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4"/>
  </p:notesMasterIdLst>
  <p:sldIdLst>
    <p:sldId id="293" r:id="rId2"/>
    <p:sldId id="305" r:id="rId3"/>
    <p:sldId id="296" r:id="rId4"/>
    <p:sldId id="297" r:id="rId5"/>
    <p:sldId id="258" r:id="rId6"/>
    <p:sldId id="257" r:id="rId7"/>
    <p:sldId id="260" r:id="rId8"/>
    <p:sldId id="308" r:id="rId9"/>
    <p:sldId id="298" r:id="rId10"/>
    <p:sldId id="299" r:id="rId11"/>
    <p:sldId id="288" r:id="rId12"/>
    <p:sldId id="300" r:id="rId13"/>
    <p:sldId id="289" r:id="rId14"/>
    <p:sldId id="303" r:id="rId15"/>
    <p:sldId id="292" r:id="rId16"/>
    <p:sldId id="280" r:id="rId17"/>
    <p:sldId id="268" r:id="rId18"/>
    <p:sldId id="265" r:id="rId19"/>
    <p:sldId id="304" r:id="rId20"/>
    <p:sldId id="269" r:id="rId21"/>
    <p:sldId id="310" r:id="rId22"/>
    <p:sldId id="311" r:id="rId23"/>
    <p:sldId id="312" r:id="rId24"/>
    <p:sldId id="313" r:id="rId25"/>
    <p:sldId id="270" r:id="rId26"/>
    <p:sldId id="275" r:id="rId27"/>
    <p:sldId id="276" r:id="rId28"/>
    <p:sldId id="279" r:id="rId29"/>
    <p:sldId id="277" r:id="rId30"/>
    <p:sldId id="295" r:id="rId31"/>
    <p:sldId id="283" r:id="rId32"/>
    <p:sldId id="294" r:id="rId33"/>
  </p:sldIdLst>
  <p:sldSz cx="9144000" cy="6858000" type="screen4x3"/>
  <p:notesSz cx="9929813" cy="6797675"/>
  <p:custShowLst>
    <p:custShow name="刘徽" id="0">
      <p:sldLst/>
    </p:custShow>
    <p:custShow name="柯西" id="1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99FF"/>
    <a:srgbClr val="003399"/>
    <a:srgbClr val="000099"/>
    <a:srgbClr val="008000"/>
    <a:srgbClr val="B2B2B2"/>
    <a:srgbClr val="0033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826" autoAdjust="0"/>
  </p:normalViewPr>
  <p:slideViewPr>
    <p:cSldViewPr>
      <p:cViewPr varScale="1">
        <p:scale>
          <a:sx n="114" d="100"/>
          <a:sy n="114" d="100"/>
        </p:scale>
        <p:origin x="966" y="108"/>
      </p:cViewPr>
      <p:guideLst>
        <p:guide orient="horz" pos="3168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0" y="-7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2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12" Type="http://schemas.openxmlformats.org/officeDocument/2006/relationships/image" Target="../media/image100.emf"/><Relationship Id="rId2" Type="http://schemas.openxmlformats.org/officeDocument/2006/relationships/image" Target="../media/image103.wmf"/><Relationship Id="rId1" Type="http://schemas.openxmlformats.org/officeDocument/2006/relationships/image" Target="../media/image98.wmf"/><Relationship Id="rId6" Type="http://schemas.openxmlformats.org/officeDocument/2006/relationships/image" Target="../media/image107.wmf"/><Relationship Id="rId11" Type="http://schemas.openxmlformats.org/officeDocument/2006/relationships/image" Target="../media/image99.wmf"/><Relationship Id="rId5" Type="http://schemas.openxmlformats.org/officeDocument/2006/relationships/image" Target="../media/image106.wmf"/><Relationship Id="rId10" Type="http://schemas.openxmlformats.org/officeDocument/2006/relationships/image" Target="../media/image111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Relationship Id="rId14" Type="http://schemas.openxmlformats.org/officeDocument/2006/relationships/image" Target="../media/image11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16.wmf"/><Relationship Id="rId7" Type="http://schemas.openxmlformats.org/officeDocument/2006/relationships/image" Target="../media/image100.e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10" Type="http://schemas.openxmlformats.org/officeDocument/2006/relationships/image" Target="../media/image118.wmf"/><Relationship Id="rId4" Type="http://schemas.openxmlformats.org/officeDocument/2006/relationships/image" Target="../media/image117.wmf"/><Relationship Id="rId9" Type="http://schemas.openxmlformats.org/officeDocument/2006/relationships/image" Target="../media/image11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51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12" Type="http://schemas.openxmlformats.org/officeDocument/2006/relationships/image" Target="../media/image150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11" Type="http://schemas.openxmlformats.org/officeDocument/2006/relationships/image" Target="../media/image149.wmf"/><Relationship Id="rId5" Type="http://schemas.openxmlformats.org/officeDocument/2006/relationships/image" Target="../media/image143.wmf"/><Relationship Id="rId15" Type="http://schemas.openxmlformats.org/officeDocument/2006/relationships/image" Target="../media/image153.wmf"/><Relationship Id="rId10" Type="http://schemas.openxmlformats.org/officeDocument/2006/relationships/image" Target="../media/image148.wmf"/><Relationship Id="rId4" Type="http://schemas.openxmlformats.org/officeDocument/2006/relationships/image" Target="../media/image142.wmf"/><Relationship Id="rId9" Type="http://schemas.openxmlformats.org/officeDocument/2006/relationships/image" Target="../media/image147.wmf"/><Relationship Id="rId14" Type="http://schemas.openxmlformats.org/officeDocument/2006/relationships/image" Target="../media/image15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4" Type="http://schemas.openxmlformats.org/officeDocument/2006/relationships/image" Target="../media/image17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4" Type="http://schemas.openxmlformats.org/officeDocument/2006/relationships/image" Target="../media/image18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5" Type="http://schemas.openxmlformats.org/officeDocument/2006/relationships/image" Target="../media/image69.wmf"/><Relationship Id="rId4" Type="http://schemas.openxmlformats.org/officeDocument/2006/relationships/image" Target="../media/image6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image" Target="../media/image199.wmf"/><Relationship Id="rId7" Type="http://schemas.openxmlformats.org/officeDocument/2006/relationships/image" Target="../media/image203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Relationship Id="rId9" Type="http://schemas.openxmlformats.org/officeDocument/2006/relationships/image" Target="../media/image20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7" Type="http://schemas.openxmlformats.org/officeDocument/2006/relationships/image" Target="../media/image212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6" Type="http://schemas.openxmlformats.org/officeDocument/2006/relationships/image" Target="../media/image211.w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5" Type="http://schemas.openxmlformats.org/officeDocument/2006/relationships/image" Target="../media/image222.wmf"/><Relationship Id="rId4" Type="http://schemas.openxmlformats.org/officeDocument/2006/relationships/image" Target="../media/image22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1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e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Relationship Id="rId14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894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896"/>
            <a:ext cx="7281863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894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F686FA4D-669D-417E-87BD-0EAC36921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774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024EAF-3FAA-49EF-8222-A48FB63CC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BCCE3-673F-4136-8E15-40B0ACF4699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4487647-42BA-4CD7-A7B7-20A1C947B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25C7E93-58DB-44E3-9451-B32D07AA9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点击“上册已介绍</a:t>
            </a:r>
            <a:r>
              <a:rPr lang="en-US" altLang="zh-CN"/>
              <a:t>…..”, </a:t>
            </a:r>
            <a:r>
              <a:rPr lang="zh-CN" altLang="en-US"/>
              <a:t>或按钮“复习”</a:t>
            </a:r>
            <a:r>
              <a:rPr lang="en-US" altLang="zh-CN"/>
              <a:t>, </a:t>
            </a:r>
            <a:r>
              <a:rPr lang="zh-CN" altLang="en-US"/>
              <a:t>将演示平面曲线的切线与法线方程</a:t>
            </a:r>
            <a:r>
              <a:rPr lang="en-US" altLang="zh-CN"/>
              <a:t>, </a:t>
            </a:r>
            <a:r>
              <a:rPr lang="zh-CN" altLang="en-US"/>
              <a:t>并自动返回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00AD17-DF3F-4C2A-9E61-4BD496B4B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EF943-4E34-4D0D-B410-843B46B0CBB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D0B4C53-D90D-47BA-BDD3-018C34BAF4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6071343-BD63-403E-8205-4CA6E804D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86FA4D-669D-417E-87BD-0EAC3692133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27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198100-22D1-4F76-92D1-FC73072575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AEA45-EC38-49B4-829E-B4F0B114267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BBF3C78-BE94-40DE-B9BD-DB15BC6963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AFDC68D-6E0C-47F1-927C-24F7C7344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752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76700-CD71-4813-A135-1C73E99026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042452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20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2940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019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792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93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60A91-5EA4-4949-8677-4B9453CED88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9869702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97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DA015-4D2B-42B4-BF3A-40BF0AC3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BE115-1CAB-46FA-BB42-66E78E179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9AB3AB-3B11-4601-A03A-7D5CAAC91AE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E5F2A5-695F-4CE9-8C59-DC0F0CB862B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84A213F-BF71-4644-8AD7-ACAE516A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85BA066-1534-4592-A1AD-AE693938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107221F-19BC-4BC0-BF41-B4A828DA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713DAFF-3552-4277-A420-D610DC784C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86642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AC378-F1FC-4E62-B637-0B35211A77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95249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5C00B-F766-4E28-B1A0-12E7A5A45F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26102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8817E-7E52-4D37-907C-65E6C5347A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39193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BA816-E76F-43F2-BEC5-6655D42527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28545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F3EC0-399C-4C50-A87C-9D02B731DE6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63608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39F1B-0104-4781-A18E-8B89224753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61122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1510F-F0E3-4CFF-B91C-FD7780E03C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7980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878D3-F25C-4B7E-A20A-D7AFF9E166C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28765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52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7" r:id="rId17"/>
  </p:sldLayoutIdLst>
  <p:transition>
    <p:wipe dir="r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20" Type="http://schemas.openxmlformats.org/officeDocument/2006/relationships/image" Target="../media/image100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102.wmf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2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7.wmf"/><Relationship Id="rId22" Type="http://schemas.openxmlformats.org/officeDocument/2006/relationships/image" Target="../media/image10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9.wmf"/><Relationship Id="rId26" Type="http://schemas.openxmlformats.org/officeDocument/2006/relationships/image" Target="../media/image100.e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20" Type="http://schemas.openxmlformats.org/officeDocument/2006/relationships/image" Target="../media/image110.wmf"/><Relationship Id="rId29" Type="http://schemas.openxmlformats.org/officeDocument/2006/relationships/oleObject" Target="../embeddings/oleObject113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99.w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99.bin"/><Relationship Id="rId28" Type="http://schemas.openxmlformats.org/officeDocument/2006/relationships/image" Target="../media/image112.wmf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7.wmf"/><Relationship Id="rId22" Type="http://schemas.openxmlformats.org/officeDocument/2006/relationships/image" Target="../media/image111.w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11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0.e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99.wmf"/><Relationship Id="rId22" Type="http://schemas.openxmlformats.org/officeDocument/2006/relationships/image" Target="../media/image11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26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2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wmf"/><Relationship Id="rId18" Type="http://schemas.openxmlformats.org/officeDocument/2006/relationships/oleObject" Target="../embeddings/oleObject148.bin"/><Relationship Id="rId26" Type="http://schemas.openxmlformats.org/officeDocument/2006/relationships/oleObject" Target="../embeddings/oleObject152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47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45.wmf"/><Relationship Id="rId25" Type="http://schemas.openxmlformats.org/officeDocument/2006/relationships/image" Target="../media/image149.wmf"/><Relationship Id="rId33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7.bin"/><Relationship Id="rId20" Type="http://schemas.openxmlformats.org/officeDocument/2006/relationships/oleObject" Target="../embeddings/oleObject149.bin"/><Relationship Id="rId29" Type="http://schemas.openxmlformats.org/officeDocument/2006/relationships/image" Target="../media/image151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42.wmf"/><Relationship Id="rId24" Type="http://schemas.openxmlformats.org/officeDocument/2006/relationships/oleObject" Target="../embeddings/oleObject151.bin"/><Relationship Id="rId32" Type="http://schemas.openxmlformats.org/officeDocument/2006/relationships/oleObject" Target="../embeddings/oleObject155.bin"/><Relationship Id="rId5" Type="http://schemas.openxmlformats.org/officeDocument/2006/relationships/image" Target="../media/image139.wmf"/><Relationship Id="rId15" Type="http://schemas.openxmlformats.org/officeDocument/2006/relationships/image" Target="../media/image144.wmf"/><Relationship Id="rId23" Type="http://schemas.openxmlformats.org/officeDocument/2006/relationships/image" Target="../media/image148.wmf"/><Relationship Id="rId28" Type="http://schemas.openxmlformats.org/officeDocument/2006/relationships/oleObject" Target="../embeddings/oleObject153.bin"/><Relationship Id="rId10" Type="http://schemas.openxmlformats.org/officeDocument/2006/relationships/oleObject" Target="../embeddings/oleObject144.bin"/><Relationship Id="rId19" Type="http://schemas.openxmlformats.org/officeDocument/2006/relationships/image" Target="../media/image146.wmf"/><Relationship Id="rId31" Type="http://schemas.openxmlformats.org/officeDocument/2006/relationships/image" Target="../media/image152.wmf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146.bin"/><Relationship Id="rId22" Type="http://schemas.openxmlformats.org/officeDocument/2006/relationships/oleObject" Target="../embeddings/oleObject150.bin"/><Relationship Id="rId27" Type="http://schemas.openxmlformats.org/officeDocument/2006/relationships/image" Target="../media/image150.wmf"/><Relationship Id="rId30" Type="http://schemas.openxmlformats.org/officeDocument/2006/relationships/oleObject" Target="../embeddings/oleObject154.bin"/><Relationship Id="rId8" Type="http://schemas.openxmlformats.org/officeDocument/2006/relationships/oleObject" Target="../embeddings/oleObject14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66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5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6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73.bin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7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7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3" Type="http://schemas.openxmlformats.org/officeDocument/2006/relationships/oleObject" Target="../embeddings/oleObject175.bin"/><Relationship Id="rId7" Type="http://schemas.openxmlformats.org/officeDocument/2006/relationships/image" Target="../media/image17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4.wmf"/><Relationship Id="rId11" Type="http://schemas.openxmlformats.org/officeDocument/2006/relationships/image" Target="../media/image176.wmf"/><Relationship Id="rId5" Type="http://schemas.openxmlformats.org/officeDocument/2006/relationships/oleObject" Target="../embeddings/oleObject176.bin"/><Relationship Id="rId10" Type="http://schemas.openxmlformats.org/officeDocument/2006/relationships/oleObject" Target="../embeddings/oleObject178.bin"/><Relationship Id="rId4" Type="http://schemas.openxmlformats.org/officeDocument/2006/relationships/image" Target="../media/image173.wmf"/><Relationship Id="rId9" Type="http://schemas.openxmlformats.org/officeDocument/2006/relationships/image" Target="../media/image17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80.bin"/><Relationship Id="rId11" Type="http://schemas.openxmlformats.org/officeDocument/2006/relationships/image" Target="../media/image181.wmf"/><Relationship Id="rId5" Type="http://schemas.openxmlformats.org/officeDocument/2006/relationships/image" Target="../media/image178.wmf"/><Relationship Id="rId10" Type="http://schemas.openxmlformats.org/officeDocument/2006/relationships/oleObject" Target="../embeddings/oleObject182.bin"/><Relationship Id="rId4" Type="http://schemas.openxmlformats.org/officeDocument/2006/relationships/oleObject" Target="../embeddings/oleObject179.bin"/><Relationship Id="rId9" Type="http://schemas.openxmlformats.org/officeDocument/2006/relationships/image" Target="../media/image18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184.bin"/><Relationship Id="rId10" Type="http://schemas.openxmlformats.org/officeDocument/2006/relationships/image" Target="../media/image67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6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91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8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88.w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9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oleObject" Target="../embeddings/oleObject197.bin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9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194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9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oleObject" Target="../embeddings/oleObject203.bin"/><Relationship Id="rId18" Type="http://schemas.openxmlformats.org/officeDocument/2006/relationships/image" Target="../media/image204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201.wmf"/><Relationship Id="rId17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3.wmf"/><Relationship Id="rId20" Type="http://schemas.openxmlformats.org/officeDocument/2006/relationships/image" Target="../media/image20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10" Type="http://schemas.openxmlformats.org/officeDocument/2006/relationships/image" Target="../media/image200.wmf"/><Relationship Id="rId19" Type="http://schemas.openxmlformats.org/officeDocument/2006/relationships/oleObject" Target="../embeddings/oleObject206.bin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20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oleObject" Target="../embeddings/oleObject212.bin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1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10" Type="http://schemas.openxmlformats.org/officeDocument/2006/relationships/image" Target="../media/image209.w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1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217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0" Type="http://schemas.openxmlformats.org/officeDocument/2006/relationships/image" Target="../media/image216.wmf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1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0" Type="http://schemas.openxmlformats.org/officeDocument/2006/relationships/image" Target="../media/image221.w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2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3.e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47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5.wmf"/><Relationship Id="rId25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29" Type="http://schemas.openxmlformats.org/officeDocument/2006/relationships/image" Target="../media/image51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49.bin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23" Type="http://schemas.openxmlformats.org/officeDocument/2006/relationships/image" Target="../media/image48.wmf"/><Relationship Id="rId28" Type="http://schemas.openxmlformats.org/officeDocument/2006/relationships/oleObject" Target="../embeddings/oleObject51.bin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46.wmf"/><Relationship Id="rId31" Type="http://schemas.openxmlformats.org/officeDocument/2006/relationships/image" Target="../media/image52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50.wmf"/><Relationship Id="rId30" Type="http://schemas.openxmlformats.org/officeDocument/2006/relationships/oleObject" Target="../embeddings/oleObject5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28">
            <a:extLst>
              <a:ext uri="{FF2B5EF4-FFF2-40B4-BE49-F238E27FC236}">
                <a16:creationId xmlns:a16="http://schemas.microsoft.com/office/drawing/2014/main" id="{F44549EF-DA90-41E1-95E6-E34E2CD38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0442"/>
            <a:ext cx="9144000" cy="4774942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74" name="Rectangle 1102">
            <a:extLst>
              <a:ext uri="{FF2B5EF4-FFF2-40B4-BE49-F238E27FC236}">
                <a16:creationId xmlns:a16="http://schemas.microsoft.com/office/drawing/2014/main" id="{DA6D2330-3D67-4F4A-A552-C75205DF2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564904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8" name="Rectangle 1026">
            <a:extLst>
              <a:ext uri="{FF2B5EF4-FFF2-40B4-BE49-F238E27FC236}">
                <a16:creationId xmlns:a16="http://schemas.microsoft.com/office/drawing/2014/main" id="{460CB58C-018C-4F0E-BE3F-3486CEFEEC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421481"/>
            <a:ext cx="25146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第六节</a:t>
            </a:r>
          </a:p>
        </p:txBody>
      </p:sp>
      <p:sp>
        <p:nvSpPr>
          <p:cNvPr id="55363" name="Text Box 1091">
            <a:extLst>
              <a:ext uri="{FF2B5EF4-FFF2-40B4-BE49-F238E27FC236}">
                <a16:creationId xmlns:a16="http://schemas.microsoft.com/office/drawing/2014/main" id="{DE4CC9BE-E884-4BE1-AC32-0D1A3A41F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3209602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一、空间曲线的切线与法平面</a:t>
            </a:r>
          </a:p>
        </p:txBody>
      </p:sp>
      <p:sp>
        <p:nvSpPr>
          <p:cNvPr id="55364" name="Text Box 1092">
            <a:extLst>
              <a:ext uri="{FF2B5EF4-FFF2-40B4-BE49-F238E27FC236}">
                <a16:creationId xmlns:a16="http://schemas.microsoft.com/office/drawing/2014/main" id="{D39C1366-1917-4468-80B3-EB80F5F33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4289723"/>
            <a:ext cx="475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二、曲面的切平面与法线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5373" name="Text Box 1101">
            <a:extLst>
              <a:ext uri="{FF2B5EF4-FFF2-40B4-BE49-F238E27FC236}">
                <a16:creationId xmlns:a16="http://schemas.microsoft.com/office/drawing/2014/main" id="{A4B38671-601B-488C-BB8B-79DCF580F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268413"/>
            <a:ext cx="669766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多元微分学的几何应用</a:t>
            </a:r>
          </a:p>
        </p:txBody>
      </p:sp>
      <p:sp>
        <p:nvSpPr>
          <p:cNvPr id="55376" name="Text Box 1104">
            <a:extLst>
              <a:ext uri="{FF2B5EF4-FFF2-40B4-BE49-F238E27FC236}">
                <a16:creationId xmlns:a16="http://schemas.microsoft.com/office/drawing/2014/main" id="{67B890FD-DBCA-4002-A464-4804AA78D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447" y="157163"/>
            <a:ext cx="1420582" cy="52322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dirty="0">
                <a:solidFill>
                  <a:schemeClr val="accent2"/>
                </a:solidFill>
              </a:rPr>
              <a:t> </a:t>
            </a:r>
            <a:r>
              <a:rPr kumimoji="0"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第二章 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>
            <a:extLst>
              <a:ext uri="{FF2B5EF4-FFF2-40B4-BE49-F238E27FC236}">
                <a16:creationId xmlns:a16="http://schemas.microsoft.com/office/drawing/2014/main" id="{78142C8C-4134-4A62-8400-709C47B47C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240480"/>
              </p:ext>
            </p:extLst>
          </p:nvPr>
        </p:nvGraphicFramePr>
        <p:xfrm>
          <a:off x="1978666" y="2386724"/>
          <a:ext cx="6214322" cy="146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50" name="Equation" r:id="rId3" imgW="2793960" imgH="660240" progId="Equation.DSMT4">
                  <p:embed/>
                </p:oleObj>
              </mc:Choice>
              <mc:Fallback>
                <p:oleObj name="Equation" r:id="rId3" imgW="2793960" imgH="660240" progId="Equation.DSMT4">
                  <p:embed/>
                  <p:pic>
                    <p:nvPicPr>
                      <p:cNvPr id="65538" name="Object 2">
                        <a:extLst>
                          <a:ext uri="{FF2B5EF4-FFF2-40B4-BE49-F238E27FC236}">
                            <a16:creationId xmlns:a16="http://schemas.microsoft.com/office/drawing/2014/main" id="{78142C8C-4134-4A62-8400-709C47B47C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666" y="2386724"/>
                        <a:ext cx="6214322" cy="146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>
            <a:extLst>
              <a:ext uri="{FF2B5EF4-FFF2-40B4-BE49-F238E27FC236}">
                <a16:creationId xmlns:a16="http://schemas.microsoft.com/office/drawing/2014/main" id="{EB0039E5-94EC-4218-B37E-84AB513ECF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277172"/>
              </p:ext>
            </p:extLst>
          </p:nvPr>
        </p:nvGraphicFramePr>
        <p:xfrm>
          <a:off x="2245673" y="4134897"/>
          <a:ext cx="5528215" cy="105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51" name="Equation" r:id="rId5" imgW="2527200" imgH="482400" progId="Equation.DSMT4">
                  <p:embed/>
                </p:oleObj>
              </mc:Choice>
              <mc:Fallback>
                <p:oleObj name="Equation" r:id="rId5" imgW="2527200" imgH="482400" progId="Equation.DSMT4">
                  <p:embed/>
                  <p:pic>
                    <p:nvPicPr>
                      <p:cNvPr id="65539" name="Object 3">
                        <a:extLst>
                          <a:ext uri="{FF2B5EF4-FFF2-40B4-BE49-F238E27FC236}">
                            <a16:creationId xmlns:a16="http://schemas.microsoft.com/office/drawing/2014/main" id="{EB0039E5-94EC-4218-B37E-84AB513ECF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673" y="4134897"/>
                        <a:ext cx="5528215" cy="1055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Text Box 4">
            <a:extLst>
              <a:ext uri="{FF2B5EF4-FFF2-40B4-BE49-F238E27FC236}">
                <a16:creationId xmlns:a16="http://schemas.microsoft.com/office/drawing/2014/main" id="{F74A9BD5-9612-453D-A888-EB316D951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则在点</a:t>
            </a:r>
          </a:p>
        </p:txBody>
      </p:sp>
      <p:graphicFrame>
        <p:nvGraphicFramePr>
          <p:cNvPr id="65541" name="Object 5">
            <a:extLst>
              <a:ext uri="{FF2B5EF4-FFF2-40B4-BE49-F238E27FC236}">
                <a16:creationId xmlns:a16="http://schemas.microsoft.com/office/drawing/2014/main" id="{B08123ED-E800-4AA4-815A-390F6C3F0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391482"/>
              </p:ext>
            </p:extLst>
          </p:nvPr>
        </p:nvGraphicFramePr>
        <p:xfrm>
          <a:off x="1789166" y="1712882"/>
          <a:ext cx="1889406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52" name="Equation" r:id="rId7" imgW="825480" imgH="228600" progId="Equation.DSMT4">
                  <p:embed/>
                </p:oleObj>
              </mc:Choice>
              <mc:Fallback>
                <p:oleObj name="Equation" r:id="rId7" imgW="825480" imgH="228600" progId="Equation.DSMT4">
                  <p:embed/>
                  <p:pic>
                    <p:nvPicPr>
                      <p:cNvPr id="65541" name="Object 5">
                        <a:extLst>
                          <a:ext uri="{FF2B5EF4-FFF2-40B4-BE49-F238E27FC236}">
                            <a16:creationId xmlns:a16="http://schemas.microsoft.com/office/drawing/2014/main" id="{B08123ED-E800-4AA4-815A-390F6C3F0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66" y="1712882"/>
                        <a:ext cx="1889406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Text Box 6">
            <a:extLst>
              <a:ext uri="{FF2B5EF4-FFF2-40B4-BE49-F238E27FC236}">
                <a16:creationId xmlns:a16="http://schemas.microsoft.com/office/drawing/2014/main" id="{B8FC7054-E4EC-4CC4-8E5E-388C75384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切线方程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99065C57-C5FD-47E6-A52C-77A3A9737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法平面方程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5DFDB888-5733-487B-9FDA-BBD7057E2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1690688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65549" name="Object 13">
            <a:extLst>
              <a:ext uri="{FF2B5EF4-FFF2-40B4-BE49-F238E27FC236}">
                <a16:creationId xmlns:a16="http://schemas.microsoft.com/office/drawing/2014/main" id="{443ED47B-96DA-4F68-9C4A-9D02E7D36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23265"/>
              </p:ext>
            </p:extLst>
          </p:nvPr>
        </p:nvGraphicFramePr>
        <p:xfrm>
          <a:off x="4853652" y="5198321"/>
          <a:ext cx="3301236" cy="101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53" name="Equation" r:id="rId9" imgW="1562040" imgH="482400" progId="Equation.DSMT4">
                  <p:embed/>
                </p:oleObj>
              </mc:Choice>
              <mc:Fallback>
                <p:oleObj name="Equation" r:id="rId9" imgW="1562040" imgH="482400" progId="Equation.DSMT4">
                  <p:embed/>
                  <p:pic>
                    <p:nvPicPr>
                      <p:cNvPr id="65549" name="Object 13">
                        <a:extLst>
                          <a:ext uri="{FF2B5EF4-FFF2-40B4-BE49-F238E27FC236}">
                            <a16:creationId xmlns:a16="http://schemas.microsoft.com/office/drawing/2014/main" id="{443ED47B-96DA-4F68-9C4A-9D02E7D36E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3652" y="5198321"/>
                        <a:ext cx="3301236" cy="1019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3" name="Rectangle 17">
            <a:extLst>
              <a:ext uri="{FF2B5EF4-FFF2-40B4-BE49-F238E27FC236}">
                <a16:creationId xmlns:a16="http://schemas.microsoft.com/office/drawing/2014/main" id="{2D2E9B0D-07CB-4C76-9F28-740569422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8709" y="693546"/>
            <a:ext cx="685800" cy="533400"/>
          </a:xfrm>
        </p:spPr>
        <p:txBody>
          <a:bodyPr/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</a:p>
        </p:txBody>
      </p:sp>
      <p:grpSp>
        <p:nvGrpSpPr>
          <p:cNvPr id="65564" name="Group 28">
            <a:extLst>
              <a:ext uri="{FF2B5EF4-FFF2-40B4-BE49-F238E27FC236}">
                <a16:creationId xmlns:a16="http://schemas.microsoft.com/office/drawing/2014/main" id="{28DE3BA8-1079-4234-A7B3-D0944E83A61C}"/>
              </a:ext>
            </a:extLst>
          </p:cNvPr>
          <p:cNvGrpSpPr>
            <a:grpSpLocks/>
          </p:cNvGrpSpPr>
          <p:nvPr/>
        </p:nvGrpSpPr>
        <p:grpSpPr bwMode="auto">
          <a:xfrm>
            <a:off x="896205" y="460041"/>
            <a:ext cx="5333514" cy="1082675"/>
            <a:chOff x="982" y="299"/>
            <a:chExt cx="3539" cy="682"/>
          </a:xfrm>
        </p:grpSpPr>
        <p:graphicFrame>
          <p:nvGraphicFramePr>
            <p:cNvPr id="65562" name="Object 26">
              <a:extLst>
                <a:ext uri="{FF2B5EF4-FFF2-40B4-BE49-F238E27FC236}">
                  <a16:creationId xmlns:a16="http://schemas.microsoft.com/office/drawing/2014/main" id="{6C5C17DF-1FAB-421C-8BE6-F7D6A18627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0851827"/>
                </p:ext>
              </p:extLst>
            </p:nvPr>
          </p:nvGraphicFramePr>
          <p:xfrm>
            <a:off x="982" y="299"/>
            <a:ext cx="3539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54" name="Equation" r:id="rId11" imgW="2958840" imgH="507960" progId="Equation.DSMT4">
                    <p:embed/>
                  </p:oleObj>
                </mc:Choice>
                <mc:Fallback>
                  <p:oleObj name="Equation" r:id="rId11" imgW="2958840" imgH="507960" progId="Equation.DSMT4">
                    <p:embed/>
                    <p:pic>
                      <p:nvPicPr>
                        <p:cNvPr id="65562" name="Object 26">
                          <a:extLst>
                            <a:ext uri="{FF2B5EF4-FFF2-40B4-BE49-F238E27FC236}">
                              <a16:creationId xmlns:a16="http://schemas.microsoft.com/office/drawing/2014/main" id="{6C5C17DF-1FAB-421C-8BE6-F7D6A18627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2" y="299"/>
                          <a:ext cx="3539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3" name="Line 27">
              <a:extLst>
                <a:ext uri="{FF2B5EF4-FFF2-40B4-BE49-F238E27FC236}">
                  <a16:creationId xmlns:a16="http://schemas.microsoft.com/office/drawing/2014/main" id="{6F02A91B-B190-427B-B185-5FF3B5CAA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2" y="536"/>
              <a:ext cx="18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F05F99E7-6F08-427C-A327-ECED38C0A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181" y="579246"/>
            <a:ext cx="14478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Object 14">
            <a:extLst>
              <a:ext uri="{FF2B5EF4-FFF2-40B4-BE49-F238E27FC236}">
                <a16:creationId xmlns:a16="http://schemas.microsoft.com/office/drawing/2014/main" id="{AEFEBACE-448B-42EA-8CC7-2B54204061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829322"/>
              </p:ext>
            </p:extLst>
          </p:nvPr>
        </p:nvGraphicFramePr>
        <p:xfrm>
          <a:off x="7562684" y="757948"/>
          <a:ext cx="316255" cy="347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55" name="Equation" r:id="rId13" imgW="126720" imgH="139680" progId="Equation.DSMT4">
                  <p:embed/>
                </p:oleObj>
              </mc:Choice>
              <mc:Fallback>
                <p:oleObj name="Equation" r:id="rId13" imgW="126720" imgH="139680" progId="Equation.DSMT4">
                  <p:embed/>
                  <p:pic>
                    <p:nvPicPr>
                      <p:cNvPr id="63502" name="Object 14">
                        <a:extLst>
                          <a:ext uri="{FF2B5EF4-FFF2-40B4-BE49-F238E27FC236}">
                            <a16:creationId xmlns:a16="http://schemas.microsoft.com/office/drawing/2014/main" id="{F92D0AEC-35D5-450B-86C7-1596514A2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684" y="757948"/>
                        <a:ext cx="316255" cy="347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>
            <a:extLst>
              <a:ext uri="{FF2B5EF4-FFF2-40B4-BE49-F238E27FC236}">
                <a16:creationId xmlns:a16="http://schemas.microsoft.com/office/drawing/2014/main" id="{45DF683E-4FBE-46CB-B7A0-A603329AF0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802844"/>
              </p:ext>
            </p:extLst>
          </p:nvPr>
        </p:nvGraphicFramePr>
        <p:xfrm>
          <a:off x="7201612" y="1425231"/>
          <a:ext cx="315191" cy="372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56" name="Equation" r:id="rId15" imgW="139680" imgH="164880" progId="Equation.DSMT4">
                  <p:embed/>
                </p:oleObj>
              </mc:Choice>
              <mc:Fallback>
                <p:oleObj name="Equation" r:id="rId15" imgW="139680" imgH="164880" progId="Equation.DSMT4">
                  <p:embed/>
                  <p:pic>
                    <p:nvPicPr>
                      <p:cNvPr id="63503" name="Object 15">
                        <a:extLst>
                          <a:ext uri="{FF2B5EF4-FFF2-40B4-BE49-F238E27FC236}">
                            <a16:creationId xmlns:a16="http://schemas.microsoft.com/office/drawing/2014/main" id="{A7E21E0B-6D9B-42DC-980C-0A2CD0319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1612" y="1425231"/>
                        <a:ext cx="315191" cy="372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6">
            <a:extLst>
              <a:ext uri="{FF2B5EF4-FFF2-40B4-BE49-F238E27FC236}">
                <a16:creationId xmlns:a16="http://schemas.microsoft.com/office/drawing/2014/main" id="{CD3E3407-B6C3-467F-82C4-E04D042DA6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52356"/>
              </p:ext>
            </p:extLst>
          </p:nvPr>
        </p:nvGraphicFramePr>
        <p:xfrm>
          <a:off x="8026141" y="1417446"/>
          <a:ext cx="315191" cy="31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57" name="Equation" r:id="rId17" imgW="126720" imgH="126720" progId="Equation.DSMT4">
                  <p:embed/>
                </p:oleObj>
              </mc:Choice>
              <mc:Fallback>
                <p:oleObj name="Equation" r:id="rId17" imgW="126720" imgH="126720" progId="Equation.DSMT4">
                  <p:embed/>
                  <p:pic>
                    <p:nvPicPr>
                      <p:cNvPr id="63504" name="Object 16">
                        <a:extLst>
                          <a:ext uri="{FF2B5EF4-FFF2-40B4-BE49-F238E27FC236}">
                            <a16:creationId xmlns:a16="http://schemas.microsoft.com/office/drawing/2014/main" id="{D5F2EAE2-21C2-4A0B-9A63-734AC03031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141" y="1417446"/>
                        <a:ext cx="315191" cy="315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17">
            <a:extLst>
              <a:ext uri="{FF2B5EF4-FFF2-40B4-BE49-F238E27FC236}">
                <a16:creationId xmlns:a16="http://schemas.microsoft.com/office/drawing/2014/main" id="{1070D92D-7204-4B38-AB39-516C7008C6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4981" y="1036446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Line 18">
            <a:extLst>
              <a:ext uri="{FF2B5EF4-FFF2-40B4-BE49-F238E27FC236}">
                <a16:creationId xmlns:a16="http://schemas.microsoft.com/office/drawing/2014/main" id="{F75EEA13-FC7D-4552-8FA3-B2BFA32E9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3581" y="1646046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Line 19">
            <a:extLst>
              <a:ext uri="{FF2B5EF4-FFF2-40B4-BE49-F238E27FC236}">
                <a16:creationId xmlns:a16="http://schemas.microsoft.com/office/drawing/2014/main" id="{4F8C1AD6-55CC-4388-BC12-F340B0A574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14581" y="960246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Oval 31">
            <a:extLst>
              <a:ext uri="{FF2B5EF4-FFF2-40B4-BE49-F238E27FC236}">
                <a16:creationId xmlns:a16="http://schemas.microsoft.com/office/drawing/2014/main" id="{2A208C94-450E-4FD4-B4A9-D1CE886EB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022115"/>
            <a:ext cx="571174" cy="4572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Oval 31">
            <a:extLst>
              <a:ext uri="{FF2B5EF4-FFF2-40B4-BE49-F238E27FC236}">
                <a16:creationId xmlns:a16="http://schemas.microsoft.com/office/drawing/2014/main" id="{1701951F-45A4-43C5-8F58-220E1E0BE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860" y="1058863"/>
            <a:ext cx="571174" cy="4572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id="{1D10367E-45B6-4201-A1A3-0999AF458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475" y="1052014"/>
            <a:ext cx="571174" cy="4572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2" grpId="0" build="p" autoUpdateAnimBg="0"/>
      <p:bldP spid="65543" grpId="0" build="p" autoUpdateAnimBg="0"/>
      <p:bldP spid="6554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EA5BB93A-E9CE-4D96-9BCF-01D1607DF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842973"/>
              </p:ext>
            </p:extLst>
          </p:nvPr>
        </p:nvGraphicFramePr>
        <p:xfrm>
          <a:off x="2195736" y="4769437"/>
          <a:ext cx="4427500" cy="1621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8" name="Equation" r:id="rId3" imgW="2082600" imgH="761760" progId="Equation.DSMT4">
                  <p:embed/>
                </p:oleObj>
              </mc:Choice>
              <mc:Fallback>
                <p:oleObj name="Equation" r:id="rId3" imgW="2082600" imgH="761760" progId="Equation.DSMT4">
                  <p:embed/>
                  <p:pic>
                    <p:nvPicPr>
                      <p:cNvPr id="50178" name="Object 2">
                        <a:extLst>
                          <a:ext uri="{FF2B5EF4-FFF2-40B4-BE49-F238E27FC236}">
                            <a16:creationId xmlns:a16="http://schemas.microsoft.com/office/drawing/2014/main" id="{EA5BB93A-E9CE-4D96-9BCF-01D1607DFF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769437"/>
                        <a:ext cx="4427500" cy="1621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Text Box 3">
            <a:extLst>
              <a:ext uri="{FF2B5EF4-FFF2-40B4-BE49-F238E27FC236}">
                <a16:creationId xmlns:a16="http://schemas.microsoft.com/office/drawing/2014/main" id="{7A7CF60B-CB38-4312-9ABB-2F6A7FA61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379168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也可表为</a:t>
            </a:r>
          </a:p>
        </p:txBody>
      </p:sp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9935D0E2-44B1-4C9C-A063-009E181D59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3637"/>
              </p:ext>
            </p:extLst>
          </p:nvPr>
        </p:nvGraphicFramePr>
        <p:xfrm>
          <a:off x="289942" y="2812839"/>
          <a:ext cx="5690031" cy="10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9" name="Equation" r:id="rId5" imgW="2666880" imgH="482400" progId="Equation.DSMT4">
                  <p:embed/>
                </p:oleObj>
              </mc:Choice>
              <mc:Fallback>
                <p:oleObj name="Equation" r:id="rId5" imgW="2666880" imgH="482400" progId="Equation.DSMT4">
                  <p:embed/>
                  <p:pic>
                    <p:nvPicPr>
                      <p:cNvPr id="50180" name="Object 4">
                        <a:extLst>
                          <a:ext uri="{FF2B5EF4-FFF2-40B4-BE49-F238E27FC236}">
                            <a16:creationId xmlns:a16="http://schemas.microsoft.com/office/drawing/2014/main" id="{9935D0E2-44B1-4C9C-A063-009E181D59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42" y="2812839"/>
                        <a:ext cx="5690031" cy="10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5">
            <a:extLst>
              <a:ext uri="{FF2B5EF4-FFF2-40B4-BE49-F238E27FC236}">
                <a16:creationId xmlns:a16="http://schemas.microsoft.com/office/drawing/2014/main" id="{1FE71726-A279-4811-85EE-45C0601DC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9343" y="2293982"/>
            <a:ext cx="3096344" cy="5334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法平面方程</a:t>
            </a:r>
          </a:p>
        </p:txBody>
      </p:sp>
      <p:graphicFrame>
        <p:nvGraphicFramePr>
          <p:cNvPr id="50182" name="Object 6">
            <a:extLst>
              <a:ext uri="{FF2B5EF4-FFF2-40B4-BE49-F238E27FC236}">
                <a16:creationId xmlns:a16="http://schemas.microsoft.com/office/drawing/2014/main" id="{AE37EE1B-7F45-4D9C-895A-5AAF7ED328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22667"/>
              </p:ext>
            </p:extLst>
          </p:nvPr>
        </p:nvGraphicFramePr>
        <p:xfrm>
          <a:off x="5280675" y="3524413"/>
          <a:ext cx="3416052" cy="10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0" name="Equation" r:id="rId7" imgW="1600200" imgH="482400" progId="Equation.DSMT4">
                  <p:embed/>
                </p:oleObj>
              </mc:Choice>
              <mc:Fallback>
                <p:oleObj name="Equation" r:id="rId7" imgW="1600200" imgH="482400" progId="Equation.DSMT4">
                  <p:embed/>
                  <p:pic>
                    <p:nvPicPr>
                      <p:cNvPr id="50182" name="Object 6">
                        <a:extLst>
                          <a:ext uri="{FF2B5EF4-FFF2-40B4-BE49-F238E27FC236}">
                            <a16:creationId xmlns:a16="http://schemas.microsoft.com/office/drawing/2014/main" id="{AE37EE1B-7F45-4D9C-895A-5AAF7ED328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675" y="3524413"/>
                        <a:ext cx="3416052" cy="10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3D829BF7-7848-4061-A938-D9E377577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" y="404664"/>
            <a:ext cx="43376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可用行列式将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记为</a:t>
            </a:r>
          </a:p>
        </p:txBody>
      </p:sp>
      <p:sp>
        <p:nvSpPr>
          <p:cNvPr id="8" name="Line 27">
            <a:extLst>
              <a:ext uri="{FF2B5EF4-FFF2-40B4-BE49-F238E27FC236}">
                <a16:creationId xmlns:a16="http://schemas.microsoft.com/office/drawing/2014/main" id="{EB453192-9BAD-46CC-AB56-112A2C60E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123" y="515160"/>
            <a:ext cx="272779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8DB2A621-4A56-44B8-AB1A-6EB77413D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522529"/>
              </p:ext>
            </p:extLst>
          </p:nvPr>
        </p:nvGraphicFramePr>
        <p:xfrm>
          <a:off x="3390156" y="473075"/>
          <a:ext cx="4494212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1" name="Equation" r:id="rId9" imgW="2044440" imgH="812520" progId="Equation.DSMT4">
                  <p:embed/>
                </p:oleObj>
              </mc:Choice>
              <mc:Fallback>
                <p:oleObj name="Equation" r:id="rId9" imgW="2044440" imgH="812520" progId="Equation.DSMT4">
                  <p:embed/>
                  <p:pic>
                    <p:nvPicPr>
                      <p:cNvPr id="50178" name="Object 2">
                        <a:extLst>
                          <a:ext uri="{FF2B5EF4-FFF2-40B4-BE49-F238E27FC236}">
                            <a16:creationId xmlns:a16="http://schemas.microsoft.com/office/drawing/2014/main" id="{EA5BB93A-E9CE-4D96-9BCF-01D1607DFF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156" y="473075"/>
                        <a:ext cx="4494212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  <p:bldP spid="501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702CA3B-5358-482B-8ACE-4263CFC1B0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414338"/>
            <a:ext cx="24384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求曲线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6563" name="Object 3">
            <a:extLst>
              <a:ext uri="{FF2B5EF4-FFF2-40B4-BE49-F238E27FC236}">
                <a16:creationId xmlns:a16="http://schemas.microsoft.com/office/drawing/2014/main" id="{83E0F296-0E5E-4C53-AF7D-9BBE61989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020831"/>
              </p:ext>
            </p:extLst>
          </p:nvPr>
        </p:nvGraphicFramePr>
        <p:xfrm>
          <a:off x="2494149" y="411726"/>
          <a:ext cx="4592452" cy="540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67" name="Equation" r:id="rId3" imgW="1942920" imgH="228600" progId="Equation.DSMT4">
                  <p:embed/>
                </p:oleObj>
              </mc:Choice>
              <mc:Fallback>
                <p:oleObj name="Equation" r:id="rId3" imgW="1942920" imgH="228600" progId="Equation.DSMT4">
                  <p:embed/>
                  <p:pic>
                    <p:nvPicPr>
                      <p:cNvPr id="66563" name="Object 3">
                        <a:extLst>
                          <a:ext uri="{FF2B5EF4-FFF2-40B4-BE49-F238E27FC236}">
                            <a16:creationId xmlns:a16="http://schemas.microsoft.com/office/drawing/2014/main" id="{83E0F296-0E5E-4C53-AF7D-9BBE61989C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149" y="411726"/>
                        <a:ext cx="4592452" cy="540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Text Box 4">
            <a:extLst>
              <a:ext uri="{FF2B5EF4-FFF2-40B4-BE49-F238E27FC236}">
                <a16:creationId xmlns:a16="http://schemas.microsoft.com/office/drawing/2014/main" id="{BA69FE70-88DA-4952-BC19-83436B215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10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E0B2434E-9889-4E4F-8A4E-4D3027040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( 1,–2, 1)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处的切线方程与法平面方程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endParaRPr lang="en-US" altLang="zh-CN" sz="280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6566" name="Object 6">
            <a:extLst>
              <a:ext uri="{FF2B5EF4-FFF2-40B4-BE49-F238E27FC236}">
                <a16:creationId xmlns:a16="http://schemas.microsoft.com/office/drawing/2014/main" id="{E1B90E70-0121-4BC1-816A-E673E55128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600054"/>
              </p:ext>
            </p:extLst>
          </p:nvPr>
        </p:nvGraphicFramePr>
        <p:xfrm>
          <a:off x="915988" y="2200275"/>
          <a:ext cx="66405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68" name="Equation" r:id="rId5" imgW="3060360" imgH="482400" progId="Equation.DSMT4">
                  <p:embed/>
                </p:oleObj>
              </mc:Choice>
              <mc:Fallback>
                <p:oleObj name="Equation" r:id="rId5" imgW="3060360" imgH="482400" progId="Equation.DSMT4">
                  <p:embed/>
                  <p:pic>
                    <p:nvPicPr>
                      <p:cNvPr id="66566" name="Object 6">
                        <a:extLst>
                          <a:ext uri="{FF2B5EF4-FFF2-40B4-BE49-F238E27FC236}">
                            <a16:creationId xmlns:a16="http://schemas.microsoft.com/office/drawing/2014/main" id="{E1B90E70-0121-4BC1-816A-E673E55128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2200275"/>
                        <a:ext cx="664051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Text Box 7">
            <a:extLst>
              <a:ext uri="{FF2B5EF4-FFF2-40B4-BE49-F238E27FC236}">
                <a16:creationId xmlns:a16="http://schemas.microsoft.com/office/drawing/2014/main" id="{B5CD9458-241B-4FCD-B7F1-4E8A01BAE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5373688"/>
            <a:ext cx="177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切线方程</a:t>
            </a:r>
          </a:p>
        </p:txBody>
      </p:sp>
      <p:graphicFrame>
        <p:nvGraphicFramePr>
          <p:cNvPr id="66568" name="Object 8">
            <a:extLst>
              <a:ext uri="{FF2B5EF4-FFF2-40B4-BE49-F238E27FC236}">
                <a16:creationId xmlns:a16="http://schemas.microsoft.com/office/drawing/2014/main" id="{4BA6A3D3-1DD1-4CE1-BFF6-F99523500A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946986"/>
              </p:ext>
            </p:extLst>
          </p:nvPr>
        </p:nvGraphicFramePr>
        <p:xfrm>
          <a:off x="2165670" y="5243512"/>
          <a:ext cx="2867421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69" name="Equation" r:id="rId7" imgW="1231560" imgH="393480" progId="Equation.DSMT4">
                  <p:embed/>
                </p:oleObj>
              </mc:Choice>
              <mc:Fallback>
                <p:oleObj name="Equation" r:id="rId7" imgW="1231560" imgH="393480" progId="Equation.DSMT4">
                  <p:embed/>
                  <p:pic>
                    <p:nvPicPr>
                      <p:cNvPr id="66568" name="Object 8">
                        <a:extLst>
                          <a:ext uri="{FF2B5EF4-FFF2-40B4-BE49-F238E27FC236}">
                            <a16:creationId xmlns:a16="http://schemas.microsoft.com/office/drawing/2014/main" id="{4BA6A3D3-1DD1-4CE1-BFF6-F99523500A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670" y="5243512"/>
                        <a:ext cx="2867421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Text Box 9">
            <a:extLst>
              <a:ext uri="{FF2B5EF4-FFF2-40B4-BE49-F238E27FC236}">
                <a16:creationId xmlns:a16="http://schemas.microsoft.com/office/drawing/2014/main" id="{589D5EB5-B7F4-4043-905A-F1BCC24FA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614488"/>
            <a:ext cx="1776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66570" name="Object 10">
            <a:extLst>
              <a:ext uri="{FF2B5EF4-FFF2-40B4-BE49-F238E27FC236}">
                <a16:creationId xmlns:a16="http://schemas.microsoft.com/office/drawing/2014/main" id="{E4D2EA3E-86D5-4085-A44F-F475B1DD50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991665"/>
              </p:ext>
            </p:extLst>
          </p:nvPr>
        </p:nvGraphicFramePr>
        <p:xfrm>
          <a:off x="2155403" y="1628775"/>
          <a:ext cx="53689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70" name="Equation" r:id="rId9" imgW="2286000" imgH="228600" progId="Equation.DSMT4">
                  <p:embed/>
                </p:oleObj>
              </mc:Choice>
              <mc:Fallback>
                <p:oleObj name="Equation" r:id="rId9" imgW="2286000" imgH="228600" progId="Equation.DSMT4">
                  <p:embed/>
                  <p:pic>
                    <p:nvPicPr>
                      <p:cNvPr id="66570" name="Object 10">
                        <a:extLst>
                          <a:ext uri="{FF2B5EF4-FFF2-40B4-BE49-F238E27FC236}">
                            <a16:creationId xmlns:a16="http://schemas.microsoft.com/office/drawing/2014/main" id="{E4D2EA3E-86D5-4085-A44F-F475B1DD5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403" y="1628775"/>
                        <a:ext cx="53689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Text Box 11">
            <a:extLst>
              <a:ext uri="{FF2B5EF4-FFF2-40B4-BE49-F238E27FC236}">
                <a16:creationId xmlns:a16="http://schemas.microsoft.com/office/drawing/2014/main" id="{094999B1-DAA0-4467-B95A-27E76CF32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600" y="1628775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66576" name="Text Box 16">
            <a:extLst>
              <a:ext uri="{FF2B5EF4-FFF2-40B4-BE49-F238E27FC236}">
                <a16:creationId xmlns:a16="http://schemas.microsoft.com/office/drawing/2014/main" id="{BDCC32DD-2C1A-433B-AACB-9296C581C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5397500"/>
            <a:ext cx="846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66577" name="Object 17">
            <a:extLst>
              <a:ext uri="{FF2B5EF4-FFF2-40B4-BE49-F238E27FC236}">
                <a16:creationId xmlns:a16="http://schemas.microsoft.com/office/drawing/2014/main" id="{F9473EC5-E51D-4C4A-9E76-D28460954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918129"/>
              </p:ext>
            </p:extLst>
          </p:nvPr>
        </p:nvGraphicFramePr>
        <p:xfrm>
          <a:off x="5454384" y="5185567"/>
          <a:ext cx="2124341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71" name="Equation" r:id="rId11" imgW="939600" imgH="457200" progId="Equation.DSMT4">
                  <p:embed/>
                </p:oleObj>
              </mc:Choice>
              <mc:Fallback>
                <p:oleObj name="Equation" r:id="rId11" imgW="939600" imgH="457200" progId="Equation.DSMT4">
                  <p:embed/>
                  <p:pic>
                    <p:nvPicPr>
                      <p:cNvPr id="66577" name="Object 17">
                        <a:extLst>
                          <a:ext uri="{FF2B5EF4-FFF2-40B4-BE49-F238E27FC236}">
                            <a16:creationId xmlns:a16="http://schemas.microsoft.com/office/drawing/2014/main" id="{F9473EC5-E51D-4C4A-9E76-D284609543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384" y="5185567"/>
                        <a:ext cx="2124341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8" name="Text Box 18">
            <a:extLst>
              <a:ext uri="{FF2B5EF4-FFF2-40B4-BE49-F238E27FC236}">
                <a16:creationId xmlns:a16="http://schemas.microsoft.com/office/drawing/2014/main" id="{6D201B65-B16C-4908-8D78-5C67FCC80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切向量</a:t>
            </a:r>
          </a:p>
        </p:txBody>
      </p:sp>
      <p:graphicFrame>
        <p:nvGraphicFramePr>
          <p:cNvPr id="66580" name="Object 20">
            <a:extLst>
              <a:ext uri="{FF2B5EF4-FFF2-40B4-BE49-F238E27FC236}">
                <a16:creationId xmlns:a16="http://schemas.microsoft.com/office/drawing/2014/main" id="{D709D3AD-F677-42FC-8EB9-FDEF4EA489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90830"/>
              </p:ext>
            </p:extLst>
          </p:nvPr>
        </p:nvGraphicFramePr>
        <p:xfrm>
          <a:off x="899592" y="3357563"/>
          <a:ext cx="46259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72" name="Equation" r:id="rId13" imgW="2133360" imgH="482400" progId="Equation.DSMT4">
                  <p:embed/>
                </p:oleObj>
              </mc:Choice>
              <mc:Fallback>
                <p:oleObj name="Equation" r:id="rId13" imgW="2133360" imgH="482400" progId="Equation.DSMT4">
                  <p:embed/>
                  <p:pic>
                    <p:nvPicPr>
                      <p:cNvPr id="66580" name="Object 20">
                        <a:extLst>
                          <a:ext uri="{FF2B5EF4-FFF2-40B4-BE49-F238E27FC236}">
                            <a16:creationId xmlns:a16="http://schemas.microsoft.com/office/drawing/2014/main" id="{D709D3AD-F677-42FC-8EB9-FDEF4EA489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357563"/>
                        <a:ext cx="462597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19">
            <a:extLst>
              <a:ext uri="{FF2B5EF4-FFF2-40B4-BE49-F238E27FC236}">
                <a16:creationId xmlns:a16="http://schemas.microsoft.com/office/drawing/2014/main" id="{ADB0BF25-3A44-4134-9074-2B591822AC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393255"/>
              </p:ext>
            </p:extLst>
          </p:nvPr>
        </p:nvGraphicFramePr>
        <p:xfrm>
          <a:off x="1797050" y="4618038"/>
          <a:ext cx="2630934" cy="493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73" name="Equation" r:id="rId15" imgW="1079280" imgH="203040" progId="Equation.DSMT4">
                  <p:embed/>
                </p:oleObj>
              </mc:Choice>
              <mc:Fallback>
                <p:oleObj name="Equation" r:id="rId15" imgW="1079280" imgH="203040" progId="Equation.DSMT4">
                  <p:embed/>
                  <p:pic>
                    <p:nvPicPr>
                      <p:cNvPr id="66579" name="Object 19">
                        <a:extLst>
                          <a:ext uri="{FF2B5EF4-FFF2-40B4-BE49-F238E27FC236}">
                            <a16:creationId xmlns:a16="http://schemas.microsoft.com/office/drawing/2014/main" id="{ADB0BF25-3A44-4134-9074-2B591822AC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4618038"/>
                        <a:ext cx="2630934" cy="493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7" grpId="0" autoUpdateAnimBg="0"/>
      <p:bldP spid="66569" grpId="0" autoUpdateAnimBg="0"/>
      <p:bldP spid="66571" grpId="0" autoUpdateAnimBg="0"/>
      <p:bldP spid="66576" grpId="0" build="p" autoUpdateAnimBg="0"/>
      <p:bldP spid="6657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2B09E85-A809-496B-95E2-D3196BF1C7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81000"/>
            <a:ext cx="2209800" cy="609600"/>
          </a:xfrm>
        </p:spPr>
        <p:txBody>
          <a:bodyPr/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法平面方程</a:t>
            </a:r>
          </a:p>
        </p:txBody>
      </p:sp>
      <p:graphicFrame>
        <p:nvGraphicFramePr>
          <p:cNvPr id="51213" name="Object 13">
            <a:extLst>
              <a:ext uri="{FF2B5EF4-FFF2-40B4-BE49-F238E27FC236}">
                <a16:creationId xmlns:a16="http://schemas.microsoft.com/office/drawing/2014/main" id="{5F2ECD43-A9FC-4981-B3D8-AE4B4FA821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284424"/>
              </p:ext>
            </p:extLst>
          </p:nvPr>
        </p:nvGraphicFramePr>
        <p:xfrm>
          <a:off x="2370410" y="442913"/>
          <a:ext cx="54419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63" name="Equation" r:id="rId3" imgW="2336760" imgH="203040" progId="Equation.DSMT4">
                  <p:embed/>
                </p:oleObj>
              </mc:Choice>
              <mc:Fallback>
                <p:oleObj name="Equation" r:id="rId3" imgW="2336760" imgH="203040" progId="Equation.DSMT4">
                  <p:embed/>
                  <p:pic>
                    <p:nvPicPr>
                      <p:cNvPr id="51213" name="Object 13">
                        <a:extLst>
                          <a:ext uri="{FF2B5EF4-FFF2-40B4-BE49-F238E27FC236}">
                            <a16:creationId xmlns:a16="http://schemas.microsoft.com/office/drawing/2014/main" id="{5F2ECD43-A9FC-4981-B3D8-AE4B4FA821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410" y="442913"/>
                        <a:ext cx="54419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Text Box 14">
            <a:extLst>
              <a:ext uri="{FF2B5EF4-FFF2-40B4-BE49-F238E27FC236}">
                <a16:creationId xmlns:a16="http://schemas.microsoft.com/office/drawing/2014/main" id="{4011A43D-49C6-4FB2-887E-C1C8525C4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9906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51215" name="Object 15">
            <a:extLst>
              <a:ext uri="{FF2B5EF4-FFF2-40B4-BE49-F238E27FC236}">
                <a16:creationId xmlns:a16="http://schemas.microsoft.com/office/drawing/2014/main" id="{4FCE4CFC-66C6-49D6-97A0-7B0D2C3A20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224454"/>
              </p:ext>
            </p:extLst>
          </p:nvPr>
        </p:nvGraphicFramePr>
        <p:xfrm>
          <a:off x="1864248" y="1015173"/>
          <a:ext cx="1404590" cy="44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64" name="Equation" r:id="rId5" imgW="558720" imgH="177480" progId="Equation.DSMT4">
                  <p:embed/>
                </p:oleObj>
              </mc:Choice>
              <mc:Fallback>
                <p:oleObj name="Equation" r:id="rId5" imgW="558720" imgH="177480" progId="Equation.DSMT4">
                  <p:embed/>
                  <p:pic>
                    <p:nvPicPr>
                      <p:cNvPr id="51215" name="Object 15">
                        <a:extLst>
                          <a:ext uri="{FF2B5EF4-FFF2-40B4-BE49-F238E27FC236}">
                            <a16:creationId xmlns:a16="http://schemas.microsoft.com/office/drawing/2014/main" id="{4FCE4CFC-66C6-49D6-97A0-7B0D2C3A20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248" y="1015173"/>
                        <a:ext cx="1404590" cy="446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7" name="Object 47">
            <a:extLst>
              <a:ext uri="{FF2B5EF4-FFF2-40B4-BE49-F238E27FC236}">
                <a16:creationId xmlns:a16="http://schemas.microsoft.com/office/drawing/2014/main" id="{C4772CE8-9214-4F5A-94AC-6BF452184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041628"/>
              </p:ext>
            </p:extLst>
          </p:nvPr>
        </p:nvGraphicFramePr>
        <p:xfrm>
          <a:off x="5841618" y="1220788"/>
          <a:ext cx="2474798" cy="92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65" name="Equation" r:id="rId7" imgW="1155600" imgH="431640" progId="Equation.DSMT4">
                  <p:embed/>
                </p:oleObj>
              </mc:Choice>
              <mc:Fallback>
                <p:oleObj name="Equation" r:id="rId7" imgW="1155600" imgH="431640" progId="Equation.DSMT4">
                  <p:embed/>
                  <p:pic>
                    <p:nvPicPr>
                      <p:cNvPr id="51247" name="Object 47">
                        <a:extLst>
                          <a:ext uri="{FF2B5EF4-FFF2-40B4-BE49-F238E27FC236}">
                            <a16:creationId xmlns:a16="http://schemas.microsoft.com/office/drawing/2014/main" id="{C4772CE8-9214-4F5A-94AC-6BF452184A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618" y="1220788"/>
                        <a:ext cx="2474798" cy="92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8" name="Text Box 48">
            <a:extLst>
              <a:ext uri="{FF2B5EF4-FFF2-40B4-BE49-F238E27FC236}">
                <a16:creationId xmlns:a16="http://schemas.microsoft.com/office/drawing/2014/main" id="{1419DD56-DEE6-4AAA-A3B3-2141B7FFB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66888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方程组两边对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求导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</a:p>
        </p:txBody>
      </p:sp>
      <p:sp>
        <p:nvSpPr>
          <p:cNvPr id="51249" name="AutoShape 49">
            <a:extLst>
              <a:ext uri="{FF2B5EF4-FFF2-40B4-BE49-F238E27FC236}">
                <a16:creationId xmlns:a16="http://schemas.microsoft.com/office/drawing/2014/main" id="{C8B214B2-B0E3-4E61-9089-69484CACF707}"/>
              </a:ext>
            </a:extLst>
          </p:cNvPr>
          <p:cNvSpPr>
            <a:spLocks/>
          </p:cNvSpPr>
          <p:nvPr/>
        </p:nvSpPr>
        <p:spPr bwMode="auto">
          <a:xfrm>
            <a:off x="5638800" y="1330325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250" name="Object 50">
            <a:extLst>
              <a:ext uri="{FF2B5EF4-FFF2-40B4-BE49-F238E27FC236}">
                <a16:creationId xmlns:a16="http://schemas.microsoft.com/office/drawing/2014/main" id="{2B79E7EE-A1E4-48F8-AE18-9749CD1E1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310954"/>
              </p:ext>
            </p:extLst>
          </p:nvPr>
        </p:nvGraphicFramePr>
        <p:xfrm>
          <a:off x="5891143" y="2026444"/>
          <a:ext cx="1885690" cy="939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66" name="Equation" r:id="rId9" imgW="863280" imgH="431640" progId="Equation.DSMT4">
                  <p:embed/>
                </p:oleObj>
              </mc:Choice>
              <mc:Fallback>
                <p:oleObj name="Equation" r:id="rId9" imgW="863280" imgH="431640" progId="Equation.DSMT4">
                  <p:embed/>
                  <p:pic>
                    <p:nvPicPr>
                      <p:cNvPr id="51250" name="Object 50">
                        <a:extLst>
                          <a:ext uri="{FF2B5EF4-FFF2-40B4-BE49-F238E27FC236}">
                            <a16:creationId xmlns:a16="http://schemas.microsoft.com/office/drawing/2014/main" id="{2B79E7EE-A1E4-48F8-AE18-9749CD1E1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143" y="2026444"/>
                        <a:ext cx="1885690" cy="939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1" name="Object 51">
            <a:extLst>
              <a:ext uri="{FF2B5EF4-FFF2-40B4-BE49-F238E27FC236}">
                <a16:creationId xmlns:a16="http://schemas.microsoft.com/office/drawing/2014/main" id="{90086830-0DBF-4A54-AE2B-287698CAD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147829"/>
              </p:ext>
            </p:extLst>
          </p:nvPr>
        </p:nvGraphicFramePr>
        <p:xfrm>
          <a:off x="4734446" y="2944813"/>
          <a:ext cx="3509962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67" name="Equation" r:id="rId11" imgW="1663560" imgH="914400" progId="Equation.DSMT4">
                  <p:embed/>
                </p:oleObj>
              </mc:Choice>
              <mc:Fallback>
                <p:oleObj name="Equation" r:id="rId11" imgW="1663560" imgH="914400" progId="Equation.DSMT4">
                  <p:embed/>
                  <p:pic>
                    <p:nvPicPr>
                      <p:cNvPr id="51251" name="Object 51">
                        <a:extLst>
                          <a:ext uri="{FF2B5EF4-FFF2-40B4-BE49-F238E27FC236}">
                            <a16:creationId xmlns:a16="http://schemas.microsoft.com/office/drawing/2014/main" id="{90086830-0DBF-4A54-AE2B-287698CADB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446" y="2944813"/>
                        <a:ext cx="3509962" cy="193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2" name="Object 52">
            <a:extLst>
              <a:ext uri="{FF2B5EF4-FFF2-40B4-BE49-F238E27FC236}">
                <a16:creationId xmlns:a16="http://schemas.microsoft.com/office/drawing/2014/main" id="{01A24A48-D1F1-4A7A-BD3F-E390441FC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032570"/>
              </p:ext>
            </p:extLst>
          </p:nvPr>
        </p:nvGraphicFramePr>
        <p:xfrm>
          <a:off x="1122933" y="2944813"/>
          <a:ext cx="3521075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68" name="Equation" r:id="rId13" imgW="1714320" imgH="914400" progId="Equation.DSMT4">
                  <p:embed/>
                </p:oleObj>
              </mc:Choice>
              <mc:Fallback>
                <p:oleObj name="Equation" r:id="rId13" imgW="1714320" imgH="914400" progId="Equation.DSMT4">
                  <p:embed/>
                  <p:pic>
                    <p:nvPicPr>
                      <p:cNvPr id="51252" name="Object 52">
                        <a:extLst>
                          <a:ext uri="{FF2B5EF4-FFF2-40B4-BE49-F238E27FC236}">
                            <a16:creationId xmlns:a16="http://schemas.microsoft.com/office/drawing/2014/main" id="{01A24A48-D1F1-4A7A-BD3F-E390441FC1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933" y="2944813"/>
                        <a:ext cx="3521075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3" name="Text Box 53">
            <a:extLst>
              <a:ext uri="{FF2B5EF4-FFF2-40B4-BE49-F238E27FC236}">
                <a16:creationId xmlns:a16="http://schemas.microsoft.com/office/drawing/2014/main" id="{8FD77A48-178E-41EC-BBFF-79B828935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814888"/>
            <a:ext cx="449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曲线在点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(1,–2, 1)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处有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1254" name="Text Box 54">
            <a:extLst>
              <a:ext uri="{FF2B5EF4-FFF2-40B4-BE49-F238E27FC236}">
                <a16:creationId xmlns:a16="http://schemas.microsoft.com/office/drawing/2014/main" id="{4B1FE84A-7D9C-413C-B002-C1D5F4D94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5582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切向量</a:t>
            </a:r>
          </a:p>
        </p:txBody>
      </p:sp>
      <p:sp>
        <p:nvSpPr>
          <p:cNvPr id="51255" name="Text Box 55">
            <a:extLst>
              <a:ext uri="{FF2B5EF4-FFF2-40B4-BE49-F238E27FC236}">
                <a16:creationId xmlns:a16="http://schemas.microsoft.com/office/drawing/2014/main" id="{AE714AB7-E11B-42A1-8AF6-3F7AF7D6F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解得</a:t>
            </a:r>
          </a:p>
        </p:txBody>
      </p:sp>
      <p:graphicFrame>
        <p:nvGraphicFramePr>
          <p:cNvPr id="51261" name="Object 61">
            <a:extLst>
              <a:ext uri="{FF2B5EF4-FFF2-40B4-BE49-F238E27FC236}">
                <a16:creationId xmlns:a16="http://schemas.microsoft.com/office/drawing/2014/main" id="{03EED2F7-1228-48B2-A24F-F238BE2002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127100"/>
              </p:ext>
            </p:extLst>
          </p:nvPr>
        </p:nvGraphicFramePr>
        <p:xfrm>
          <a:off x="1852613" y="5362153"/>
          <a:ext cx="49149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69" name="Equation" r:id="rId15" imgW="2323800" imgH="482400" progId="Equation.DSMT4">
                  <p:embed/>
                </p:oleObj>
              </mc:Choice>
              <mc:Fallback>
                <p:oleObj name="Equation" r:id="rId15" imgW="2323800" imgH="482400" progId="Equation.DSMT4">
                  <p:embed/>
                  <p:pic>
                    <p:nvPicPr>
                      <p:cNvPr id="51261" name="Object 61">
                        <a:extLst>
                          <a:ext uri="{FF2B5EF4-FFF2-40B4-BE49-F238E27FC236}">
                            <a16:creationId xmlns:a16="http://schemas.microsoft.com/office/drawing/2014/main" id="{03EED2F7-1228-48B2-A24F-F238BE2002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5362153"/>
                        <a:ext cx="49149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4" grpId="0" autoUpdateAnimBg="0"/>
      <p:bldP spid="51248" grpId="0" autoUpdateAnimBg="0"/>
      <p:bldP spid="51253" grpId="0" autoUpdateAnimBg="0"/>
      <p:bldP spid="51254" grpId="0" autoUpdateAnimBg="0"/>
      <p:bldP spid="5125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73" name="Object 41">
            <a:extLst>
              <a:ext uri="{FF2B5EF4-FFF2-40B4-BE49-F238E27FC236}">
                <a16:creationId xmlns:a16="http://schemas.microsoft.com/office/drawing/2014/main" id="{716F9CFF-E1E4-41B8-95B0-C53BA0E916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593686"/>
              </p:ext>
            </p:extLst>
          </p:nvPr>
        </p:nvGraphicFramePr>
        <p:xfrm>
          <a:off x="3059831" y="1044116"/>
          <a:ext cx="2497525" cy="49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51" name="Equation" r:id="rId3" imgW="1028520" imgH="203040" progId="Equation.DSMT4">
                  <p:embed/>
                </p:oleObj>
              </mc:Choice>
              <mc:Fallback>
                <p:oleObj name="Equation" r:id="rId3" imgW="1028520" imgH="203040" progId="Equation.DSMT4">
                  <p:embed/>
                  <p:pic>
                    <p:nvPicPr>
                      <p:cNvPr id="69673" name="Object 41">
                        <a:extLst>
                          <a:ext uri="{FF2B5EF4-FFF2-40B4-BE49-F238E27FC236}">
                            <a16:creationId xmlns:a16="http://schemas.microsoft.com/office/drawing/2014/main" id="{716F9CFF-E1E4-41B8-95B0-C53BA0E916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1" y="1044116"/>
                        <a:ext cx="2497525" cy="49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4" name="Rectangle 2">
            <a:extLst>
              <a:ext uri="{FF2B5EF4-FFF2-40B4-BE49-F238E27FC236}">
                <a16:creationId xmlns:a16="http://schemas.microsoft.com/office/drawing/2014/main" id="{20D5AFEE-4B1A-47A8-A5C3-58A2FC6068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12738"/>
            <a:ext cx="5486400" cy="762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二、曲面的切平面与法线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E375645B-C45D-4EDD-A8E9-EBAE6424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21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光滑曲面</a:t>
            </a: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EB0DBE34-A4FE-4B56-9368-03B196F4E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52849"/>
            <a:ext cx="2438400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通过其上定点</a:t>
            </a:r>
          </a:p>
        </p:txBody>
      </p:sp>
      <p:graphicFrame>
        <p:nvGraphicFramePr>
          <p:cNvPr id="69637" name="Object 5">
            <a:extLst>
              <a:ext uri="{FF2B5EF4-FFF2-40B4-BE49-F238E27FC236}">
                <a16:creationId xmlns:a16="http://schemas.microsoft.com/office/drawing/2014/main" id="{C6DDBE9A-F710-4290-AA05-63876935F2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355533"/>
              </p:ext>
            </p:extLst>
          </p:nvPr>
        </p:nvGraphicFramePr>
        <p:xfrm>
          <a:off x="3059832" y="1523513"/>
          <a:ext cx="1940376" cy="53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52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69637" name="Object 5">
                        <a:extLst>
                          <a:ext uri="{FF2B5EF4-FFF2-40B4-BE49-F238E27FC236}">
                            <a16:creationId xmlns:a16="http://schemas.microsoft.com/office/drawing/2014/main" id="{C6DDBE9A-F710-4290-AA05-63876935F2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523513"/>
                        <a:ext cx="1940376" cy="537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>
            <a:extLst>
              <a:ext uri="{FF2B5EF4-FFF2-40B4-BE49-F238E27FC236}">
                <a16:creationId xmlns:a16="http://schemas.microsoft.com/office/drawing/2014/main" id="{3E66A56C-A2BB-40C5-B516-B5DB303D3A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52524"/>
              </p:ext>
            </p:extLst>
          </p:nvPr>
        </p:nvGraphicFramePr>
        <p:xfrm>
          <a:off x="4811826" y="2055813"/>
          <a:ext cx="1266825" cy="558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53" name="Equation" r:id="rId7" imgW="520560" imgH="228600" progId="Equation.DSMT4">
                  <p:embed/>
                </p:oleObj>
              </mc:Choice>
              <mc:Fallback>
                <p:oleObj name="Equation" r:id="rId7" imgW="520560" imgH="228600" progId="Equation.DSMT4">
                  <p:embed/>
                  <p:pic>
                    <p:nvPicPr>
                      <p:cNvPr id="69638" name="Object 6">
                        <a:extLst>
                          <a:ext uri="{FF2B5EF4-FFF2-40B4-BE49-F238E27FC236}">
                            <a16:creationId xmlns:a16="http://schemas.microsoft.com/office/drawing/2014/main" id="{3E66A56C-A2BB-40C5-B516-B5DB303D3A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826" y="2055813"/>
                        <a:ext cx="1266825" cy="558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Text Box 7">
            <a:extLst>
              <a:ext uri="{FF2B5EF4-FFF2-40B4-BE49-F238E27FC236}">
                <a16:creationId xmlns:a16="http://schemas.microsoft.com/office/drawing/2014/main" id="{50B9307F-29CA-4675-A00C-C6D6B2362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2057400"/>
            <a:ext cx="26642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对应点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640" name="Object 8">
            <a:extLst>
              <a:ext uri="{FF2B5EF4-FFF2-40B4-BE49-F238E27FC236}">
                <a16:creationId xmlns:a16="http://schemas.microsoft.com/office/drawing/2014/main" id="{26E36A5D-0EED-4DEA-94A3-5FEDA9C7D2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600129"/>
              </p:ext>
            </p:extLst>
          </p:nvPr>
        </p:nvGraphicFramePr>
        <p:xfrm>
          <a:off x="463710" y="2654993"/>
          <a:ext cx="2749710" cy="49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54" name="Equation" r:id="rId9" imgW="1269720" imgH="228600" progId="Equation.DSMT4">
                  <p:embed/>
                </p:oleObj>
              </mc:Choice>
              <mc:Fallback>
                <p:oleObj name="Equation" r:id="rId9" imgW="1269720" imgH="228600" progId="Equation.DSMT4">
                  <p:embed/>
                  <p:pic>
                    <p:nvPicPr>
                      <p:cNvPr id="69640" name="Object 8">
                        <a:extLst>
                          <a:ext uri="{FF2B5EF4-FFF2-40B4-BE49-F238E27FC236}">
                            <a16:creationId xmlns:a16="http://schemas.microsoft.com/office/drawing/2014/main" id="{26E36A5D-0EED-4DEA-94A3-5FEDA9C7D2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10" y="2654993"/>
                        <a:ext cx="2749710" cy="494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2" name="Text Box 10">
            <a:extLst>
              <a:ext uri="{FF2B5EF4-FFF2-40B4-BE49-F238E27FC236}">
                <a16:creationId xmlns:a16="http://schemas.microsoft.com/office/drawing/2014/main" id="{18C88722-F15C-47DD-B3FF-CE247687A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切线方程为</a:t>
            </a:r>
          </a:p>
        </p:txBody>
      </p:sp>
      <p:graphicFrame>
        <p:nvGraphicFramePr>
          <p:cNvPr id="69643" name="Object 11">
            <a:extLst>
              <a:ext uri="{FF2B5EF4-FFF2-40B4-BE49-F238E27FC236}">
                <a16:creationId xmlns:a16="http://schemas.microsoft.com/office/drawing/2014/main" id="{C60BB261-CCF7-484B-B76B-1C17F2775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276742"/>
              </p:ext>
            </p:extLst>
          </p:nvPr>
        </p:nvGraphicFramePr>
        <p:xfrm>
          <a:off x="2177822" y="4178952"/>
          <a:ext cx="3546704" cy="997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55" name="Equation" r:id="rId11" imgW="1536480" imgH="431640" progId="Equation.DSMT4">
                  <p:embed/>
                </p:oleObj>
              </mc:Choice>
              <mc:Fallback>
                <p:oleObj name="Equation" r:id="rId11" imgW="1536480" imgH="431640" progId="Equation.DSMT4">
                  <p:embed/>
                  <p:pic>
                    <p:nvPicPr>
                      <p:cNvPr id="69643" name="Object 11">
                        <a:extLst>
                          <a:ext uri="{FF2B5EF4-FFF2-40B4-BE49-F238E27FC236}">
                            <a16:creationId xmlns:a16="http://schemas.microsoft.com/office/drawing/2014/main" id="{C60BB261-CCF7-484B-B76B-1C17F2775C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822" y="4178952"/>
                        <a:ext cx="3546704" cy="997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Text Box 12">
            <a:extLst>
              <a:ext uri="{FF2B5EF4-FFF2-40B4-BE49-F238E27FC236}">
                <a16:creationId xmlns:a16="http://schemas.microsoft.com/office/drawing/2014/main" id="{F38BFF01-1D0E-4C7C-8CE4-019E164A9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003" y="2641506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不全为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0 . </a:t>
            </a:r>
          </a:p>
        </p:txBody>
      </p:sp>
      <p:sp>
        <p:nvSpPr>
          <p:cNvPr id="69645" name="Text Box 13">
            <a:extLst>
              <a:ext uri="{FF2B5EF4-FFF2-40B4-BE49-F238E27FC236}">
                <a16:creationId xmlns:a16="http://schemas.microsoft.com/office/drawing/2014/main" id="{46FCA44D-BA6F-4A4B-A095-0EDFB96B9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406" y="2624046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9646" name="Object 14">
            <a:extLst>
              <a:ext uri="{FF2B5EF4-FFF2-40B4-BE49-F238E27FC236}">
                <a16:creationId xmlns:a16="http://schemas.microsoft.com/office/drawing/2014/main" id="{84B992E9-95A1-45C6-A2AC-DD5F222F2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5139"/>
              </p:ext>
            </p:extLst>
          </p:nvPr>
        </p:nvGraphicFramePr>
        <p:xfrm>
          <a:off x="450850" y="2126873"/>
          <a:ext cx="4346689" cy="451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56" name="Equation" r:id="rId13" imgW="1955520" imgH="203040" progId="Equation.DSMT4">
                  <p:embed/>
                </p:oleObj>
              </mc:Choice>
              <mc:Fallback>
                <p:oleObj name="Equation" r:id="rId13" imgW="1955520" imgH="203040" progId="Equation.DSMT4">
                  <p:embed/>
                  <p:pic>
                    <p:nvPicPr>
                      <p:cNvPr id="69646" name="Object 14">
                        <a:extLst>
                          <a:ext uri="{FF2B5EF4-FFF2-40B4-BE49-F238E27FC236}">
                            <a16:creationId xmlns:a16="http://schemas.microsoft.com/office/drawing/2014/main" id="{84B992E9-95A1-45C6-A2AC-DD5F222F27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2126873"/>
                        <a:ext cx="4346689" cy="451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8" name="Text Box 16">
            <a:extLst>
              <a:ext uri="{FF2B5EF4-FFF2-40B4-BE49-F238E27FC236}">
                <a16:creationId xmlns:a16="http://schemas.microsoft.com/office/drawing/2014/main" id="{589C8BCA-A0E9-49CF-BE88-0C0536F94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3848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切向量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</a:p>
        </p:txBody>
      </p:sp>
      <p:sp>
        <p:nvSpPr>
          <p:cNvPr id="69649" name="Text Box 17">
            <a:extLst>
              <a:ext uri="{FF2B5EF4-FFF2-40B4-BE49-F238E27FC236}">
                <a16:creationId xmlns:a16="http://schemas.microsoft.com/office/drawing/2014/main" id="{A8E4BD46-842E-4BE2-97CC-8D9913246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1552849"/>
            <a:ext cx="3429000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任意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引一条光滑曲线</a:t>
            </a:r>
          </a:p>
        </p:txBody>
      </p:sp>
      <p:graphicFrame>
        <p:nvGraphicFramePr>
          <p:cNvPr id="69650" name="Object 18">
            <a:extLst>
              <a:ext uri="{FF2B5EF4-FFF2-40B4-BE49-F238E27FC236}">
                <a16:creationId xmlns:a16="http://schemas.microsoft.com/office/drawing/2014/main" id="{72D04DC2-7E23-4008-B755-B25F2AA01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624614"/>
              </p:ext>
            </p:extLst>
          </p:nvPr>
        </p:nvGraphicFramePr>
        <p:xfrm>
          <a:off x="6400800" y="3187700"/>
          <a:ext cx="232092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57" name="BMP 图像" r:id="rId15" imgW="2581200" imgH="1790640" progId="Paint.Picture">
                  <p:embed/>
                </p:oleObj>
              </mc:Choice>
              <mc:Fallback>
                <p:oleObj name="BMP 图像" r:id="rId15" imgW="2581200" imgH="1790640" progId="Paint.Picture">
                  <p:embed/>
                  <p:pic>
                    <p:nvPicPr>
                      <p:cNvPr id="69650" name="Object 18">
                        <a:extLst>
                          <a:ext uri="{FF2B5EF4-FFF2-40B4-BE49-F238E27FC236}">
                            <a16:creationId xmlns:a16="http://schemas.microsoft.com/office/drawing/2014/main" id="{72D04DC2-7E23-4008-B755-B25F2AA01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187700"/>
                        <a:ext cx="2320925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1" name="AutoShape 19">
            <a:extLst>
              <a:ext uri="{FF2B5EF4-FFF2-40B4-BE49-F238E27FC236}">
                <a16:creationId xmlns:a16="http://schemas.microsoft.com/office/drawing/2014/main" id="{886F7F35-8FFF-4526-AA9F-0E041461E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225" y="3117850"/>
            <a:ext cx="1576388" cy="1098550"/>
          </a:xfrm>
          <a:prstGeom prst="parallelogram">
            <a:avLst>
              <a:gd name="adj" fmla="val 35874"/>
            </a:avLst>
          </a:prstGeom>
          <a:solidFill>
            <a:srgbClr val="6666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9652" name="Group 20">
            <a:extLst>
              <a:ext uri="{FF2B5EF4-FFF2-40B4-BE49-F238E27FC236}">
                <a16:creationId xmlns:a16="http://schemas.microsoft.com/office/drawing/2014/main" id="{23269B76-D59C-4F1F-A195-284119FAEA3B}"/>
              </a:ext>
            </a:extLst>
          </p:cNvPr>
          <p:cNvGrpSpPr>
            <a:grpSpLocks/>
          </p:cNvGrpSpPr>
          <p:nvPr/>
        </p:nvGrpSpPr>
        <p:grpSpPr bwMode="auto">
          <a:xfrm>
            <a:off x="7497763" y="3702050"/>
            <a:ext cx="436562" cy="354013"/>
            <a:chOff x="4608" y="2304"/>
            <a:chExt cx="306" cy="247"/>
          </a:xfrm>
        </p:grpSpPr>
        <p:sp>
          <p:nvSpPr>
            <p:cNvPr id="69653" name="Oval 21">
              <a:extLst>
                <a:ext uri="{FF2B5EF4-FFF2-40B4-BE49-F238E27FC236}">
                  <a16:creationId xmlns:a16="http://schemas.microsoft.com/office/drawing/2014/main" id="{4D8E6A4D-F474-4B83-A958-4627ADA75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311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9654" name="Object 22">
              <a:extLst>
                <a:ext uri="{FF2B5EF4-FFF2-40B4-BE49-F238E27FC236}">
                  <a16:creationId xmlns:a16="http://schemas.microsoft.com/office/drawing/2014/main" id="{3CC6FFFF-0411-4D2E-AD0F-E7ED36E514B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7712848"/>
                </p:ext>
              </p:extLst>
            </p:nvPr>
          </p:nvGraphicFramePr>
          <p:xfrm>
            <a:off x="4608" y="2304"/>
            <a:ext cx="30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58" name="Equation" r:id="rId17" imgW="203040" imgH="164880" progId="Equation.DSMT4">
                    <p:embed/>
                  </p:oleObj>
                </mc:Choice>
                <mc:Fallback>
                  <p:oleObj name="Equation" r:id="rId17" imgW="203040" imgH="164880" progId="Equation.DSMT4">
                    <p:embed/>
                    <p:pic>
                      <p:nvPicPr>
                        <p:cNvPr id="69654" name="Object 22">
                          <a:extLst>
                            <a:ext uri="{FF2B5EF4-FFF2-40B4-BE49-F238E27FC236}">
                              <a16:creationId xmlns:a16="http://schemas.microsoft.com/office/drawing/2014/main" id="{3CC6FFFF-0411-4D2E-AD0F-E7ED36E514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304"/>
                          <a:ext cx="30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55" name="Group 23">
            <a:extLst>
              <a:ext uri="{FF2B5EF4-FFF2-40B4-BE49-F238E27FC236}">
                <a16:creationId xmlns:a16="http://schemas.microsoft.com/office/drawing/2014/main" id="{206BA31D-C39D-475F-AC05-7354D4D632EE}"/>
              </a:ext>
            </a:extLst>
          </p:cNvPr>
          <p:cNvGrpSpPr>
            <a:grpSpLocks/>
          </p:cNvGrpSpPr>
          <p:nvPr/>
        </p:nvGrpSpPr>
        <p:grpSpPr bwMode="auto">
          <a:xfrm>
            <a:off x="7223125" y="3276600"/>
            <a:ext cx="1235075" cy="1042988"/>
            <a:chOff x="4550" y="2064"/>
            <a:chExt cx="778" cy="657"/>
          </a:xfrm>
        </p:grpSpPr>
        <p:sp>
          <p:nvSpPr>
            <p:cNvPr id="69656" name="Freeform 24">
              <a:extLst>
                <a:ext uri="{FF2B5EF4-FFF2-40B4-BE49-F238E27FC236}">
                  <a16:creationId xmlns:a16="http://schemas.microsoft.com/office/drawing/2014/main" id="{81958B27-16AB-43F2-B3FA-833804FBF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2159"/>
              <a:ext cx="518" cy="562"/>
            </a:xfrm>
            <a:custGeom>
              <a:avLst/>
              <a:gdLst>
                <a:gd name="T0" fmla="*/ 0 w 576"/>
                <a:gd name="T1" fmla="*/ 624 h 624"/>
                <a:gd name="T2" fmla="*/ 192 w 576"/>
                <a:gd name="T3" fmla="*/ 240 h 624"/>
                <a:gd name="T4" fmla="*/ 576 w 576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624">
                  <a:moveTo>
                    <a:pt x="0" y="624"/>
                  </a:moveTo>
                  <a:cubicBezTo>
                    <a:pt x="48" y="484"/>
                    <a:pt x="96" y="344"/>
                    <a:pt x="192" y="240"/>
                  </a:cubicBezTo>
                  <a:cubicBezTo>
                    <a:pt x="288" y="136"/>
                    <a:pt x="512" y="40"/>
                    <a:pt x="576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9657" name="Object 25">
              <a:extLst>
                <a:ext uri="{FF2B5EF4-FFF2-40B4-BE49-F238E27FC236}">
                  <a16:creationId xmlns:a16="http://schemas.microsoft.com/office/drawing/2014/main" id="{34159793-8A71-40FF-839F-886BE5F83C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53" y="2064"/>
            <a:ext cx="275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59" name="公式" r:id="rId19" imgW="164880" imgH="190440" progId="Equation.3">
                    <p:embed/>
                  </p:oleObj>
                </mc:Choice>
                <mc:Fallback>
                  <p:oleObj name="公式" r:id="rId19" imgW="164880" imgH="190440" progId="Equation.3">
                    <p:embed/>
                    <p:pic>
                      <p:nvPicPr>
                        <p:cNvPr id="69657" name="Object 25">
                          <a:extLst>
                            <a:ext uri="{FF2B5EF4-FFF2-40B4-BE49-F238E27FC236}">
                              <a16:creationId xmlns:a16="http://schemas.microsoft.com/office/drawing/2014/main" id="{34159793-8A71-40FF-839F-886BE5F83C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3" y="2064"/>
                          <a:ext cx="275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58" name="Group 26">
            <a:extLst>
              <a:ext uri="{FF2B5EF4-FFF2-40B4-BE49-F238E27FC236}">
                <a16:creationId xmlns:a16="http://schemas.microsoft.com/office/drawing/2014/main" id="{4E26D934-84A8-420E-8AAB-AB8DEEF73148}"/>
              </a:ext>
            </a:extLst>
          </p:cNvPr>
          <p:cNvGrpSpPr>
            <a:grpSpLocks/>
          </p:cNvGrpSpPr>
          <p:nvPr/>
        </p:nvGrpSpPr>
        <p:grpSpPr bwMode="auto">
          <a:xfrm>
            <a:off x="7223128" y="2804984"/>
            <a:ext cx="943155" cy="1239966"/>
            <a:chOff x="4512" y="1941"/>
            <a:chExt cx="661" cy="867"/>
          </a:xfrm>
        </p:grpSpPr>
        <p:sp>
          <p:nvSpPr>
            <p:cNvPr id="69659" name="Line 27">
              <a:extLst>
                <a:ext uri="{FF2B5EF4-FFF2-40B4-BE49-F238E27FC236}">
                  <a16:creationId xmlns:a16="http://schemas.microsoft.com/office/drawing/2014/main" id="{D2F0DEDA-67C9-4330-8783-D466C6CD63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28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9660" name="Object 28">
              <a:extLst>
                <a:ext uri="{FF2B5EF4-FFF2-40B4-BE49-F238E27FC236}">
                  <a16:creationId xmlns:a16="http://schemas.microsoft.com/office/drawing/2014/main" id="{3355FC59-7683-4EBE-8EED-033473B959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1046085"/>
                </p:ext>
              </p:extLst>
            </p:nvPr>
          </p:nvGraphicFramePr>
          <p:xfrm>
            <a:off x="4960" y="1941"/>
            <a:ext cx="21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60" name="Equation" r:id="rId21" imgW="126720" imgH="190440" progId="Equation.DSMT4">
                    <p:embed/>
                  </p:oleObj>
                </mc:Choice>
                <mc:Fallback>
                  <p:oleObj name="Equation" r:id="rId21" imgW="126720" imgH="190440" progId="Equation.DSMT4">
                    <p:embed/>
                    <p:pic>
                      <p:nvPicPr>
                        <p:cNvPr id="69660" name="Object 28">
                          <a:extLst>
                            <a:ext uri="{FF2B5EF4-FFF2-40B4-BE49-F238E27FC236}">
                              <a16:creationId xmlns:a16="http://schemas.microsoft.com/office/drawing/2014/main" id="{3355FC59-7683-4EBE-8EED-033473B959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" y="1941"/>
                          <a:ext cx="21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61" name="Text Box 29">
            <a:extLst>
              <a:ext uri="{FF2B5EF4-FFF2-40B4-BE49-F238E27FC236}">
                <a16:creationId xmlns:a16="http://schemas.microsoft.com/office/drawing/2014/main" id="{480B9090-2D1E-4FCD-AE7F-1CE7CB2EA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81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下面证明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9670" name="Text Box 38">
            <a:extLst>
              <a:ext uri="{FF2B5EF4-FFF2-40B4-BE49-F238E27FC236}">
                <a16:creationId xmlns:a16="http://schemas.microsoft.com/office/drawing/2014/main" id="{7F86365D-6C4F-4504-959D-35CD2BFF3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1816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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上过点</a:t>
            </a:r>
            <a:r>
              <a:rPr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的任何曲线在该点的切线都</a:t>
            </a:r>
          </a:p>
        </p:txBody>
      </p:sp>
      <p:sp>
        <p:nvSpPr>
          <p:cNvPr id="69671" name="Text Box 39">
            <a:extLst>
              <a:ext uri="{FF2B5EF4-FFF2-40B4-BE49-F238E27FC236}">
                <a16:creationId xmlns:a16="http://schemas.microsoft.com/office/drawing/2014/main" id="{9C1A152D-0BD2-4988-8333-3BD3498E4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29288"/>
            <a:ext cx="81324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在同一平面上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此平面称为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在该点的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切平面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641" name="Object 9">
            <a:extLst>
              <a:ext uri="{FF2B5EF4-FFF2-40B4-BE49-F238E27FC236}">
                <a16:creationId xmlns:a16="http://schemas.microsoft.com/office/drawing/2014/main" id="{D2959509-EB86-4235-97C3-172B766B5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100722"/>
              </p:ext>
            </p:extLst>
          </p:nvPr>
        </p:nvGraphicFramePr>
        <p:xfrm>
          <a:off x="2195513" y="3644900"/>
          <a:ext cx="3711468" cy="523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61" name="Equation" r:id="rId23" imgW="1625400" imgH="228600" progId="Equation.DSMT4">
                  <p:embed/>
                </p:oleObj>
              </mc:Choice>
              <mc:Fallback>
                <p:oleObj name="Equation" r:id="rId23" imgW="1625400" imgH="228600" progId="Equation.DSMT4">
                  <p:embed/>
                  <p:pic>
                    <p:nvPicPr>
                      <p:cNvPr id="69641" name="Object 9">
                        <a:extLst>
                          <a:ext uri="{FF2B5EF4-FFF2-40B4-BE49-F238E27FC236}">
                            <a16:creationId xmlns:a16="http://schemas.microsoft.com/office/drawing/2014/main" id="{D2959509-EB86-4235-97C3-172B766B54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44900"/>
                        <a:ext cx="3711468" cy="523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9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9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utoUpdateAnimBg="0"/>
      <p:bldP spid="69636" grpId="0" autoUpdateAnimBg="0"/>
      <p:bldP spid="69639" grpId="0" autoUpdateAnimBg="0"/>
      <p:bldP spid="69642" grpId="0" autoUpdateAnimBg="0"/>
      <p:bldP spid="69644" grpId="0" autoUpdateAnimBg="0"/>
      <p:bldP spid="69645" grpId="0" autoUpdateAnimBg="0"/>
      <p:bldP spid="69648" grpId="0" autoUpdateAnimBg="0"/>
      <p:bldP spid="69649" grpId="0" autoUpdateAnimBg="0"/>
      <p:bldP spid="69661" grpId="0" build="p" autoUpdateAnimBg="0"/>
      <p:bldP spid="69670" grpId="0" build="p" autoUpdateAnimBg="0"/>
      <p:bldP spid="6967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Object 18">
            <a:extLst>
              <a:ext uri="{FF2B5EF4-FFF2-40B4-BE49-F238E27FC236}">
                <a16:creationId xmlns:a16="http://schemas.microsoft.com/office/drawing/2014/main" id="{4CE787EA-3612-48E4-89D6-194677603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566612"/>
              </p:ext>
            </p:extLst>
          </p:nvPr>
        </p:nvGraphicFramePr>
        <p:xfrm>
          <a:off x="6823075" y="618530"/>
          <a:ext cx="232092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4" name="BMP 图像" r:id="rId3" imgW="2581200" imgH="1790640" progId="Paint.Picture">
                  <p:embed/>
                </p:oleObj>
              </mc:Choice>
              <mc:Fallback>
                <p:oleObj name="BMP 图像" r:id="rId3" imgW="2581200" imgH="1790640" progId="Paint.Picture">
                  <p:embed/>
                  <p:pic>
                    <p:nvPicPr>
                      <p:cNvPr id="69650" name="Object 18">
                        <a:extLst>
                          <a:ext uri="{FF2B5EF4-FFF2-40B4-BE49-F238E27FC236}">
                            <a16:creationId xmlns:a16="http://schemas.microsoft.com/office/drawing/2014/main" id="{72D04DC2-7E23-4008-B755-B25F2AA01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618530"/>
                        <a:ext cx="2320925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Rectangle 7">
            <a:extLst>
              <a:ext uri="{FF2B5EF4-FFF2-40B4-BE49-F238E27FC236}">
                <a16:creationId xmlns:a16="http://schemas.microsoft.com/office/drawing/2014/main" id="{D7E93ECC-090E-4A22-BD0C-FCBB03BB8D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36551" y="267222"/>
            <a:ext cx="762000" cy="685800"/>
          </a:xfrm>
        </p:spPr>
        <p:txBody>
          <a:bodyPr/>
          <a:lstStyle/>
          <a:p>
            <a:pPr algn="l"/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4540" name="Text Box 268">
            <a:extLst>
              <a:ext uri="{FF2B5EF4-FFF2-40B4-BE49-F238E27FC236}">
                <a16:creationId xmlns:a16="http://schemas.microsoft.com/office/drawing/2014/main" id="{5E2FBC35-425B-4CD7-8EBA-98D54F589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813" y="262695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在 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54541" name="Object 269">
            <a:extLst>
              <a:ext uri="{FF2B5EF4-FFF2-40B4-BE49-F238E27FC236}">
                <a16:creationId xmlns:a16="http://schemas.microsoft.com/office/drawing/2014/main" id="{B276FF30-AF2B-4394-B9C8-A556507D5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760175"/>
              </p:ext>
            </p:extLst>
          </p:nvPr>
        </p:nvGraphicFramePr>
        <p:xfrm>
          <a:off x="1022744" y="307976"/>
          <a:ext cx="46146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5" name="Equation" r:id="rId5" imgW="2031840" imgH="203040" progId="Equation.DSMT4">
                  <p:embed/>
                </p:oleObj>
              </mc:Choice>
              <mc:Fallback>
                <p:oleObj name="Equation" r:id="rId5" imgW="2031840" imgH="203040" progId="Equation.DSMT4">
                  <p:embed/>
                  <p:pic>
                    <p:nvPicPr>
                      <p:cNvPr id="54541" name="Object 269">
                        <a:extLst>
                          <a:ext uri="{FF2B5EF4-FFF2-40B4-BE49-F238E27FC236}">
                            <a16:creationId xmlns:a16="http://schemas.microsoft.com/office/drawing/2014/main" id="{B276FF30-AF2B-4394-B9C8-A556507D55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744" y="307976"/>
                        <a:ext cx="46146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54" name="Object 282">
            <a:extLst>
              <a:ext uri="{FF2B5EF4-FFF2-40B4-BE49-F238E27FC236}">
                <a16:creationId xmlns:a16="http://schemas.microsoft.com/office/drawing/2014/main" id="{FD0FEFA7-81E0-4F48-BA12-A9A302F6B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407854"/>
              </p:ext>
            </p:extLst>
          </p:nvPr>
        </p:nvGraphicFramePr>
        <p:xfrm>
          <a:off x="962149" y="880541"/>
          <a:ext cx="3991645" cy="472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6" name="Equation" r:id="rId7" imgW="1714320" imgH="203040" progId="Equation.DSMT4">
                  <p:embed/>
                </p:oleObj>
              </mc:Choice>
              <mc:Fallback>
                <p:oleObj name="Equation" r:id="rId7" imgW="1714320" imgH="203040" progId="Equation.DSMT4">
                  <p:embed/>
                  <p:pic>
                    <p:nvPicPr>
                      <p:cNvPr id="54554" name="Object 282">
                        <a:extLst>
                          <a:ext uri="{FF2B5EF4-FFF2-40B4-BE49-F238E27FC236}">
                            <a16:creationId xmlns:a16="http://schemas.microsoft.com/office/drawing/2014/main" id="{FD0FEFA7-81E0-4F48-BA12-A9A302F6B5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149" y="880541"/>
                        <a:ext cx="3991645" cy="472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57" name="Object 285">
            <a:extLst>
              <a:ext uri="{FF2B5EF4-FFF2-40B4-BE49-F238E27FC236}">
                <a16:creationId xmlns:a16="http://schemas.microsoft.com/office/drawing/2014/main" id="{07D05F5D-6649-433A-B2AA-9A0F74CB18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695917"/>
              </p:ext>
            </p:extLst>
          </p:nvPr>
        </p:nvGraphicFramePr>
        <p:xfrm>
          <a:off x="395536" y="1456323"/>
          <a:ext cx="6213454" cy="535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7" name="Equation" r:id="rId9" imgW="2641320" imgH="228600" progId="Equation.DSMT4">
                  <p:embed/>
                </p:oleObj>
              </mc:Choice>
              <mc:Fallback>
                <p:oleObj name="Equation" r:id="rId9" imgW="2641320" imgH="228600" progId="Equation.DSMT4">
                  <p:embed/>
                  <p:pic>
                    <p:nvPicPr>
                      <p:cNvPr id="54557" name="Object 285">
                        <a:extLst>
                          <a:ext uri="{FF2B5EF4-FFF2-40B4-BE49-F238E27FC236}">
                            <a16:creationId xmlns:a16="http://schemas.microsoft.com/office/drawing/2014/main" id="{07D05F5D-6649-433A-B2AA-9A0F74CB18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56323"/>
                        <a:ext cx="6213454" cy="535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61" name="Object 289">
            <a:extLst>
              <a:ext uri="{FF2B5EF4-FFF2-40B4-BE49-F238E27FC236}">
                <a16:creationId xmlns:a16="http://schemas.microsoft.com/office/drawing/2014/main" id="{021F62EB-507D-48C1-BB03-1606C2DC4D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656019"/>
              </p:ext>
            </p:extLst>
          </p:nvPr>
        </p:nvGraphicFramePr>
        <p:xfrm>
          <a:off x="1073814" y="2220825"/>
          <a:ext cx="5419060" cy="54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8" name="Equation" r:id="rId11" imgW="2387520" imgH="241200" progId="Equation.DSMT4">
                  <p:embed/>
                </p:oleObj>
              </mc:Choice>
              <mc:Fallback>
                <p:oleObj name="Equation" r:id="rId11" imgW="2387520" imgH="241200" progId="Equation.DSMT4">
                  <p:embed/>
                  <p:pic>
                    <p:nvPicPr>
                      <p:cNvPr id="54561" name="Object 289">
                        <a:extLst>
                          <a:ext uri="{FF2B5EF4-FFF2-40B4-BE49-F238E27FC236}">
                            <a16:creationId xmlns:a16="http://schemas.microsoft.com/office/drawing/2014/main" id="{021F62EB-507D-48C1-BB03-1606C2DC4D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814" y="2220825"/>
                        <a:ext cx="5419060" cy="545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63" name="Object 291">
            <a:extLst>
              <a:ext uri="{FF2B5EF4-FFF2-40B4-BE49-F238E27FC236}">
                <a16:creationId xmlns:a16="http://schemas.microsoft.com/office/drawing/2014/main" id="{1B30E3C0-96B2-4A68-AA94-782955585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97047"/>
              </p:ext>
            </p:extLst>
          </p:nvPr>
        </p:nvGraphicFramePr>
        <p:xfrm>
          <a:off x="4207321" y="2777132"/>
          <a:ext cx="3461023" cy="53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9" name="Equation" r:id="rId13" imgW="1473120" imgH="228600" progId="Equation.DSMT4">
                  <p:embed/>
                </p:oleObj>
              </mc:Choice>
              <mc:Fallback>
                <p:oleObj name="Equation" r:id="rId13" imgW="1473120" imgH="228600" progId="Equation.DSMT4">
                  <p:embed/>
                  <p:pic>
                    <p:nvPicPr>
                      <p:cNvPr id="54563" name="Object 291">
                        <a:extLst>
                          <a:ext uri="{FF2B5EF4-FFF2-40B4-BE49-F238E27FC236}">
                            <a16:creationId xmlns:a16="http://schemas.microsoft.com/office/drawing/2014/main" id="{1B30E3C0-96B2-4A68-AA94-782955585A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7321" y="2777132"/>
                        <a:ext cx="3461023" cy="53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66" name="Text Box 294">
            <a:extLst>
              <a:ext uri="{FF2B5EF4-FFF2-40B4-BE49-F238E27FC236}">
                <a16:creationId xmlns:a16="http://schemas.microsoft.com/office/drawing/2014/main" id="{F9D317A0-BEE5-4AAC-9042-2596CEF27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54568" name="Object 296">
            <a:extLst>
              <a:ext uri="{FF2B5EF4-FFF2-40B4-BE49-F238E27FC236}">
                <a16:creationId xmlns:a16="http://schemas.microsoft.com/office/drawing/2014/main" id="{61E57A81-F937-43E4-957C-554BE217C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341056"/>
              </p:ext>
            </p:extLst>
          </p:nvPr>
        </p:nvGraphicFramePr>
        <p:xfrm>
          <a:off x="1692275" y="3429000"/>
          <a:ext cx="4031853" cy="573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0" name="Equation" r:id="rId15" imgW="1600200" imgH="228600" progId="Equation.DSMT4">
                  <p:embed/>
                </p:oleObj>
              </mc:Choice>
              <mc:Fallback>
                <p:oleObj name="Equation" r:id="rId15" imgW="1600200" imgH="228600" progId="Equation.DSMT4">
                  <p:embed/>
                  <p:pic>
                    <p:nvPicPr>
                      <p:cNvPr id="54568" name="Object 296">
                        <a:extLst>
                          <a:ext uri="{FF2B5EF4-FFF2-40B4-BE49-F238E27FC236}">
                            <a16:creationId xmlns:a16="http://schemas.microsoft.com/office/drawing/2014/main" id="{61E57A81-F937-43E4-957C-554BE217C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429000"/>
                        <a:ext cx="4031853" cy="573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570" name="Group 298">
            <a:extLst>
              <a:ext uri="{FF2B5EF4-FFF2-40B4-BE49-F238E27FC236}">
                <a16:creationId xmlns:a16="http://schemas.microsoft.com/office/drawing/2014/main" id="{4B303C37-F01A-4897-8B3F-72495CE565D6}"/>
              </a:ext>
            </a:extLst>
          </p:cNvPr>
          <p:cNvGrpSpPr>
            <a:grpSpLocks/>
          </p:cNvGrpSpPr>
          <p:nvPr/>
        </p:nvGrpSpPr>
        <p:grpSpPr bwMode="auto">
          <a:xfrm>
            <a:off x="1403351" y="4006854"/>
            <a:ext cx="6677025" cy="560388"/>
            <a:chOff x="1029" y="2533"/>
            <a:chExt cx="4206" cy="353"/>
          </a:xfrm>
        </p:grpSpPr>
        <p:graphicFrame>
          <p:nvGraphicFramePr>
            <p:cNvPr id="54571" name="Object 299">
              <a:extLst>
                <a:ext uri="{FF2B5EF4-FFF2-40B4-BE49-F238E27FC236}">
                  <a16:creationId xmlns:a16="http://schemas.microsoft.com/office/drawing/2014/main" id="{06353B3C-3792-4F71-9D05-250E7481D5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2058088"/>
                </p:ext>
              </p:extLst>
            </p:nvPr>
          </p:nvGraphicFramePr>
          <p:xfrm>
            <a:off x="1029" y="2533"/>
            <a:ext cx="4206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61" name="Equation" r:id="rId17" imgW="2869920" imgH="241200" progId="Equation.DSMT4">
                    <p:embed/>
                  </p:oleObj>
                </mc:Choice>
                <mc:Fallback>
                  <p:oleObj name="Equation" r:id="rId17" imgW="2869920" imgH="241200" progId="Equation.DSMT4">
                    <p:embed/>
                    <p:pic>
                      <p:nvPicPr>
                        <p:cNvPr id="54571" name="Object 299">
                          <a:extLst>
                            <a:ext uri="{FF2B5EF4-FFF2-40B4-BE49-F238E27FC236}">
                              <a16:creationId xmlns:a16="http://schemas.microsoft.com/office/drawing/2014/main" id="{06353B3C-3792-4F71-9D05-250E7481D5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" y="2533"/>
                          <a:ext cx="4206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572" name="Line 300">
              <a:extLst>
                <a:ext uri="{FF2B5EF4-FFF2-40B4-BE49-F238E27FC236}">
                  <a16:creationId xmlns:a16="http://schemas.microsoft.com/office/drawing/2014/main" id="{76710779-0600-4B0B-B315-7E603802BD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59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573" name="Rectangle 301">
            <a:extLst>
              <a:ext uri="{FF2B5EF4-FFF2-40B4-BE49-F238E27FC236}">
                <a16:creationId xmlns:a16="http://schemas.microsoft.com/office/drawing/2014/main" id="{75C38477-4DAD-43B1-A2F2-BE676751F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2133600"/>
            <a:ext cx="7086600" cy="1219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574" name="Text Box 302">
            <a:extLst>
              <a:ext uri="{FF2B5EF4-FFF2-40B4-BE49-F238E27FC236}">
                <a16:creationId xmlns:a16="http://schemas.microsoft.com/office/drawing/2014/main" id="{86731247-5BA5-4639-8B4B-EBABA5F39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813" y="3413943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sp>
        <p:nvSpPr>
          <p:cNvPr id="54575" name="Line 303">
            <a:extLst>
              <a:ext uri="{FF2B5EF4-FFF2-40B4-BE49-F238E27FC236}">
                <a16:creationId xmlns:a16="http://schemas.microsoft.com/office/drawing/2014/main" id="{8DAEB656-2E93-49FB-9885-77ADCEBA9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3813" y="341471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4576" name="Object 304">
            <a:extLst>
              <a:ext uri="{FF2B5EF4-FFF2-40B4-BE49-F238E27FC236}">
                <a16:creationId xmlns:a16="http://schemas.microsoft.com/office/drawing/2014/main" id="{EAD35BE5-B283-4C5A-A50C-6DBF3A0845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172142"/>
              </p:ext>
            </p:extLst>
          </p:nvPr>
        </p:nvGraphicFramePr>
        <p:xfrm>
          <a:off x="1403349" y="4635023"/>
          <a:ext cx="2088531" cy="490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2" name="Equation" r:id="rId19" imgW="863280" imgH="203040" progId="Equation.DSMT4">
                  <p:embed/>
                </p:oleObj>
              </mc:Choice>
              <mc:Fallback>
                <p:oleObj name="Equation" r:id="rId19" imgW="863280" imgH="203040" progId="Equation.DSMT4">
                  <p:embed/>
                  <p:pic>
                    <p:nvPicPr>
                      <p:cNvPr id="54576" name="Object 304">
                        <a:extLst>
                          <a:ext uri="{FF2B5EF4-FFF2-40B4-BE49-F238E27FC236}">
                            <a16:creationId xmlns:a16="http://schemas.microsoft.com/office/drawing/2014/main" id="{EAD35BE5-B283-4C5A-A50C-6DBF3A0845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49" y="4635023"/>
                        <a:ext cx="2088531" cy="490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82" name="Text Box 310">
            <a:extLst>
              <a:ext uri="{FF2B5EF4-FFF2-40B4-BE49-F238E27FC236}">
                <a16:creationId xmlns:a16="http://schemas.microsoft.com/office/drawing/2014/main" id="{0C86AC55-05BB-4D02-8064-38DCB2242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5167313"/>
            <a:ext cx="6719663" cy="4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由于曲线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的任意性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表明这些切线都在以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4584" name="Text Box 312">
            <a:extLst>
              <a:ext uri="{FF2B5EF4-FFF2-40B4-BE49-F238E27FC236}">
                <a16:creationId xmlns:a16="http://schemas.microsoft.com/office/drawing/2014/main" id="{01860B8D-A6D6-464C-B918-C742417A4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6611" y="5105289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为法向量</a:t>
            </a:r>
          </a:p>
        </p:txBody>
      </p:sp>
      <p:grpSp>
        <p:nvGrpSpPr>
          <p:cNvPr id="54585" name="Group 313">
            <a:extLst>
              <a:ext uri="{FF2B5EF4-FFF2-40B4-BE49-F238E27FC236}">
                <a16:creationId xmlns:a16="http://schemas.microsoft.com/office/drawing/2014/main" id="{9D438C97-D767-46E2-A16D-B054387E26A2}"/>
              </a:ext>
            </a:extLst>
          </p:cNvPr>
          <p:cNvGrpSpPr>
            <a:grpSpLocks/>
          </p:cNvGrpSpPr>
          <p:nvPr/>
        </p:nvGrpSpPr>
        <p:grpSpPr bwMode="auto">
          <a:xfrm>
            <a:off x="6823075" y="5199151"/>
            <a:ext cx="354013" cy="393700"/>
            <a:chOff x="4341" y="3251"/>
            <a:chExt cx="223" cy="248"/>
          </a:xfrm>
        </p:grpSpPr>
        <p:graphicFrame>
          <p:nvGraphicFramePr>
            <p:cNvPr id="54586" name="Object 314">
              <a:extLst>
                <a:ext uri="{FF2B5EF4-FFF2-40B4-BE49-F238E27FC236}">
                  <a16:creationId xmlns:a16="http://schemas.microsoft.com/office/drawing/2014/main" id="{70D79C85-9EC8-4310-B253-AF3F349590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8553048"/>
                </p:ext>
              </p:extLst>
            </p:nvPr>
          </p:nvGraphicFramePr>
          <p:xfrm>
            <a:off x="4341" y="3251"/>
            <a:ext cx="22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63" name="Equation" r:id="rId21" imgW="126720" imgH="139680" progId="Equation.DSMT4">
                    <p:embed/>
                  </p:oleObj>
                </mc:Choice>
                <mc:Fallback>
                  <p:oleObj name="Equation" r:id="rId21" imgW="126720" imgH="139680" progId="Equation.DSMT4">
                    <p:embed/>
                    <p:pic>
                      <p:nvPicPr>
                        <p:cNvPr id="54586" name="Object 314">
                          <a:extLst>
                            <a:ext uri="{FF2B5EF4-FFF2-40B4-BE49-F238E27FC236}">
                              <a16:creationId xmlns:a16="http://schemas.microsoft.com/office/drawing/2014/main" id="{70D79C85-9EC8-4310-B253-AF3F349590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1" y="3251"/>
                          <a:ext cx="223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587" name="Line 315">
              <a:extLst>
                <a:ext uri="{FF2B5EF4-FFF2-40B4-BE49-F238E27FC236}">
                  <a16:creationId xmlns:a16="http://schemas.microsoft.com/office/drawing/2014/main" id="{AF7C29F2-2CD1-4B0C-86F1-773E49F2F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0" y="326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588" name="Text Box 316">
            <a:extLst>
              <a:ext uri="{FF2B5EF4-FFF2-40B4-BE49-F238E27FC236}">
                <a16:creationId xmlns:a16="http://schemas.microsoft.com/office/drawing/2014/main" id="{CEA24D37-43F7-40FE-86E3-03AACC11B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15000"/>
            <a:ext cx="49914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的平面上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从而切平面存在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19">
            <a:extLst>
              <a:ext uri="{FF2B5EF4-FFF2-40B4-BE49-F238E27FC236}">
                <a16:creationId xmlns:a16="http://schemas.microsoft.com/office/drawing/2014/main" id="{BC5AF49B-7539-4327-8632-276BD0B85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0" y="548680"/>
            <a:ext cx="1576388" cy="1098550"/>
          </a:xfrm>
          <a:prstGeom prst="parallelogram">
            <a:avLst>
              <a:gd name="adj" fmla="val 35874"/>
            </a:avLst>
          </a:prstGeom>
          <a:solidFill>
            <a:srgbClr val="6666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1" name="Group 20">
            <a:extLst>
              <a:ext uri="{FF2B5EF4-FFF2-40B4-BE49-F238E27FC236}">
                <a16:creationId xmlns:a16="http://schemas.microsoft.com/office/drawing/2014/main" id="{9A905690-EEA9-4601-AD63-3F5760F9CD78}"/>
              </a:ext>
            </a:extLst>
          </p:cNvPr>
          <p:cNvGrpSpPr>
            <a:grpSpLocks/>
          </p:cNvGrpSpPr>
          <p:nvPr/>
        </p:nvGrpSpPr>
        <p:grpSpPr bwMode="auto">
          <a:xfrm>
            <a:off x="7920038" y="1132880"/>
            <a:ext cx="436562" cy="354013"/>
            <a:chOff x="4608" y="2304"/>
            <a:chExt cx="306" cy="247"/>
          </a:xfrm>
        </p:grpSpPr>
        <p:sp>
          <p:nvSpPr>
            <p:cNvPr id="62" name="Oval 21">
              <a:extLst>
                <a:ext uri="{FF2B5EF4-FFF2-40B4-BE49-F238E27FC236}">
                  <a16:creationId xmlns:a16="http://schemas.microsoft.com/office/drawing/2014/main" id="{7C758C0E-60FE-4A63-BDC0-72895B43E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311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3" name="Object 22">
              <a:extLst>
                <a:ext uri="{FF2B5EF4-FFF2-40B4-BE49-F238E27FC236}">
                  <a16:creationId xmlns:a16="http://schemas.microsoft.com/office/drawing/2014/main" id="{5BBE11DA-BE78-411A-9C54-E8E12F6DA0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0146518"/>
                </p:ext>
              </p:extLst>
            </p:nvPr>
          </p:nvGraphicFramePr>
          <p:xfrm>
            <a:off x="4608" y="2304"/>
            <a:ext cx="30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64" name="Equation" r:id="rId23" imgW="203040" imgH="164880" progId="Equation.DSMT4">
                    <p:embed/>
                  </p:oleObj>
                </mc:Choice>
                <mc:Fallback>
                  <p:oleObj name="Equation" r:id="rId23" imgW="203040" imgH="164880" progId="Equation.DSMT4">
                    <p:embed/>
                    <p:pic>
                      <p:nvPicPr>
                        <p:cNvPr id="69654" name="Object 22">
                          <a:extLst>
                            <a:ext uri="{FF2B5EF4-FFF2-40B4-BE49-F238E27FC236}">
                              <a16:creationId xmlns:a16="http://schemas.microsoft.com/office/drawing/2014/main" id="{3CC6FFFF-0411-4D2E-AD0F-E7ED36E514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304"/>
                          <a:ext cx="30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Group 23">
            <a:extLst>
              <a:ext uri="{FF2B5EF4-FFF2-40B4-BE49-F238E27FC236}">
                <a16:creationId xmlns:a16="http://schemas.microsoft.com/office/drawing/2014/main" id="{29289E34-CF06-47AE-8416-2F4564F0F03F}"/>
              </a:ext>
            </a:extLst>
          </p:cNvPr>
          <p:cNvGrpSpPr>
            <a:grpSpLocks/>
          </p:cNvGrpSpPr>
          <p:nvPr/>
        </p:nvGrpSpPr>
        <p:grpSpPr bwMode="auto">
          <a:xfrm>
            <a:off x="7645400" y="707430"/>
            <a:ext cx="1235075" cy="1042988"/>
            <a:chOff x="4550" y="2064"/>
            <a:chExt cx="778" cy="657"/>
          </a:xfrm>
        </p:grpSpPr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24E78603-7B46-4FFE-9E1F-03F9977B6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2159"/>
              <a:ext cx="518" cy="562"/>
            </a:xfrm>
            <a:custGeom>
              <a:avLst/>
              <a:gdLst>
                <a:gd name="T0" fmla="*/ 0 w 576"/>
                <a:gd name="T1" fmla="*/ 624 h 624"/>
                <a:gd name="T2" fmla="*/ 192 w 576"/>
                <a:gd name="T3" fmla="*/ 240 h 624"/>
                <a:gd name="T4" fmla="*/ 576 w 576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624">
                  <a:moveTo>
                    <a:pt x="0" y="624"/>
                  </a:moveTo>
                  <a:cubicBezTo>
                    <a:pt x="48" y="484"/>
                    <a:pt x="96" y="344"/>
                    <a:pt x="192" y="240"/>
                  </a:cubicBezTo>
                  <a:cubicBezTo>
                    <a:pt x="288" y="136"/>
                    <a:pt x="512" y="40"/>
                    <a:pt x="576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6" name="Object 25">
              <a:extLst>
                <a:ext uri="{FF2B5EF4-FFF2-40B4-BE49-F238E27FC236}">
                  <a16:creationId xmlns:a16="http://schemas.microsoft.com/office/drawing/2014/main" id="{40127A87-BC61-437C-9A3C-E35862B717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53" y="2064"/>
            <a:ext cx="275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65" name="公式" r:id="rId25" imgW="164880" imgH="190440" progId="Equation.3">
                    <p:embed/>
                  </p:oleObj>
                </mc:Choice>
                <mc:Fallback>
                  <p:oleObj name="公式" r:id="rId25" imgW="164880" imgH="190440" progId="Equation.3">
                    <p:embed/>
                    <p:pic>
                      <p:nvPicPr>
                        <p:cNvPr id="69657" name="Object 25">
                          <a:extLst>
                            <a:ext uri="{FF2B5EF4-FFF2-40B4-BE49-F238E27FC236}">
                              <a16:creationId xmlns:a16="http://schemas.microsoft.com/office/drawing/2014/main" id="{34159793-8A71-40FF-839F-886BE5F83C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3" y="2064"/>
                          <a:ext cx="275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" name="Group 26">
            <a:extLst>
              <a:ext uri="{FF2B5EF4-FFF2-40B4-BE49-F238E27FC236}">
                <a16:creationId xmlns:a16="http://schemas.microsoft.com/office/drawing/2014/main" id="{92380DA1-70AA-47AF-9C31-98932FA27471}"/>
              </a:ext>
            </a:extLst>
          </p:cNvPr>
          <p:cNvGrpSpPr>
            <a:grpSpLocks/>
          </p:cNvGrpSpPr>
          <p:nvPr/>
        </p:nvGrpSpPr>
        <p:grpSpPr bwMode="auto">
          <a:xfrm>
            <a:off x="7625992" y="374287"/>
            <a:ext cx="753382" cy="1098378"/>
            <a:chOff x="4724" y="1730"/>
            <a:chExt cx="528" cy="768"/>
          </a:xfrm>
        </p:grpSpPr>
        <p:sp>
          <p:nvSpPr>
            <p:cNvPr id="68" name="Line 27">
              <a:extLst>
                <a:ext uri="{FF2B5EF4-FFF2-40B4-BE49-F238E27FC236}">
                  <a16:creationId xmlns:a16="http://schemas.microsoft.com/office/drawing/2014/main" id="{F9EDE06D-897E-4401-9CF6-8592FE010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4" y="197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9" name="Object 28">
              <a:extLst>
                <a:ext uri="{FF2B5EF4-FFF2-40B4-BE49-F238E27FC236}">
                  <a16:creationId xmlns:a16="http://schemas.microsoft.com/office/drawing/2014/main" id="{E0202AFC-2C03-4257-B1E3-9DD632E0E0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1790924"/>
                </p:ext>
              </p:extLst>
            </p:nvPr>
          </p:nvGraphicFramePr>
          <p:xfrm>
            <a:off x="5036" y="1730"/>
            <a:ext cx="21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66" name="Equation" r:id="rId27" imgW="126720" imgH="190440" progId="Equation.DSMT4">
                    <p:embed/>
                  </p:oleObj>
                </mc:Choice>
                <mc:Fallback>
                  <p:oleObj name="Equation" r:id="rId27" imgW="126720" imgH="190440" progId="Equation.DSMT4">
                    <p:embed/>
                    <p:pic>
                      <p:nvPicPr>
                        <p:cNvPr id="69660" name="Object 28">
                          <a:extLst>
                            <a:ext uri="{FF2B5EF4-FFF2-40B4-BE49-F238E27FC236}">
                              <a16:creationId xmlns:a16="http://schemas.microsoft.com/office/drawing/2014/main" id="{3355FC59-7683-4EBE-8EED-033473B959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6" y="1730"/>
                          <a:ext cx="21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595" name="Group 323">
            <a:extLst>
              <a:ext uri="{FF2B5EF4-FFF2-40B4-BE49-F238E27FC236}">
                <a16:creationId xmlns:a16="http://schemas.microsoft.com/office/drawing/2014/main" id="{A6070D27-423A-4B60-BBE8-E1780F7FAA01}"/>
              </a:ext>
            </a:extLst>
          </p:cNvPr>
          <p:cNvGrpSpPr>
            <a:grpSpLocks/>
          </p:cNvGrpSpPr>
          <p:nvPr/>
        </p:nvGrpSpPr>
        <p:grpSpPr bwMode="auto">
          <a:xfrm>
            <a:off x="7091728" y="611386"/>
            <a:ext cx="839788" cy="541338"/>
            <a:chOff x="4463" y="619"/>
            <a:chExt cx="529" cy="341"/>
          </a:xfrm>
        </p:grpSpPr>
        <p:sp>
          <p:nvSpPr>
            <p:cNvPr id="54590" name="Line 318">
              <a:extLst>
                <a:ext uri="{FF2B5EF4-FFF2-40B4-BE49-F238E27FC236}">
                  <a16:creationId xmlns:a16="http://schemas.microsoft.com/office/drawing/2014/main" id="{8D2F2D67-E2B9-4897-86A2-7C2A9CC95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" y="720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4592" name="Group 320">
              <a:extLst>
                <a:ext uri="{FF2B5EF4-FFF2-40B4-BE49-F238E27FC236}">
                  <a16:creationId xmlns:a16="http://schemas.microsoft.com/office/drawing/2014/main" id="{F7E14062-E285-4EA4-9E95-D068933E49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3" y="619"/>
              <a:ext cx="218" cy="240"/>
              <a:chOff x="4389" y="3259"/>
              <a:chExt cx="218" cy="240"/>
            </a:xfrm>
          </p:grpSpPr>
          <p:graphicFrame>
            <p:nvGraphicFramePr>
              <p:cNvPr id="54593" name="Object 321">
                <a:extLst>
                  <a:ext uri="{FF2B5EF4-FFF2-40B4-BE49-F238E27FC236}">
                    <a16:creationId xmlns:a16="http://schemas.microsoft.com/office/drawing/2014/main" id="{A8D81903-2753-459C-9EEA-C2001F5B2E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4146205"/>
                  </p:ext>
                </p:extLst>
              </p:nvPr>
            </p:nvGraphicFramePr>
            <p:xfrm>
              <a:off x="4389" y="3259"/>
              <a:ext cx="21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567" name="Equation" r:id="rId29" imgW="126720" imgH="139680" progId="Equation.DSMT4">
                      <p:embed/>
                    </p:oleObj>
                  </mc:Choice>
                  <mc:Fallback>
                    <p:oleObj name="Equation" r:id="rId29" imgW="126720" imgH="139680" progId="Equation.DSMT4">
                      <p:embed/>
                      <p:pic>
                        <p:nvPicPr>
                          <p:cNvPr id="54593" name="Object 321">
                            <a:extLst>
                              <a:ext uri="{FF2B5EF4-FFF2-40B4-BE49-F238E27FC236}">
                                <a16:creationId xmlns:a16="http://schemas.microsoft.com/office/drawing/2014/main" id="{A8D81903-2753-459C-9EEA-C2001F5B2E9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9" y="3259"/>
                            <a:ext cx="21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594" name="Line 322">
                <a:extLst>
                  <a:ext uri="{FF2B5EF4-FFF2-40B4-BE49-F238E27FC236}">
                    <a16:creationId xmlns:a16="http://schemas.microsoft.com/office/drawing/2014/main" id="{F6BD087C-5125-4D68-B87A-4531DE6D0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0" y="3264"/>
                <a:ext cx="1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66" grpId="0" build="p" autoUpdateAnimBg="0"/>
      <p:bldP spid="54574" grpId="0" build="p" autoUpdateAnimBg="0"/>
      <p:bldP spid="54582" grpId="0" build="p" autoUpdateAnimBg="0"/>
      <p:bldP spid="54584" grpId="0" build="p" autoUpdateAnimBg="0" advAuto="0"/>
      <p:bldP spid="54588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3" name="Object 1027">
            <a:extLst>
              <a:ext uri="{FF2B5EF4-FFF2-40B4-BE49-F238E27FC236}">
                <a16:creationId xmlns:a16="http://schemas.microsoft.com/office/drawing/2014/main" id="{3C128685-889F-445E-9521-941FC79852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381609"/>
              </p:ext>
            </p:extLst>
          </p:nvPr>
        </p:nvGraphicFramePr>
        <p:xfrm>
          <a:off x="539552" y="3618855"/>
          <a:ext cx="6058704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45" name="Equation" r:id="rId3" imgW="2743200" imgH="241200" progId="Equation.DSMT4">
                  <p:embed/>
                </p:oleObj>
              </mc:Choice>
              <mc:Fallback>
                <p:oleObj name="Equation" r:id="rId3" imgW="2743200" imgH="241200" progId="Equation.DSMT4">
                  <p:embed/>
                  <p:pic>
                    <p:nvPicPr>
                      <p:cNvPr id="30723" name="Object 1027">
                        <a:extLst>
                          <a:ext uri="{FF2B5EF4-FFF2-40B4-BE49-F238E27FC236}">
                            <a16:creationId xmlns:a16="http://schemas.microsoft.com/office/drawing/2014/main" id="{3C128685-889F-445E-9521-941FC79852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618855"/>
                        <a:ext cx="6058704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1029">
            <a:extLst>
              <a:ext uri="{FF2B5EF4-FFF2-40B4-BE49-F238E27FC236}">
                <a16:creationId xmlns:a16="http://schemas.microsoft.com/office/drawing/2014/main" id="{10DF4F2F-90E0-4549-A4D5-861BCB56B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28" y="548680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曲面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 在点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法向量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7" name="Text Box 1031">
            <a:extLst>
              <a:ext uri="{FF2B5EF4-FFF2-40B4-BE49-F238E27FC236}">
                <a16:creationId xmlns:a16="http://schemas.microsoft.com/office/drawing/2014/main" id="{098926C2-B9F2-452D-A32D-AAED49B53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58" y="4797152"/>
            <a:ext cx="6697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法线方程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过点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且垂直于切平面的直线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0728" name="Object 1032">
            <a:extLst>
              <a:ext uri="{FF2B5EF4-FFF2-40B4-BE49-F238E27FC236}">
                <a16:creationId xmlns:a16="http://schemas.microsoft.com/office/drawing/2014/main" id="{D42FCD68-B739-41E9-B828-7C6036C762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664494"/>
              </p:ext>
            </p:extLst>
          </p:nvPr>
        </p:nvGraphicFramePr>
        <p:xfrm>
          <a:off x="1085056" y="5301208"/>
          <a:ext cx="6576234" cy="102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46" name="Equation" r:id="rId5" imgW="2857320" imgH="444240" progId="Equation.DSMT4">
                  <p:embed/>
                </p:oleObj>
              </mc:Choice>
              <mc:Fallback>
                <p:oleObj name="Equation" r:id="rId5" imgW="2857320" imgH="444240" progId="Equation.DSMT4">
                  <p:embed/>
                  <p:pic>
                    <p:nvPicPr>
                      <p:cNvPr id="30728" name="Object 1032">
                        <a:extLst>
                          <a:ext uri="{FF2B5EF4-FFF2-40B4-BE49-F238E27FC236}">
                            <a16:creationId xmlns:a16="http://schemas.microsoft.com/office/drawing/2014/main" id="{D42FCD68-B739-41E9-B828-7C6036C762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056" y="5301208"/>
                        <a:ext cx="6576234" cy="1024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041">
            <a:extLst>
              <a:ext uri="{FF2B5EF4-FFF2-40B4-BE49-F238E27FC236}">
                <a16:creationId xmlns:a16="http://schemas.microsoft.com/office/drawing/2014/main" id="{7482C300-F76C-4C7D-B124-953EF89C17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160123"/>
              </p:ext>
            </p:extLst>
          </p:nvPr>
        </p:nvGraphicFramePr>
        <p:xfrm>
          <a:off x="4218527" y="4204647"/>
          <a:ext cx="3698460" cy="520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47" name="Equation" r:id="rId7" imgW="1612800" imgH="228600" progId="Equation.DSMT4">
                  <p:embed/>
                </p:oleObj>
              </mc:Choice>
              <mc:Fallback>
                <p:oleObj name="Equation" r:id="rId7" imgW="1612800" imgH="228600" progId="Equation.DSMT4">
                  <p:embed/>
                  <p:pic>
                    <p:nvPicPr>
                      <p:cNvPr id="30737" name="Object 1041">
                        <a:extLst>
                          <a:ext uri="{FF2B5EF4-FFF2-40B4-BE49-F238E27FC236}">
                            <a16:creationId xmlns:a16="http://schemas.microsoft.com/office/drawing/2014/main" id="{7482C300-F76C-4C7D-B124-953EF89C17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8527" y="4204647"/>
                        <a:ext cx="3698460" cy="520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1" name="Rectangle 1045">
            <a:extLst>
              <a:ext uri="{FF2B5EF4-FFF2-40B4-BE49-F238E27FC236}">
                <a16:creationId xmlns:a16="http://schemas.microsoft.com/office/drawing/2014/main" id="{E2377EE1-F25B-4299-A4B3-BB036FE93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028" y="3074375"/>
            <a:ext cx="26670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切平面方程</a:t>
            </a:r>
          </a:p>
        </p:txBody>
      </p:sp>
      <p:grpSp>
        <p:nvGrpSpPr>
          <p:cNvPr id="30804" name="Group 1108">
            <a:extLst>
              <a:ext uri="{FF2B5EF4-FFF2-40B4-BE49-F238E27FC236}">
                <a16:creationId xmlns:a16="http://schemas.microsoft.com/office/drawing/2014/main" id="{E93DB07A-E70F-4C8B-A55E-DB6F169D0874}"/>
              </a:ext>
            </a:extLst>
          </p:cNvPr>
          <p:cNvGrpSpPr>
            <a:grpSpLocks/>
          </p:cNvGrpSpPr>
          <p:nvPr/>
        </p:nvGrpSpPr>
        <p:grpSpPr bwMode="auto">
          <a:xfrm>
            <a:off x="766656" y="1185639"/>
            <a:ext cx="6324601" cy="530225"/>
            <a:chOff x="672" y="650"/>
            <a:chExt cx="3984" cy="334"/>
          </a:xfrm>
        </p:grpSpPr>
        <p:graphicFrame>
          <p:nvGraphicFramePr>
            <p:cNvPr id="30724" name="Object 1028">
              <a:extLst>
                <a:ext uri="{FF2B5EF4-FFF2-40B4-BE49-F238E27FC236}">
                  <a16:creationId xmlns:a16="http://schemas.microsoft.com/office/drawing/2014/main" id="{5935000D-FC97-4C3A-9AF8-8226DB3FC1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08132"/>
                </p:ext>
              </p:extLst>
            </p:nvPr>
          </p:nvGraphicFramePr>
          <p:xfrm>
            <a:off x="672" y="650"/>
            <a:ext cx="398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48" name="Equation" r:id="rId9" imgW="2882880" imgH="241200" progId="Equation.DSMT4">
                    <p:embed/>
                  </p:oleObj>
                </mc:Choice>
                <mc:Fallback>
                  <p:oleObj name="Equation" r:id="rId9" imgW="2882880" imgH="241200" progId="Equation.DSMT4">
                    <p:embed/>
                    <p:pic>
                      <p:nvPicPr>
                        <p:cNvPr id="30724" name="Object 1028">
                          <a:extLst>
                            <a:ext uri="{FF2B5EF4-FFF2-40B4-BE49-F238E27FC236}">
                              <a16:creationId xmlns:a16="http://schemas.microsoft.com/office/drawing/2014/main" id="{5935000D-FC97-4C3A-9AF8-8226DB3FC1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650"/>
                          <a:ext cx="398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03" name="Line 1107">
              <a:extLst>
                <a:ext uri="{FF2B5EF4-FFF2-40B4-BE49-F238E27FC236}">
                  <a16:creationId xmlns:a16="http://schemas.microsoft.com/office/drawing/2014/main" id="{E7B0A91E-152C-4DE3-BEEF-2CCAA9F04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72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2" name="Object 18">
            <a:extLst>
              <a:ext uri="{FF2B5EF4-FFF2-40B4-BE49-F238E27FC236}">
                <a16:creationId xmlns:a16="http://schemas.microsoft.com/office/drawing/2014/main" id="{7554F310-A697-4DB7-986C-1241EBA30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122782"/>
              </p:ext>
            </p:extLst>
          </p:nvPr>
        </p:nvGraphicFramePr>
        <p:xfrm>
          <a:off x="6696831" y="2390886"/>
          <a:ext cx="232092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49" name="BMP 图像" r:id="rId11" imgW="2581200" imgH="1790640" progId="Paint.Picture">
                  <p:embed/>
                </p:oleObj>
              </mc:Choice>
              <mc:Fallback>
                <p:oleObj name="BMP 图像" r:id="rId11" imgW="2581200" imgH="1790640" progId="Paint.Picture">
                  <p:embed/>
                  <p:pic>
                    <p:nvPicPr>
                      <p:cNvPr id="59" name="Object 18">
                        <a:extLst>
                          <a:ext uri="{FF2B5EF4-FFF2-40B4-BE49-F238E27FC236}">
                            <a16:creationId xmlns:a16="http://schemas.microsoft.com/office/drawing/2014/main" id="{4CE787EA-3612-48E4-89D6-194677603D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831" y="2390886"/>
                        <a:ext cx="2320925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19">
            <a:extLst>
              <a:ext uri="{FF2B5EF4-FFF2-40B4-BE49-F238E27FC236}">
                <a16:creationId xmlns:a16="http://schemas.microsoft.com/office/drawing/2014/main" id="{6873F2DD-49EC-4857-93F4-AC6E1B746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256" y="2321036"/>
            <a:ext cx="1576388" cy="1098550"/>
          </a:xfrm>
          <a:prstGeom prst="parallelogram">
            <a:avLst>
              <a:gd name="adj" fmla="val 35874"/>
            </a:avLst>
          </a:prstGeom>
          <a:solidFill>
            <a:srgbClr val="6666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6CB9B0FA-152D-4628-A180-28E44D5DB1F9}"/>
              </a:ext>
            </a:extLst>
          </p:cNvPr>
          <p:cNvGrpSpPr>
            <a:grpSpLocks/>
          </p:cNvGrpSpPr>
          <p:nvPr/>
        </p:nvGrpSpPr>
        <p:grpSpPr bwMode="auto">
          <a:xfrm>
            <a:off x="7793794" y="2905236"/>
            <a:ext cx="436562" cy="354013"/>
            <a:chOff x="4608" y="2304"/>
            <a:chExt cx="306" cy="247"/>
          </a:xfrm>
        </p:grpSpPr>
        <p:sp>
          <p:nvSpPr>
            <p:cNvPr id="35" name="Oval 21">
              <a:extLst>
                <a:ext uri="{FF2B5EF4-FFF2-40B4-BE49-F238E27FC236}">
                  <a16:creationId xmlns:a16="http://schemas.microsoft.com/office/drawing/2014/main" id="{7A638969-8AFD-45FE-88BF-12B65CCBD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311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6" name="Object 22">
              <a:extLst>
                <a:ext uri="{FF2B5EF4-FFF2-40B4-BE49-F238E27FC236}">
                  <a16:creationId xmlns:a16="http://schemas.microsoft.com/office/drawing/2014/main" id="{51ECAB6A-4E05-442C-93DB-646720D7C1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6684254"/>
                </p:ext>
              </p:extLst>
            </p:nvPr>
          </p:nvGraphicFramePr>
          <p:xfrm>
            <a:off x="4608" y="2304"/>
            <a:ext cx="30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50" name="Equation" r:id="rId13" imgW="203040" imgH="164880" progId="Equation.DSMT4">
                    <p:embed/>
                  </p:oleObj>
                </mc:Choice>
                <mc:Fallback>
                  <p:oleObj name="Equation" r:id="rId13" imgW="203040" imgH="164880" progId="Equation.DSMT4">
                    <p:embed/>
                    <p:pic>
                      <p:nvPicPr>
                        <p:cNvPr id="63" name="Object 22">
                          <a:extLst>
                            <a:ext uri="{FF2B5EF4-FFF2-40B4-BE49-F238E27FC236}">
                              <a16:creationId xmlns:a16="http://schemas.microsoft.com/office/drawing/2014/main" id="{5BBE11DA-BE78-411A-9C54-E8E12F6DA0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304"/>
                          <a:ext cx="30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23">
            <a:extLst>
              <a:ext uri="{FF2B5EF4-FFF2-40B4-BE49-F238E27FC236}">
                <a16:creationId xmlns:a16="http://schemas.microsoft.com/office/drawing/2014/main" id="{129D27D6-CF7A-417E-AC30-ECF7B1478162}"/>
              </a:ext>
            </a:extLst>
          </p:cNvPr>
          <p:cNvGrpSpPr>
            <a:grpSpLocks/>
          </p:cNvGrpSpPr>
          <p:nvPr/>
        </p:nvGrpSpPr>
        <p:grpSpPr bwMode="auto">
          <a:xfrm>
            <a:off x="7519156" y="2479786"/>
            <a:ext cx="1235075" cy="1042988"/>
            <a:chOff x="4550" y="2064"/>
            <a:chExt cx="778" cy="657"/>
          </a:xfrm>
        </p:grpSpPr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ECB8E457-B6EC-48E7-BBDF-D43D69ACD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2159"/>
              <a:ext cx="518" cy="562"/>
            </a:xfrm>
            <a:custGeom>
              <a:avLst/>
              <a:gdLst>
                <a:gd name="T0" fmla="*/ 0 w 576"/>
                <a:gd name="T1" fmla="*/ 624 h 624"/>
                <a:gd name="T2" fmla="*/ 192 w 576"/>
                <a:gd name="T3" fmla="*/ 240 h 624"/>
                <a:gd name="T4" fmla="*/ 576 w 576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624">
                  <a:moveTo>
                    <a:pt x="0" y="624"/>
                  </a:moveTo>
                  <a:cubicBezTo>
                    <a:pt x="48" y="484"/>
                    <a:pt x="96" y="344"/>
                    <a:pt x="192" y="240"/>
                  </a:cubicBezTo>
                  <a:cubicBezTo>
                    <a:pt x="288" y="136"/>
                    <a:pt x="512" y="40"/>
                    <a:pt x="576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9" name="Object 25">
              <a:extLst>
                <a:ext uri="{FF2B5EF4-FFF2-40B4-BE49-F238E27FC236}">
                  <a16:creationId xmlns:a16="http://schemas.microsoft.com/office/drawing/2014/main" id="{0C37ECA3-9573-4786-8853-E6C257D251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53" y="2064"/>
            <a:ext cx="275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51" name="公式" r:id="rId15" imgW="164880" imgH="190440" progId="Equation.3">
                    <p:embed/>
                  </p:oleObj>
                </mc:Choice>
                <mc:Fallback>
                  <p:oleObj name="公式" r:id="rId15" imgW="164880" imgH="190440" progId="Equation.3">
                    <p:embed/>
                    <p:pic>
                      <p:nvPicPr>
                        <p:cNvPr id="66" name="Object 25">
                          <a:extLst>
                            <a:ext uri="{FF2B5EF4-FFF2-40B4-BE49-F238E27FC236}">
                              <a16:creationId xmlns:a16="http://schemas.microsoft.com/office/drawing/2014/main" id="{40127A87-BC61-437C-9A3C-E35862B717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3" y="2064"/>
                          <a:ext cx="275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26">
            <a:extLst>
              <a:ext uri="{FF2B5EF4-FFF2-40B4-BE49-F238E27FC236}">
                <a16:creationId xmlns:a16="http://schemas.microsoft.com/office/drawing/2014/main" id="{8A81C4B6-4751-4E39-8304-D78D6262C928}"/>
              </a:ext>
            </a:extLst>
          </p:cNvPr>
          <p:cNvGrpSpPr>
            <a:grpSpLocks/>
          </p:cNvGrpSpPr>
          <p:nvPr/>
        </p:nvGrpSpPr>
        <p:grpSpPr bwMode="auto">
          <a:xfrm>
            <a:off x="7499748" y="2146643"/>
            <a:ext cx="753382" cy="1098378"/>
            <a:chOff x="4724" y="1730"/>
            <a:chExt cx="528" cy="768"/>
          </a:xfrm>
        </p:grpSpPr>
        <p:sp>
          <p:nvSpPr>
            <p:cNvPr id="41" name="Line 27">
              <a:extLst>
                <a:ext uri="{FF2B5EF4-FFF2-40B4-BE49-F238E27FC236}">
                  <a16:creationId xmlns:a16="http://schemas.microsoft.com/office/drawing/2014/main" id="{19F9E965-42B0-4067-B694-FD3214BC85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4" y="197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2" name="Object 28">
              <a:extLst>
                <a:ext uri="{FF2B5EF4-FFF2-40B4-BE49-F238E27FC236}">
                  <a16:creationId xmlns:a16="http://schemas.microsoft.com/office/drawing/2014/main" id="{7E1B3293-66B5-4E12-B52D-3BF762AED5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7664598"/>
                </p:ext>
              </p:extLst>
            </p:nvPr>
          </p:nvGraphicFramePr>
          <p:xfrm>
            <a:off x="5036" y="1730"/>
            <a:ext cx="21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52" name="Equation" r:id="rId17" imgW="126720" imgH="190440" progId="Equation.DSMT4">
                    <p:embed/>
                  </p:oleObj>
                </mc:Choice>
                <mc:Fallback>
                  <p:oleObj name="Equation" r:id="rId17" imgW="126720" imgH="190440" progId="Equation.DSMT4">
                    <p:embed/>
                    <p:pic>
                      <p:nvPicPr>
                        <p:cNvPr id="69" name="Object 28">
                          <a:extLst>
                            <a:ext uri="{FF2B5EF4-FFF2-40B4-BE49-F238E27FC236}">
                              <a16:creationId xmlns:a16="http://schemas.microsoft.com/office/drawing/2014/main" id="{E0202AFC-2C03-4257-B1E3-9DD632E0E0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6" y="1730"/>
                          <a:ext cx="21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Group 323">
            <a:extLst>
              <a:ext uri="{FF2B5EF4-FFF2-40B4-BE49-F238E27FC236}">
                <a16:creationId xmlns:a16="http://schemas.microsoft.com/office/drawing/2014/main" id="{BC9D2057-2BD0-4476-ABCF-6B71AFC36EE0}"/>
              </a:ext>
            </a:extLst>
          </p:cNvPr>
          <p:cNvGrpSpPr>
            <a:grpSpLocks/>
          </p:cNvGrpSpPr>
          <p:nvPr/>
        </p:nvGrpSpPr>
        <p:grpSpPr bwMode="auto">
          <a:xfrm>
            <a:off x="6965484" y="2383742"/>
            <a:ext cx="839788" cy="541338"/>
            <a:chOff x="4463" y="619"/>
            <a:chExt cx="529" cy="341"/>
          </a:xfrm>
        </p:grpSpPr>
        <p:sp>
          <p:nvSpPr>
            <p:cNvPr id="44" name="Line 318">
              <a:extLst>
                <a:ext uri="{FF2B5EF4-FFF2-40B4-BE49-F238E27FC236}">
                  <a16:creationId xmlns:a16="http://schemas.microsoft.com/office/drawing/2014/main" id="{29997D6E-7197-4DB7-9B51-F3AF297F1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" y="720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5" name="Group 320">
              <a:extLst>
                <a:ext uri="{FF2B5EF4-FFF2-40B4-BE49-F238E27FC236}">
                  <a16:creationId xmlns:a16="http://schemas.microsoft.com/office/drawing/2014/main" id="{9007D066-41BD-4533-829A-F4CBED2241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3" y="619"/>
              <a:ext cx="218" cy="240"/>
              <a:chOff x="4389" y="3259"/>
              <a:chExt cx="218" cy="240"/>
            </a:xfrm>
          </p:grpSpPr>
          <p:graphicFrame>
            <p:nvGraphicFramePr>
              <p:cNvPr id="46" name="Object 321">
                <a:extLst>
                  <a:ext uri="{FF2B5EF4-FFF2-40B4-BE49-F238E27FC236}">
                    <a16:creationId xmlns:a16="http://schemas.microsoft.com/office/drawing/2014/main" id="{6E96C462-2450-4C80-8628-929FFF0515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9253338"/>
                  </p:ext>
                </p:extLst>
              </p:nvPr>
            </p:nvGraphicFramePr>
            <p:xfrm>
              <a:off x="4389" y="3259"/>
              <a:ext cx="21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53" name="Equation" r:id="rId19" imgW="126720" imgH="139680" progId="Equation.DSMT4">
                      <p:embed/>
                    </p:oleObj>
                  </mc:Choice>
                  <mc:Fallback>
                    <p:oleObj name="Equation" r:id="rId19" imgW="126720" imgH="139680" progId="Equation.DSMT4">
                      <p:embed/>
                      <p:pic>
                        <p:nvPicPr>
                          <p:cNvPr id="54593" name="Object 321">
                            <a:extLst>
                              <a:ext uri="{FF2B5EF4-FFF2-40B4-BE49-F238E27FC236}">
                                <a16:creationId xmlns:a16="http://schemas.microsoft.com/office/drawing/2014/main" id="{A8D81903-2753-459C-9EEA-C2001F5B2E9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9" y="3259"/>
                            <a:ext cx="21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Line 322">
                <a:extLst>
                  <a:ext uri="{FF2B5EF4-FFF2-40B4-BE49-F238E27FC236}">
                    <a16:creationId xmlns:a16="http://schemas.microsoft.com/office/drawing/2014/main" id="{1DE8386A-B607-430C-85FD-CC8733E9C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0" y="3264"/>
                <a:ext cx="1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8" name="Text Box 2">
            <a:extLst>
              <a:ext uri="{FF2B5EF4-FFF2-40B4-BE49-F238E27FC236}">
                <a16:creationId xmlns:a16="http://schemas.microsoft.com/office/drawing/2014/main" id="{7D68A658-4643-4AB3-8E74-66BC3B56E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92" y="1900868"/>
            <a:ext cx="691472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法向量恰好是函数在点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处的梯度</a:t>
            </a:r>
          </a:p>
        </p:txBody>
      </p:sp>
      <p:graphicFrame>
        <p:nvGraphicFramePr>
          <p:cNvPr id="49" name="Object 3">
            <a:extLst>
              <a:ext uri="{FF2B5EF4-FFF2-40B4-BE49-F238E27FC236}">
                <a16:creationId xmlns:a16="http://schemas.microsoft.com/office/drawing/2014/main" id="{52ECE0A1-FC52-4EF5-950F-274344672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380926"/>
              </p:ext>
            </p:extLst>
          </p:nvPr>
        </p:nvGraphicFramePr>
        <p:xfrm>
          <a:off x="1255305" y="2478341"/>
          <a:ext cx="5387553" cy="612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54" name="Equation" r:id="rId21" imgW="2463480" imgH="279360" progId="Equation.DSMT4">
                  <p:embed/>
                </p:oleObj>
              </mc:Choice>
              <mc:Fallback>
                <p:oleObj name="Equation" r:id="rId21" imgW="2463480" imgH="279360" progId="Equation.DSMT4">
                  <p:embed/>
                  <p:pic>
                    <p:nvPicPr>
                      <p:cNvPr id="87043" name="Object 3">
                        <a:extLst>
                          <a:ext uri="{FF2B5EF4-FFF2-40B4-BE49-F238E27FC236}">
                            <a16:creationId xmlns:a16="http://schemas.microsoft.com/office/drawing/2014/main" id="{06677D3A-1E1D-408F-BC5E-9E935B9542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305" y="2478341"/>
                        <a:ext cx="5387553" cy="612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build="p" autoUpdateAnimBg="0"/>
      <p:bldP spid="30741" grpId="0" autoUpdateAnimBg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7143944-6544-4600-8056-4DC7DD5499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4931" y="367012"/>
            <a:ext cx="2286000" cy="5334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求椭球面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A9011534-326C-4ECC-B71F-004E07839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800" y="369208"/>
          <a:ext cx="2678404" cy="50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83" name="Equation" r:id="rId3" imgW="1206360" imgH="228600" progId="Equation.DSMT4">
                  <p:embed/>
                </p:oleObj>
              </mc:Choice>
              <mc:Fallback>
                <p:oleObj name="Equation" r:id="rId3" imgW="1206360" imgH="228600" progId="Equation.DSMT4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A9011534-326C-4ECC-B71F-004E07839E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69208"/>
                        <a:ext cx="2678404" cy="50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>
            <a:extLst>
              <a:ext uri="{FF2B5EF4-FFF2-40B4-BE49-F238E27FC236}">
                <a16:creationId xmlns:a16="http://schemas.microsoft.com/office/drawing/2014/main" id="{2D38531F-CD09-41A4-981E-D823C7DB5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886" y="332656"/>
            <a:ext cx="342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(1 , 2 , 3)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处的切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0589EF2C-C8E6-46C6-BC1D-B577FDBE7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286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平面及法线方程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A1C0A95E-28EB-4861-800F-2F9F65214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6391" name="Object 7">
            <a:extLst>
              <a:ext uri="{FF2B5EF4-FFF2-40B4-BE49-F238E27FC236}">
                <a16:creationId xmlns:a16="http://schemas.microsoft.com/office/drawing/2014/main" id="{42292693-31F4-43AE-930C-3643BB13C6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9269" y="1472996"/>
          <a:ext cx="45602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84" name="Equation" r:id="rId5" imgW="1904760" imgH="228600" progId="Equation.DSMT4">
                  <p:embed/>
                </p:oleObj>
              </mc:Choice>
              <mc:Fallback>
                <p:oleObj name="Equation" r:id="rId5" imgW="1904760" imgH="228600" progId="Equation.DSMT4">
                  <p:embed/>
                  <p:pic>
                    <p:nvPicPr>
                      <p:cNvPr id="16391" name="Object 7">
                        <a:extLst>
                          <a:ext uri="{FF2B5EF4-FFF2-40B4-BE49-F238E27FC236}">
                            <a16:creationId xmlns:a16="http://schemas.microsoft.com/office/drawing/2014/main" id="{42292693-31F4-43AE-930C-3643BB13C6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269" y="1472996"/>
                        <a:ext cx="456026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>
            <a:extLst>
              <a:ext uri="{FF2B5EF4-FFF2-40B4-BE49-F238E27FC236}">
                <a16:creationId xmlns:a16="http://schemas.microsoft.com/office/drawing/2014/main" id="{6D1F7DCE-CD32-4B03-97E0-638078F53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59163"/>
            <a:ext cx="487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所以椭球面在点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(1 , 2 , 3)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处有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F74F3705-A87B-4FBD-AAE2-BA248C4E5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44963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切平面方程 </a:t>
            </a:r>
          </a:p>
        </p:txBody>
      </p:sp>
      <p:graphicFrame>
        <p:nvGraphicFramePr>
          <p:cNvPr id="16395" name="Object 11">
            <a:extLst>
              <a:ext uri="{FF2B5EF4-FFF2-40B4-BE49-F238E27FC236}">
                <a16:creationId xmlns:a16="http://schemas.microsoft.com/office/drawing/2014/main" id="{204771DE-194E-4663-9C6E-C46237712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6759" y="4226387"/>
          <a:ext cx="4379845" cy="45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85" name="Equation" r:id="rId7" imgW="1968480" imgH="203040" progId="Equation.DSMT4">
                  <p:embed/>
                </p:oleObj>
              </mc:Choice>
              <mc:Fallback>
                <p:oleObj name="Equation" r:id="rId7" imgW="1968480" imgH="203040" progId="Equation.DSMT4">
                  <p:embed/>
                  <p:pic>
                    <p:nvPicPr>
                      <p:cNvPr id="16395" name="Object 11">
                        <a:extLst>
                          <a:ext uri="{FF2B5EF4-FFF2-40B4-BE49-F238E27FC236}">
                            <a16:creationId xmlns:a16="http://schemas.microsoft.com/office/drawing/2014/main" id="{204771DE-194E-4663-9C6E-C462377126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759" y="4226387"/>
                        <a:ext cx="4379845" cy="45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>
            <a:extLst>
              <a:ext uri="{FF2B5EF4-FFF2-40B4-BE49-F238E27FC236}">
                <a16:creationId xmlns:a16="http://schemas.microsoft.com/office/drawing/2014/main" id="{4F6BD45A-2F49-4A72-B897-A7E9AC487A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7879" y="4863357"/>
          <a:ext cx="327124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86" name="Equation" r:id="rId9" imgW="1333440" imgH="203040" progId="Equation.DSMT4">
                  <p:embed/>
                </p:oleObj>
              </mc:Choice>
              <mc:Fallback>
                <p:oleObj name="Equation" r:id="rId9" imgW="1333440" imgH="203040" progId="Equation.DSMT4">
                  <p:embed/>
                  <p:pic>
                    <p:nvPicPr>
                      <p:cNvPr id="16396" name="Object 12">
                        <a:extLst>
                          <a:ext uri="{FF2B5EF4-FFF2-40B4-BE49-F238E27FC236}">
                            <a16:creationId xmlns:a16="http://schemas.microsoft.com/office/drawing/2014/main" id="{4F6BD45A-2F49-4A72-B897-A7E9AC487A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879" y="4863357"/>
                        <a:ext cx="327124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3">
            <a:extLst>
              <a:ext uri="{FF2B5EF4-FFF2-40B4-BE49-F238E27FC236}">
                <a16:creationId xmlns:a16="http://schemas.microsoft.com/office/drawing/2014/main" id="{DE9AFB45-F74C-4B47-A0D9-93CABBB2A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48006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014BDFF6-4A5C-4CBE-A363-CD885C871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006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法线方程</a:t>
            </a:r>
          </a:p>
        </p:txBody>
      </p:sp>
      <p:graphicFrame>
        <p:nvGraphicFramePr>
          <p:cNvPr id="16399" name="Object 15">
            <a:extLst>
              <a:ext uri="{FF2B5EF4-FFF2-40B4-BE49-F238E27FC236}">
                <a16:creationId xmlns:a16="http://schemas.microsoft.com/office/drawing/2014/main" id="{8AF08F10-F3F0-476F-A457-3308B462D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9731" y="5403523"/>
          <a:ext cx="3100473" cy="933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87" name="Equation" r:id="rId11" imgW="1307880" imgH="393480" progId="Equation.DSMT4">
                  <p:embed/>
                </p:oleObj>
              </mc:Choice>
              <mc:Fallback>
                <p:oleObj name="Equation" r:id="rId11" imgW="1307880" imgH="393480" progId="Equation.DSMT4">
                  <p:embed/>
                  <p:pic>
                    <p:nvPicPr>
                      <p:cNvPr id="16399" name="Object 15">
                        <a:extLst>
                          <a:ext uri="{FF2B5EF4-FFF2-40B4-BE49-F238E27FC236}">
                            <a16:creationId xmlns:a16="http://schemas.microsoft.com/office/drawing/2014/main" id="{8AF08F10-F3F0-476F-A457-3308B462D0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731" y="5403523"/>
                        <a:ext cx="3100473" cy="933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4" name="Text Box 30">
            <a:extLst>
              <a:ext uri="{FF2B5EF4-FFF2-40B4-BE49-F238E27FC236}">
                <a16:creationId xmlns:a16="http://schemas.microsoft.com/office/drawing/2014/main" id="{4CBBFEE4-FBCE-43B7-98EC-7F00E2F98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法向量</a:t>
            </a:r>
          </a:p>
        </p:txBody>
      </p:sp>
      <p:sp>
        <p:nvSpPr>
          <p:cNvPr id="16415" name="Text Box 31">
            <a:extLst>
              <a:ext uri="{FF2B5EF4-FFF2-40B4-BE49-F238E27FC236}">
                <a16:creationId xmlns:a16="http://schemas.microsoft.com/office/drawing/2014/main" id="{1FC6260B-526F-4AE0-81AC-68AD6B0F8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14620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grpSp>
        <p:nvGrpSpPr>
          <p:cNvPr id="16425" name="Group 41">
            <a:extLst>
              <a:ext uri="{FF2B5EF4-FFF2-40B4-BE49-F238E27FC236}">
                <a16:creationId xmlns:a16="http://schemas.microsoft.com/office/drawing/2014/main" id="{02D39447-46C3-49A1-927B-705EED5E2DF8}"/>
              </a:ext>
            </a:extLst>
          </p:cNvPr>
          <p:cNvGrpSpPr>
            <a:grpSpLocks/>
          </p:cNvGrpSpPr>
          <p:nvPr/>
        </p:nvGrpSpPr>
        <p:grpSpPr bwMode="auto">
          <a:xfrm>
            <a:off x="2743201" y="2165347"/>
            <a:ext cx="2309813" cy="450850"/>
            <a:chOff x="1728" y="1364"/>
            <a:chExt cx="1455" cy="284"/>
          </a:xfrm>
        </p:grpSpPr>
        <p:graphicFrame>
          <p:nvGraphicFramePr>
            <p:cNvPr id="16392" name="Object 8">
              <a:extLst>
                <a:ext uri="{FF2B5EF4-FFF2-40B4-BE49-F238E27FC236}">
                  <a16:creationId xmlns:a16="http://schemas.microsoft.com/office/drawing/2014/main" id="{B0776D1F-62EB-42DC-BDAB-082F077F5C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1364"/>
            <a:ext cx="145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88" name="Equation" r:id="rId13" imgW="1041120" imgH="203040" progId="Equation.DSMT4">
                    <p:embed/>
                  </p:oleObj>
                </mc:Choice>
                <mc:Fallback>
                  <p:oleObj name="Equation" r:id="rId13" imgW="1041120" imgH="203040" progId="Equation.DSMT4">
                    <p:embed/>
                    <p:pic>
                      <p:nvPicPr>
                        <p:cNvPr id="16392" name="Object 8">
                          <a:extLst>
                            <a:ext uri="{FF2B5EF4-FFF2-40B4-BE49-F238E27FC236}">
                              <a16:creationId xmlns:a16="http://schemas.microsoft.com/office/drawing/2014/main" id="{B0776D1F-62EB-42DC-BDAB-082F077F5C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364"/>
                          <a:ext cx="145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3" name="Line 39">
              <a:extLst>
                <a:ext uri="{FF2B5EF4-FFF2-40B4-BE49-F238E27FC236}">
                  <a16:creationId xmlns:a16="http://schemas.microsoft.com/office/drawing/2014/main" id="{61D9AB28-AC15-499E-BF82-B550DE233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9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426" name="Group 42">
            <a:extLst>
              <a:ext uri="{FF2B5EF4-FFF2-40B4-BE49-F238E27FC236}">
                <a16:creationId xmlns:a16="http://schemas.microsoft.com/office/drawing/2014/main" id="{BF36DAF2-1656-4498-B35C-467509BFF89F}"/>
              </a:ext>
            </a:extLst>
          </p:cNvPr>
          <p:cNvGrpSpPr>
            <a:grpSpLocks/>
          </p:cNvGrpSpPr>
          <p:nvPr/>
        </p:nvGrpSpPr>
        <p:grpSpPr bwMode="auto">
          <a:xfrm>
            <a:off x="2695575" y="2681290"/>
            <a:ext cx="2892425" cy="684213"/>
            <a:chOff x="1650" y="1689"/>
            <a:chExt cx="1822" cy="431"/>
          </a:xfrm>
        </p:grpSpPr>
        <p:graphicFrame>
          <p:nvGraphicFramePr>
            <p:cNvPr id="16410" name="Object 26">
              <a:extLst>
                <a:ext uri="{FF2B5EF4-FFF2-40B4-BE49-F238E27FC236}">
                  <a16:creationId xmlns:a16="http://schemas.microsoft.com/office/drawing/2014/main" id="{F9887A92-56C9-4F12-8802-78AF0DD8CB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0" y="1689"/>
            <a:ext cx="1822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89" name="Equation" r:id="rId15" imgW="1180800" imgH="279360" progId="Equation.DSMT4">
                    <p:embed/>
                  </p:oleObj>
                </mc:Choice>
                <mc:Fallback>
                  <p:oleObj name="Equation" r:id="rId15" imgW="1180800" imgH="279360" progId="Equation.DSMT4">
                    <p:embed/>
                    <p:pic>
                      <p:nvPicPr>
                        <p:cNvPr id="16410" name="Object 26">
                          <a:extLst>
                            <a:ext uri="{FF2B5EF4-FFF2-40B4-BE49-F238E27FC236}">
                              <a16:creationId xmlns:a16="http://schemas.microsoft.com/office/drawing/2014/main" id="{F9887A92-56C9-4F12-8802-78AF0DD8CB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0" y="1689"/>
                          <a:ext cx="1822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4" name="Line 40">
              <a:extLst>
                <a:ext uri="{FF2B5EF4-FFF2-40B4-BE49-F238E27FC236}">
                  <a16:creationId xmlns:a16="http://schemas.microsoft.com/office/drawing/2014/main" id="{06F9A715-A63B-4485-9F9D-383B0719C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77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4994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utoUpdateAnimBg="0"/>
      <p:bldP spid="16393" grpId="0" autoUpdateAnimBg="0"/>
      <p:bldP spid="16394" grpId="0" autoUpdateAnimBg="0"/>
      <p:bldP spid="16397" grpId="0" autoUpdateAnimBg="0"/>
      <p:bldP spid="16398" grpId="0" autoUpdateAnimBg="0"/>
      <p:bldP spid="16414" grpId="0" build="p" autoUpdateAnimBg="0"/>
      <p:bldP spid="1641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84" name="Object 20">
            <a:extLst>
              <a:ext uri="{FF2B5EF4-FFF2-40B4-BE49-F238E27FC236}">
                <a16:creationId xmlns:a16="http://schemas.microsoft.com/office/drawing/2014/main" id="{102F5742-4ED5-4BBF-98FA-3A63BBD265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245372"/>
              </p:ext>
            </p:extLst>
          </p:nvPr>
        </p:nvGraphicFramePr>
        <p:xfrm>
          <a:off x="1114791" y="4117798"/>
          <a:ext cx="6841585" cy="578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48" name="Equation" r:id="rId3" imgW="2831760" imgH="241200" progId="Equation.DSMT4">
                  <p:embed/>
                </p:oleObj>
              </mc:Choice>
              <mc:Fallback>
                <p:oleObj name="Equation" r:id="rId3" imgW="2831760" imgH="241200" progId="Equation.DSMT4">
                  <p:embed/>
                  <p:pic>
                    <p:nvPicPr>
                      <p:cNvPr id="11284" name="Object 20">
                        <a:extLst>
                          <a:ext uri="{FF2B5EF4-FFF2-40B4-BE49-F238E27FC236}">
                            <a16:creationId xmlns:a16="http://schemas.microsoft.com/office/drawing/2014/main" id="{102F5742-4ED5-4BBF-98FA-3A63BBD265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791" y="4117798"/>
                        <a:ext cx="6841585" cy="578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>
            <a:extLst>
              <a:ext uri="{FF2B5EF4-FFF2-40B4-BE49-F238E27FC236}">
                <a16:creationId xmlns:a16="http://schemas.microsoft.com/office/drawing/2014/main" id="{B99239FD-6001-4A04-A51E-515AA28FE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572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2FC6C2AF-CAFF-430E-BABF-E749AD314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245252"/>
              </p:ext>
            </p:extLst>
          </p:nvPr>
        </p:nvGraphicFramePr>
        <p:xfrm>
          <a:off x="6012159" y="517030"/>
          <a:ext cx="1656185" cy="474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49" name="Equation" r:id="rId5" imgW="711000" imgH="203040" progId="Equation.DSMT4">
                  <p:embed/>
                </p:oleObj>
              </mc:Choice>
              <mc:Fallback>
                <p:oleObj name="Equation" r:id="rId5" imgW="711000" imgH="203040" progId="Equation.DSMT4">
                  <p:embed/>
                  <p:pic>
                    <p:nvPicPr>
                      <p:cNvPr id="11269" name="Object 5">
                        <a:extLst>
                          <a:ext uri="{FF2B5EF4-FFF2-40B4-BE49-F238E27FC236}">
                            <a16:creationId xmlns:a16="http://schemas.microsoft.com/office/drawing/2014/main" id="{2FC6C2AF-CAFF-430E-BABF-E749AD3143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59" y="517030"/>
                        <a:ext cx="1656185" cy="474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F774F6A3-1ACF-4793-BB47-BC38E24C17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715814"/>
              </p:ext>
            </p:extLst>
          </p:nvPr>
        </p:nvGraphicFramePr>
        <p:xfrm>
          <a:off x="2647020" y="1078984"/>
          <a:ext cx="3240360" cy="469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0" name="Equation" r:id="rId7" imgW="1409400" imgH="203040" progId="Equation.DSMT4">
                  <p:embed/>
                </p:oleObj>
              </mc:Choice>
              <mc:Fallback>
                <p:oleObj name="Equation" r:id="rId7" imgW="1409400" imgH="203040" progId="Equation.DSMT4">
                  <p:embed/>
                  <p:pic>
                    <p:nvPicPr>
                      <p:cNvPr id="11270" name="Object 6">
                        <a:extLst>
                          <a:ext uri="{FF2B5EF4-FFF2-40B4-BE49-F238E27FC236}">
                            <a16:creationId xmlns:a16="http://schemas.microsoft.com/office/drawing/2014/main" id="{F774F6A3-1ACF-4793-BB47-BC38E24C17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0" y="1078984"/>
                        <a:ext cx="3240360" cy="469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>
            <a:extLst>
              <a:ext uri="{FF2B5EF4-FFF2-40B4-BE49-F238E27FC236}">
                <a16:creationId xmlns:a16="http://schemas.microsoft.com/office/drawing/2014/main" id="{EEF713C9-F0C0-4919-B275-989C0F42F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144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则在点</a:t>
            </a:r>
          </a:p>
        </p:txBody>
      </p:sp>
      <p:graphicFrame>
        <p:nvGraphicFramePr>
          <p:cNvPr id="11272" name="Object 8">
            <a:extLst>
              <a:ext uri="{FF2B5EF4-FFF2-40B4-BE49-F238E27FC236}">
                <a16:creationId xmlns:a16="http://schemas.microsoft.com/office/drawing/2014/main" id="{AF0DCB94-54B7-4BA2-9E82-3969E2870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316130"/>
              </p:ext>
            </p:extLst>
          </p:nvPr>
        </p:nvGraphicFramePr>
        <p:xfrm>
          <a:off x="1510769" y="1656127"/>
          <a:ext cx="4890031" cy="544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1" name="Equation" r:id="rId9" imgW="2158920" imgH="241200" progId="Equation.DSMT4">
                  <p:embed/>
                </p:oleObj>
              </mc:Choice>
              <mc:Fallback>
                <p:oleObj name="Equation" r:id="rId9" imgW="2158920" imgH="241200" progId="Equation.DSMT4">
                  <p:embed/>
                  <p:pic>
                    <p:nvPicPr>
                      <p:cNvPr id="11272" name="Object 8">
                        <a:extLst>
                          <a:ext uri="{FF2B5EF4-FFF2-40B4-BE49-F238E27FC236}">
                            <a16:creationId xmlns:a16="http://schemas.microsoft.com/office/drawing/2014/main" id="{AF0DCB94-54B7-4BA2-9E82-3969E28708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769" y="1656127"/>
                        <a:ext cx="4890031" cy="544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>
            <a:extLst>
              <a:ext uri="{FF2B5EF4-FFF2-40B4-BE49-F238E27FC236}">
                <a16:creationId xmlns:a16="http://schemas.microsoft.com/office/drawing/2014/main" id="{10C7E35E-53DB-4D4F-ABC1-5C66374D7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故当函数 </a:t>
            </a:r>
          </a:p>
        </p:txBody>
      </p:sp>
      <p:graphicFrame>
        <p:nvGraphicFramePr>
          <p:cNvPr id="11274" name="Object 10">
            <a:extLst>
              <a:ext uri="{FF2B5EF4-FFF2-40B4-BE49-F238E27FC236}">
                <a16:creationId xmlns:a16="http://schemas.microsoft.com/office/drawing/2014/main" id="{D240B019-CB4D-4330-8F56-2EA87FFDC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966841"/>
              </p:ext>
            </p:extLst>
          </p:nvPr>
        </p:nvGraphicFramePr>
        <p:xfrm>
          <a:off x="2208163" y="2277269"/>
          <a:ext cx="1063724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2" name="Equation" r:id="rId11" imgW="482400" imgH="203040" progId="Equation.DSMT4">
                  <p:embed/>
                </p:oleObj>
              </mc:Choice>
              <mc:Fallback>
                <p:oleObj name="Equation" r:id="rId11" imgW="482400" imgH="203040" progId="Equation.DSMT4">
                  <p:embed/>
                  <p:pic>
                    <p:nvPicPr>
                      <p:cNvPr id="11274" name="Object 10">
                        <a:extLst>
                          <a:ext uri="{FF2B5EF4-FFF2-40B4-BE49-F238E27FC236}">
                            <a16:creationId xmlns:a16="http://schemas.microsoft.com/office/drawing/2014/main" id="{D240B019-CB4D-4330-8F56-2EA87FFDC6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163" y="2277269"/>
                        <a:ext cx="1063724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>
            <a:extLst>
              <a:ext uri="{FF2B5EF4-FFF2-40B4-BE49-F238E27FC236}">
                <a16:creationId xmlns:a16="http://schemas.microsoft.com/office/drawing/2014/main" id="{908D58DE-5821-48B7-BE03-FD2595611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36754"/>
              </p:ext>
            </p:extLst>
          </p:nvPr>
        </p:nvGraphicFramePr>
        <p:xfrm>
          <a:off x="3955784" y="2232266"/>
          <a:ext cx="1176263" cy="540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3" name="Equation" r:id="rId13" imgW="495000" imgH="228600" progId="Equation.DSMT4">
                  <p:embed/>
                </p:oleObj>
              </mc:Choice>
              <mc:Fallback>
                <p:oleObj name="Equation" r:id="rId13" imgW="495000" imgH="228600" progId="Equation.DSMT4">
                  <p:embed/>
                  <p:pic>
                    <p:nvPicPr>
                      <p:cNvPr id="11275" name="Object 11">
                        <a:extLst>
                          <a:ext uri="{FF2B5EF4-FFF2-40B4-BE49-F238E27FC236}">
                            <a16:creationId xmlns:a16="http://schemas.microsoft.com/office/drawing/2014/main" id="{908D58DE-5821-48B7-BE03-FD2595611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784" y="2232266"/>
                        <a:ext cx="1176263" cy="540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>
            <a:extLst>
              <a:ext uri="{FF2B5EF4-FFF2-40B4-BE49-F238E27FC236}">
                <a16:creationId xmlns:a16="http://schemas.microsoft.com/office/drawing/2014/main" id="{181D5596-EA2C-4133-88F5-6FFAB1ED85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938919"/>
              </p:ext>
            </p:extLst>
          </p:nvPr>
        </p:nvGraphicFramePr>
        <p:xfrm>
          <a:off x="2124755" y="5073682"/>
          <a:ext cx="4838319" cy="108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4" name="Equation" r:id="rId15" imgW="1981080" imgH="444240" progId="Equation.DSMT4">
                  <p:embed/>
                </p:oleObj>
              </mc:Choice>
              <mc:Fallback>
                <p:oleObj name="Equation" r:id="rId15" imgW="1981080" imgH="444240" progId="Equation.DSMT4">
                  <p:embed/>
                  <p:pic>
                    <p:nvPicPr>
                      <p:cNvPr id="11282" name="Object 18">
                        <a:extLst>
                          <a:ext uri="{FF2B5EF4-FFF2-40B4-BE49-F238E27FC236}">
                            <a16:creationId xmlns:a16="http://schemas.microsoft.com/office/drawing/2014/main" id="{181D5596-EA2C-4133-88F5-6FFAB1ED85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755" y="5073682"/>
                        <a:ext cx="4838319" cy="1086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Text Box 21">
            <a:extLst>
              <a:ext uri="{FF2B5EF4-FFF2-40B4-BE49-F238E27FC236}">
                <a16:creationId xmlns:a16="http://schemas.microsoft.com/office/drawing/2014/main" id="{763B34D8-0E7F-4B2B-BEBB-10249119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8315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法线方程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20" name="Text Box 56">
            <a:extLst>
              <a:ext uri="{FF2B5EF4-FFF2-40B4-BE49-F238E27FC236}">
                <a16:creationId xmlns:a16="http://schemas.microsoft.com/office/drawing/2014/main" id="{1C46B4EE-F4D3-4A3A-B877-FDF7D345C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4572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11277" name="Object 13">
            <a:extLst>
              <a:ext uri="{FF2B5EF4-FFF2-40B4-BE49-F238E27FC236}">
                <a16:creationId xmlns:a16="http://schemas.microsoft.com/office/drawing/2014/main" id="{7AA27198-9B22-4C54-86BD-A89200F21E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678768"/>
              </p:ext>
            </p:extLst>
          </p:nvPr>
        </p:nvGraphicFramePr>
        <p:xfrm>
          <a:off x="394752" y="2819073"/>
          <a:ext cx="3091428" cy="533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5" name="Equation" r:id="rId17" imgW="1320480" imgH="228600" progId="Equation.DSMT4">
                  <p:embed/>
                </p:oleObj>
              </mc:Choice>
              <mc:Fallback>
                <p:oleObj name="Equation" r:id="rId17" imgW="1320480" imgH="228600" progId="Equation.DSMT4">
                  <p:embed/>
                  <p:pic>
                    <p:nvPicPr>
                      <p:cNvPr id="11277" name="Object 13">
                        <a:extLst>
                          <a:ext uri="{FF2B5EF4-FFF2-40B4-BE49-F238E27FC236}">
                            <a16:creationId xmlns:a16="http://schemas.microsoft.com/office/drawing/2014/main" id="{7AA27198-9B22-4C54-86BD-A89200F21E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52" y="2819073"/>
                        <a:ext cx="3091428" cy="533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4" name="Rectangle 60">
            <a:extLst>
              <a:ext uri="{FF2B5EF4-FFF2-40B4-BE49-F238E27FC236}">
                <a16:creationId xmlns:a16="http://schemas.microsoft.com/office/drawing/2014/main" id="{BFD94826-E2F3-4F27-ACE0-EF6B03305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5715000" cy="533400"/>
          </a:xfrm>
        </p:spPr>
        <p:txBody>
          <a:bodyPr/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特别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当光滑曲面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的方程为显式 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25" name="Text Box 61">
            <a:extLst>
              <a:ext uri="{FF2B5EF4-FFF2-40B4-BE49-F238E27FC236}">
                <a16:creationId xmlns:a16="http://schemas.microsoft.com/office/drawing/2014/main" id="{CE93136D-3770-4940-8A5D-3A446F067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22098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sp>
        <p:nvSpPr>
          <p:cNvPr id="11326" name="Text Box 62">
            <a:extLst>
              <a:ext uri="{FF2B5EF4-FFF2-40B4-BE49-F238E27FC236}">
                <a16:creationId xmlns:a16="http://schemas.microsoft.com/office/drawing/2014/main" id="{DD9B8AC7-13A7-4FD2-B94B-AFF5B6A0D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2209800"/>
            <a:ext cx="36346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有连续偏导数时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曲面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333" name="Text Box 69">
            <a:extLst>
              <a:ext uri="{FF2B5EF4-FFF2-40B4-BE49-F238E27FC236}">
                <a16:creationId xmlns:a16="http://schemas.microsoft.com/office/drawing/2014/main" id="{4D75E436-45D9-4103-863A-A239E7D3F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432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切平面方程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utoUpdateAnimBg="0"/>
      <p:bldP spid="11273" grpId="0" autoUpdateAnimBg="0"/>
      <p:bldP spid="11285" grpId="0" build="p" autoUpdateAnimBg="0"/>
      <p:bldP spid="11320" grpId="0" autoUpdateAnimBg="0"/>
      <p:bldP spid="11325" grpId="0" autoUpdateAnimBg="0"/>
      <p:bldP spid="11326" grpId="0" autoUpdateAnimBg="0"/>
      <p:bldP spid="1133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90F88AA-C705-4DDD-819D-2442EC3A14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9249" y="421482"/>
            <a:ext cx="2954338" cy="5334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求椭圆抛物面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7827" name="Object 3">
            <a:extLst>
              <a:ext uri="{FF2B5EF4-FFF2-40B4-BE49-F238E27FC236}">
                <a16:creationId xmlns:a16="http://schemas.microsoft.com/office/drawing/2014/main" id="{E42A4D4E-E8BD-4694-9083-64ABF8CF9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682402"/>
              </p:ext>
            </p:extLst>
          </p:nvPr>
        </p:nvGraphicFramePr>
        <p:xfrm>
          <a:off x="3492500" y="404813"/>
          <a:ext cx="18716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1" name="Equation" r:id="rId3" imgW="774360" imgH="228600" progId="Equation.DSMT4">
                  <p:embed/>
                </p:oleObj>
              </mc:Choice>
              <mc:Fallback>
                <p:oleObj name="Equation" r:id="rId3" imgW="774360" imgH="228600" progId="Equation.DSMT4">
                  <p:embed/>
                  <p:pic>
                    <p:nvPicPr>
                      <p:cNvPr id="77827" name="Object 3">
                        <a:extLst>
                          <a:ext uri="{FF2B5EF4-FFF2-40B4-BE49-F238E27FC236}">
                            <a16:creationId xmlns:a16="http://schemas.microsoft.com/office/drawing/2014/main" id="{E42A4D4E-E8BD-4694-9083-64ABF8CF93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04813"/>
                        <a:ext cx="18716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>
            <a:extLst>
              <a:ext uri="{FF2B5EF4-FFF2-40B4-BE49-F238E27FC236}">
                <a16:creationId xmlns:a16="http://schemas.microsoft.com/office/drawing/2014/main" id="{BE00B62D-7415-429A-95DD-EB25A6B8B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04813"/>
            <a:ext cx="3644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 , -1 , 3)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处的切</a:t>
            </a: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29435B63-65CC-4557-AFCA-32981518F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81075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平面及法线方程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830" name="Text Box 6">
            <a:extLst>
              <a:ext uri="{FF2B5EF4-FFF2-40B4-BE49-F238E27FC236}">
                <a16:creationId xmlns:a16="http://schemas.microsoft.com/office/drawing/2014/main" id="{AA0CE0F5-C834-4EC9-B156-3D9D98089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57338"/>
            <a:ext cx="187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法向量</a:t>
            </a:r>
          </a:p>
        </p:txBody>
      </p:sp>
      <p:sp>
        <p:nvSpPr>
          <p:cNvPr id="77832" name="Text Box 8">
            <a:extLst>
              <a:ext uri="{FF2B5EF4-FFF2-40B4-BE49-F238E27FC236}">
                <a16:creationId xmlns:a16="http://schemas.microsoft.com/office/drawing/2014/main" id="{D4088E19-EE94-47BD-8258-BCA3D284B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41663"/>
            <a:ext cx="487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所以在点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 , -1 , 3)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处有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7833" name="Text Box 9">
            <a:extLst>
              <a:ext uri="{FF2B5EF4-FFF2-40B4-BE49-F238E27FC236}">
                <a16:creationId xmlns:a16="http://schemas.microsoft.com/office/drawing/2014/main" id="{70E29688-3D8F-4972-8659-952405D27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89363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切平面方程 </a:t>
            </a:r>
          </a:p>
        </p:txBody>
      </p:sp>
      <p:graphicFrame>
        <p:nvGraphicFramePr>
          <p:cNvPr id="77834" name="Object 10">
            <a:extLst>
              <a:ext uri="{FF2B5EF4-FFF2-40B4-BE49-F238E27FC236}">
                <a16:creationId xmlns:a16="http://schemas.microsoft.com/office/drawing/2014/main" id="{16961C5B-A0A8-4A50-ACBC-6AB21C629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511160"/>
              </p:ext>
            </p:extLst>
          </p:nvPr>
        </p:nvGraphicFramePr>
        <p:xfrm>
          <a:off x="2005013" y="4508500"/>
          <a:ext cx="4295775" cy="479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2" name="Equation" r:id="rId5" imgW="1815840" imgH="203040" progId="Equation.DSMT4">
                  <p:embed/>
                </p:oleObj>
              </mc:Choice>
              <mc:Fallback>
                <p:oleObj name="Equation" r:id="rId5" imgW="1815840" imgH="203040" progId="Equation.DSMT4">
                  <p:embed/>
                  <p:pic>
                    <p:nvPicPr>
                      <p:cNvPr id="77834" name="Object 10">
                        <a:extLst>
                          <a:ext uri="{FF2B5EF4-FFF2-40B4-BE49-F238E27FC236}">
                            <a16:creationId xmlns:a16="http://schemas.microsoft.com/office/drawing/2014/main" id="{16961C5B-A0A8-4A50-ACBC-6AB21C629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4508500"/>
                        <a:ext cx="4295775" cy="479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7" name="Text Box 13">
            <a:extLst>
              <a:ext uri="{FF2B5EF4-FFF2-40B4-BE49-F238E27FC236}">
                <a16:creationId xmlns:a16="http://schemas.microsoft.com/office/drawing/2014/main" id="{331EA8A1-A992-4CD5-9568-C2A62B6C6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229225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法线方程</a:t>
            </a:r>
          </a:p>
        </p:txBody>
      </p:sp>
      <p:graphicFrame>
        <p:nvGraphicFramePr>
          <p:cNvPr id="77838" name="Object 14">
            <a:extLst>
              <a:ext uri="{FF2B5EF4-FFF2-40B4-BE49-F238E27FC236}">
                <a16:creationId xmlns:a16="http://schemas.microsoft.com/office/drawing/2014/main" id="{F12D5ACA-EABF-4EC7-B90F-AFAD0907D7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146969"/>
              </p:ext>
            </p:extLst>
          </p:nvPr>
        </p:nvGraphicFramePr>
        <p:xfrm>
          <a:off x="2354263" y="5300663"/>
          <a:ext cx="29940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3" name="Equation" r:id="rId7" imgW="1282680" imgH="393480" progId="Equation.DSMT4">
                  <p:embed/>
                </p:oleObj>
              </mc:Choice>
              <mc:Fallback>
                <p:oleObj name="Equation" r:id="rId7" imgW="1282680" imgH="393480" progId="Equation.DSMT4">
                  <p:embed/>
                  <p:pic>
                    <p:nvPicPr>
                      <p:cNvPr id="77838" name="Object 14">
                        <a:extLst>
                          <a:ext uri="{FF2B5EF4-FFF2-40B4-BE49-F238E27FC236}">
                            <a16:creationId xmlns:a16="http://schemas.microsoft.com/office/drawing/2014/main" id="{F12D5ACA-EABF-4EC7-B90F-AFAD0907D7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5300663"/>
                        <a:ext cx="299402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4" name="Object 30">
            <a:extLst>
              <a:ext uri="{FF2B5EF4-FFF2-40B4-BE49-F238E27FC236}">
                <a16:creationId xmlns:a16="http://schemas.microsoft.com/office/drawing/2014/main" id="{62C16522-529C-4F83-85C5-313309D933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704562"/>
              </p:ext>
            </p:extLst>
          </p:nvPr>
        </p:nvGraphicFramePr>
        <p:xfrm>
          <a:off x="2473899" y="1501149"/>
          <a:ext cx="42957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4" name="Equation" r:id="rId9" imgW="1828800" imgH="279360" progId="Equation.DSMT4">
                  <p:embed/>
                </p:oleObj>
              </mc:Choice>
              <mc:Fallback>
                <p:oleObj name="Equation" r:id="rId9" imgW="1828800" imgH="279360" progId="Equation.DSMT4">
                  <p:embed/>
                  <p:pic>
                    <p:nvPicPr>
                      <p:cNvPr id="77854" name="Object 30">
                        <a:extLst>
                          <a:ext uri="{FF2B5EF4-FFF2-40B4-BE49-F238E27FC236}">
                            <a16:creationId xmlns:a16="http://schemas.microsoft.com/office/drawing/2014/main" id="{62C16522-529C-4F83-85C5-313309D933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899" y="1501149"/>
                        <a:ext cx="42957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7" name="Object 33">
            <a:extLst>
              <a:ext uri="{FF2B5EF4-FFF2-40B4-BE49-F238E27FC236}">
                <a16:creationId xmlns:a16="http://schemas.microsoft.com/office/drawing/2014/main" id="{B89330DF-062C-437F-94D2-4059B6EA80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841705"/>
              </p:ext>
            </p:extLst>
          </p:nvPr>
        </p:nvGraphicFramePr>
        <p:xfrm>
          <a:off x="2484438" y="2230437"/>
          <a:ext cx="30956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5" name="Equation" r:id="rId11" imgW="1358640" imgH="355320" progId="Equation.DSMT4">
                  <p:embed/>
                </p:oleObj>
              </mc:Choice>
              <mc:Fallback>
                <p:oleObj name="Equation" r:id="rId11" imgW="1358640" imgH="355320" progId="Equation.DSMT4">
                  <p:embed/>
                  <p:pic>
                    <p:nvPicPr>
                      <p:cNvPr id="77857" name="Object 33">
                        <a:extLst>
                          <a:ext uri="{FF2B5EF4-FFF2-40B4-BE49-F238E27FC236}">
                            <a16:creationId xmlns:a16="http://schemas.microsoft.com/office/drawing/2014/main" id="{B89330DF-062C-437F-94D2-4059B6EA80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30437"/>
                        <a:ext cx="30956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 autoUpdateAnimBg="0"/>
      <p:bldP spid="77832" grpId="0" autoUpdateAnimBg="0"/>
      <p:bldP spid="77833" grpId="0" autoUpdateAnimBg="0"/>
      <p:bldP spid="7783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45EF363-5419-4651-99C8-99F4690D46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57507"/>
            <a:ext cx="55626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预备知识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光滑曲线和光滑曲面</a:t>
            </a:r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3EB0AB29-169D-4C1F-8D46-9D7531021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25538"/>
            <a:ext cx="5113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设空间曲线由参数方程给出</a:t>
            </a:r>
          </a:p>
        </p:txBody>
      </p:sp>
      <p:sp>
        <p:nvSpPr>
          <p:cNvPr id="78856" name="Text Box 8">
            <a:extLst>
              <a:ext uri="{FF2B5EF4-FFF2-40B4-BE49-F238E27FC236}">
                <a16:creationId xmlns:a16="http://schemas.microsoft.com/office/drawing/2014/main" id="{D44FB165-4329-4D7E-ABB9-9AF307353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475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</a:p>
        </p:txBody>
      </p:sp>
      <p:graphicFrame>
        <p:nvGraphicFramePr>
          <p:cNvPr id="78885" name="Object 37">
            <a:extLst>
              <a:ext uri="{FF2B5EF4-FFF2-40B4-BE49-F238E27FC236}">
                <a16:creationId xmlns:a16="http://schemas.microsoft.com/office/drawing/2014/main" id="{41E943D8-94A2-47C0-8BD4-746BD89879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945505"/>
              </p:ext>
            </p:extLst>
          </p:nvPr>
        </p:nvGraphicFramePr>
        <p:xfrm>
          <a:off x="1691680" y="1715460"/>
          <a:ext cx="48440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82" name="Equation" r:id="rId3" imgW="2006280" imgH="203040" progId="Equation.DSMT4">
                  <p:embed/>
                </p:oleObj>
              </mc:Choice>
              <mc:Fallback>
                <p:oleObj name="Equation" r:id="rId3" imgW="2006280" imgH="203040" progId="Equation.DSMT4">
                  <p:embed/>
                  <p:pic>
                    <p:nvPicPr>
                      <p:cNvPr id="78885" name="Object 37">
                        <a:extLst>
                          <a:ext uri="{FF2B5EF4-FFF2-40B4-BE49-F238E27FC236}">
                            <a16:creationId xmlns:a16="http://schemas.microsoft.com/office/drawing/2014/main" id="{41E943D8-94A2-47C0-8BD4-746BD8987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715460"/>
                        <a:ext cx="48440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6" name="Object 38">
            <a:extLst>
              <a:ext uri="{FF2B5EF4-FFF2-40B4-BE49-F238E27FC236}">
                <a16:creationId xmlns:a16="http://schemas.microsoft.com/office/drawing/2014/main" id="{FD726FEC-216C-4195-80C7-93F9D4343B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415975"/>
              </p:ext>
            </p:extLst>
          </p:nvPr>
        </p:nvGraphicFramePr>
        <p:xfrm>
          <a:off x="1279802" y="2317168"/>
          <a:ext cx="2417762" cy="482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83" name="Equation" r:id="rId5" imgW="1015920" imgH="203040" progId="Equation.DSMT4">
                  <p:embed/>
                </p:oleObj>
              </mc:Choice>
              <mc:Fallback>
                <p:oleObj name="Equation" r:id="rId5" imgW="1015920" imgH="203040" progId="Equation.DSMT4">
                  <p:embed/>
                  <p:pic>
                    <p:nvPicPr>
                      <p:cNvPr id="78886" name="Object 38">
                        <a:extLst>
                          <a:ext uri="{FF2B5EF4-FFF2-40B4-BE49-F238E27FC236}">
                            <a16:creationId xmlns:a16="http://schemas.microsoft.com/office/drawing/2014/main" id="{FD726FEC-216C-4195-80C7-93F9D4343B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802" y="2317168"/>
                        <a:ext cx="2417762" cy="482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7" name="Text Box 39">
            <a:extLst>
              <a:ext uri="{FF2B5EF4-FFF2-40B4-BE49-F238E27FC236}">
                <a16:creationId xmlns:a16="http://schemas.microsoft.com/office/drawing/2014/main" id="{CC903170-E916-49B7-BC82-66514C7A3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2276475"/>
            <a:ext cx="511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有连续的导函数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且导函数不同</a:t>
            </a:r>
          </a:p>
        </p:txBody>
      </p:sp>
      <p:sp>
        <p:nvSpPr>
          <p:cNvPr id="78888" name="Rectangle 40">
            <a:extLst>
              <a:ext uri="{FF2B5EF4-FFF2-40B4-BE49-F238E27FC236}">
                <a16:creationId xmlns:a16="http://schemas.microsoft.com/office/drawing/2014/main" id="{41635E62-3404-4BB6-AB8B-997B03F1E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924175"/>
            <a:ext cx="561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时为零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则称曲线为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光滑曲线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8889" name="Text Box 41">
            <a:extLst>
              <a:ext uri="{FF2B5EF4-FFF2-40B4-BE49-F238E27FC236}">
                <a16:creationId xmlns:a16="http://schemas.microsoft.com/office/drawing/2014/main" id="{934EAD60-BDF2-40FD-B4BF-59D684C0B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573463"/>
            <a:ext cx="3743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设空间曲面方程为</a:t>
            </a:r>
          </a:p>
        </p:txBody>
      </p:sp>
      <p:graphicFrame>
        <p:nvGraphicFramePr>
          <p:cNvPr id="78890" name="Object 42">
            <a:extLst>
              <a:ext uri="{FF2B5EF4-FFF2-40B4-BE49-F238E27FC236}">
                <a16:creationId xmlns:a16="http://schemas.microsoft.com/office/drawing/2014/main" id="{DE15B192-7E8D-4927-9FC4-7665328AB9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515112"/>
              </p:ext>
            </p:extLst>
          </p:nvPr>
        </p:nvGraphicFramePr>
        <p:xfrm>
          <a:off x="2051050" y="4221163"/>
          <a:ext cx="28082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84" name="Equation" r:id="rId7" imgW="1130040" imgH="203040" progId="Equation.DSMT4">
                  <p:embed/>
                </p:oleObj>
              </mc:Choice>
              <mc:Fallback>
                <p:oleObj name="Equation" r:id="rId7" imgW="1130040" imgH="203040" progId="Equation.DSMT4">
                  <p:embed/>
                  <p:pic>
                    <p:nvPicPr>
                      <p:cNvPr id="78890" name="Object 42">
                        <a:extLst>
                          <a:ext uri="{FF2B5EF4-FFF2-40B4-BE49-F238E27FC236}">
                            <a16:creationId xmlns:a16="http://schemas.microsoft.com/office/drawing/2014/main" id="{DE15B192-7E8D-4927-9FC4-7665328AB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221163"/>
                        <a:ext cx="28082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1" name="Text Box 43">
            <a:extLst>
              <a:ext uri="{FF2B5EF4-FFF2-40B4-BE49-F238E27FC236}">
                <a16:creationId xmlns:a16="http://schemas.microsoft.com/office/drawing/2014/main" id="{0E0DC362-9FF2-43C1-8D33-0A4FE1587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868863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</a:p>
        </p:txBody>
      </p:sp>
      <p:graphicFrame>
        <p:nvGraphicFramePr>
          <p:cNvPr id="78892" name="Object 44">
            <a:extLst>
              <a:ext uri="{FF2B5EF4-FFF2-40B4-BE49-F238E27FC236}">
                <a16:creationId xmlns:a16="http://schemas.microsoft.com/office/drawing/2014/main" id="{2B540C2C-C31F-4DDA-ABD1-702F0BF2A4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259509"/>
              </p:ext>
            </p:extLst>
          </p:nvPr>
        </p:nvGraphicFramePr>
        <p:xfrm>
          <a:off x="1258888" y="4868863"/>
          <a:ext cx="150653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85" name="Equation" r:id="rId9" imgW="622080" imgH="241200" progId="Equation.DSMT4">
                  <p:embed/>
                </p:oleObj>
              </mc:Choice>
              <mc:Fallback>
                <p:oleObj name="Equation" r:id="rId9" imgW="622080" imgH="241200" progId="Equation.DSMT4">
                  <p:embed/>
                  <p:pic>
                    <p:nvPicPr>
                      <p:cNvPr id="78892" name="Object 44">
                        <a:extLst>
                          <a:ext uri="{FF2B5EF4-FFF2-40B4-BE49-F238E27FC236}">
                            <a16:creationId xmlns:a16="http://schemas.microsoft.com/office/drawing/2014/main" id="{2B540C2C-C31F-4DDA-ABD1-702F0BF2A4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868863"/>
                        <a:ext cx="150653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3" name="Text Box 45">
            <a:extLst>
              <a:ext uri="{FF2B5EF4-FFF2-40B4-BE49-F238E27FC236}">
                <a16:creationId xmlns:a16="http://schemas.microsoft.com/office/drawing/2014/main" id="{B2F1A7D8-087E-4B82-A6C3-DC599E4D0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868863"/>
            <a:ext cx="6192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连续且不同时为零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则称曲面为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光滑</a:t>
            </a:r>
          </a:p>
        </p:txBody>
      </p:sp>
      <p:sp>
        <p:nvSpPr>
          <p:cNvPr id="78894" name="Rectangle 46">
            <a:extLst>
              <a:ext uri="{FF2B5EF4-FFF2-40B4-BE49-F238E27FC236}">
                <a16:creationId xmlns:a16="http://schemas.microsoft.com/office/drawing/2014/main" id="{F2714C9F-8F45-471D-B165-C0C6DC26A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445125"/>
            <a:ext cx="992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曲面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utoUpdateAnimBg="0"/>
      <p:bldP spid="78856" grpId="0" autoUpdateAnimBg="0"/>
      <p:bldP spid="78887" grpId="0" autoUpdateAnimBg="0"/>
      <p:bldP spid="78888" grpId="0"/>
      <p:bldP spid="78889" grpId="0" autoUpdateAnimBg="0"/>
      <p:bldP spid="78891" grpId="0" autoUpdateAnimBg="0"/>
      <p:bldP spid="78893" grpId="0" autoUpdateAnimBg="0"/>
      <p:bldP spid="7889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92FABF8-2AB4-4162-A596-F4640C7D1A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34951"/>
            <a:ext cx="4038600" cy="5334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确定正数</a:t>
            </a:r>
            <a:r>
              <a:rPr lang="zh-CN" altLang="en-US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使曲面</a:t>
            </a:r>
          </a:p>
        </p:txBody>
      </p:sp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AEC3804E-2429-4787-9157-A327B4037D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300724"/>
              </p:ext>
            </p:extLst>
          </p:nvPr>
        </p:nvGraphicFramePr>
        <p:xfrm>
          <a:off x="4121325" y="346076"/>
          <a:ext cx="141849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19" name="Equation" r:id="rId4" imgW="558720" imgH="164880" progId="Equation.DSMT4">
                  <p:embed/>
                </p:oleObj>
              </mc:Choice>
              <mc:Fallback>
                <p:oleObj name="Equation" r:id="rId4" imgW="558720" imgH="164880" progId="Equation.DSMT4">
                  <p:embed/>
                  <p:pic>
                    <p:nvPicPr>
                      <p:cNvPr id="17413" name="Object 5">
                        <a:extLst>
                          <a:ext uri="{FF2B5EF4-FFF2-40B4-BE49-F238E27FC236}">
                            <a16:creationId xmlns:a16="http://schemas.microsoft.com/office/drawing/2014/main" id="{AEC3804E-2429-4787-9157-A327B4037D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325" y="346076"/>
                        <a:ext cx="141849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>
            <a:extLst>
              <a:ext uri="{FF2B5EF4-FFF2-40B4-BE49-F238E27FC236}">
                <a16:creationId xmlns:a16="http://schemas.microsoft.com/office/drawing/2014/main" id="{6980F12E-FFDC-41D1-AF58-CC3A15919F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171806"/>
              </p:ext>
            </p:extLst>
          </p:nvPr>
        </p:nvGraphicFramePr>
        <p:xfrm>
          <a:off x="6465192" y="247650"/>
          <a:ext cx="24272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20" name="Equation" r:id="rId6" imgW="1041120" imgH="228600" progId="Equation.DSMT4">
                  <p:embed/>
                </p:oleObj>
              </mc:Choice>
              <mc:Fallback>
                <p:oleObj name="Equation" r:id="rId6" imgW="1041120" imgH="228600" progId="Equation.DSMT4">
                  <p:embed/>
                  <p:pic>
                    <p:nvPicPr>
                      <p:cNvPr id="17414" name="Object 6">
                        <a:extLst>
                          <a:ext uri="{FF2B5EF4-FFF2-40B4-BE49-F238E27FC236}">
                            <a16:creationId xmlns:a16="http://schemas.microsoft.com/office/drawing/2014/main" id="{6980F12E-FFDC-41D1-AF58-CC3A15919F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192" y="247650"/>
                        <a:ext cx="24272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>
            <a:extLst>
              <a:ext uri="{FF2B5EF4-FFF2-40B4-BE49-F238E27FC236}">
                <a16:creationId xmlns:a16="http://schemas.microsoft.com/office/drawing/2014/main" id="{53EC2231-545D-4DDF-9B9D-D57F82F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07" y="781050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graphicFrame>
        <p:nvGraphicFramePr>
          <p:cNvPr id="17416" name="Object 8">
            <a:extLst>
              <a:ext uri="{FF2B5EF4-FFF2-40B4-BE49-F238E27FC236}">
                <a16:creationId xmlns:a16="http://schemas.microsoft.com/office/drawing/2014/main" id="{E0879527-6620-4CFF-9AC1-AC4464D954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664889"/>
              </p:ext>
            </p:extLst>
          </p:nvPr>
        </p:nvGraphicFramePr>
        <p:xfrm>
          <a:off x="1088852" y="818552"/>
          <a:ext cx="1898972" cy="525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21" name="Equation" r:id="rId8" imgW="825480" imgH="228600" progId="Equation.DSMT4">
                  <p:embed/>
                </p:oleObj>
              </mc:Choice>
              <mc:Fallback>
                <p:oleObj name="Equation" r:id="rId8" imgW="825480" imgH="228600" progId="Equation.DSMT4">
                  <p:embed/>
                  <p:pic>
                    <p:nvPicPr>
                      <p:cNvPr id="17416" name="Object 8">
                        <a:extLst>
                          <a:ext uri="{FF2B5EF4-FFF2-40B4-BE49-F238E27FC236}">
                            <a16:creationId xmlns:a16="http://schemas.microsoft.com/office/drawing/2014/main" id="{E0879527-6620-4CFF-9AC1-AC4464D954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852" y="818552"/>
                        <a:ext cx="1898972" cy="525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0">
            <a:extLst>
              <a:ext uri="{FF2B5EF4-FFF2-40B4-BE49-F238E27FC236}">
                <a16:creationId xmlns:a16="http://schemas.microsoft.com/office/drawing/2014/main" id="{355DB9C8-18C1-4EEF-9505-64AC7C1C0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二曲面在</a:t>
            </a:r>
            <a:r>
              <a:rPr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点的法向量分别为</a:t>
            </a:r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F1BACB7E-29B2-4F87-9149-9844DC7BF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7175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二曲面在点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相切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17424" name="Object 16">
            <a:extLst>
              <a:ext uri="{FF2B5EF4-FFF2-40B4-BE49-F238E27FC236}">
                <a16:creationId xmlns:a16="http://schemas.microsoft.com/office/drawing/2014/main" id="{620F3B67-A671-40C0-ABC8-991824A0F2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335284"/>
              </p:ext>
            </p:extLst>
          </p:nvPr>
        </p:nvGraphicFramePr>
        <p:xfrm>
          <a:off x="1919784" y="3114284"/>
          <a:ext cx="4252416" cy="1073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22" name="Equation" r:id="rId10" imgW="1790640" imgH="431640" progId="Equation.DSMT4">
                  <p:embed/>
                </p:oleObj>
              </mc:Choice>
              <mc:Fallback>
                <p:oleObj name="Equation" r:id="rId10" imgW="1790640" imgH="431640" progId="Equation.DSMT4">
                  <p:embed/>
                  <p:pic>
                    <p:nvPicPr>
                      <p:cNvPr id="17424" name="Object 16">
                        <a:extLst>
                          <a:ext uri="{FF2B5EF4-FFF2-40B4-BE49-F238E27FC236}">
                            <a16:creationId xmlns:a16="http://schemas.microsoft.com/office/drawing/2014/main" id="{620F3B67-A671-40C0-ABC8-991824A0F2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784" y="3114284"/>
                        <a:ext cx="4252416" cy="1073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>
            <a:extLst>
              <a:ext uri="{FF2B5EF4-FFF2-40B4-BE49-F238E27FC236}">
                <a16:creationId xmlns:a16="http://schemas.microsoft.com/office/drawing/2014/main" id="{C474805D-D9FA-4FD6-BFAA-5AA98F8C6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783814"/>
              </p:ext>
            </p:extLst>
          </p:nvPr>
        </p:nvGraphicFramePr>
        <p:xfrm>
          <a:off x="2067886" y="3085467"/>
          <a:ext cx="429716" cy="59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23"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17425" name="Object 17">
                        <a:extLst>
                          <a:ext uri="{FF2B5EF4-FFF2-40B4-BE49-F238E27FC236}">
                            <a16:creationId xmlns:a16="http://schemas.microsoft.com/office/drawing/2014/main" id="{C474805D-D9FA-4FD6-BFAA-5AA98F8C6A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886" y="3085467"/>
                        <a:ext cx="429716" cy="594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>
            <a:extLst>
              <a:ext uri="{FF2B5EF4-FFF2-40B4-BE49-F238E27FC236}">
                <a16:creationId xmlns:a16="http://schemas.microsoft.com/office/drawing/2014/main" id="{F1D0B244-FF60-4018-A169-BCCD14D6FC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712509"/>
              </p:ext>
            </p:extLst>
          </p:nvPr>
        </p:nvGraphicFramePr>
        <p:xfrm>
          <a:off x="665898" y="4204854"/>
          <a:ext cx="3245119" cy="610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24" name="Equation" r:id="rId14" imgW="1282680" imgH="241200" progId="Equation.DSMT4">
                  <p:embed/>
                </p:oleObj>
              </mc:Choice>
              <mc:Fallback>
                <p:oleObj name="Equation" r:id="rId14" imgW="1282680" imgH="241200" progId="Equation.DSMT4">
                  <p:embed/>
                  <p:pic>
                    <p:nvPicPr>
                      <p:cNvPr id="17427" name="Object 19">
                        <a:extLst>
                          <a:ext uri="{FF2B5EF4-FFF2-40B4-BE49-F238E27FC236}">
                            <a16:creationId xmlns:a16="http://schemas.microsoft.com/office/drawing/2014/main" id="{F1D0B244-FF60-4018-A169-BCCD14D6FC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898" y="4204854"/>
                        <a:ext cx="3245119" cy="610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" name="Text Box 20">
            <a:extLst>
              <a:ext uri="{FF2B5EF4-FFF2-40B4-BE49-F238E27FC236}">
                <a16:creationId xmlns:a16="http://schemas.microsoft.com/office/drawing/2014/main" id="{2BF99BE5-BFCD-40E5-B7A4-0FB2650F1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52988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又点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在球面上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7430" name="Object 22">
            <a:extLst>
              <a:ext uri="{FF2B5EF4-FFF2-40B4-BE49-F238E27FC236}">
                <a16:creationId xmlns:a16="http://schemas.microsoft.com/office/drawing/2014/main" id="{DA6C57FF-BEB2-40F6-8B86-2441C1CF57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266903"/>
              </p:ext>
            </p:extLst>
          </p:nvPr>
        </p:nvGraphicFramePr>
        <p:xfrm>
          <a:off x="3478436" y="4562098"/>
          <a:ext cx="3406328" cy="101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25" name="Equation" r:id="rId16" imgW="1409400" imgH="419040" progId="Equation.DSMT4">
                  <p:embed/>
                </p:oleObj>
              </mc:Choice>
              <mc:Fallback>
                <p:oleObj name="Equation" r:id="rId16" imgW="1409400" imgH="419040" progId="Equation.DSMT4">
                  <p:embed/>
                  <p:pic>
                    <p:nvPicPr>
                      <p:cNvPr id="17430" name="Object 22">
                        <a:extLst>
                          <a:ext uri="{FF2B5EF4-FFF2-40B4-BE49-F238E27FC236}">
                            <a16:creationId xmlns:a16="http://schemas.microsoft.com/office/drawing/2014/main" id="{DA6C57FF-BEB2-40F6-8B86-2441C1CF57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436" y="4562098"/>
                        <a:ext cx="3406328" cy="1012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1" name="Text Box 23">
            <a:extLst>
              <a:ext uri="{FF2B5EF4-FFF2-40B4-BE49-F238E27FC236}">
                <a16:creationId xmlns:a16="http://schemas.microsoft.com/office/drawing/2014/main" id="{FFE27838-0AD1-4453-90FA-B400DA8E9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6388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于是有</a:t>
            </a:r>
          </a:p>
        </p:txBody>
      </p:sp>
      <p:graphicFrame>
        <p:nvGraphicFramePr>
          <p:cNvPr id="17432" name="Object 24">
            <a:extLst>
              <a:ext uri="{FF2B5EF4-FFF2-40B4-BE49-F238E27FC236}">
                <a16:creationId xmlns:a16="http://schemas.microsoft.com/office/drawing/2014/main" id="{139757EA-992C-424D-B76C-15B65130A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469882"/>
              </p:ext>
            </p:extLst>
          </p:nvPr>
        </p:nvGraphicFramePr>
        <p:xfrm>
          <a:off x="1677541" y="5422900"/>
          <a:ext cx="30384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26" name="Equation" r:id="rId18" imgW="1333440" imgH="444240" progId="Equation.DSMT4">
                  <p:embed/>
                </p:oleObj>
              </mc:Choice>
              <mc:Fallback>
                <p:oleObj name="Equation" r:id="rId18" imgW="1333440" imgH="444240" progId="Equation.DSMT4">
                  <p:embed/>
                  <p:pic>
                    <p:nvPicPr>
                      <p:cNvPr id="17432" name="Object 24">
                        <a:extLst>
                          <a:ext uri="{FF2B5EF4-FFF2-40B4-BE49-F238E27FC236}">
                            <a16:creationId xmlns:a16="http://schemas.microsoft.com/office/drawing/2014/main" id="{139757EA-992C-424D-B76C-15B65130A5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541" y="5422900"/>
                        <a:ext cx="30384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8" name="Text Box 30">
            <a:extLst>
              <a:ext uri="{FF2B5EF4-FFF2-40B4-BE49-F238E27FC236}">
                <a16:creationId xmlns:a16="http://schemas.microsoft.com/office/drawing/2014/main" id="{54648CC3-03DA-4300-84BD-DEEAD6EED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5" y="810227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相切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442" name="Text Box 34">
            <a:extLst>
              <a:ext uri="{FF2B5EF4-FFF2-40B4-BE49-F238E27FC236}">
                <a16:creationId xmlns:a16="http://schemas.microsoft.com/office/drawing/2014/main" id="{3155C29E-9DAE-4A7F-AF96-83806CF6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2286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与球面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BAB30A8-E7BC-43CA-82FC-E2BF67C1EBD6}"/>
              </a:ext>
            </a:extLst>
          </p:cNvPr>
          <p:cNvGrpSpPr/>
          <p:nvPr/>
        </p:nvGrpSpPr>
        <p:grpSpPr>
          <a:xfrm>
            <a:off x="1643063" y="1955802"/>
            <a:ext cx="5832475" cy="522288"/>
            <a:chOff x="1643063" y="1955802"/>
            <a:chExt cx="5832475" cy="522288"/>
          </a:xfrm>
        </p:grpSpPr>
        <p:grpSp>
          <p:nvGrpSpPr>
            <p:cNvPr id="17453" name="Group 45">
              <a:extLst>
                <a:ext uri="{FF2B5EF4-FFF2-40B4-BE49-F238E27FC236}">
                  <a16:creationId xmlns:a16="http://schemas.microsoft.com/office/drawing/2014/main" id="{3EBA677D-2D80-4CC8-89C5-EC5CA7605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3063" y="1955802"/>
              <a:ext cx="5832475" cy="522288"/>
              <a:chOff x="715" y="1265"/>
              <a:chExt cx="3674" cy="329"/>
            </a:xfrm>
          </p:grpSpPr>
          <p:graphicFrame>
            <p:nvGraphicFramePr>
              <p:cNvPr id="17419" name="Object 11">
                <a:extLst>
                  <a:ext uri="{FF2B5EF4-FFF2-40B4-BE49-F238E27FC236}">
                    <a16:creationId xmlns:a16="http://schemas.microsoft.com/office/drawing/2014/main" id="{528A2061-17D4-4B0C-857C-8A75B82346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8637953"/>
                  </p:ext>
                </p:extLst>
              </p:nvPr>
            </p:nvGraphicFramePr>
            <p:xfrm>
              <a:off x="715" y="1265"/>
              <a:ext cx="3674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627" name="Equation" r:id="rId20" imgW="2552400" imgH="228600" progId="Equation.DSMT4">
                      <p:embed/>
                    </p:oleObj>
                  </mc:Choice>
                  <mc:Fallback>
                    <p:oleObj name="Equation" r:id="rId20" imgW="2552400" imgH="228600" progId="Equation.DSMT4">
                      <p:embed/>
                      <p:pic>
                        <p:nvPicPr>
                          <p:cNvPr id="17419" name="Object 11">
                            <a:extLst>
                              <a:ext uri="{FF2B5EF4-FFF2-40B4-BE49-F238E27FC236}">
                                <a16:creationId xmlns:a16="http://schemas.microsoft.com/office/drawing/2014/main" id="{528A2061-17D4-4B0C-857C-8A75B823461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5" y="1265"/>
                            <a:ext cx="3674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51" name="Line 43">
                <a:extLst>
                  <a:ext uri="{FF2B5EF4-FFF2-40B4-BE49-F238E27FC236}">
                    <a16:creationId xmlns:a16="http://schemas.microsoft.com/office/drawing/2014/main" id="{6DD46D2A-57DD-44F8-9107-7A905F4B8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319"/>
                <a:ext cx="1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452" name="Line 44">
              <a:extLst>
                <a:ext uri="{FF2B5EF4-FFF2-40B4-BE49-F238E27FC236}">
                  <a16:creationId xmlns:a16="http://schemas.microsoft.com/office/drawing/2014/main" id="{BA333867-8441-4BE3-9438-1E72DDDFF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600" y="2041527"/>
              <a:ext cx="269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457" name="Group 49">
            <a:extLst>
              <a:ext uri="{FF2B5EF4-FFF2-40B4-BE49-F238E27FC236}">
                <a16:creationId xmlns:a16="http://schemas.microsoft.com/office/drawing/2014/main" id="{0704A26C-08A6-4DE6-8757-DC6B1F8E0A44}"/>
              </a:ext>
            </a:extLst>
          </p:cNvPr>
          <p:cNvGrpSpPr>
            <a:grpSpLocks/>
          </p:cNvGrpSpPr>
          <p:nvPr/>
        </p:nvGrpSpPr>
        <p:grpSpPr bwMode="auto">
          <a:xfrm>
            <a:off x="4237038" y="2611440"/>
            <a:ext cx="1044575" cy="534988"/>
            <a:chOff x="3821" y="1625"/>
            <a:chExt cx="658" cy="337"/>
          </a:xfrm>
        </p:grpSpPr>
        <p:graphicFrame>
          <p:nvGraphicFramePr>
            <p:cNvPr id="17421" name="Object 13">
              <a:extLst>
                <a:ext uri="{FF2B5EF4-FFF2-40B4-BE49-F238E27FC236}">
                  <a16:creationId xmlns:a16="http://schemas.microsoft.com/office/drawing/2014/main" id="{3DBF72BC-036E-45DB-AE7C-22DFF6D62E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4507858"/>
                </p:ext>
              </p:extLst>
            </p:nvPr>
          </p:nvGraphicFramePr>
          <p:xfrm>
            <a:off x="3821" y="1625"/>
            <a:ext cx="658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628" name="Equation" r:id="rId22" imgW="444240" imgH="228600" progId="Equation.DSMT4">
                    <p:embed/>
                  </p:oleObj>
                </mc:Choice>
                <mc:Fallback>
                  <p:oleObj name="Equation" r:id="rId22" imgW="444240" imgH="228600" progId="Equation.DSMT4">
                    <p:embed/>
                    <p:pic>
                      <p:nvPicPr>
                        <p:cNvPr id="17421" name="Object 13">
                          <a:extLst>
                            <a:ext uri="{FF2B5EF4-FFF2-40B4-BE49-F238E27FC236}">
                              <a16:creationId xmlns:a16="http://schemas.microsoft.com/office/drawing/2014/main" id="{3DBF72BC-036E-45DB-AE7C-22DFF6D62E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1" y="1625"/>
                          <a:ext cx="658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5" name="Line 47">
              <a:extLst>
                <a:ext uri="{FF2B5EF4-FFF2-40B4-BE49-F238E27FC236}">
                  <a16:creationId xmlns:a16="http://schemas.microsoft.com/office/drawing/2014/main" id="{852E0A59-C8BD-454D-8CEF-9BCB18D8C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680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6" name="Line 48">
              <a:extLst>
                <a:ext uri="{FF2B5EF4-FFF2-40B4-BE49-F238E27FC236}">
                  <a16:creationId xmlns:a16="http://schemas.microsoft.com/office/drawing/2014/main" id="{8A546D3A-0256-496B-A5DE-BC1A65E4A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6" y="1680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460" name="Text Box 52">
            <a:extLst>
              <a:ext uri="{FF2B5EF4-FFF2-40B4-BE49-F238E27FC236}">
                <a16:creationId xmlns:a16="http://schemas.microsoft.com/office/drawing/2014/main" id="{DF3BD33D-F2F0-45BB-8696-B06757196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2608263"/>
            <a:ext cx="143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因此有</a:t>
            </a:r>
          </a:p>
        </p:txBody>
      </p:sp>
      <p:graphicFrame>
        <p:nvGraphicFramePr>
          <p:cNvPr id="17461" name="Object 53">
            <a:extLst>
              <a:ext uri="{FF2B5EF4-FFF2-40B4-BE49-F238E27FC236}">
                <a16:creationId xmlns:a16="http://schemas.microsoft.com/office/drawing/2014/main" id="{7856C874-5635-4343-A476-A45D61D64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919834"/>
              </p:ext>
            </p:extLst>
          </p:nvPr>
        </p:nvGraphicFramePr>
        <p:xfrm>
          <a:off x="2590153" y="3635831"/>
          <a:ext cx="238784" cy="308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29" name="Equation" r:id="rId24" imgW="126720" imgH="164880" progId="Equation.DSMT4">
                  <p:embed/>
                </p:oleObj>
              </mc:Choice>
              <mc:Fallback>
                <p:oleObj name="Equation" r:id="rId24" imgW="126720" imgH="164880" progId="Equation.DSMT4">
                  <p:embed/>
                  <p:pic>
                    <p:nvPicPr>
                      <p:cNvPr id="17461" name="Object 53">
                        <a:extLst>
                          <a:ext uri="{FF2B5EF4-FFF2-40B4-BE49-F238E27FC236}">
                            <a16:creationId xmlns:a16="http://schemas.microsoft.com/office/drawing/2014/main" id="{7856C874-5635-4343-A476-A45D61D64F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153" y="3635831"/>
                        <a:ext cx="238784" cy="308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2" name="Object 54">
            <a:extLst>
              <a:ext uri="{FF2B5EF4-FFF2-40B4-BE49-F238E27FC236}">
                <a16:creationId xmlns:a16="http://schemas.microsoft.com/office/drawing/2014/main" id="{9CE500C7-1B2F-4EB9-B86E-728E119D4A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435122"/>
              </p:ext>
            </p:extLst>
          </p:nvPr>
        </p:nvGraphicFramePr>
        <p:xfrm>
          <a:off x="3807322" y="3091391"/>
          <a:ext cx="429716" cy="552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30" name="Equation" r:id="rId26" imgW="177480" imgH="228600" progId="Equation.DSMT4">
                  <p:embed/>
                </p:oleObj>
              </mc:Choice>
              <mc:Fallback>
                <p:oleObj name="Equation" r:id="rId26" imgW="177480" imgH="228600" progId="Equation.DSMT4">
                  <p:embed/>
                  <p:pic>
                    <p:nvPicPr>
                      <p:cNvPr id="17462" name="Object 54">
                        <a:extLst>
                          <a:ext uri="{FF2B5EF4-FFF2-40B4-BE49-F238E27FC236}">
                            <a16:creationId xmlns:a16="http://schemas.microsoft.com/office/drawing/2014/main" id="{9CE500C7-1B2F-4EB9-B86E-728E119D4A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7322" y="3091391"/>
                        <a:ext cx="429716" cy="552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3" name="Object 55">
            <a:extLst>
              <a:ext uri="{FF2B5EF4-FFF2-40B4-BE49-F238E27FC236}">
                <a16:creationId xmlns:a16="http://schemas.microsoft.com/office/drawing/2014/main" id="{E49E30E2-13F8-4483-A0AD-2FBA6F6339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777745"/>
              </p:ext>
            </p:extLst>
          </p:nvPr>
        </p:nvGraphicFramePr>
        <p:xfrm>
          <a:off x="4075703" y="3634337"/>
          <a:ext cx="247545" cy="319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31" name="Equation" r:id="rId28" imgW="126720" imgH="164880" progId="Equation.DSMT4">
                  <p:embed/>
                </p:oleObj>
              </mc:Choice>
              <mc:Fallback>
                <p:oleObj name="Equation" r:id="rId28" imgW="126720" imgH="164880" progId="Equation.DSMT4">
                  <p:embed/>
                  <p:pic>
                    <p:nvPicPr>
                      <p:cNvPr id="17463" name="Object 55">
                        <a:extLst>
                          <a:ext uri="{FF2B5EF4-FFF2-40B4-BE49-F238E27FC236}">
                            <a16:creationId xmlns:a16="http://schemas.microsoft.com/office/drawing/2014/main" id="{E49E30E2-13F8-4483-A0AD-2FBA6F6339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703" y="3634337"/>
                        <a:ext cx="247545" cy="319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4" name="Object 56">
            <a:extLst>
              <a:ext uri="{FF2B5EF4-FFF2-40B4-BE49-F238E27FC236}">
                <a16:creationId xmlns:a16="http://schemas.microsoft.com/office/drawing/2014/main" id="{C2BFE636-5CFD-456A-9FDC-44911CAA3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484099"/>
              </p:ext>
            </p:extLst>
          </p:nvPr>
        </p:nvGraphicFramePr>
        <p:xfrm>
          <a:off x="5589443" y="3098802"/>
          <a:ext cx="429716" cy="59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32" name="Equation" r:id="rId30" imgW="164880" imgH="228600" progId="Equation.DSMT4">
                  <p:embed/>
                </p:oleObj>
              </mc:Choice>
              <mc:Fallback>
                <p:oleObj name="Equation" r:id="rId30" imgW="164880" imgH="228600" progId="Equation.DSMT4">
                  <p:embed/>
                  <p:pic>
                    <p:nvPicPr>
                      <p:cNvPr id="17464" name="Object 56">
                        <a:extLst>
                          <a:ext uri="{FF2B5EF4-FFF2-40B4-BE49-F238E27FC236}">
                            <a16:creationId xmlns:a16="http://schemas.microsoft.com/office/drawing/2014/main" id="{C2BFE636-5CFD-456A-9FDC-44911CAA37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443" y="3098802"/>
                        <a:ext cx="429716" cy="594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5" name="Object 57">
            <a:extLst>
              <a:ext uri="{FF2B5EF4-FFF2-40B4-BE49-F238E27FC236}">
                <a16:creationId xmlns:a16="http://schemas.microsoft.com/office/drawing/2014/main" id="{79B3AA10-FAE8-4A10-B4F9-287A5B7227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361511"/>
              </p:ext>
            </p:extLst>
          </p:nvPr>
        </p:nvGraphicFramePr>
        <p:xfrm>
          <a:off x="5539817" y="3640650"/>
          <a:ext cx="247545" cy="31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33" name="Equation" r:id="rId32" imgW="126720" imgH="164880" progId="Equation.DSMT4">
                  <p:embed/>
                </p:oleObj>
              </mc:Choice>
              <mc:Fallback>
                <p:oleObj name="Equation" r:id="rId32" imgW="126720" imgH="164880" progId="Equation.DSMT4">
                  <p:embed/>
                  <p:pic>
                    <p:nvPicPr>
                      <p:cNvPr id="17465" name="Object 57">
                        <a:extLst>
                          <a:ext uri="{FF2B5EF4-FFF2-40B4-BE49-F238E27FC236}">
                            <a16:creationId xmlns:a16="http://schemas.microsoft.com/office/drawing/2014/main" id="{79B3AA10-FAE8-4A10-B4F9-287A5B7227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9817" y="3640650"/>
                        <a:ext cx="247545" cy="319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 autoUpdateAnimBg="0"/>
      <p:bldP spid="17420" grpId="0" autoUpdateAnimBg="0"/>
      <p:bldP spid="17428" grpId="0" autoUpdateAnimBg="0"/>
      <p:bldP spid="17431" grpId="0" autoUpdateAnimBg="0"/>
      <p:bldP spid="17460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5">
            <a:extLst>
              <a:ext uri="{FF2B5EF4-FFF2-40B4-BE49-F238E27FC236}">
                <a16:creationId xmlns:a16="http://schemas.microsoft.com/office/drawing/2014/main" id="{B24F3E3D-E42E-4B1B-9233-CAA0790B5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317881"/>
              </p:ext>
            </p:extLst>
          </p:nvPr>
        </p:nvGraphicFramePr>
        <p:xfrm>
          <a:off x="1835696" y="1109664"/>
          <a:ext cx="5058817" cy="49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62" name="Equation" r:id="rId3" imgW="2070000" imgH="203040" progId="Equation.DSMT4">
                  <p:embed/>
                </p:oleObj>
              </mc:Choice>
              <mc:Fallback>
                <p:oleObj name="Equation" r:id="rId3" imgW="2070000" imgH="203040" progId="Equation.DSMT4">
                  <p:embed/>
                  <p:pic>
                    <p:nvPicPr>
                      <p:cNvPr id="25602" name="Object 5">
                        <a:extLst>
                          <a:ext uri="{FF2B5EF4-FFF2-40B4-BE49-F238E27FC236}">
                            <a16:creationId xmlns:a16="http://schemas.microsoft.com/office/drawing/2014/main" id="{B24F3E3D-E42E-4B1B-9233-CAA0790B58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109664"/>
                        <a:ext cx="5058817" cy="497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C87ABA97-0DC2-485F-9864-48F2149F5D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039357"/>
              </p:ext>
            </p:extLst>
          </p:nvPr>
        </p:nvGraphicFramePr>
        <p:xfrm>
          <a:off x="593725" y="1720850"/>
          <a:ext cx="24336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63" name="Equation" r:id="rId5" imgW="1066680" imgH="228600" progId="Equation.DSMT4">
                  <p:embed/>
                </p:oleObj>
              </mc:Choice>
              <mc:Fallback>
                <p:oleObj name="Equation" r:id="rId5" imgW="1066680" imgH="228600" progId="Equation.DSMT4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C87ABA97-0DC2-485F-9864-48F2149F5D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720850"/>
                        <a:ext cx="243363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>
            <a:extLst>
              <a:ext uri="{FF2B5EF4-FFF2-40B4-BE49-F238E27FC236}">
                <a16:creationId xmlns:a16="http://schemas.microsoft.com/office/drawing/2014/main" id="{E0630D77-5240-49E5-A87B-A3789DCA9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1711325"/>
            <a:ext cx="22272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对应于参数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12EB159C-8EB5-4892-B41B-8797012E8D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958830"/>
              </p:ext>
            </p:extLst>
          </p:nvPr>
        </p:nvGraphicFramePr>
        <p:xfrm>
          <a:off x="4860032" y="1733050"/>
          <a:ext cx="18383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64" name="Equation" r:id="rId7" imgW="850680" imgH="228600" progId="Equation.DSMT4">
                  <p:embed/>
                </p:oleObj>
              </mc:Choice>
              <mc:Fallback>
                <p:oleObj name="Equation" r:id="rId7" imgW="850680" imgH="228600" progId="Equation.DSMT4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12EB159C-8EB5-4892-B41B-8797012E8D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733050"/>
                        <a:ext cx="18383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60">
            <a:extLst>
              <a:ext uri="{FF2B5EF4-FFF2-40B4-BE49-F238E27FC236}">
                <a16:creationId xmlns:a16="http://schemas.microsoft.com/office/drawing/2014/main" id="{035D2BE9-1F79-4A9C-BEF8-8B834B151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9900" y="457200"/>
            <a:ext cx="5715000" cy="533400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当曲面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的参数方程为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3256" name="Object 8">
            <a:extLst>
              <a:ext uri="{FF2B5EF4-FFF2-40B4-BE49-F238E27FC236}">
                <a16:creationId xmlns:a16="http://schemas.microsoft.com/office/drawing/2014/main" id="{7BE67CA4-A3AF-43A1-B5AB-68FB2CFD07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379667"/>
              </p:ext>
            </p:extLst>
          </p:nvPr>
        </p:nvGraphicFramePr>
        <p:xfrm>
          <a:off x="579438" y="2374143"/>
          <a:ext cx="3278187" cy="496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65" name="Equation" r:id="rId9" imgW="1320480" imgH="203040" progId="Equation.DSMT4">
                  <p:embed/>
                </p:oleObj>
              </mc:Choice>
              <mc:Fallback>
                <p:oleObj name="Equation" r:id="rId9" imgW="1320480" imgH="203040" progId="Equation.DSMT4">
                  <p:embed/>
                  <p:pic>
                    <p:nvPicPr>
                      <p:cNvPr id="53256" name="Object 8">
                        <a:extLst>
                          <a:ext uri="{FF2B5EF4-FFF2-40B4-BE49-F238E27FC236}">
                            <a16:creationId xmlns:a16="http://schemas.microsoft.com/office/drawing/2014/main" id="{7BE67CA4-A3AF-43A1-B5AB-68FB2CFD0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2374143"/>
                        <a:ext cx="3278187" cy="496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">
            <a:extLst>
              <a:ext uri="{FF2B5EF4-FFF2-40B4-BE49-F238E27FC236}">
                <a16:creationId xmlns:a16="http://schemas.microsoft.com/office/drawing/2014/main" id="{B2A50945-4F82-4268-99BB-D74A12092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2" y="2349500"/>
            <a:ext cx="48180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的某邻域内是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30000" dirty="0"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endParaRPr lang="zh-CN" altLang="en-US" sz="2800" baseline="300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909DB631-6FAC-4630-BD0D-C681E54F8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977133"/>
            <a:ext cx="4818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类函数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  <a:endParaRPr lang="zh-CN" altLang="en-US" sz="2800" baseline="300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3257" name="Object 9">
            <a:extLst>
              <a:ext uri="{FF2B5EF4-FFF2-40B4-BE49-F238E27FC236}">
                <a16:creationId xmlns:a16="http://schemas.microsoft.com/office/drawing/2014/main" id="{75BF79DE-F1AE-4E34-AAE4-DA4B7F924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142625"/>
              </p:ext>
            </p:extLst>
          </p:nvPr>
        </p:nvGraphicFramePr>
        <p:xfrm>
          <a:off x="625475" y="3717032"/>
          <a:ext cx="7594600" cy="1783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66" name="Equation" r:id="rId11" imgW="3060360" imgH="761760" progId="Equation.DSMT4">
                  <p:embed/>
                </p:oleObj>
              </mc:Choice>
              <mc:Fallback>
                <p:oleObj name="Equation" r:id="rId11" imgW="3060360" imgH="761760" progId="Equation.DSMT4">
                  <p:embed/>
                  <p:pic>
                    <p:nvPicPr>
                      <p:cNvPr id="53257" name="Object 9">
                        <a:extLst>
                          <a:ext uri="{FF2B5EF4-FFF2-40B4-BE49-F238E27FC236}">
                            <a16:creationId xmlns:a16="http://schemas.microsoft.com/office/drawing/2014/main" id="{75BF79DE-F1AE-4E34-AAE4-DA4B7F9243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3717032"/>
                        <a:ext cx="7594600" cy="1783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4" grpId="0" autoUpdateAnimBg="0"/>
      <p:bldP spid="1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>
            <a:extLst>
              <a:ext uri="{FF2B5EF4-FFF2-40B4-BE49-F238E27FC236}">
                <a16:creationId xmlns:a16="http://schemas.microsoft.com/office/drawing/2014/main" id="{9A424CB0-EA7A-4AB3-BC97-773A4D7E49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003584"/>
              </p:ext>
            </p:extLst>
          </p:nvPr>
        </p:nvGraphicFramePr>
        <p:xfrm>
          <a:off x="790575" y="358775"/>
          <a:ext cx="67722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34" name="Equation" r:id="rId3" imgW="2730240" imgH="482400" progId="Equation.DSMT4">
                  <p:embed/>
                </p:oleObj>
              </mc:Choice>
              <mc:Fallback>
                <p:oleObj name="Equation" r:id="rId3" imgW="2730240" imgH="482400" progId="Equation.DSMT4">
                  <p:embed/>
                  <p:pic>
                    <p:nvPicPr>
                      <p:cNvPr id="54274" name="Object 2">
                        <a:extLst>
                          <a:ext uri="{FF2B5EF4-FFF2-40B4-BE49-F238E27FC236}">
                            <a16:creationId xmlns:a16="http://schemas.microsoft.com/office/drawing/2014/main" id="{9A424CB0-EA7A-4AB3-BC97-773A4D7E49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58775"/>
                        <a:ext cx="67722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>
            <a:extLst>
              <a:ext uri="{FF2B5EF4-FFF2-40B4-BE49-F238E27FC236}">
                <a16:creationId xmlns:a16="http://schemas.microsoft.com/office/drawing/2014/main" id="{69E11060-4046-48BE-9BA6-E91ACA9FCF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406410"/>
              </p:ext>
            </p:extLst>
          </p:nvPr>
        </p:nvGraphicFramePr>
        <p:xfrm>
          <a:off x="316788" y="1484784"/>
          <a:ext cx="7999628" cy="11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35" name="Equation" r:id="rId5" imgW="3340080" imgH="482400" progId="Equation.DSMT4">
                  <p:embed/>
                </p:oleObj>
              </mc:Choice>
              <mc:Fallback>
                <p:oleObj name="Equation" r:id="rId5" imgW="3340080" imgH="482400" progId="Equation.DSMT4">
                  <p:embed/>
                  <p:pic>
                    <p:nvPicPr>
                      <p:cNvPr id="54275" name="Object 3">
                        <a:extLst>
                          <a:ext uri="{FF2B5EF4-FFF2-40B4-BE49-F238E27FC236}">
                            <a16:creationId xmlns:a16="http://schemas.microsoft.com/office/drawing/2014/main" id="{69E11060-4046-48BE-9BA6-E91ACA9FC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88" y="1484784"/>
                        <a:ext cx="7999628" cy="11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5">
            <a:extLst>
              <a:ext uri="{FF2B5EF4-FFF2-40B4-BE49-F238E27FC236}">
                <a16:creationId xmlns:a16="http://schemas.microsoft.com/office/drawing/2014/main" id="{FEDEFACF-6D7E-4CCF-84AB-99B5928E0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786898"/>
              </p:ext>
            </p:extLst>
          </p:nvPr>
        </p:nvGraphicFramePr>
        <p:xfrm>
          <a:off x="2390775" y="2636838"/>
          <a:ext cx="35718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36" name="Equation" r:id="rId7" imgW="1434960" imgH="203040" progId="Equation.DSMT4">
                  <p:embed/>
                </p:oleObj>
              </mc:Choice>
              <mc:Fallback>
                <p:oleObj name="Equation" r:id="rId7" imgW="1434960" imgH="203040" progId="Equation.DSMT4">
                  <p:embed/>
                  <p:pic>
                    <p:nvPicPr>
                      <p:cNvPr id="54276" name="Object 5">
                        <a:extLst>
                          <a:ext uri="{FF2B5EF4-FFF2-40B4-BE49-F238E27FC236}">
                            <a16:creationId xmlns:a16="http://schemas.microsoft.com/office/drawing/2014/main" id="{FEDEFACF-6D7E-4CCF-84AB-99B5928E01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2636838"/>
                        <a:ext cx="35718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>
            <a:extLst>
              <a:ext uri="{FF2B5EF4-FFF2-40B4-BE49-F238E27FC236}">
                <a16:creationId xmlns:a16="http://schemas.microsoft.com/office/drawing/2014/main" id="{A3D721B0-F000-4BDE-9259-F6ED63FAF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94050"/>
            <a:ext cx="84248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的某邻域内唯一确定一组隐函数</a:t>
            </a:r>
            <a:endParaRPr lang="zh-CN" altLang="en-US" sz="2800" baseline="30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4277" name="Object 5">
            <a:extLst>
              <a:ext uri="{FF2B5EF4-FFF2-40B4-BE49-F238E27FC236}">
                <a16:creationId xmlns:a16="http://schemas.microsoft.com/office/drawing/2014/main" id="{2A20FA33-A414-4957-BAA3-68EFD5A490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41741"/>
              </p:ext>
            </p:extLst>
          </p:nvPr>
        </p:nvGraphicFramePr>
        <p:xfrm>
          <a:off x="2431206" y="3796696"/>
          <a:ext cx="3491012" cy="489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37" name="Equation" r:id="rId9" imgW="1447560" imgH="203040" progId="Equation.DSMT4">
                  <p:embed/>
                </p:oleObj>
              </mc:Choice>
              <mc:Fallback>
                <p:oleObj name="Equation" r:id="rId9" imgW="1447560" imgH="203040" progId="Equation.DSMT4">
                  <p:embed/>
                  <p:pic>
                    <p:nvPicPr>
                      <p:cNvPr id="54277" name="Object 5">
                        <a:extLst>
                          <a:ext uri="{FF2B5EF4-FFF2-40B4-BE49-F238E27FC236}">
                            <a16:creationId xmlns:a16="http://schemas.microsoft.com/office/drawing/2014/main" id="{2A20FA33-A414-4957-BAA3-68EFD5A490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206" y="3796696"/>
                        <a:ext cx="3491012" cy="489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>
            <a:extLst>
              <a:ext uri="{FF2B5EF4-FFF2-40B4-BE49-F238E27FC236}">
                <a16:creationId xmlns:a16="http://schemas.microsoft.com/office/drawing/2014/main" id="{77B527A3-EEF7-48F5-A56D-561A5879E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501767"/>
              </p:ext>
            </p:extLst>
          </p:nvPr>
        </p:nvGraphicFramePr>
        <p:xfrm>
          <a:off x="366713" y="4346180"/>
          <a:ext cx="5789463" cy="96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38" name="Equation" r:id="rId11" imgW="2476440" imgH="406080" progId="Equation.DSMT4">
                  <p:embed/>
                </p:oleObj>
              </mc:Choice>
              <mc:Fallback>
                <p:oleObj name="Equation" r:id="rId11" imgW="2476440" imgH="406080" progId="Equation.DSMT4">
                  <p:embed/>
                  <p:pic>
                    <p:nvPicPr>
                      <p:cNvPr id="54278" name="Object 6">
                        <a:extLst>
                          <a:ext uri="{FF2B5EF4-FFF2-40B4-BE49-F238E27FC236}">
                            <a16:creationId xmlns:a16="http://schemas.microsoft.com/office/drawing/2014/main" id="{77B527A3-EEF7-48F5-A56D-561A5879E3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4346180"/>
                        <a:ext cx="5789463" cy="962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>
            <a:extLst>
              <a:ext uri="{FF2B5EF4-FFF2-40B4-BE49-F238E27FC236}">
                <a16:creationId xmlns:a16="http://schemas.microsoft.com/office/drawing/2014/main" id="{116EAA3B-0EB5-4AE6-A159-8E65823CE0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547541"/>
              </p:ext>
            </p:extLst>
          </p:nvPr>
        </p:nvGraphicFramePr>
        <p:xfrm>
          <a:off x="366713" y="5358906"/>
          <a:ext cx="5869979" cy="46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39" name="Equation" r:id="rId13" imgW="2616120" imgH="203040" progId="Equation.DSMT4">
                  <p:embed/>
                </p:oleObj>
              </mc:Choice>
              <mc:Fallback>
                <p:oleObj name="Equation" r:id="rId13" imgW="2616120" imgH="203040" progId="Equation.DSMT4">
                  <p:embed/>
                  <p:pic>
                    <p:nvPicPr>
                      <p:cNvPr id="54279" name="Object 7">
                        <a:extLst>
                          <a:ext uri="{FF2B5EF4-FFF2-40B4-BE49-F238E27FC236}">
                            <a16:creationId xmlns:a16="http://schemas.microsoft.com/office/drawing/2014/main" id="{116EAA3B-0EB5-4AE6-A159-8E65823CE0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5358906"/>
                        <a:ext cx="5869979" cy="46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>
            <a:extLst>
              <a:ext uri="{FF2B5EF4-FFF2-40B4-BE49-F238E27FC236}">
                <a16:creationId xmlns:a16="http://schemas.microsoft.com/office/drawing/2014/main" id="{73A0DFA4-3DC8-4A66-8A8E-261A7B7AFC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645992"/>
              </p:ext>
            </p:extLst>
          </p:nvPr>
        </p:nvGraphicFramePr>
        <p:xfrm>
          <a:off x="2670175" y="5928818"/>
          <a:ext cx="3357563" cy="470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40" name="Equation" r:id="rId15" imgW="1346040" imgH="203040" progId="Equation.DSMT4">
                  <p:embed/>
                </p:oleObj>
              </mc:Choice>
              <mc:Fallback>
                <p:oleObj name="Equation" r:id="rId15" imgW="1346040" imgH="203040" progId="Equation.DSMT4">
                  <p:embed/>
                  <p:pic>
                    <p:nvPicPr>
                      <p:cNvPr id="54280" name="Object 8">
                        <a:extLst>
                          <a:ext uri="{FF2B5EF4-FFF2-40B4-BE49-F238E27FC236}">
                            <a16:creationId xmlns:a16="http://schemas.microsoft.com/office/drawing/2014/main" id="{73A0DFA4-3DC8-4A66-8A8E-261A7B7AFC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5928818"/>
                        <a:ext cx="3357563" cy="470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1FF34090-193C-4351-BC09-8095C0506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4" y="313532"/>
            <a:ext cx="8424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处对 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求偏导数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endParaRPr lang="zh-CN" altLang="en-US" sz="2800" baseline="300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5299" name="Object 3">
            <a:extLst>
              <a:ext uri="{FF2B5EF4-FFF2-40B4-BE49-F238E27FC236}">
                <a16:creationId xmlns:a16="http://schemas.microsoft.com/office/drawing/2014/main" id="{6D5B6F5E-B0A0-4117-9848-E1B09CD640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771047"/>
              </p:ext>
            </p:extLst>
          </p:nvPr>
        </p:nvGraphicFramePr>
        <p:xfrm>
          <a:off x="806747" y="732094"/>
          <a:ext cx="5455992" cy="88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8" name="Equation" r:id="rId3" imgW="2501640" imgH="393480" progId="Equation.DSMT4">
                  <p:embed/>
                </p:oleObj>
              </mc:Choice>
              <mc:Fallback>
                <p:oleObj name="Equation" r:id="rId3" imgW="2501640" imgH="393480" progId="Equation.DSMT4">
                  <p:embed/>
                  <p:pic>
                    <p:nvPicPr>
                      <p:cNvPr id="55299" name="Object 3">
                        <a:extLst>
                          <a:ext uri="{FF2B5EF4-FFF2-40B4-BE49-F238E27FC236}">
                            <a16:creationId xmlns:a16="http://schemas.microsoft.com/office/drawing/2014/main" id="{6D5B6F5E-B0A0-4117-9848-E1B09CD640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747" y="732094"/>
                        <a:ext cx="5455992" cy="886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>
            <a:extLst>
              <a:ext uri="{FF2B5EF4-FFF2-40B4-BE49-F238E27FC236}">
                <a16:creationId xmlns:a16="http://schemas.microsoft.com/office/drawing/2014/main" id="{39A44660-339E-482D-BAEC-492E724A52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528116"/>
              </p:ext>
            </p:extLst>
          </p:nvPr>
        </p:nvGraphicFramePr>
        <p:xfrm>
          <a:off x="1708297" y="1432680"/>
          <a:ext cx="5455991" cy="87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9" name="Equation" r:id="rId5" imgW="2527200" imgH="393480" progId="Equation.DSMT4">
                  <p:embed/>
                </p:oleObj>
              </mc:Choice>
              <mc:Fallback>
                <p:oleObj name="Equation" r:id="rId5" imgW="2527200" imgH="393480" progId="Equation.DSMT4">
                  <p:embed/>
                  <p:pic>
                    <p:nvPicPr>
                      <p:cNvPr id="55300" name="Object 4">
                        <a:extLst>
                          <a:ext uri="{FF2B5EF4-FFF2-40B4-BE49-F238E27FC236}">
                            <a16:creationId xmlns:a16="http://schemas.microsoft.com/office/drawing/2014/main" id="{39A44660-339E-482D-BAEC-492E724A52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297" y="1432680"/>
                        <a:ext cx="5455991" cy="876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29">
            <a:extLst>
              <a:ext uri="{FF2B5EF4-FFF2-40B4-BE49-F238E27FC236}">
                <a16:creationId xmlns:a16="http://schemas.microsoft.com/office/drawing/2014/main" id="{30464BD1-0636-460C-8853-9335635F6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348880"/>
            <a:ext cx="5543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故曲面</a:t>
            </a:r>
            <a:r>
              <a:rPr lang="zh-CN" altLang="en-US" sz="2800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 在点 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aseline="-250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法向量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108">
            <a:extLst>
              <a:ext uri="{FF2B5EF4-FFF2-40B4-BE49-F238E27FC236}">
                <a16:creationId xmlns:a16="http://schemas.microsoft.com/office/drawing/2014/main" id="{E01A3528-0627-4A3B-9977-E7326E1FC1F2}"/>
              </a:ext>
            </a:extLst>
          </p:cNvPr>
          <p:cNvGrpSpPr>
            <a:grpSpLocks/>
          </p:cNvGrpSpPr>
          <p:nvPr/>
        </p:nvGrpSpPr>
        <p:grpSpPr bwMode="auto">
          <a:xfrm>
            <a:off x="852488" y="2817514"/>
            <a:ext cx="4151313" cy="831849"/>
            <a:chOff x="672" y="578"/>
            <a:chExt cx="2615" cy="524"/>
          </a:xfrm>
        </p:grpSpPr>
        <p:graphicFrame>
          <p:nvGraphicFramePr>
            <p:cNvPr id="27672" name="Object 1028">
              <a:extLst>
                <a:ext uri="{FF2B5EF4-FFF2-40B4-BE49-F238E27FC236}">
                  <a16:creationId xmlns:a16="http://schemas.microsoft.com/office/drawing/2014/main" id="{77E1CD6A-9EC5-4950-AB1D-FA9B011A72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0433219"/>
                </p:ext>
              </p:extLst>
            </p:nvPr>
          </p:nvGraphicFramePr>
          <p:xfrm>
            <a:off x="676" y="578"/>
            <a:ext cx="2611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60" name="Equation" r:id="rId7" imgW="2019240" imgH="393480" progId="Equation.DSMT4">
                    <p:embed/>
                  </p:oleObj>
                </mc:Choice>
                <mc:Fallback>
                  <p:oleObj name="Equation" r:id="rId7" imgW="2019240" imgH="393480" progId="Equation.DSMT4">
                    <p:embed/>
                    <p:pic>
                      <p:nvPicPr>
                        <p:cNvPr id="27672" name="Object 1028">
                          <a:extLst>
                            <a:ext uri="{FF2B5EF4-FFF2-40B4-BE49-F238E27FC236}">
                              <a16:creationId xmlns:a16="http://schemas.microsoft.com/office/drawing/2014/main" id="{77E1CD6A-9EC5-4950-AB1D-FA9B011A72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" y="578"/>
                          <a:ext cx="2611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3" name="Line 1107">
              <a:extLst>
                <a:ext uri="{FF2B5EF4-FFF2-40B4-BE49-F238E27FC236}">
                  <a16:creationId xmlns:a16="http://schemas.microsoft.com/office/drawing/2014/main" id="{6854CFAD-EB15-412F-97B6-2A78D44FE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72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 Box 1029">
            <a:extLst>
              <a:ext uri="{FF2B5EF4-FFF2-40B4-BE49-F238E27FC236}">
                <a16:creationId xmlns:a16="http://schemas.microsoft.com/office/drawing/2014/main" id="{BCFCE325-EC12-428D-AC0B-899921D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3352" y="2977852"/>
            <a:ext cx="1008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</a:p>
        </p:txBody>
      </p:sp>
      <p:grpSp>
        <p:nvGrpSpPr>
          <p:cNvPr id="3" name="Group 1108">
            <a:extLst>
              <a:ext uri="{FF2B5EF4-FFF2-40B4-BE49-F238E27FC236}">
                <a16:creationId xmlns:a16="http://schemas.microsoft.com/office/drawing/2014/main" id="{A71A8934-BE55-488E-A6C7-CA25E5EEDB97}"/>
              </a:ext>
            </a:extLst>
          </p:cNvPr>
          <p:cNvGrpSpPr>
            <a:grpSpLocks/>
          </p:cNvGrpSpPr>
          <p:nvPr/>
        </p:nvGrpSpPr>
        <p:grpSpPr bwMode="auto">
          <a:xfrm>
            <a:off x="5585489" y="3028652"/>
            <a:ext cx="1738313" cy="442912"/>
            <a:chOff x="666" y="706"/>
            <a:chExt cx="1095" cy="279"/>
          </a:xfrm>
        </p:grpSpPr>
        <p:graphicFrame>
          <p:nvGraphicFramePr>
            <p:cNvPr id="27670" name="Object 6">
              <a:extLst>
                <a:ext uri="{FF2B5EF4-FFF2-40B4-BE49-F238E27FC236}">
                  <a16:creationId xmlns:a16="http://schemas.microsoft.com/office/drawing/2014/main" id="{11D7D075-E660-4226-B0BC-7C874C99ED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1218291"/>
                </p:ext>
              </p:extLst>
            </p:nvPr>
          </p:nvGraphicFramePr>
          <p:xfrm>
            <a:off x="666" y="706"/>
            <a:ext cx="109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61" name="Equation" r:id="rId9" imgW="838080" imgH="203040" progId="Equation.DSMT4">
                    <p:embed/>
                  </p:oleObj>
                </mc:Choice>
                <mc:Fallback>
                  <p:oleObj name="Equation" r:id="rId9" imgW="838080" imgH="203040" progId="Equation.DSMT4">
                    <p:embed/>
                    <p:pic>
                      <p:nvPicPr>
                        <p:cNvPr id="27670" name="Object 6">
                          <a:extLst>
                            <a:ext uri="{FF2B5EF4-FFF2-40B4-BE49-F238E27FC236}">
                              <a16:creationId xmlns:a16="http://schemas.microsoft.com/office/drawing/2014/main" id="{11D7D075-E660-4226-B0BC-7C874C99ED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" y="706"/>
                          <a:ext cx="109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1" name="Line 1107">
              <a:extLst>
                <a:ext uri="{FF2B5EF4-FFF2-40B4-BE49-F238E27FC236}">
                  <a16:creationId xmlns:a16="http://schemas.microsoft.com/office/drawing/2014/main" id="{CD9B22E4-DCB9-4DF9-B451-D96452463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72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6" name="Object 18">
            <a:extLst>
              <a:ext uri="{FF2B5EF4-FFF2-40B4-BE49-F238E27FC236}">
                <a16:creationId xmlns:a16="http://schemas.microsoft.com/office/drawing/2014/main" id="{C6AD5B38-BD2D-43FC-AD6E-7AF03F8CF2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844272"/>
              </p:ext>
            </p:extLst>
          </p:nvPr>
        </p:nvGraphicFramePr>
        <p:xfrm>
          <a:off x="2020320" y="4506615"/>
          <a:ext cx="38258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62" name="Equation" r:id="rId11" imgW="1549080" imgH="406080" progId="Equation.DSMT4">
                  <p:embed/>
                </p:oleObj>
              </mc:Choice>
              <mc:Fallback>
                <p:oleObj name="Equation" r:id="rId11" imgW="1549080" imgH="406080" progId="Equation.DSMT4">
                  <p:embed/>
                  <p:pic>
                    <p:nvPicPr>
                      <p:cNvPr id="16" name="Object 18">
                        <a:extLst>
                          <a:ext uri="{FF2B5EF4-FFF2-40B4-BE49-F238E27FC236}">
                            <a16:creationId xmlns:a16="http://schemas.microsoft.com/office/drawing/2014/main" id="{C6AD5B38-BD2D-43FC-AD6E-7AF03F8CF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320" y="4506615"/>
                        <a:ext cx="38258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1">
            <a:extLst>
              <a:ext uri="{FF2B5EF4-FFF2-40B4-BE49-F238E27FC236}">
                <a16:creationId xmlns:a16="http://schemas.microsoft.com/office/drawing/2014/main" id="{86D8B724-B0FB-477B-A1ED-EA5BAA518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4725689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法线方程</a:t>
            </a:r>
            <a:endParaRPr lang="zh-CN" altLang="en-US" sz="2800" dirty="0">
              <a:solidFill>
                <a:srgbClr val="FF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64">
            <a:extLst>
              <a:ext uri="{FF2B5EF4-FFF2-40B4-BE49-F238E27FC236}">
                <a16:creationId xmlns:a16="http://schemas.microsoft.com/office/drawing/2014/main" id="{9345C880-1DAA-4F25-A862-840A02C6A5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67202"/>
              </p:ext>
            </p:extLst>
          </p:nvPr>
        </p:nvGraphicFramePr>
        <p:xfrm>
          <a:off x="1691076" y="3958927"/>
          <a:ext cx="53530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63" name="Equation" r:id="rId13" imgW="2247840" imgH="228600" progId="Equation.DSMT4">
                  <p:embed/>
                </p:oleObj>
              </mc:Choice>
              <mc:Fallback>
                <p:oleObj name="Equation" r:id="rId13" imgW="2247840" imgH="228600" progId="Equation.DSMT4">
                  <p:embed/>
                  <p:pic>
                    <p:nvPicPr>
                      <p:cNvPr id="19" name="Object 64">
                        <a:extLst>
                          <a:ext uri="{FF2B5EF4-FFF2-40B4-BE49-F238E27FC236}">
                            <a16:creationId xmlns:a16="http://schemas.microsoft.com/office/drawing/2014/main" id="{9345C880-1DAA-4F25-A862-840A02C6A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076" y="3958927"/>
                        <a:ext cx="53530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69">
            <a:extLst>
              <a:ext uri="{FF2B5EF4-FFF2-40B4-BE49-F238E27FC236}">
                <a16:creationId xmlns:a16="http://schemas.microsoft.com/office/drawing/2014/main" id="{064427FA-71E8-473D-8F15-2AC2D4BDE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3501727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切平面方程</a:t>
            </a:r>
            <a:endParaRPr lang="zh-CN" altLang="en-US" sz="2800" dirty="0">
              <a:solidFill>
                <a:srgbClr val="FF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2">
            <a:extLst>
              <a:ext uri="{FF2B5EF4-FFF2-40B4-BE49-F238E27FC236}">
                <a16:creationId xmlns:a16="http://schemas.microsoft.com/office/drawing/2014/main" id="{1CF01616-7F2A-42E5-A51D-3F9BFD4EDF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741329"/>
              </p:ext>
            </p:extLst>
          </p:nvPr>
        </p:nvGraphicFramePr>
        <p:xfrm>
          <a:off x="1467564" y="5577538"/>
          <a:ext cx="62992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64" name="Equation" r:id="rId15" imgW="2539800" imgH="482400" progId="Equation.DSMT4">
                  <p:embed/>
                </p:oleObj>
              </mc:Choice>
              <mc:Fallback>
                <p:oleObj name="Equation" r:id="rId15" imgW="2539800" imgH="482400" progId="Equation.DSMT4">
                  <p:embed/>
                  <p:pic>
                    <p:nvPicPr>
                      <p:cNvPr id="54274" name="Object 2">
                        <a:extLst>
                          <a:ext uri="{FF2B5EF4-FFF2-40B4-BE49-F238E27FC236}">
                            <a16:creationId xmlns:a16="http://schemas.microsoft.com/office/drawing/2014/main" id="{9A424CB0-EA7A-4AB3-BC97-773A4D7E49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564" y="5577538"/>
                        <a:ext cx="62992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F66A878-6045-45D3-ADD1-ED3CEAED435D}"/>
              </a:ext>
            </a:extLst>
          </p:cNvPr>
          <p:cNvCxnSpPr/>
          <p:nvPr/>
        </p:nvCxnSpPr>
        <p:spPr>
          <a:xfrm>
            <a:off x="503548" y="5577538"/>
            <a:ext cx="813690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9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7" grpId="0" build="p" autoUpdateAnimBg="0"/>
      <p:bldP spid="2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2">
            <a:extLst>
              <a:ext uri="{FF2B5EF4-FFF2-40B4-BE49-F238E27FC236}">
                <a16:creationId xmlns:a16="http://schemas.microsoft.com/office/drawing/2014/main" id="{C5E584C9-213F-48E0-A877-7F5E158A47E1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997992"/>
            <a:ext cx="5257304" cy="551891"/>
            <a:chOff x="827511" y="836613"/>
            <a:chExt cx="5256657" cy="551891"/>
          </a:xfrm>
        </p:grpSpPr>
        <p:graphicFrame>
          <p:nvGraphicFramePr>
            <p:cNvPr id="28688" name="Object 2">
              <a:extLst>
                <a:ext uri="{FF2B5EF4-FFF2-40B4-BE49-F238E27FC236}">
                  <a16:creationId xmlns:a16="http://schemas.microsoft.com/office/drawing/2014/main" id="{F991612C-C8D7-4B14-B30A-21EC234FA6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3431449"/>
                </p:ext>
              </p:extLst>
            </p:nvPr>
          </p:nvGraphicFramePr>
          <p:xfrm>
            <a:off x="827511" y="892721"/>
            <a:ext cx="1764587" cy="495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94" name="Equation" r:id="rId3" imgW="761760" imgH="203040" progId="Equation.DSMT4">
                    <p:embed/>
                  </p:oleObj>
                </mc:Choice>
                <mc:Fallback>
                  <p:oleObj name="Equation" r:id="rId3" imgW="761760" imgH="203040" progId="Equation.DSMT4">
                    <p:embed/>
                    <p:pic>
                      <p:nvPicPr>
                        <p:cNvPr id="28688" name="Object 2">
                          <a:extLst>
                            <a:ext uri="{FF2B5EF4-FFF2-40B4-BE49-F238E27FC236}">
                              <a16:creationId xmlns:a16="http://schemas.microsoft.com/office/drawing/2014/main" id="{F991612C-C8D7-4B14-B30A-21EC234FA6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11" y="892721"/>
                          <a:ext cx="1764587" cy="4957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 Box 30">
              <a:extLst>
                <a:ext uri="{FF2B5EF4-FFF2-40B4-BE49-F238E27FC236}">
                  <a16:creationId xmlns:a16="http://schemas.microsoft.com/office/drawing/2014/main" id="{9DB75F1E-E7CD-41F5-A379-1EC978B07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589" y="836613"/>
              <a:ext cx="3528579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点处的切平面方程</a:t>
              </a:r>
              <a:r>
                <a: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5" name="组合 31">
            <a:extLst>
              <a:ext uri="{FF2B5EF4-FFF2-40B4-BE49-F238E27FC236}">
                <a16:creationId xmlns:a16="http://schemas.microsoft.com/office/drawing/2014/main" id="{53A6BC09-929F-4ED9-82ED-F9F54D1DB78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89979"/>
            <a:ext cx="8077200" cy="533400"/>
            <a:chOff x="533400" y="228600"/>
            <a:chExt cx="8077200" cy="533400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BEB4DD94-FE1A-4B00-BE2E-5670FB481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228600"/>
              <a:ext cx="4038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defRPr/>
              </a:pPr>
              <a:r>
                <a:rPr lang="zh-CN" altLang="en-US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2800" b="1" kern="0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800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求曲面</a:t>
              </a:r>
            </a:p>
          </p:txBody>
        </p:sp>
        <p:graphicFrame>
          <p:nvGraphicFramePr>
            <p:cNvPr id="28686" name="Object 0">
              <a:extLst>
                <a:ext uri="{FF2B5EF4-FFF2-40B4-BE49-F238E27FC236}">
                  <a16:creationId xmlns:a16="http://schemas.microsoft.com/office/drawing/2014/main" id="{89EFCA89-9E4F-42E7-BFD0-7F67E560FF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3875436"/>
                </p:ext>
              </p:extLst>
            </p:nvPr>
          </p:nvGraphicFramePr>
          <p:xfrm>
            <a:off x="2401094" y="233362"/>
            <a:ext cx="4341812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95" name="Equation" r:id="rId5" imgW="1955520" imgH="228600" progId="Equation.DSMT4">
                    <p:embed/>
                  </p:oleObj>
                </mc:Choice>
                <mc:Fallback>
                  <p:oleObj name="Equation" r:id="rId5" imgW="1955520" imgH="228600" progId="Equation.DSMT4">
                    <p:embed/>
                    <p:pic>
                      <p:nvPicPr>
                        <p:cNvPr id="28686" name="Object 0">
                          <a:extLst>
                            <a:ext uri="{FF2B5EF4-FFF2-40B4-BE49-F238E27FC236}">
                              <a16:creationId xmlns:a16="http://schemas.microsoft.com/office/drawing/2014/main" id="{89EFCA89-9E4F-42E7-BFD0-7F67E560FF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1094" y="233362"/>
                          <a:ext cx="4341812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34">
              <a:extLst>
                <a:ext uri="{FF2B5EF4-FFF2-40B4-BE49-F238E27FC236}">
                  <a16:creationId xmlns:a16="http://schemas.microsoft.com/office/drawing/2014/main" id="{93C27A34-7E4D-4142-AE89-D583DECDD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8925" y="233362"/>
              <a:ext cx="19716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在对应于</a:t>
              </a:r>
            </a:p>
          </p:txBody>
        </p:sp>
      </p:grpSp>
      <p:pic>
        <p:nvPicPr>
          <p:cNvPr id="17" name="图片 16" descr="1.jpg">
            <a:extLst>
              <a:ext uri="{FF2B5EF4-FFF2-40B4-BE49-F238E27FC236}">
                <a16:creationId xmlns:a16="http://schemas.microsoft.com/office/drawing/2014/main" id="{960AB2DF-D053-4F25-9F7E-160AA70805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68" y="2764758"/>
            <a:ext cx="7068299" cy="367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6">
            <a:extLst>
              <a:ext uri="{FF2B5EF4-FFF2-40B4-BE49-F238E27FC236}">
                <a16:creationId xmlns:a16="http://schemas.microsoft.com/office/drawing/2014/main" id="{B477F3AB-3FC9-4B59-BD3A-BA3735004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42" y="1605991"/>
            <a:ext cx="39611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利用公式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法向量</a:t>
            </a: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E9303451-3FBD-42E6-9E84-52DBF6E12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74637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切平面方程 </a:t>
            </a:r>
          </a:p>
        </p:txBody>
      </p:sp>
      <p:graphicFrame>
        <p:nvGraphicFramePr>
          <p:cNvPr id="22" name="Object 10">
            <a:extLst>
              <a:ext uri="{FF2B5EF4-FFF2-40B4-BE49-F238E27FC236}">
                <a16:creationId xmlns:a16="http://schemas.microsoft.com/office/drawing/2014/main" id="{414B896F-5724-4FB3-97C3-7133B83C62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887670"/>
              </p:ext>
            </p:extLst>
          </p:nvPr>
        </p:nvGraphicFramePr>
        <p:xfrm>
          <a:off x="2699792" y="2259750"/>
          <a:ext cx="44164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96" name="Equation" r:id="rId8" imgW="1866600" imgH="203040" progId="Equation.DSMT4">
                  <p:embed/>
                </p:oleObj>
              </mc:Choice>
              <mc:Fallback>
                <p:oleObj name="Equation" r:id="rId8" imgW="1866600" imgH="203040" progId="Equation.DSMT4">
                  <p:embed/>
                  <p:pic>
                    <p:nvPicPr>
                      <p:cNvPr id="77834" name="Object 10">
                        <a:extLst>
                          <a:ext uri="{FF2B5EF4-FFF2-40B4-BE49-F238E27FC236}">
                            <a16:creationId xmlns:a16="http://schemas.microsoft.com/office/drawing/2014/main" id="{16961C5B-A0A8-4A50-ACBC-6AB21C629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259750"/>
                        <a:ext cx="44164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0">
            <a:extLst>
              <a:ext uri="{FF2B5EF4-FFF2-40B4-BE49-F238E27FC236}">
                <a16:creationId xmlns:a16="http://schemas.microsoft.com/office/drawing/2014/main" id="{41FC4065-CDC0-4012-A84C-3AF179992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923454"/>
              </p:ext>
            </p:extLst>
          </p:nvPr>
        </p:nvGraphicFramePr>
        <p:xfrm>
          <a:off x="3635896" y="1536415"/>
          <a:ext cx="19383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97" name="Equation" r:id="rId10" imgW="825480" imgH="253800" progId="Equation.DSMT4">
                  <p:embed/>
                </p:oleObj>
              </mc:Choice>
              <mc:Fallback>
                <p:oleObj name="Equation" r:id="rId10" imgW="825480" imgH="253800" progId="Equation.DSMT4">
                  <p:embed/>
                  <p:pic>
                    <p:nvPicPr>
                      <p:cNvPr id="77854" name="Object 30">
                        <a:extLst>
                          <a:ext uri="{FF2B5EF4-FFF2-40B4-BE49-F238E27FC236}">
                            <a16:creationId xmlns:a16="http://schemas.microsoft.com/office/drawing/2014/main" id="{62C16522-529C-4F83-85C5-313309D933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536415"/>
                        <a:ext cx="19383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430F54E7-FDC5-45AF-907E-3A237C66C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0713"/>
            <a:ext cx="472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accent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chemeClr val="accent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空间曲线的切线与法平面</a:t>
            </a:r>
            <a:r>
              <a:rPr lang="zh-CN" altLang="en-US" sz="2800" dirty="0">
                <a:solidFill>
                  <a:schemeClr val="accent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0E37DE4-2C91-4EFA-918F-B7C4523D4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1633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切线方程</a:t>
            </a:r>
          </a:p>
        </p:txBody>
      </p:sp>
      <p:graphicFrame>
        <p:nvGraphicFramePr>
          <p:cNvPr id="18439" name="Object 7">
            <a:extLst>
              <a:ext uri="{FF2B5EF4-FFF2-40B4-BE49-F238E27FC236}">
                <a16:creationId xmlns:a16="http://schemas.microsoft.com/office/drawing/2014/main" id="{198E18CC-58E7-47E7-9C6A-04E734DF7C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833021"/>
              </p:ext>
            </p:extLst>
          </p:nvPr>
        </p:nvGraphicFramePr>
        <p:xfrm>
          <a:off x="2352417" y="3538335"/>
          <a:ext cx="4064515" cy="1025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84" name="Equation" r:id="rId4" imgW="1714320" imgH="431640" progId="Equation.DSMT4">
                  <p:embed/>
                </p:oleObj>
              </mc:Choice>
              <mc:Fallback>
                <p:oleObj name="Equation" r:id="rId4" imgW="1714320" imgH="431640" progId="Equation.DSMT4">
                  <p:embed/>
                  <p:pic>
                    <p:nvPicPr>
                      <p:cNvPr id="18439" name="Object 7">
                        <a:extLst>
                          <a:ext uri="{FF2B5EF4-FFF2-40B4-BE49-F238E27FC236}">
                            <a16:creationId xmlns:a16="http://schemas.microsoft.com/office/drawing/2014/main" id="{198E18CC-58E7-47E7-9C6A-04E734DF7C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417" y="3538335"/>
                        <a:ext cx="4064515" cy="1025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>
            <a:extLst>
              <a:ext uri="{FF2B5EF4-FFF2-40B4-BE49-F238E27FC236}">
                <a16:creationId xmlns:a16="http://schemas.microsoft.com/office/drawing/2014/main" id="{CFBC25F3-131C-43F0-A0AE-B04CB71D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65296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法平面方程</a:t>
            </a:r>
          </a:p>
        </p:txBody>
      </p:sp>
      <p:graphicFrame>
        <p:nvGraphicFramePr>
          <p:cNvPr id="18443" name="Object 11">
            <a:extLst>
              <a:ext uri="{FF2B5EF4-FFF2-40B4-BE49-F238E27FC236}">
                <a16:creationId xmlns:a16="http://schemas.microsoft.com/office/drawing/2014/main" id="{72CEAC0F-B380-40A2-B764-74F5A283A1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880675"/>
              </p:ext>
            </p:extLst>
          </p:nvPr>
        </p:nvGraphicFramePr>
        <p:xfrm>
          <a:off x="821395" y="5432370"/>
          <a:ext cx="7062973" cy="54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85" name="Equation" r:id="rId6" imgW="2958840" imgH="228600" progId="Equation.DSMT4">
                  <p:embed/>
                </p:oleObj>
              </mc:Choice>
              <mc:Fallback>
                <p:oleObj name="Equation" r:id="rId6" imgW="2958840" imgH="228600" progId="Equation.DSMT4">
                  <p:embed/>
                  <p:pic>
                    <p:nvPicPr>
                      <p:cNvPr id="18443" name="Object 11">
                        <a:extLst>
                          <a:ext uri="{FF2B5EF4-FFF2-40B4-BE49-F238E27FC236}">
                            <a16:creationId xmlns:a16="http://schemas.microsoft.com/office/drawing/2014/main" id="{72CEAC0F-B380-40A2-B764-74F5A283A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395" y="5432370"/>
                        <a:ext cx="7062973" cy="545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>
            <a:extLst>
              <a:ext uri="{FF2B5EF4-FFF2-40B4-BE49-F238E27FC236}">
                <a16:creationId xmlns:a16="http://schemas.microsoft.com/office/drawing/2014/main" id="{7F15C602-67D1-459D-9F88-F3F0E5A74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5733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参数式情况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8447" name="Object 15">
            <a:extLst>
              <a:ext uri="{FF2B5EF4-FFF2-40B4-BE49-F238E27FC236}">
                <a16:creationId xmlns:a16="http://schemas.microsoft.com/office/drawing/2014/main" id="{42ECC0C2-C064-42CA-B991-8FFD2B96AC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486448"/>
              </p:ext>
            </p:extLst>
          </p:nvPr>
        </p:nvGraphicFramePr>
        <p:xfrm>
          <a:off x="5565775" y="1041861"/>
          <a:ext cx="1924021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86" name="Equation" r:id="rId8" imgW="838080" imgH="711000" progId="Equation.DSMT4">
                  <p:embed/>
                </p:oleObj>
              </mc:Choice>
              <mc:Fallback>
                <p:oleObj name="Equation" r:id="rId8" imgW="838080" imgH="711000" progId="Equation.DSMT4">
                  <p:embed/>
                  <p:pic>
                    <p:nvPicPr>
                      <p:cNvPr id="18447" name="Object 15">
                        <a:extLst>
                          <a:ext uri="{FF2B5EF4-FFF2-40B4-BE49-F238E27FC236}">
                            <a16:creationId xmlns:a16="http://schemas.microsoft.com/office/drawing/2014/main" id="{42ECC0C2-C064-42CA-B991-8FFD2B96AC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775" y="1041861"/>
                        <a:ext cx="1924021" cy="163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6">
            <a:extLst>
              <a:ext uri="{FF2B5EF4-FFF2-40B4-BE49-F238E27FC236}">
                <a16:creationId xmlns:a16="http://schemas.microsoft.com/office/drawing/2014/main" id="{6120B8AC-52A4-477C-895A-6EAC33C6F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55733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空间光滑曲线</a:t>
            </a:r>
          </a:p>
        </p:txBody>
      </p:sp>
      <p:sp>
        <p:nvSpPr>
          <p:cNvPr id="18449" name="Text Box 17">
            <a:extLst>
              <a:ext uri="{FF2B5EF4-FFF2-40B4-BE49-F238E27FC236}">
                <a16:creationId xmlns:a16="http://schemas.microsoft.com/office/drawing/2014/main" id="{716971E6-79F0-48E9-8757-A1080082C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3683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切向量</a:t>
            </a:r>
          </a:p>
        </p:txBody>
      </p:sp>
      <p:graphicFrame>
        <p:nvGraphicFramePr>
          <p:cNvPr id="18454" name="Object 22">
            <a:extLst>
              <a:ext uri="{FF2B5EF4-FFF2-40B4-BE49-F238E27FC236}">
                <a16:creationId xmlns:a16="http://schemas.microsoft.com/office/drawing/2014/main" id="{E504526C-2ABE-4D0B-B877-522D3F439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291378"/>
              </p:ext>
            </p:extLst>
          </p:nvPr>
        </p:nvGraphicFramePr>
        <p:xfrm>
          <a:off x="1820863" y="2708275"/>
          <a:ext cx="37734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87" name="Equation" r:id="rId10" imgW="1638000" imgH="228600" progId="Equation.DSMT4">
                  <p:embed/>
                </p:oleObj>
              </mc:Choice>
              <mc:Fallback>
                <p:oleObj name="Equation" r:id="rId10" imgW="1638000" imgH="228600" progId="Equation.DSMT4">
                  <p:embed/>
                  <p:pic>
                    <p:nvPicPr>
                      <p:cNvPr id="18454" name="Object 22">
                        <a:extLst>
                          <a:ext uri="{FF2B5EF4-FFF2-40B4-BE49-F238E27FC236}">
                            <a16:creationId xmlns:a16="http://schemas.microsoft.com/office/drawing/2014/main" id="{E504526C-2ABE-4D0B-B877-522D3F439B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2708275"/>
                        <a:ext cx="377348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78143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40" grpId="0" autoUpdateAnimBg="0"/>
      <p:bldP spid="18444" grpId="0" autoUpdateAnimBg="0"/>
      <p:bldP spid="18448" grpId="0" autoUpdateAnimBg="0"/>
      <p:bldP spid="1844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6">
            <a:extLst>
              <a:ext uri="{FF2B5EF4-FFF2-40B4-BE49-F238E27FC236}">
                <a16:creationId xmlns:a16="http://schemas.microsoft.com/office/drawing/2014/main" id="{D25C98D6-D406-4B41-AF74-CD9D9A5F5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2762697"/>
            <a:ext cx="1814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切线方程</a:t>
            </a: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F840FE10-48B4-4BBE-967D-0798182C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323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法平面方程</a:t>
            </a:r>
          </a:p>
        </p:txBody>
      </p:sp>
      <p:graphicFrame>
        <p:nvGraphicFramePr>
          <p:cNvPr id="25610" name="Object 10">
            <a:extLst>
              <a:ext uri="{FF2B5EF4-FFF2-40B4-BE49-F238E27FC236}">
                <a16:creationId xmlns:a16="http://schemas.microsoft.com/office/drawing/2014/main" id="{A427B7F9-098B-4342-BDF7-C475A1D3D6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076872"/>
              </p:ext>
            </p:extLst>
          </p:nvPr>
        </p:nvGraphicFramePr>
        <p:xfrm>
          <a:off x="2329061" y="2637285"/>
          <a:ext cx="5544813" cy="1367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53" name="Equation" r:id="rId3" imgW="2819160" imgH="660240" progId="Equation.DSMT4">
                  <p:embed/>
                </p:oleObj>
              </mc:Choice>
              <mc:Fallback>
                <p:oleObj name="Equation" r:id="rId3" imgW="2819160" imgH="660240" progId="Equation.DSMT4">
                  <p:embed/>
                  <p:pic>
                    <p:nvPicPr>
                      <p:cNvPr id="25610" name="Object 10">
                        <a:extLst>
                          <a:ext uri="{FF2B5EF4-FFF2-40B4-BE49-F238E27FC236}">
                            <a16:creationId xmlns:a16="http://schemas.microsoft.com/office/drawing/2014/main" id="{A427B7F9-098B-4342-BDF7-C475A1D3D6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061" y="2637285"/>
                        <a:ext cx="5544813" cy="1367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Text Box 12">
            <a:extLst>
              <a:ext uri="{FF2B5EF4-FFF2-40B4-BE49-F238E27FC236}">
                <a16:creationId xmlns:a16="http://schemas.microsoft.com/office/drawing/2014/main" id="{57FCE38D-4D00-4560-8267-B4CC878E0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0028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空间光滑曲线</a:t>
            </a:r>
          </a:p>
        </p:txBody>
      </p:sp>
      <p:graphicFrame>
        <p:nvGraphicFramePr>
          <p:cNvPr id="25613" name="Object 13">
            <a:extLst>
              <a:ext uri="{FF2B5EF4-FFF2-40B4-BE49-F238E27FC236}">
                <a16:creationId xmlns:a16="http://schemas.microsoft.com/office/drawing/2014/main" id="{5419AC72-3E6E-405B-A0CC-818FC8719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481930"/>
              </p:ext>
            </p:extLst>
          </p:nvPr>
        </p:nvGraphicFramePr>
        <p:xfrm>
          <a:off x="5235312" y="302961"/>
          <a:ext cx="2808312" cy="1021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54" name="Equation" r:id="rId5" imgW="1257120" imgH="457200" progId="Equation.DSMT4">
                  <p:embed/>
                </p:oleObj>
              </mc:Choice>
              <mc:Fallback>
                <p:oleObj name="Equation" r:id="rId5" imgW="1257120" imgH="457200" progId="Equation.DSMT4">
                  <p:embed/>
                  <p:pic>
                    <p:nvPicPr>
                      <p:cNvPr id="25613" name="Object 13">
                        <a:extLst>
                          <a:ext uri="{FF2B5EF4-FFF2-40B4-BE49-F238E27FC236}">
                            <a16:creationId xmlns:a16="http://schemas.microsoft.com/office/drawing/2014/main" id="{5419AC72-3E6E-405B-A0CC-818FC87199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312" y="302961"/>
                        <a:ext cx="2808312" cy="1021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Text Box 18">
            <a:extLst>
              <a:ext uri="{FF2B5EF4-FFF2-40B4-BE49-F238E27FC236}">
                <a16:creationId xmlns:a16="http://schemas.microsoft.com/office/drawing/2014/main" id="{6580ED0D-8770-49B6-AC3D-53851355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37567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切向量</a:t>
            </a:r>
          </a:p>
        </p:txBody>
      </p:sp>
      <p:sp>
        <p:nvSpPr>
          <p:cNvPr id="25624" name="Rectangle 24">
            <a:extLst>
              <a:ext uri="{FF2B5EF4-FFF2-40B4-BE49-F238E27FC236}">
                <a16:creationId xmlns:a16="http://schemas.microsoft.com/office/drawing/2014/main" id="{9CC7E444-1AA0-411A-AF04-6CC92F9B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19336"/>
            <a:ext cx="3124200" cy="5334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一般式情况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1" name="Object 26">
            <a:extLst>
              <a:ext uri="{FF2B5EF4-FFF2-40B4-BE49-F238E27FC236}">
                <a16:creationId xmlns:a16="http://schemas.microsoft.com/office/drawing/2014/main" id="{7C3B8A5E-2FC6-460F-B4D1-275A19ED93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160774"/>
              </p:ext>
            </p:extLst>
          </p:nvPr>
        </p:nvGraphicFramePr>
        <p:xfrm>
          <a:off x="1884842" y="1410221"/>
          <a:ext cx="5378726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55" name="Equation" r:id="rId7" imgW="2984400" imgH="507960" progId="Equation.DSMT4">
                  <p:embed/>
                </p:oleObj>
              </mc:Choice>
              <mc:Fallback>
                <p:oleObj name="Equation" r:id="rId7" imgW="2984400" imgH="507960" progId="Equation.DSMT4">
                  <p:embed/>
                  <p:pic>
                    <p:nvPicPr>
                      <p:cNvPr id="65562" name="Object 26">
                        <a:extLst>
                          <a:ext uri="{FF2B5EF4-FFF2-40B4-BE49-F238E27FC236}">
                            <a16:creationId xmlns:a16="http://schemas.microsoft.com/office/drawing/2014/main" id="{6C5C17DF-1FAB-421C-8BE6-F7D6A18627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842" y="1410221"/>
                        <a:ext cx="5378726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>
            <a:extLst>
              <a:ext uri="{FF2B5EF4-FFF2-40B4-BE49-F238E27FC236}">
                <a16:creationId xmlns:a16="http://schemas.microsoft.com/office/drawing/2014/main" id="{D1DC6359-2633-498B-96D2-7F031A3949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394632"/>
              </p:ext>
            </p:extLst>
          </p:nvPr>
        </p:nvGraphicFramePr>
        <p:xfrm>
          <a:off x="2466373" y="4215890"/>
          <a:ext cx="5528215" cy="105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56" name="Equation" r:id="rId9" imgW="2527200" imgH="482400" progId="Equation.DSMT4">
                  <p:embed/>
                </p:oleObj>
              </mc:Choice>
              <mc:Fallback>
                <p:oleObj name="Equation" r:id="rId9" imgW="2527200" imgH="482400" progId="Equation.DSMT4">
                  <p:embed/>
                  <p:pic>
                    <p:nvPicPr>
                      <p:cNvPr id="65539" name="Object 3">
                        <a:extLst>
                          <a:ext uri="{FF2B5EF4-FFF2-40B4-BE49-F238E27FC236}">
                            <a16:creationId xmlns:a16="http://schemas.microsoft.com/office/drawing/2014/main" id="{EB0039E5-94EC-4218-B37E-84AB513ECF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373" y="4215890"/>
                        <a:ext cx="5528215" cy="1055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3">
            <a:extLst>
              <a:ext uri="{FF2B5EF4-FFF2-40B4-BE49-F238E27FC236}">
                <a16:creationId xmlns:a16="http://schemas.microsoft.com/office/drawing/2014/main" id="{975F5E39-20D9-4C1C-B43C-FBB3C3E9DB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716785"/>
              </p:ext>
            </p:extLst>
          </p:nvPr>
        </p:nvGraphicFramePr>
        <p:xfrm>
          <a:off x="5074352" y="5279314"/>
          <a:ext cx="3301236" cy="101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57" name="Equation" r:id="rId11" imgW="1562040" imgH="482400" progId="Equation.DSMT4">
                  <p:embed/>
                </p:oleObj>
              </mc:Choice>
              <mc:Fallback>
                <p:oleObj name="Equation" r:id="rId11" imgW="1562040" imgH="482400" progId="Equation.DSMT4">
                  <p:embed/>
                  <p:pic>
                    <p:nvPicPr>
                      <p:cNvPr id="65549" name="Object 13">
                        <a:extLst>
                          <a:ext uri="{FF2B5EF4-FFF2-40B4-BE49-F238E27FC236}">
                            <a16:creationId xmlns:a16="http://schemas.microsoft.com/office/drawing/2014/main" id="{443ED47B-96DA-4F68-9C4A-9D02E7D36E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352" y="5279314"/>
                        <a:ext cx="3301236" cy="1019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utoUpdateAnimBg="0"/>
      <p:bldP spid="25607" grpId="0" autoUpdateAnimBg="0"/>
      <p:bldP spid="2561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>
            <a:extLst>
              <a:ext uri="{FF2B5EF4-FFF2-40B4-BE49-F238E27FC236}">
                <a16:creationId xmlns:a16="http://schemas.microsoft.com/office/drawing/2014/main" id="{D9537B2A-146D-4760-85A0-79EE6E628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0048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空间光滑曲面</a:t>
            </a:r>
          </a:p>
        </p:txBody>
      </p:sp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70061618-E522-494F-86EA-70ABB44706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297977"/>
              </p:ext>
            </p:extLst>
          </p:nvPr>
        </p:nvGraphicFramePr>
        <p:xfrm>
          <a:off x="5292080" y="1036638"/>
          <a:ext cx="2507456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44" name="Equation" r:id="rId3" imgW="1028520" imgH="203040" progId="Equation.DSMT4">
                  <p:embed/>
                </p:oleObj>
              </mc:Choice>
              <mc:Fallback>
                <p:oleObj name="Equation" r:id="rId3" imgW="1028520" imgH="203040" progId="Equation.DSMT4">
                  <p:embed/>
                  <p:pic>
                    <p:nvPicPr>
                      <p:cNvPr id="26629" name="Object 5">
                        <a:extLst>
                          <a:ext uri="{FF2B5EF4-FFF2-40B4-BE49-F238E27FC236}">
                            <a16:creationId xmlns:a16="http://schemas.microsoft.com/office/drawing/2014/main" id="{70061618-E522-494F-86EA-70ABB44706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036638"/>
                        <a:ext cx="2507456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8" name="Text Box 24">
            <a:extLst>
              <a:ext uri="{FF2B5EF4-FFF2-40B4-BE49-F238E27FC236}">
                <a16:creationId xmlns:a16="http://schemas.microsoft.com/office/drawing/2014/main" id="{C03FE9DB-22A6-49D3-AE0B-9F5BFD4A7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382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曲面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在点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50" name="Text Box 26">
            <a:extLst>
              <a:ext uri="{FF2B5EF4-FFF2-40B4-BE49-F238E27FC236}">
                <a16:creationId xmlns:a16="http://schemas.microsoft.com/office/drawing/2014/main" id="{B419C6FA-6881-4F13-A7B9-066A08908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434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法线方程</a:t>
            </a:r>
          </a:p>
        </p:txBody>
      </p:sp>
      <p:graphicFrame>
        <p:nvGraphicFramePr>
          <p:cNvPr id="26653" name="Object 29">
            <a:extLst>
              <a:ext uri="{FF2B5EF4-FFF2-40B4-BE49-F238E27FC236}">
                <a16:creationId xmlns:a16="http://schemas.microsoft.com/office/drawing/2014/main" id="{D7A41A1D-6CFD-4A7A-8D68-BAD1FB4E2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392712"/>
              </p:ext>
            </p:extLst>
          </p:nvPr>
        </p:nvGraphicFramePr>
        <p:xfrm>
          <a:off x="1062776" y="4867828"/>
          <a:ext cx="7018448" cy="11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45" name="Equation" r:id="rId5" imgW="2819160" imgH="444240" progId="Equation.DSMT4">
                  <p:embed/>
                </p:oleObj>
              </mc:Choice>
              <mc:Fallback>
                <p:oleObj name="Equation" r:id="rId5" imgW="2819160" imgH="444240" progId="Equation.DSMT4">
                  <p:embed/>
                  <p:pic>
                    <p:nvPicPr>
                      <p:cNvPr id="26653" name="Object 29">
                        <a:extLst>
                          <a:ext uri="{FF2B5EF4-FFF2-40B4-BE49-F238E27FC236}">
                            <a16:creationId xmlns:a16="http://schemas.microsoft.com/office/drawing/2014/main" id="{D7A41A1D-6CFD-4A7A-8D68-BAD1FB4E26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76" y="4867828"/>
                        <a:ext cx="7018448" cy="11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6" name="Object 32">
            <a:extLst>
              <a:ext uri="{FF2B5EF4-FFF2-40B4-BE49-F238E27FC236}">
                <a16:creationId xmlns:a16="http://schemas.microsoft.com/office/drawing/2014/main" id="{814EF070-FCEA-4701-AFA4-4BF509F88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678306"/>
              </p:ext>
            </p:extLst>
          </p:nvPr>
        </p:nvGraphicFramePr>
        <p:xfrm>
          <a:off x="981049" y="3286867"/>
          <a:ext cx="6565428" cy="577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46" name="Equation" r:id="rId7" imgW="2743200" imgH="241200" progId="Equation.DSMT4">
                  <p:embed/>
                </p:oleObj>
              </mc:Choice>
              <mc:Fallback>
                <p:oleObj name="Equation" r:id="rId7" imgW="2743200" imgH="241200" progId="Equation.DSMT4">
                  <p:embed/>
                  <p:pic>
                    <p:nvPicPr>
                      <p:cNvPr id="26656" name="Object 32">
                        <a:extLst>
                          <a:ext uri="{FF2B5EF4-FFF2-40B4-BE49-F238E27FC236}">
                            <a16:creationId xmlns:a16="http://schemas.microsoft.com/office/drawing/2014/main" id="{814EF070-FCEA-4701-AFA4-4BF509F88E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49" y="3286867"/>
                        <a:ext cx="6565428" cy="577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7" name="Text Box 33">
            <a:extLst>
              <a:ext uri="{FF2B5EF4-FFF2-40B4-BE49-F238E27FC236}">
                <a16:creationId xmlns:a16="http://schemas.microsoft.com/office/drawing/2014/main" id="{56D91526-3291-476E-9BB3-7D7F6098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98901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隐式情况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6660" name="Text Box 36">
            <a:extLst>
              <a:ext uri="{FF2B5EF4-FFF2-40B4-BE49-F238E27FC236}">
                <a16:creationId xmlns:a16="http://schemas.microsoft.com/office/drawing/2014/main" id="{B23D4C3E-D5F3-4045-A41A-03BED13F7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5382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法向量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661" name="Object 37">
            <a:extLst>
              <a:ext uri="{FF2B5EF4-FFF2-40B4-BE49-F238E27FC236}">
                <a16:creationId xmlns:a16="http://schemas.microsoft.com/office/drawing/2014/main" id="{4EEB15E7-BC8E-47A1-8BBE-96DE315BEC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733873"/>
              </p:ext>
            </p:extLst>
          </p:nvPr>
        </p:nvGraphicFramePr>
        <p:xfrm>
          <a:off x="2667997" y="1576444"/>
          <a:ext cx="174272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47" name="Equation" r:id="rId9" imgW="825480" imgH="228600" progId="Equation.DSMT4">
                  <p:embed/>
                </p:oleObj>
              </mc:Choice>
              <mc:Fallback>
                <p:oleObj name="Equation" r:id="rId9" imgW="825480" imgH="228600" progId="Equation.DSMT4">
                  <p:embed/>
                  <p:pic>
                    <p:nvPicPr>
                      <p:cNvPr id="26661" name="Object 37">
                        <a:extLst>
                          <a:ext uri="{FF2B5EF4-FFF2-40B4-BE49-F238E27FC236}">
                            <a16:creationId xmlns:a16="http://schemas.microsoft.com/office/drawing/2014/main" id="{4EEB15E7-BC8E-47A1-8BBE-96DE315BEC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997" y="1576444"/>
                        <a:ext cx="174272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2" name="Object 38">
            <a:extLst>
              <a:ext uri="{FF2B5EF4-FFF2-40B4-BE49-F238E27FC236}">
                <a16:creationId xmlns:a16="http://schemas.microsoft.com/office/drawing/2014/main" id="{BA106444-666D-4BCE-AB0E-F71DD82E4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569654"/>
              </p:ext>
            </p:extLst>
          </p:nvPr>
        </p:nvGraphicFramePr>
        <p:xfrm>
          <a:off x="4507288" y="3865867"/>
          <a:ext cx="4077039" cy="577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48" name="Equation" r:id="rId11" imgW="1612800" imgH="228600" progId="Equation.DSMT4">
                  <p:embed/>
                </p:oleObj>
              </mc:Choice>
              <mc:Fallback>
                <p:oleObj name="Equation" r:id="rId11" imgW="1612800" imgH="228600" progId="Equation.DSMT4">
                  <p:embed/>
                  <p:pic>
                    <p:nvPicPr>
                      <p:cNvPr id="26662" name="Object 38">
                        <a:extLst>
                          <a:ext uri="{FF2B5EF4-FFF2-40B4-BE49-F238E27FC236}">
                            <a16:creationId xmlns:a16="http://schemas.microsoft.com/office/drawing/2014/main" id="{BA106444-666D-4BCE-AB0E-F71DD82E41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7288" y="3865867"/>
                        <a:ext cx="4077039" cy="577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>
            <a:extLst>
              <a:ext uri="{FF2B5EF4-FFF2-40B4-BE49-F238E27FC236}">
                <a16:creationId xmlns:a16="http://schemas.microsoft.com/office/drawing/2014/main" id="{47C2F35F-9243-42C8-90CA-265E9F62F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切平面方程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64" name="Rectangle 40">
            <a:extLst>
              <a:ext uri="{FF2B5EF4-FFF2-40B4-BE49-F238E27FC236}">
                <a16:creationId xmlns:a16="http://schemas.microsoft.com/office/drawing/2014/main" id="{0FAD9828-309A-4CCC-9410-19DA66845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4038600" cy="533400"/>
          </a:xfrm>
        </p:spPr>
        <p:txBody>
          <a:bodyPr/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曲面的切平面与法线</a:t>
            </a:r>
          </a:p>
        </p:txBody>
      </p:sp>
      <p:grpSp>
        <p:nvGrpSpPr>
          <p:cNvPr id="26673" name="Group 49">
            <a:extLst>
              <a:ext uri="{FF2B5EF4-FFF2-40B4-BE49-F238E27FC236}">
                <a16:creationId xmlns:a16="http://schemas.microsoft.com/office/drawing/2014/main" id="{079869F1-E226-4B03-A341-4EAE5B6DE168}"/>
              </a:ext>
            </a:extLst>
          </p:cNvPr>
          <p:cNvGrpSpPr>
            <a:grpSpLocks/>
          </p:cNvGrpSpPr>
          <p:nvPr/>
        </p:nvGrpSpPr>
        <p:grpSpPr bwMode="auto">
          <a:xfrm>
            <a:off x="1439863" y="2159001"/>
            <a:ext cx="6861175" cy="577850"/>
            <a:chOff x="907" y="1360"/>
            <a:chExt cx="4322" cy="364"/>
          </a:xfrm>
        </p:grpSpPr>
        <p:graphicFrame>
          <p:nvGraphicFramePr>
            <p:cNvPr id="26647" name="Object 23">
              <a:extLst>
                <a:ext uri="{FF2B5EF4-FFF2-40B4-BE49-F238E27FC236}">
                  <a16:creationId xmlns:a16="http://schemas.microsoft.com/office/drawing/2014/main" id="{A3F45770-D4AA-4E19-8D95-E02D735529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8933270"/>
                </p:ext>
              </p:extLst>
            </p:nvPr>
          </p:nvGraphicFramePr>
          <p:xfrm>
            <a:off x="907" y="1360"/>
            <a:ext cx="4322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49" name="Equation" r:id="rId13" imgW="2869920" imgH="241200" progId="Equation.DSMT4">
                    <p:embed/>
                  </p:oleObj>
                </mc:Choice>
                <mc:Fallback>
                  <p:oleObj name="Equation" r:id="rId13" imgW="2869920" imgH="241200" progId="Equation.DSMT4">
                    <p:embed/>
                    <p:pic>
                      <p:nvPicPr>
                        <p:cNvPr id="26647" name="Object 23">
                          <a:extLst>
                            <a:ext uri="{FF2B5EF4-FFF2-40B4-BE49-F238E27FC236}">
                              <a16:creationId xmlns:a16="http://schemas.microsoft.com/office/drawing/2014/main" id="{A3F45770-D4AA-4E19-8D95-E02D735529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1360"/>
                          <a:ext cx="4322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72" name="Line 48">
              <a:extLst>
                <a:ext uri="{FF2B5EF4-FFF2-40B4-BE49-F238E27FC236}">
                  <a16:creationId xmlns:a16="http://schemas.microsoft.com/office/drawing/2014/main" id="{5FFBA945-8906-4839-ABA2-58E71A7E4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" y="14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  <p:bldP spid="26648" grpId="0" autoUpdateAnimBg="0"/>
      <p:bldP spid="26650" grpId="0" autoUpdateAnimBg="0"/>
      <p:bldP spid="26657" grpId="0" autoUpdateAnimBg="0"/>
      <p:bldP spid="26660" grpId="0" autoUpdateAnimBg="0"/>
      <p:bldP spid="2663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>
            <a:extLst>
              <a:ext uri="{FF2B5EF4-FFF2-40B4-BE49-F238E27FC236}">
                <a16:creationId xmlns:a16="http://schemas.microsoft.com/office/drawing/2014/main" id="{E9D1900B-B7C4-4A1D-8FB5-81661FCDA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79413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空间光滑曲面</a:t>
            </a: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F07AD698-7192-48EA-944C-D9CABA24F6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415715"/>
              </p:ext>
            </p:extLst>
          </p:nvPr>
        </p:nvGraphicFramePr>
        <p:xfrm>
          <a:off x="4932040" y="429914"/>
          <a:ext cx="2230760" cy="50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24" name="Equation" r:id="rId3" imgW="888840" imgH="203040" progId="Equation.DSMT4">
                  <p:embed/>
                </p:oleObj>
              </mc:Choice>
              <mc:Fallback>
                <p:oleObj name="Equation" r:id="rId3" imgW="888840" imgH="203040" progId="Equation.DSMT4">
                  <p:embed/>
                  <p:pic>
                    <p:nvPicPr>
                      <p:cNvPr id="29700" name="Object 4">
                        <a:extLst>
                          <a:ext uri="{FF2B5EF4-FFF2-40B4-BE49-F238E27FC236}">
                            <a16:creationId xmlns:a16="http://schemas.microsoft.com/office/drawing/2014/main" id="{F07AD698-7192-48EA-944C-D9CABA24F6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29914"/>
                        <a:ext cx="2230760" cy="50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>
            <a:extLst>
              <a:ext uri="{FF2B5EF4-FFF2-40B4-BE49-F238E27FC236}">
                <a16:creationId xmlns:a16="http://schemas.microsoft.com/office/drawing/2014/main" id="{B6E11A38-B4D2-495C-8408-9A836E388D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2544"/>
              </p:ext>
            </p:extLst>
          </p:nvPr>
        </p:nvGraphicFramePr>
        <p:xfrm>
          <a:off x="1277185" y="4724401"/>
          <a:ext cx="6597430" cy="55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25" name="Equation" r:id="rId5" imgW="2844720" imgH="241200" progId="Equation.DSMT4">
                  <p:embed/>
                </p:oleObj>
              </mc:Choice>
              <mc:Fallback>
                <p:oleObj name="Equation" r:id="rId5" imgW="2844720" imgH="241200" progId="Equation.DSMT4">
                  <p:embed/>
                  <p:pic>
                    <p:nvPicPr>
                      <p:cNvPr id="29703" name="Object 7">
                        <a:extLst>
                          <a:ext uri="{FF2B5EF4-FFF2-40B4-BE49-F238E27FC236}">
                            <a16:creationId xmlns:a16="http://schemas.microsoft.com/office/drawing/2014/main" id="{B6E11A38-B4D2-495C-8408-9A836E388D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185" y="4724401"/>
                        <a:ext cx="6597430" cy="55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8">
            <a:extLst>
              <a:ext uri="{FF2B5EF4-FFF2-40B4-BE49-F238E27FC236}">
                <a16:creationId xmlns:a16="http://schemas.microsoft.com/office/drawing/2014/main" id="{97BDAFC3-322E-4355-A2B6-F87CDD066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0386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切平面方程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C3F5AE18-F856-43C7-8A90-9085F3EBC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864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法线方程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712" name="Object 16">
            <a:extLst>
              <a:ext uri="{FF2B5EF4-FFF2-40B4-BE49-F238E27FC236}">
                <a16:creationId xmlns:a16="http://schemas.microsoft.com/office/drawing/2014/main" id="{63E6398D-FB87-42D9-93B3-4D22D6C88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513035"/>
              </p:ext>
            </p:extLst>
          </p:nvPr>
        </p:nvGraphicFramePr>
        <p:xfrm>
          <a:off x="2171700" y="5503977"/>
          <a:ext cx="4702792" cy="1055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26" name="Equation" r:id="rId7" imgW="1981080" imgH="444240" progId="Equation.DSMT4">
                  <p:embed/>
                </p:oleObj>
              </mc:Choice>
              <mc:Fallback>
                <p:oleObj name="Equation" r:id="rId7" imgW="1981080" imgH="444240" progId="Equation.DSMT4">
                  <p:embed/>
                  <p:pic>
                    <p:nvPicPr>
                      <p:cNvPr id="29712" name="Object 16">
                        <a:extLst>
                          <a:ext uri="{FF2B5EF4-FFF2-40B4-BE49-F238E27FC236}">
                            <a16:creationId xmlns:a16="http://schemas.microsoft.com/office/drawing/2014/main" id="{63E6398D-FB87-42D9-93B3-4D22D6C88A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5503977"/>
                        <a:ext cx="4702792" cy="1055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19">
            <a:extLst>
              <a:ext uri="{FF2B5EF4-FFF2-40B4-BE49-F238E27FC236}">
                <a16:creationId xmlns:a16="http://schemas.microsoft.com/office/drawing/2014/main" id="{CCB734B5-2A3F-4EE5-BB97-0AC7B6E7C0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190665"/>
              </p:ext>
            </p:extLst>
          </p:nvPr>
        </p:nvGraphicFramePr>
        <p:xfrm>
          <a:off x="971600" y="1985963"/>
          <a:ext cx="6860882" cy="118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27" name="Equation" r:id="rId9" imgW="3022560" imgH="520560" progId="Equation.DSMT4">
                  <p:embed/>
                </p:oleObj>
              </mc:Choice>
              <mc:Fallback>
                <p:oleObj name="Equation" r:id="rId9" imgW="3022560" imgH="520560" progId="Equation.DSMT4">
                  <p:embed/>
                  <p:pic>
                    <p:nvPicPr>
                      <p:cNvPr id="29715" name="Object 19">
                        <a:extLst>
                          <a:ext uri="{FF2B5EF4-FFF2-40B4-BE49-F238E27FC236}">
                            <a16:creationId xmlns:a16="http://schemas.microsoft.com/office/drawing/2014/main" id="{CCB734B5-2A3F-4EE5-BB97-0AC7B6E7C0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85963"/>
                        <a:ext cx="6860882" cy="118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Rectangle 21">
            <a:extLst>
              <a:ext uri="{FF2B5EF4-FFF2-40B4-BE49-F238E27FC236}">
                <a16:creationId xmlns:a16="http://schemas.microsoft.com/office/drawing/2014/main" id="{4833CF48-A32B-42A4-895A-C88907906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2590800" cy="5334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显式情况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0BA0F84D-BF83-402A-BA7A-C7ADDE720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1448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法线的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方向余弦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720" name="Object 24">
            <a:extLst>
              <a:ext uri="{FF2B5EF4-FFF2-40B4-BE49-F238E27FC236}">
                <a16:creationId xmlns:a16="http://schemas.microsoft.com/office/drawing/2014/main" id="{1E41BDF8-B692-4917-BA1A-3D835DFD7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10550"/>
              </p:ext>
            </p:extLst>
          </p:nvPr>
        </p:nvGraphicFramePr>
        <p:xfrm>
          <a:off x="2787752" y="2950638"/>
          <a:ext cx="3259668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28" name="Equation" r:id="rId11" imgW="1422360" imgH="495000" progId="Equation.DSMT4">
                  <p:embed/>
                </p:oleObj>
              </mc:Choice>
              <mc:Fallback>
                <p:oleObj name="Equation" r:id="rId11" imgW="1422360" imgH="495000" progId="Equation.DSMT4">
                  <p:embed/>
                  <p:pic>
                    <p:nvPicPr>
                      <p:cNvPr id="29720" name="Object 24">
                        <a:extLst>
                          <a:ext uri="{FF2B5EF4-FFF2-40B4-BE49-F238E27FC236}">
                            <a16:creationId xmlns:a16="http://schemas.microsoft.com/office/drawing/2014/main" id="{1E41BDF8-B692-4917-BA1A-3D835DFD70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752" y="2950638"/>
                        <a:ext cx="3259668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Text Box 25">
            <a:extLst>
              <a:ext uri="{FF2B5EF4-FFF2-40B4-BE49-F238E27FC236}">
                <a16:creationId xmlns:a16="http://schemas.microsoft.com/office/drawing/2014/main" id="{78504AF6-57D7-447E-B225-2A4594349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048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法向量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9732" name="Group 36">
            <a:extLst>
              <a:ext uri="{FF2B5EF4-FFF2-40B4-BE49-F238E27FC236}">
                <a16:creationId xmlns:a16="http://schemas.microsoft.com/office/drawing/2014/main" id="{419DDAED-E20B-44BD-8055-D0BD73B6819C}"/>
              </a:ext>
            </a:extLst>
          </p:cNvPr>
          <p:cNvGrpSpPr>
            <a:grpSpLocks/>
          </p:cNvGrpSpPr>
          <p:nvPr/>
        </p:nvGrpSpPr>
        <p:grpSpPr bwMode="auto">
          <a:xfrm>
            <a:off x="2671763" y="1027113"/>
            <a:ext cx="2573338" cy="588963"/>
            <a:chOff x="1683" y="647"/>
            <a:chExt cx="1621" cy="371"/>
          </a:xfrm>
        </p:grpSpPr>
        <p:graphicFrame>
          <p:nvGraphicFramePr>
            <p:cNvPr id="29722" name="Object 26">
              <a:extLst>
                <a:ext uri="{FF2B5EF4-FFF2-40B4-BE49-F238E27FC236}">
                  <a16:creationId xmlns:a16="http://schemas.microsoft.com/office/drawing/2014/main" id="{ACB9D1B1-5042-4A95-85DB-A26A6AF7CE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1765326"/>
                </p:ext>
              </p:extLst>
            </p:nvPr>
          </p:nvGraphicFramePr>
          <p:xfrm>
            <a:off x="1683" y="647"/>
            <a:ext cx="1621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29" name="Equation" r:id="rId13" imgW="1054080" imgH="241200" progId="Equation.DSMT4">
                    <p:embed/>
                  </p:oleObj>
                </mc:Choice>
                <mc:Fallback>
                  <p:oleObj name="Equation" r:id="rId13" imgW="1054080" imgH="241200" progId="Equation.DSMT4">
                    <p:embed/>
                    <p:pic>
                      <p:nvPicPr>
                        <p:cNvPr id="29722" name="Object 26">
                          <a:extLst>
                            <a:ext uri="{FF2B5EF4-FFF2-40B4-BE49-F238E27FC236}">
                              <a16:creationId xmlns:a16="http://schemas.microsoft.com/office/drawing/2014/main" id="{ACB9D1B1-5042-4A95-85DB-A26A6AF7CE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3" y="647"/>
                          <a:ext cx="1621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1" name="Line 35">
              <a:extLst>
                <a:ext uri="{FF2B5EF4-FFF2-40B4-BE49-F238E27FC236}">
                  <a16:creationId xmlns:a16="http://schemas.microsoft.com/office/drawing/2014/main" id="{81BBF021-70ED-4DDA-AB4A-D3D66CF01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70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 autoUpdateAnimBg="0"/>
      <p:bldP spid="29705" grpId="0" autoUpdateAnimBg="0"/>
      <p:bldP spid="29719" grpId="0" autoUpdateAnimBg="0"/>
      <p:bldP spid="2972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>
            <a:extLst>
              <a:ext uri="{FF2B5EF4-FFF2-40B4-BE49-F238E27FC236}">
                <a16:creationId xmlns:a16="http://schemas.microsoft.com/office/drawing/2014/main" id="{223BE70C-97A2-4AC1-B90F-BFE53E981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1083870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如果平面</a:t>
            </a:r>
          </a:p>
        </p:txBody>
      </p:sp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5806DCCB-3CF6-4963-BFD8-3F86EC15C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183231"/>
              </p:ext>
            </p:extLst>
          </p:nvPr>
        </p:nvGraphicFramePr>
        <p:xfrm>
          <a:off x="2689422" y="1140619"/>
          <a:ext cx="2926956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28" name="Equation" r:id="rId3" imgW="1269720" imgH="203040" progId="Equation.DSMT4">
                  <p:embed/>
                </p:oleObj>
              </mc:Choice>
              <mc:Fallback>
                <p:oleObj name="Equation" r:id="rId3" imgW="1269720" imgH="203040" progId="Equation.DSMT4">
                  <p:embed/>
                  <p:pic>
                    <p:nvPicPr>
                      <p:cNvPr id="27653" name="Object 5">
                        <a:extLst>
                          <a:ext uri="{FF2B5EF4-FFF2-40B4-BE49-F238E27FC236}">
                            <a16:creationId xmlns:a16="http://schemas.microsoft.com/office/drawing/2014/main" id="{5806DCCB-3CF6-4963-BFD8-3F86EC15C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422" y="1140619"/>
                        <a:ext cx="2926956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6">
            <a:extLst>
              <a:ext uri="{FF2B5EF4-FFF2-40B4-BE49-F238E27FC236}">
                <a16:creationId xmlns:a16="http://schemas.microsoft.com/office/drawing/2014/main" id="{12D78FE6-0C7A-49A1-A68D-F863CB458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105251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与椭球面</a:t>
            </a: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40FCDAE6-F792-459F-8EBA-60FD6E106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700213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相切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92BB43DA-8F77-4369-B7A6-34AF030C4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3495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设切点为</a:t>
            </a:r>
          </a:p>
        </p:txBody>
      </p:sp>
      <p:graphicFrame>
        <p:nvGraphicFramePr>
          <p:cNvPr id="27657" name="Object 9">
            <a:extLst>
              <a:ext uri="{FF2B5EF4-FFF2-40B4-BE49-F238E27FC236}">
                <a16:creationId xmlns:a16="http://schemas.microsoft.com/office/drawing/2014/main" id="{A9493AFA-215C-4746-9146-517FE21955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77711"/>
              </p:ext>
            </p:extLst>
          </p:nvPr>
        </p:nvGraphicFramePr>
        <p:xfrm>
          <a:off x="2801497" y="2401975"/>
          <a:ext cx="196938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29" name="Equation" r:id="rId5" imgW="888840" imgH="228600" progId="Equation.DSMT4">
                  <p:embed/>
                </p:oleObj>
              </mc:Choice>
              <mc:Fallback>
                <p:oleObj name="Equation" r:id="rId5" imgW="888840" imgH="228600" progId="Equation.DSMT4">
                  <p:embed/>
                  <p:pic>
                    <p:nvPicPr>
                      <p:cNvPr id="27657" name="Object 9">
                        <a:extLst>
                          <a:ext uri="{FF2B5EF4-FFF2-40B4-BE49-F238E27FC236}">
                            <a16:creationId xmlns:a16="http://schemas.microsoft.com/office/drawing/2014/main" id="{A9493AFA-215C-4746-9146-517FE21955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497" y="2401975"/>
                        <a:ext cx="196938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Text Box 10">
            <a:extLst>
              <a:ext uri="{FF2B5EF4-FFF2-40B4-BE49-F238E27FC236}">
                <a16:creationId xmlns:a16="http://schemas.microsoft.com/office/drawing/2014/main" id="{54446017-88B8-4C01-8CEC-CCF869241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23495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27662" name="Object 14">
            <a:extLst>
              <a:ext uri="{FF2B5EF4-FFF2-40B4-BE49-F238E27FC236}">
                <a16:creationId xmlns:a16="http://schemas.microsoft.com/office/drawing/2014/main" id="{0781B203-B4F0-4E8C-9145-A2F6406F32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637661"/>
              </p:ext>
            </p:extLst>
          </p:nvPr>
        </p:nvGraphicFramePr>
        <p:xfrm>
          <a:off x="7020272" y="1052513"/>
          <a:ext cx="1219200" cy="522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30" name="Equation" r:id="rId7" imgW="533160" imgH="228600" progId="Equation.DSMT4">
                  <p:embed/>
                </p:oleObj>
              </mc:Choice>
              <mc:Fallback>
                <p:oleObj name="Equation" r:id="rId7" imgW="533160" imgH="228600" progId="Equation.DSMT4">
                  <p:embed/>
                  <p:pic>
                    <p:nvPicPr>
                      <p:cNvPr id="27662" name="Object 14">
                        <a:extLst>
                          <a:ext uri="{FF2B5EF4-FFF2-40B4-BE49-F238E27FC236}">
                            <a16:creationId xmlns:a16="http://schemas.microsoft.com/office/drawing/2014/main" id="{0781B203-B4F0-4E8C-9145-A2F6406F32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1052513"/>
                        <a:ext cx="1219200" cy="522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5">
            <a:extLst>
              <a:ext uri="{FF2B5EF4-FFF2-40B4-BE49-F238E27FC236}">
                <a16:creationId xmlns:a16="http://schemas.microsoft.com/office/drawing/2014/main" id="{71788D3A-204F-47EA-A262-3D016A2AA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837833"/>
              </p:ext>
            </p:extLst>
          </p:nvPr>
        </p:nvGraphicFramePr>
        <p:xfrm>
          <a:off x="2843213" y="1759097"/>
          <a:ext cx="819546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31" name="Equation" r:id="rId9" imgW="355320" imgH="203040" progId="Equation.DSMT4">
                  <p:embed/>
                </p:oleObj>
              </mc:Choice>
              <mc:Fallback>
                <p:oleObj name="Equation" r:id="rId9" imgW="355320" imgH="203040" progId="Equation.DSMT4">
                  <p:embed/>
                  <p:pic>
                    <p:nvPicPr>
                      <p:cNvPr id="27663" name="Object 15">
                        <a:extLst>
                          <a:ext uri="{FF2B5EF4-FFF2-40B4-BE49-F238E27FC236}">
                            <a16:creationId xmlns:a16="http://schemas.microsoft.com/office/drawing/2014/main" id="{71788D3A-204F-47EA-A262-3D016A2AA1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759097"/>
                        <a:ext cx="819546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AutoShape 16">
            <a:extLst>
              <a:ext uri="{FF2B5EF4-FFF2-40B4-BE49-F238E27FC236}">
                <a16:creationId xmlns:a16="http://schemas.microsoft.com/office/drawing/2014/main" id="{7E7DF23E-0375-4B1A-9977-27745BB476D1}"/>
              </a:ext>
            </a:extLst>
          </p:cNvPr>
          <p:cNvSpPr>
            <a:spLocks/>
          </p:cNvSpPr>
          <p:nvPr/>
        </p:nvSpPr>
        <p:spPr bwMode="auto">
          <a:xfrm>
            <a:off x="1676400" y="32766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665" name="Object 17">
            <a:extLst>
              <a:ext uri="{FF2B5EF4-FFF2-40B4-BE49-F238E27FC236}">
                <a16:creationId xmlns:a16="http://schemas.microsoft.com/office/drawing/2014/main" id="{0FABC26E-46F7-4459-8809-F3B8AEAA9E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193640"/>
              </p:ext>
            </p:extLst>
          </p:nvPr>
        </p:nvGraphicFramePr>
        <p:xfrm>
          <a:off x="2039485" y="3074518"/>
          <a:ext cx="2366094" cy="873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32" name="Equation" r:id="rId11" imgW="1066680" imgH="393480" progId="Equation.DSMT4">
                  <p:embed/>
                </p:oleObj>
              </mc:Choice>
              <mc:Fallback>
                <p:oleObj name="Equation" r:id="rId11" imgW="1066680" imgH="393480" progId="Equation.DSMT4">
                  <p:embed/>
                  <p:pic>
                    <p:nvPicPr>
                      <p:cNvPr id="27665" name="Object 17">
                        <a:extLst>
                          <a:ext uri="{FF2B5EF4-FFF2-40B4-BE49-F238E27FC236}">
                            <a16:creationId xmlns:a16="http://schemas.microsoft.com/office/drawing/2014/main" id="{0FABC26E-46F7-4459-8809-F3B8AEAA9E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485" y="3074518"/>
                        <a:ext cx="2366094" cy="873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21">
            <a:extLst>
              <a:ext uri="{FF2B5EF4-FFF2-40B4-BE49-F238E27FC236}">
                <a16:creationId xmlns:a16="http://schemas.microsoft.com/office/drawing/2014/main" id="{33947623-05F9-4369-BBCE-8ADC20100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229054"/>
              </p:ext>
            </p:extLst>
          </p:nvPr>
        </p:nvGraphicFramePr>
        <p:xfrm>
          <a:off x="2035124" y="3947719"/>
          <a:ext cx="325527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33" name="Equation" r:id="rId13" imgW="1434960" imgH="228600" progId="Equation.DSMT4">
                  <p:embed/>
                </p:oleObj>
              </mc:Choice>
              <mc:Fallback>
                <p:oleObj name="Equation" r:id="rId13" imgW="1434960" imgH="228600" progId="Equation.DSMT4">
                  <p:embed/>
                  <p:pic>
                    <p:nvPicPr>
                      <p:cNvPr id="27669" name="Object 21">
                        <a:extLst>
                          <a:ext uri="{FF2B5EF4-FFF2-40B4-BE49-F238E27FC236}">
                            <a16:creationId xmlns:a16="http://schemas.microsoft.com/office/drawing/2014/main" id="{33947623-05F9-4369-BBCE-8ADC201000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24" y="3947719"/>
                        <a:ext cx="325527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0" name="Object 22">
            <a:extLst>
              <a:ext uri="{FF2B5EF4-FFF2-40B4-BE49-F238E27FC236}">
                <a16:creationId xmlns:a16="http://schemas.microsoft.com/office/drawing/2014/main" id="{EC9534F0-77D6-4B22-AB85-3E1B6B8236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382384"/>
              </p:ext>
            </p:extLst>
          </p:nvPr>
        </p:nvGraphicFramePr>
        <p:xfrm>
          <a:off x="2012076" y="4612356"/>
          <a:ext cx="2559924" cy="55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34" name="Equation" r:id="rId15" imgW="1104840" imgH="241200" progId="Equation.DSMT4">
                  <p:embed/>
                </p:oleObj>
              </mc:Choice>
              <mc:Fallback>
                <p:oleObj name="Equation" r:id="rId15" imgW="1104840" imgH="241200" progId="Equation.DSMT4">
                  <p:embed/>
                  <p:pic>
                    <p:nvPicPr>
                      <p:cNvPr id="27670" name="Object 22">
                        <a:extLst>
                          <a:ext uri="{FF2B5EF4-FFF2-40B4-BE49-F238E27FC236}">
                            <a16:creationId xmlns:a16="http://schemas.microsoft.com/office/drawing/2014/main" id="{EC9534F0-77D6-4B22-AB85-3E1B6B8236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076" y="4612356"/>
                        <a:ext cx="2559924" cy="559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1" name="AutoShape 23">
            <a:extLst>
              <a:ext uri="{FF2B5EF4-FFF2-40B4-BE49-F238E27FC236}">
                <a16:creationId xmlns:a16="http://schemas.microsoft.com/office/drawing/2014/main" id="{F6B380B5-7393-48A2-86D2-B42DDB305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5732463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672" name="Object 24">
            <a:extLst>
              <a:ext uri="{FF2B5EF4-FFF2-40B4-BE49-F238E27FC236}">
                <a16:creationId xmlns:a16="http://schemas.microsoft.com/office/drawing/2014/main" id="{FB9E7C07-3591-4FED-AC40-20C9015AF3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651760"/>
              </p:ext>
            </p:extLst>
          </p:nvPr>
        </p:nvGraphicFramePr>
        <p:xfrm>
          <a:off x="3054350" y="5589240"/>
          <a:ext cx="1127180" cy="46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35" name="Equation" r:id="rId17" imgW="431640" imgH="177480" progId="Equation.DSMT4">
                  <p:embed/>
                </p:oleObj>
              </mc:Choice>
              <mc:Fallback>
                <p:oleObj name="Equation" r:id="rId17" imgW="431640" imgH="177480" progId="Equation.DSMT4">
                  <p:embed/>
                  <p:pic>
                    <p:nvPicPr>
                      <p:cNvPr id="27672" name="Object 24">
                        <a:extLst>
                          <a:ext uri="{FF2B5EF4-FFF2-40B4-BE49-F238E27FC236}">
                            <a16:creationId xmlns:a16="http://schemas.microsoft.com/office/drawing/2014/main" id="{FB9E7C07-3591-4FED-AC40-20C9015AF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5589240"/>
                        <a:ext cx="1127180" cy="464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0" name="Object 32">
            <a:extLst>
              <a:ext uri="{FF2B5EF4-FFF2-40B4-BE49-F238E27FC236}">
                <a16:creationId xmlns:a16="http://schemas.microsoft.com/office/drawing/2014/main" id="{C430E729-6966-43FC-AFB7-C5B75EE4A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011385"/>
              </p:ext>
            </p:extLst>
          </p:nvPr>
        </p:nvGraphicFramePr>
        <p:xfrm>
          <a:off x="682628" y="1733157"/>
          <a:ext cx="1222372" cy="444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36" name="Equation" r:id="rId19" imgW="558720" imgH="203040" progId="Equation.DSMT4">
                  <p:embed/>
                </p:oleObj>
              </mc:Choice>
              <mc:Fallback>
                <p:oleObj name="Equation" r:id="rId19" imgW="558720" imgH="203040" progId="Equation.DSMT4">
                  <p:embed/>
                  <p:pic>
                    <p:nvPicPr>
                      <p:cNvPr id="27680" name="Object 32">
                        <a:extLst>
                          <a:ext uri="{FF2B5EF4-FFF2-40B4-BE49-F238E27FC236}">
                            <a16:creationId xmlns:a16="http://schemas.microsoft.com/office/drawing/2014/main" id="{C430E729-6966-43FC-AFB7-C5B75EE4A0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8" y="1733157"/>
                        <a:ext cx="1222372" cy="444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1" name="Text Box 33">
            <a:extLst>
              <a:ext uri="{FF2B5EF4-FFF2-40B4-BE49-F238E27FC236}">
                <a16:creationId xmlns:a16="http://schemas.microsoft.com/office/drawing/2014/main" id="{7F1EDC51-E5A9-4BF3-9217-A1B29EE58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3193812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二法向量平行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7682" name="Text Box 34">
            <a:extLst>
              <a:ext uri="{FF2B5EF4-FFF2-40B4-BE49-F238E27FC236}">
                <a16:creationId xmlns:a16="http://schemas.microsoft.com/office/drawing/2014/main" id="{8702E86F-9E8F-4D10-ACC4-A93B886E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971" y="3886200"/>
            <a:ext cx="2601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切点在平面上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683" name="Text Box 35">
            <a:extLst>
              <a:ext uri="{FF2B5EF4-FFF2-40B4-BE49-F238E27FC236}">
                <a16:creationId xmlns:a16="http://schemas.microsoft.com/office/drawing/2014/main" id="{CF87E003-D107-48DB-8521-B779E54AD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896" y="4581128"/>
            <a:ext cx="29610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切点在椭球面上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684" name="Text Box 36">
            <a:extLst>
              <a:ext uri="{FF2B5EF4-FFF2-40B4-BE49-F238E27FC236}">
                <a16:creationId xmlns:a16="http://schemas.microsoft.com/office/drawing/2014/main" id="{8D066635-EFE2-4222-9DCF-E50978198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1864"/>
            <a:ext cx="1080368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习题</a:t>
            </a:r>
            <a:endParaRPr lang="zh-CN" altLang="en-US" sz="3200" dirty="0">
              <a:solidFill>
                <a:schemeClr val="accent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utoUpdateAnimBg="0"/>
      <p:bldP spid="27658" grpId="0" autoUpdateAnimBg="0"/>
      <p:bldP spid="27681" grpId="0" build="p" autoUpdateAnimBg="0"/>
      <p:bldP spid="27682" grpId="0" build="p" autoUpdateAnimBg="0"/>
      <p:bldP spid="2768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59A48B4-F35A-4501-8879-4CABE19F16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6198" y="496172"/>
            <a:ext cx="55626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复习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平面曲线的切线与法线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37816FBE-00CD-4A47-9594-C3CB102ED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2519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平面光滑曲线</a:t>
            </a:r>
          </a:p>
        </p:txBody>
      </p:sp>
      <p:graphicFrame>
        <p:nvGraphicFramePr>
          <p:cNvPr id="59396" name="Object 4">
            <a:extLst>
              <a:ext uri="{FF2B5EF4-FFF2-40B4-BE49-F238E27FC236}">
                <a16:creationId xmlns:a16="http://schemas.microsoft.com/office/drawing/2014/main" id="{AE251CEB-2978-4FF6-A1BB-8584EA48FA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468285"/>
              </p:ext>
            </p:extLst>
          </p:nvPr>
        </p:nvGraphicFramePr>
        <p:xfrm>
          <a:off x="2699792" y="1164483"/>
          <a:ext cx="1360091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63" name="Equation" r:id="rId3" imgW="583920" imgH="203040" progId="Equation.DSMT4">
                  <p:embed/>
                </p:oleObj>
              </mc:Choice>
              <mc:Fallback>
                <p:oleObj name="Equation" r:id="rId3" imgW="583920" imgH="203040" progId="Equation.DSMT4">
                  <p:embed/>
                  <p:pic>
                    <p:nvPicPr>
                      <p:cNvPr id="59396" name="Object 4">
                        <a:extLst>
                          <a:ext uri="{FF2B5EF4-FFF2-40B4-BE49-F238E27FC236}">
                            <a16:creationId xmlns:a16="http://schemas.microsoft.com/office/drawing/2014/main" id="{AE251CEB-2978-4FF6-A1BB-8584EA48F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164483"/>
                        <a:ext cx="1360091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>
            <a:extLst>
              <a:ext uri="{FF2B5EF4-FFF2-40B4-BE49-F238E27FC236}">
                <a16:creationId xmlns:a16="http://schemas.microsoft.com/office/drawing/2014/main" id="{40CBD937-B8A3-4322-9BD6-436C0C3DE4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914517"/>
              </p:ext>
            </p:extLst>
          </p:nvPr>
        </p:nvGraphicFramePr>
        <p:xfrm>
          <a:off x="4772895" y="1142681"/>
          <a:ext cx="109590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64" name="Equation" r:id="rId5" imgW="482400" imgH="228600" progId="Equation.DSMT4">
                  <p:embed/>
                </p:oleObj>
              </mc:Choice>
              <mc:Fallback>
                <p:oleObj name="Equation" r:id="rId5" imgW="482400" imgH="228600" progId="Equation.DSMT4">
                  <p:embed/>
                  <p:pic>
                    <p:nvPicPr>
                      <p:cNvPr id="59397" name="Object 5">
                        <a:extLst>
                          <a:ext uri="{FF2B5EF4-FFF2-40B4-BE49-F238E27FC236}">
                            <a16:creationId xmlns:a16="http://schemas.microsoft.com/office/drawing/2014/main" id="{40CBD937-B8A3-4322-9BD6-436C0C3DE4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895" y="1142681"/>
                        <a:ext cx="109590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Text Box 6">
            <a:extLst>
              <a:ext uri="{FF2B5EF4-FFF2-40B4-BE49-F238E27FC236}">
                <a16:creationId xmlns:a16="http://schemas.microsoft.com/office/drawing/2014/main" id="{77A1D2D9-0593-4525-8B6A-B6644E36F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706563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切线方程</a:t>
            </a:r>
          </a:p>
        </p:txBody>
      </p:sp>
      <p:graphicFrame>
        <p:nvGraphicFramePr>
          <p:cNvPr id="59399" name="Object 7">
            <a:extLst>
              <a:ext uri="{FF2B5EF4-FFF2-40B4-BE49-F238E27FC236}">
                <a16:creationId xmlns:a16="http://schemas.microsoft.com/office/drawing/2014/main" id="{3F2D091B-55E5-4139-8AF7-CED59F751A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804298"/>
              </p:ext>
            </p:extLst>
          </p:nvPr>
        </p:nvGraphicFramePr>
        <p:xfrm>
          <a:off x="2956925" y="1727201"/>
          <a:ext cx="315294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65" name="Equation" r:id="rId7" imgW="1396800" imgH="228600" progId="Equation.DSMT4">
                  <p:embed/>
                </p:oleObj>
              </mc:Choice>
              <mc:Fallback>
                <p:oleObj name="Equation" r:id="rId7" imgW="1396800" imgH="228600" progId="Equation.DSMT4">
                  <p:embed/>
                  <p:pic>
                    <p:nvPicPr>
                      <p:cNvPr id="59399" name="Object 7">
                        <a:extLst>
                          <a:ext uri="{FF2B5EF4-FFF2-40B4-BE49-F238E27FC236}">
                            <a16:creationId xmlns:a16="http://schemas.microsoft.com/office/drawing/2014/main" id="{3F2D091B-55E5-4139-8AF7-CED59F751A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925" y="1727201"/>
                        <a:ext cx="315294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Text Box 8">
            <a:extLst>
              <a:ext uri="{FF2B5EF4-FFF2-40B4-BE49-F238E27FC236}">
                <a16:creationId xmlns:a16="http://schemas.microsoft.com/office/drawing/2014/main" id="{204F1168-8DBA-4481-9D7E-64F5075FE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443163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法线方程</a:t>
            </a:r>
          </a:p>
        </p:txBody>
      </p:sp>
      <p:graphicFrame>
        <p:nvGraphicFramePr>
          <p:cNvPr id="59401" name="Object 9">
            <a:extLst>
              <a:ext uri="{FF2B5EF4-FFF2-40B4-BE49-F238E27FC236}">
                <a16:creationId xmlns:a16="http://schemas.microsoft.com/office/drawing/2014/main" id="{B642EF96-0E3D-4AF1-8913-542AD404B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313614"/>
              </p:ext>
            </p:extLst>
          </p:nvPr>
        </p:nvGraphicFramePr>
        <p:xfrm>
          <a:off x="2934955" y="2251869"/>
          <a:ext cx="358186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66" name="Equation" r:id="rId9" imgW="1536480" imgH="431640" progId="Equation.DSMT4">
                  <p:embed/>
                </p:oleObj>
              </mc:Choice>
              <mc:Fallback>
                <p:oleObj name="Equation" r:id="rId9" imgW="1536480" imgH="431640" progId="Equation.DSMT4">
                  <p:embed/>
                  <p:pic>
                    <p:nvPicPr>
                      <p:cNvPr id="59401" name="Object 9">
                        <a:extLst>
                          <a:ext uri="{FF2B5EF4-FFF2-40B4-BE49-F238E27FC236}">
                            <a16:creationId xmlns:a16="http://schemas.microsoft.com/office/drawing/2014/main" id="{B642EF96-0E3D-4AF1-8913-542AD404B7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955" y="2251869"/>
                        <a:ext cx="358186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Text Box 10">
            <a:extLst>
              <a:ext uri="{FF2B5EF4-FFF2-40B4-BE49-F238E27FC236}">
                <a16:creationId xmlns:a16="http://schemas.microsoft.com/office/drawing/2014/main" id="{B8C2B5E8-CB0F-4BA5-AF83-4595048C7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402012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平面光滑曲线方程为</a:t>
            </a:r>
          </a:p>
        </p:txBody>
      </p:sp>
      <p:graphicFrame>
        <p:nvGraphicFramePr>
          <p:cNvPr id="59403" name="Object 11">
            <a:extLst>
              <a:ext uri="{FF2B5EF4-FFF2-40B4-BE49-F238E27FC236}">
                <a16:creationId xmlns:a16="http://schemas.microsoft.com/office/drawing/2014/main" id="{467E544E-6361-4738-92F0-F3A121F489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366343"/>
              </p:ext>
            </p:extLst>
          </p:nvPr>
        </p:nvGraphicFramePr>
        <p:xfrm>
          <a:off x="3770957" y="3462337"/>
          <a:ext cx="173861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67" name="Equation" r:id="rId11" imgW="749160" imgH="203040" progId="Equation.DSMT4">
                  <p:embed/>
                </p:oleObj>
              </mc:Choice>
              <mc:Fallback>
                <p:oleObj name="Equation" r:id="rId11" imgW="749160" imgH="203040" progId="Equation.DSMT4">
                  <p:embed/>
                  <p:pic>
                    <p:nvPicPr>
                      <p:cNvPr id="59403" name="Object 11">
                        <a:extLst>
                          <a:ext uri="{FF2B5EF4-FFF2-40B4-BE49-F238E27FC236}">
                            <a16:creationId xmlns:a16="http://schemas.microsoft.com/office/drawing/2014/main" id="{467E544E-6361-4738-92F0-F3A121F489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957" y="3462337"/>
                        <a:ext cx="173861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>
            <a:extLst>
              <a:ext uri="{FF2B5EF4-FFF2-40B4-BE49-F238E27FC236}">
                <a16:creationId xmlns:a16="http://schemas.microsoft.com/office/drawing/2014/main" id="{94008E89-59FB-4E02-9B06-2EC2DDBFC9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174924"/>
              </p:ext>
            </p:extLst>
          </p:nvPr>
        </p:nvGraphicFramePr>
        <p:xfrm>
          <a:off x="6050272" y="3258344"/>
          <a:ext cx="2215480" cy="977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68" name="Equation" r:id="rId13" imgW="1002960" imgH="444240" progId="Equation.DSMT4">
                  <p:embed/>
                </p:oleObj>
              </mc:Choice>
              <mc:Fallback>
                <p:oleObj name="Equation" r:id="rId13" imgW="1002960" imgH="444240" progId="Equation.DSMT4">
                  <p:embed/>
                  <p:pic>
                    <p:nvPicPr>
                      <p:cNvPr id="59404" name="Object 12">
                        <a:extLst>
                          <a:ext uri="{FF2B5EF4-FFF2-40B4-BE49-F238E27FC236}">
                            <a16:creationId xmlns:a16="http://schemas.microsoft.com/office/drawing/2014/main" id="{94008E89-59FB-4E02-9B06-2EC2DDBFC9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272" y="3258344"/>
                        <a:ext cx="2215480" cy="977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Text Box 13">
            <a:extLst>
              <a:ext uri="{FF2B5EF4-FFF2-40B4-BE49-F238E27FC236}">
                <a16:creationId xmlns:a16="http://schemas.microsoft.com/office/drawing/2014/main" id="{ADCF80F0-3B2A-40D2-9810-F6EFF7A53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2907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故在点</a:t>
            </a:r>
          </a:p>
        </p:txBody>
      </p:sp>
      <p:graphicFrame>
        <p:nvGraphicFramePr>
          <p:cNvPr id="59406" name="Object 14">
            <a:extLst>
              <a:ext uri="{FF2B5EF4-FFF2-40B4-BE49-F238E27FC236}">
                <a16:creationId xmlns:a16="http://schemas.microsoft.com/office/drawing/2014/main" id="{CAB416AA-3645-462A-AB47-D6E03947B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649718"/>
              </p:ext>
            </p:extLst>
          </p:nvPr>
        </p:nvGraphicFramePr>
        <p:xfrm>
          <a:off x="1520310" y="4062879"/>
          <a:ext cx="106909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69" name="Equation" r:id="rId15" imgW="482400" imgH="228600" progId="Equation.DSMT4">
                  <p:embed/>
                </p:oleObj>
              </mc:Choice>
              <mc:Fallback>
                <p:oleObj name="Equation" r:id="rId15" imgW="482400" imgH="228600" progId="Equation.DSMT4">
                  <p:embed/>
                  <p:pic>
                    <p:nvPicPr>
                      <p:cNvPr id="59406" name="Object 14">
                        <a:extLst>
                          <a:ext uri="{FF2B5EF4-FFF2-40B4-BE49-F238E27FC236}">
                            <a16:creationId xmlns:a16="http://schemas.microsoft.com/office/drawing/2014/main" id="{CAB416AA-3645-462A-AB47-D6E03947BB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310" y="4062879"/>
                        <a:ext cx="106909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Text Box 15">
            <a:extLst>
              <a:ext uri="{FF2B5EF4-FFF2-40B4-BE49-F238E27FC236}">
                <a16:creationId xmlns:a16="http://schemas.microsoft.com/office/drawing/2014/main" id="{46014D8E-AB89-4F77-9F6F-AADB18510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48200"/>
            <a:ext cx="163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切线方程</a:t>
            </a:r>
          </a:p>
        </p:txBody>
      </p:sp>
      <p:sp>
        <p:nvSpPr>
          <p:cNvPr id="59408" name="Text Box 16">
            <a:extLst>
              <a:ext uri="{FF2B5EF4-FFF2-40B4-BE49-F238E27FC236}">
                <a16:creationId xmlns:a16="http://schemas.microsoft.com/office/drawing/2014/main" id="{099FECD1-6594-455A-A782-5BC6D215C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72088"/>
            <a:ext cx="1749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法线方程</a:t>
            </a:r>
          </a:p>
        </p:txBody>
      </p:sp>
      <p:graphicFrame>
        <p:nvGraphicFramePr>
          <p:cNvPr id="59411" name="Object 19">
            <a:extLst>
              <a:ext uri="{FF2B5EF4-FFF2-40B4-BE49-F238E27FC236}">
                <a16:creationId xmlns:a16="http://schemas.microsoft.com/office/drawing/2014/main" id="{7DE6420E-A64F-42D8-AB79-363B884CC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040505"/>
              </p:ext>
            </p:extLst>
          </p:nvPr>
        </p:nvGraphicFramePr>
        <p:xfrm>
          <a:off x="2175370" y="4692752"/>
          <a:ext cx="5860060" cy="553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70" name="Equation" r:id="rId17" imgW="2552400" imgH="241200" progId="Equation.DSMT4">
                  <p:embed/>
                </p:oleObj>
              </mc:Choice>
              <mc:Fallback>
                <p:oleObj name="Equation" r:id="rId17" imgW="2552400" imgH="241200" progId="Equation.DSMT4">
                  <p:embed/>
                  <p:pic>
                    <p:nvPicPr>
                      <p:cNvPr id="59411" name="Object 19">
                        <a:extLst>
                          <a:ext uri="{FF2B5EF4-FFF2-40B4-BE49-F238E27FC236}">
                            <a16:creationId xmlns:a16="http://schemas.microsoft.com/office/drawing/2014/main" id="{7DE6420E-A64F-42D8-AB79-363B884CC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370" y="4692752"/>
                        <a:ext cx="5860060" cy="553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6" name="Text Box 24">
            <a:extLst>
              <a:ext uri="{FF2B5EF4-FFF2-40B4-BE49-F238E27FC236}">
                <a16:creationId xmlns:a16="http://schemas.microsoft.com/office/drawing/2014/main" id="{302328F6-5B41-4B0C-B7D4-D907339F9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11255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sp>
        <p:nvSpPr>
          <p:cNvPr id="59417" name="Text Box 25">
            <a:extLst>
              <a:ext uri="{FF2B5EF4-FFF2-40B4-BE49-F238E27FC236}">
                <a16:creationId xmlns:a16="http://schemas.microsoft.com/office/drawing/2014/main" id="{6B8DC483-A9BB-4582-AB48-9C6BA01E5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12553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sp>
        <p:nvSpPr>
          <p:cNvPr id="59419" name="Text Box 27">
            <a:extLst>
              <a:ext uri="{FF2B5EF4-FFF2-40B4-BE49-F238E27FC236}">
                <a16:creationId xmlns:a16="http://schemas.microsoft.com/office/drawing/2014/main" id="{9C05D9CB-2E65-473F-905B-F0DFF6A9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4043363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sp>
        <p:nvSpPr>
          <p:cNvPr id="59428" name="Text Box 36">
            <a:extLst>
              <a:ext uri="{FF2B5EF4-FFF2-40B4-BE49-F238E27FC236}">
                <a16:creationId xmlns:a16="http://schemas.microsoft.com/office/drawing/2014/main" id="{F92FBF61-5F32-4D39-AC7C-FC6FBEE24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41947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 </a:t>
            </a:r>
          </a:p>
        </p:txBody>
      </p:sp>
      <p:graphicFrame>
        <p:nvGraphicFramePr>
          <p:cNvPr id="59439" name="Object 47">
            <a:extLst>
              <a:ext uri="{FF2B5EF4-FFF2-40B4-BE49-F238E27FC236}">
                <a16:creationId xmlns:a16="http://schemas.microsoft.com/office/drawing/2014/main" id="{7FDF7F57-EC82-4112-BF20-022FD80FDB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677277"/>
              </p:ext>
            </p:extLst>
          </p:nvPr>
        </p:nvGraphicFramePr>
        <p:xfrm>
          <a:off x="2197489" y="5317862"/>
          <a:ext cx="5830895" cy="55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71" name="Equation" r:id="rId19" imgW="2539800" imgH="241200" progId="Equation.DSMT4">
                  <p:embed/>
                </p:oleObj>
              </mc:Choice>
              <mc:Fallback>
                <p:oleObj name="Equation" r:id="rId19" imgW="2539800" imgH="241200" progId="Equation.DSMT4">
                  <p:embed/>
                  <p:pic>
                    <p:nvPicPr>
                      <p:cNvPr id="59439" name="Object 47">
                        <a:extLst>
                          <a:ext uri="{FF2B5EF4-FFF2-40B4-BE49-F238E27FC236}">
                            <a16:creationId xmlns:a16="http://schemas.microsoft.com/office/drawing/2014/main" id="{7FDF7F57-EC82-4112-BF20-022FD80FDB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489" y="5317862"/>
                        <a:ext cx="5830895" cy="553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8" grpId="0" autoUpdateAnimBg="0"/>
      <p:bldP spid="59400" grpId="0" autoUpdateAnimBg="0"/>
      <p:bldP spid="59402" grpId="0" autoUpdateAnimBg="0"/>
      <p:bldP spid="59405" grpId="0" autoUpdateAnimBg="0"/>
      <p:bldP spid="59407" grpId="0" autoUpdateAnimBg="0"/>
      <p:bldP spid="59408" grpId="0" autoUpdateAnimBg="0"/>
      <p:bldP spid="59416" grpId="0" autoUpdateAnimBg="0"/>
      <p:bldP spid="59417" grpId="0" autoUpdateAnimBg="0"/>
      <p:bldP spid="59419" grpId="0" autoUpdateAnimBg="0"/>
      <p:bldP spid="5942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B11A367-9E77-49AD-AD16-63516FA3B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038" y="533283"/>
            <a:ext cx="1676400" cy="609600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求曲线</a:t>
            </a:r>
          </a:p>
        </p:txBody>
      </p:sp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id="{EAA66235-FA56-43B4-9ED4-6F0868F9F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684371"/>
              </p:ext>
            </p:extLst>
          </p:nvPr>
        </p:nvGraphicFramePr>
        <p:xfrm>
          <a:off x="2392203" y="271462"/>
          <a:ext cx="3098472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29" name="Equation" r:id="rId3" imgW="1371600" imgH="482400" progId="Equation.DSMT4">
                  <p:embed/>
                </p:oleObj>
              </mc:Choice>
              <mc:Fallback>
                <p:oleObj name="Equation" r:id="rId3" imgW="1371600" imgH="482400" progId="Equation.DSMT4">
                  <p:embed/>
                  <p:pic>
                    <p:nvPicPr>
                      <p:cNvPr id="58372" name="Object 4">
                        <a:extLst>
                          <a:ext uri="{FF2B5EF4-FFF2-40B4-BE49-F238E27FC236}">
                            <a16:creationId xmlns:a16="http://schemas.microsoft.com/office/drawing/2014/main" id="{EAA66235-FA56-43B4-9ED4-6F0868F9F4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203" y="271462"/>
                        <a:ext cx="3098472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5">
            <a:extLst>
              <a:ext uri="{FF2B5EF4-FFF2-40B4-BE49-F238E27FC236}">
                <a16:creationId xmlns:a16="http://schemas.microsoft.com/office/drawing/2014/main" id="{8B6DE329-7611-45A0-80B7-7FC95532B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52705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(1,1,1)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的切线</a:t>
            </a:r>
          </a:p>
        </p:txBody>
      </p:sp>
      <p:sp>
        <p:nvSpPr>
          <p:cNvPr id="58374" name="Text Box 6">
            <a:extLst>
              <a:ext uri="{FF2B5EF4-FFF2-40B4-BE49-F238E27FC236}">
                <a16:creationId xmlns:a16="http://schemas.microsoft.com/office/drawing/2014/main" id="{6458B4DC-703B-46DE-8C9B-CCE260C87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66888"/>
            <a:ext cx="556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(1,1,1)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处两曲面的法向量为</a:t>
            </a:r>
          </a:p>
        </p:txBody>
      </p:sp>
      <p:sp>
        <p:nvSpPr>
          <p:cNvPr id="58375" name="Line 7">
            <a:extLst>
              <a:ext uri="{FF2B5EF4-FFF2-40B4-BE49-F238E27FC236}">
                <a16:creationId xmlns:a16="http://schemas.microsoft.com/office/drawing/2014/main" id="{4E0CE46D-0397-4CEC-9EAD-83DF19E1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752910"/>
            <a:ext cx="2744787" cy="16229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379" name="Line 11">
            <a:extLst>
              <a:ext uri="{FF2B5EF4-FFF2-40B4-BE49-F238E27FC236}">
                <a16:creationId xmlns:a16="http://schemas.microsoft.com/office/drawing/2014/main" id="{A5286E13-A9EA-486B-94DA-A1CA34AA3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268759"/>
            <a:ext cx="2744787" cy="10321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381" name="Text Box 13">
            <a:extLst>
              <a:ext uri="{FF2B5EF4-FFF2-40B4-BE49-F238E27FC236}">
                <a16:creationId xmlns:a16="http://schemas.microsoft.com/office/drawing/2014/main" id="{5BAC16E0-DD10-4174-A623-452F65476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760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因此切线的方向向量为</a:t>
            </a:r>
          </a:p>
        </p:txBody>
      </p:sp>
      <p:sp>
        <p:nvSpPr>
          <p:cNvPr id="58384" name="Text Box 16">
            <a:extLst>
              <a:ext uri="{FF2B5EF4-FFF2-40B4-BE49-F238E27FC236}">
                <a16:creationId xmlns:a16="http://schemas.microsoft.com/office/drawing/2014/main" id="{559ACA90-82D8-4568-9695-505C5CFC3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44196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由此得切线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8385" name="Object 17">
            <a:extLst>
              <a:ext uri="{FF2B5EF4-FFF2-40B4-BE49-F238E27FC236}">
                <a16:creationId xmlns:a16="http://schemas.microsoft.com/office/drawing/2014/main" id="{DE772189-1A4F-46BA-9DF7-27885994CA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817139"/>
              </p:ext>
            </p:extLst>
          </p:nvPr>
        </p:nvGraphicFramePr>
        <p:xfrm>
          <a:off x="2387964" y="4257917"/>
          <a:ext cx="2620963" cy="85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30" name="Equation" r:id="rId5" imgW="1206360" imgH="393480" progId="Equation.DSMT4">
                  <p:embed/>
                </p:oleObj>
              </mc:Choice>
              <mc:Fallback>
                <p:oleObj name="Equation" r:id="rId5" imgW="1206360" imgH="393480" progId="Equation.DSMT4">
                  <p:embed/>
                  <p:pic>
                    <p:nvPicPr>
                      <p:cNvPr id="58385" name="Object 17">
                        <a:extLst>
                          <a:ext uri="{FF2B5EF4-FFF2-40B4-BE49-F238E27FC236}">
                            <a16:creationId xmlns:a16="http://schemas.microsoft.com/office/drawing/2014/main" id="{DE772189-1A4F-46BA-9DF7-27885994CA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964" y="4257917"/>
                        <a:ext cx="2620963" cy="85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9" name="Text Box 21">
            <a:extLst>
              <a:ext uri="{FF2B5EF4-FFF2-40B4-BE49-F238E27FC236}">
                <a16:creationId xmlns:a16="http://schemas.microsoft.com/office/drawing/2014/main" id="{D565D79C-D158-4CDD-A190-30A4E8F6E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1577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法平面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8390" name="Object 22">
            <a:extLst>
              <a:ext uri="{FF2B5EF4-FFF2-40B4-BE49-F238E27FC236}">
                <a16:creationId xmlns:a16="http://schemas.microsoft.com/office/drawing/2014/main" id="{C73E22CA-C614-451F-AB2A-D5ADA37FF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371295"/>
              </p:ext>
            </p:extLst>
          </p:nvPr>
        </p:nvGraphicFramePr>
        <p:xfrm>
          <a:off x="2387964" y="5252240"/>
          <a:ext cx="4135769" cy="45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31" name="Equation" r:id="rId7" imgW="1854000" imgH="203040" progId="Equation.DSMT4">
                  <p:embed/>
                </p:oleObj>
              </mc:Choice>
              <mc:Fallback>
                <p:oleObj name="Equation" r:id="rId7" imgW="1854000" imgH="203040" progId="Equation.DSMT4">
                  <p:embed/>
                  <p:pic>
                    <p:nvPicPr>
                      <p:cNvPr id="58390" name="Object 22">
                        <a:extLst>
                          <a:ext uri="{FF2B5EF4-FFF2-40B4-BE49-F238E27FC236}">
                            <a16:creationId xmlns:a16="http://schemas.microsoft.com/office/drawing/2014/main" id="{C73E22CA-C614-451F-AB2A-D5ADA37FF3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964" y="5252240"/>
                        <a:ext cx="4135769" cy="453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1" name="Object 23">
            <a:extLst>
              <a:ext uri="{FF2B5EF4-FFF2-40B4-BE49-F238E27FC236}">
                <a16:creationId xmlns:a16="http://schemas.microsoft.com/office/drawing/2014/main" id="{9496883A-7A90-4ADC-A78C-A8BCAD6919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601460"/>
              </p:ext>
            </p:extLst>
          </p:nvPr>
        </p:nvGraphicFramePr>
        <p:xfrm>
          <a:off x="2454275" y="5807870"/>
          <a:ext cx="2861046" cy="45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32" name="Equation" r:id="rId9" imgW="1282680" imgH="203040" progId="Equation.DSMT4">
                  <p:embed/>
                </p:oleObj>
              </mc:Choice>
              <mc:Fallback>
                <p:oleObj name="Equation" r:id="rId9" imgW="1282680" imgH="203040" progId="Equation.DSMT4">
                  <p:embed/>
                  <p:pic>
                    <p:nvPicPr>
                      <p:cNvPr id="58391" name="Object 23">
                        <a:extLst>
                          <a:ext uri="{FF2B5EF4-FFF2-40B4-BE49-F238E27FC236}">
                            <a16:creationId xmlns:a16="http://schemas.microsoft.com/office/drawing/2014/main" id="{9496883A-7A90-4ADC-A78C-A8BCAD6919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5807870"/>
                        <a:ext cx="2861046" cy="453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2" name="Text Box 24">
            <a:extLst>
              <a:ext uri="{FF2B5EF4-FFF2-40B4-BE49-F238E27FC236}">
                <a16:creationId xmlns:a16="http://schemas.microsoft.com/office/drawing/2014/main" id="{8AF4838B-8DFD-4432-8918-A076BA045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73405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sp>
        <p:nvSpPr>
          <p:cNvPr id="58393" name="Text Box 25">
            <a:extLst>
              <a:ext uri="{FF2B5EF4-FFF2-40B4-BE49-F238E27FC236}">
                <a16:creationId xmlns:a16="http://schemas.microsoft.com/office/drawing/2014/main" id="{B13F36E2-6EFF-4374-BB6B-B44E0A1ED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与法平面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58406" name="Group 38">
            <a:extLst>
              <a:ext uri="{FF2B5EF4-FFF2-40B4-BE49-F238E27FC236}">
                <a16:creationId xmlns:a16="http://schemas.microsoft.com/office/drawing/2014/main" id="{413C4548-74E2-4039-AD1F-0E372B0F4E04}"/>
              </a:ext>
            </a:extLst>
          </p:cNvPr>
          <p:cNvGrpSpPr>
            <a:grpSpLocks/>
          </p:cNvGrpSpPr>
          <p:nvPr/>
        </p:nvGrpSpPr>
        <p:grpSpPr bwMode="auto">
          <a:xfrm>
            <a:off x="1704180" y="2362876"/>
            <a:ext cx="5129213" cy="630238"/>
            <a:chOff x="559" y="1512"/>
            <a:chExt cx="3231" cy="397"/>
          </a:xfrm>
        </p:grpSpPr>
        <p:graphicFrame>
          <p:nvGraphicFramePr>
            <p:cNvPr id="58376" name="Object 8">
              <a:extLst>
                <a:ext uri="{FF2B5EF4-FFF2-40B4-BE49-F238E27FC236}">
                  <a16:creationId xmlns:a16="http://schemas.microsoft.com/office/drawing/2014/main" id="{00DCBC83-C56F-4167-9F33-4D6B7C8141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4005960"/>
                </p:ext>
              </p:extLst>
            </p:nvPr>
          </p:nvGraphicFramePr>
          <p:xfrm>
            <a:off x="559" y="1512"/>
            <a:ext cx="323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033" name="Equation" r:id="rId11" imgW="2273040" imgH="279360" progId="Equation.DSMT4">
                    <p:embed/>
                  </p:oleObj>
                </mc:Choice>
                <mc:Fallback>
                  <p:oleObj name="Equation" r:id="rId11" imgW="2273040" imgH="279360" progId="Equation.DSMT4">
                    <p:embed/>
                    <p:pic>
                      <p:nvPicPr>
                        <p:cNvPr id="58376" name="Object 8">
                          <a:extLst>
                            <a:ext uri="{FF2B5EF4-FFF2-40B4-BE49-F238E27FC236}">
                              <a16:creationId xmlns:a16="http://schemas.microsoft.com/office/drawing/2014/main" id="{00DCBC83-C56F-4167-9F33-4D6B7C8141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" y="1512"/>
                          <a:ext cx="3231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03" name="Line 35">
              <a:extLst>
                <a:ext uri="{FF2B5EF4-FFF2-40B4-BE49-F238E27FC236}">
                  <a16:creationId xmlns:a16="http://schemas.microsoft.com/office/drawing/2014/main" id="{5D6B2BFA-BE78-468C-8D2F-146E147F1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" y="161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407" name="Group 39">
            <a:extLst>
              <a:ext uri="{FF2B5EF4-FFF2-40B4-BE49-F238E27FC236}">
                <a16:creationId xmlns:a16="http://schemas.microsoft.com/office/drawing/2014/main" id="{7185D477-307E-4537-AC0F-CFBAC9CD3A90}"/>
              </a:ext>
            </a:extLst>
          </p:cNvPr>
          <p:cNvGrpSpPr>
            <a:grpSpLocks/>
          </p:cNvGrpSpPr>
          <p:nvPr/>
        </p:nvGrpSpPr>
        <p:grpSpPr bwMode="auto">
          <a:xfrm>
            <a:off x="1670051" y="3101978"/>
            <a:ext cx="2051051" cy="534988"/>
            <a:chOff x="1052" y="1954"/>
            <a:chExt cx="1292" cy="337"/>
          </a:xfrm>
        </p:grpSpPr>
        <p:graphicFrame>
          <p:nvGraphicFramePr>
            <p:cNvPr id="58380" name="Object 12">
              <a:extLst>
                <a:ext uri="{FF2B5EF4-FFF2-40B4-BE49-F238E27FC236}">
                  <a16:creationId xmlns:a16="http://schemas.microsoft.com/office/drawing/2014/main" id="{2F3B2727-15AB-4958-A780-E8106B12C2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8337918"/>
                </p:ext>
              </p:extLst>
            </p:nvPr>
          </p:nvGraphicFramePr>
          <p:xfrm>
            <a:off x="1052" y="1954"/>
            <a:ext cx="129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034" name="Equation" r:id="rId13" imgW="927000" imgH="241200" progId="Equation.DSMT4">
                    <p:embed/>
                  </p:oleObj>
                </mc:Choice>
                <mc:Fallback>
                  <p:oleObj name="Equation" r:id="rId13" imgW="927000" imgH="241200" progId="Equation.DSMT4">
                    <p:embed/>
                    <p:pic>
                      <p:nvPicPr>
                        <p:cNvPr id="58380" name="Object 12">
                          <a:extLst>
                            <a:ext uri="{FF2B5EF4-FFF2-40B4-BE49-F238E27FC236}">
                              <a16:creationId xmlns:a16="http://schemas.microsoft.com/office/drawing/2014/main" id="{2F3B2727-15AB-4958-A780-E8106B12C2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" y="1954"/>
                          <a:ext cx="1292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04" name="Line 36">
              <a:extLst>
                <a:ext uri="{FF2B5EF4-FFF2-40B4-BE49-F238E27FC236}">
                  <a16:creationId xmlns:a16="http://schemas.microsoft.com/office/drawing/2014/main" id="{037DC8E0-5476-4BC7-BE50-4FF3F844E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9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408" name="Group 40">
            <a:extLst>
              <a:ext uri="{FF2B5EF4-FFF2-40B4-BE49-F238E27FC236}">
                <a16:creationId xmlns:a16="http://schemas.microsoft.com/office/drawing/2014/main" id="{50D6DEC4-3F0E-4D5F-ADF9-35C857BBE85C}"/>
              </a:ext>
            </a:extLst>
          </p:cNvPr>
          <p:cNvGrpSpPr>
            <a:grpSpLocks/>
          </p:cNvGrpSpPr>
          <p:nvPr/>
        </p:nvGrpSpPr>
        <p:grpSpPr bwMode="auto">
          <a:xfrm>
            <a:off x="4055268" y="3667919"/>
            <a:ext cx="3471863" cy="573088"/>
            <a:chOff x="2481" y="2332"/>
            <a:chExt cx="2187" cy="361"/>
          </a:xfrm>
        </p:grpSpPr>
        <p:graphicFrame>
          <p:nvGraphicFramePr>
            <p:cNvPr id="58382" name="Object 14">
              <a:extLst>
                <a:ext uri="{FF2B5EF4-FFF2-40B4-BE49-F238E27FC236}">
                  <a16:creationId xmlns:a16="http://schemas.microsoft.com/office/drawing/2014/main" id="{4977D114-1035-4589-93DC-8380F95C5B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4967591"/>
                </p:ext>
              </p:extLst>
            </p:nvPr>
          </p:nvGraphicFramePr>
          <p:xfrm>
            <a:off x="2481" y="2332"/>
            <a:ext cx="2187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035" name="Equation" r:id="rId15" imgW="1460160" imgH="241200" progId="Equation.DSMT4">
                    <p:embed/>
                  </p:oleObj>
                </mc:Choice>
                <mc:Fallback>
                  <p:oleObj name="Equation" r:id="rId15" imgW="1460160" imgH="241200" progId="Equation.DSMT4">
                    <p:embed/>
                    <p:pic>
                      <p:nvPicPr>
                        <p:cNvPr id="58382" name="Object 14">
                          <a:extLst>
                            <a:ext uri="{FF2B5EF4-FFF2-40B4-BE49-F238E27FC236}">
                              <a16:creationId xmlns:a16="http://schemas.microsoft.com/office/drawing/2014/main" id="{4977D114-1035-4589-93DC-8380F95C5B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1" y="2332"/>
                          <a:ext cx="2187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01" name="Line 33">
              <a:extLst>
                <a:ext uri="{FF2B5EF4-FFF2-40B4-BE49-F238E27FC236}">
                  <a16:creationId xmlns:a16="http://schemas.microsoft.com/office/drawing/2014/main" id="{65094580-5707-4C33-B56C-00802E740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5" y="240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402" name="Line 34">
              <a:extLst>
                <a:ext uri="{FF2B5EF4-FFF2-40B4-BE49-F238E27FC236}">
                  <a16:creationId xmlns:a16="http://schemas.microsoft.com/office/drawing/2014/main" id="{6ADBE43D-2986-4A45-845E-B7E9B6D00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399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405" name="Line 37">
              <a:extLst>
                <a:ext uri="{FF2B5EF4-FFF2-40B4-BE49-F238E27FC236}">
                  <a16:creationId xmlns:a16="http://schemas.microsoft.com/office/drawing/2014/main" id="{CAA88A1B-CED7-4E32-8D6E-36B2F0EA1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40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autoUpdateAnimBg="0"/>
      <p:bldP spid="58381" grpId="0" autoUpdateAnimBg="0"/>
      <p:bldP spid="58384" grpId="0" autoUpdateAnimBg="0"/>
      <p:bldP spid="58389" grpId="0" autoUpdateAnimBg="0"/>
      <p:bldP spid="5839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02F3AD50-6319-409C-8977-5F4A85DD09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060238"/>
              </p:ext>
            </p:extLst>
          </p:nvPr>
        </p:nvGraphicFramePr>
        <p:xfrm>
          <a:off x="4643438" y="172163"/>
          <a:ext cx="164536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32" name="Equation" r:id="rId3" imgW="685800" imgH="393480" progId="Equation.DSMT4">
                  <p:embed/>
                </p:oleObj>
              </mc:Choice>
              <mc:Fallback>
                <p:oleObj name="Equation" r:id="rId3" imgW="685800" imgH="393480" progId="Equation.DSMT4">
                  <p:embed/>
                  <p:pic>
                    <p:nvPicPr>
                      <p:cNvPr id="44036" name="Object 4">
                        <a:extLst>
                          <a:ext uri="{FF2B5EF4-FFF2-40B4-BE49-F238E27FC236}">
                            <a16:creationId xmlns:a16="http://schemas.microsoft.com/office/drawing/2014/main" id="{02F3AD50-6319-409C-8977-5F4A85DD0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72163"/>
                        <a:ext cx="1645368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5">
            <a:extLst>
              <a:ext uri="{FF2B5EF4-FFF2-40B4-BE49-F238E27FC236}">
                <a16:creationId xmlns:a16="http://schemas.microsoft.com/office/drawing/2014/main" id="{76D07030-B8B0-42CB-9ACC-4DEA35002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240" y="3810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上任一点处的</a:t>
            </a: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64C4B7B6-4127-4184-9269-F7134736C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90600"/>
            <a:ext cx="477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切平面都通过原点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386A5A87-76FD-4377-A17B-CBEF2A750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在曲面上任意取一点</a:t>
            </a:r>
          </a:p>
        </p:txBody>
      </p:sp>
      <p:graphicFrame>
        <p:nvGraphicFramePr>
          <p:cNvPr id="44040" name="Object 8">
            <a:extLst>
              <a:ext uri="{FF2B5EF4-FFF2-40B4-BE49-F238E27FC236}">
                <a16:creationId xmlns:a16="http://schemas.microsoft.com/office/drawing/2014/main" id="{74602BEC-781E-4C94-9032-ED74748FE0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179238"/>
              </p:ext>
            </p:extLst>
          </p:nvPr>
        </p:nvGraphicFramePr>
        <p:xfrm>
          <a:off x="4572000" y="1655764"/>
          <a:ext cx="1989926" cy="519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33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44040" name="Object 8">
                        <a:extLst>
                          <a:ext uri="{FF2B5EF4-FFF2-40B4-BE49-F238E27FC236}">
                            <a16:creationId xmlns:a16="http://schemas.microsoft.com/office/drawing/2014/main" id="{74602BEC-781E-4C94-9032-ED74748FE0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55764"/>
                        <a:ext cx="1989926" cy="519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9">
            <a:extLst>
              <a:ext uri="{FF2B5EF4-FFF2-40B4-BE49-F238E27FC236}">
                <a16:creationId xmlns:a16="http://schemas.microsoft.com/office/drawing/2014/main" id="{C38F97EC-1607-4182-8E3E-944D22E67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628776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则通过此</a:t>
            </a:r>
          </a:p>
        </p:txBody>
      </p:sp>
      <p:graphicFrame>
        <p:nvGraphicFramePr>
          <p:cNvPr id="44042" name="Object 10">
            <a:extLst>
              <a:ext uri="{FF2B5EF4-FFF2-40B4-BE49-F238E27FC236}">
                <a16:creationId xmlns:a16="http://schemas.microsoft.com/office/drawing/2014/main" id="{676EACF9-CEFF-41D2-9A29-1AC8D52EF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962973"/>
              </p:ext>
            </p:extLst>
          </p:nvPr>
        </p:nvGraphicFramePr>
        <p:xfrm>
          <a:off x="1907704" y="2501900"/>
          <a:ext cx="48119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34" name="Equation" r:id="rId7" imgW="2336760" imgH="482400" progId="Equation.DSMT4">
                  <p:embed/>
                </p:oleObj>
              </mc:Choice>
              <mc:Fallback>
                <p:oleObj name="Equation" r:id="rId7" imgW="2336760" imgH="482400" progId="Equation.DSMT4">
                  <p:embed/>
                  <p:pic>
                    <p:nvPicPr>
                      <p:cNvPr id="44042" name="Object 10">
                        <a:extLst>
                          <a:ext uri="{FF2B5EF4-FFF2-40B4-BE49-F238E27FC236}">
                            <a16:creationId xmlns:a16="http://schemas.microsoft.com/office/drawing/2014/main" id="{676EACF9-CEFF-41D2-9A29-1AC8D52EF1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501900"/>
                        <a:ext cx="48119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7" name="Rectangle 15">
            <a:extLst>
              <a:ext uri="{FF2B5EF4-FFF2-40B4-BE49-F238E27FC236}">
                <a16:creationId xmlns:a16="http://schemas.microsoft.com/office/drawing/2014/main" id="{AF6789D1-36D3-452E-8BFA-7F7ACAEA5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381000"/>
            <a:ext cx="5025628" cy="71913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zh-CN" altLang="en-US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可微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证明曲面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4057" name="Object 25">
            <a:extLst>
              <a:ext uri="{FF2B5EF4-FFF2-40B4-BE49-F238E27FC236}">
                <a16:creationId xmlns:a16="http://schemas.microsoft.com/office/drawing/2014/main" id="{751D0FD5-C89A-4DAD-8C2E-842EB9565B86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33951353"/>
              </p:ext>
            </p:extLst>
          </p:nvPr>
        </p:nvGraphicFramePr>
        <p:xfrm>
          <a:off x="1092958" y="3559888"/>
          <a:ext cx="5624619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35" name="Equation" r:id="rId9" imgW="2730240" imgH="482400" progId="Equation.DSMT4">
                  <p:embed/>
                </p:oleObj>
              </mc:Choice>
              <mc:Fallback>
                <p:oleObj name="Equation" r:id="rId9" imgW="2730240" imgH="482400" progId="Equation.DSMT4">
                  <p:embed/>
                  <p:pic>
                    <p:nvPicPr>
                      <p:cNvPr id="44057" name="Object 25">
                        <a:extLst>
                          <a:ext uri="{FF2B5EF4-FFF2-40B4-BE49-F238E27FC236}">
                            <a16:creationId xmlns:a16="http://schemas.microsoft.com/office/drawing/2014/main" id="{751D0FD5-C89A-4DAD-8C2E-842EB9565B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958" y="3559888"/>
                        <a:ext cx="5624619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2" name="Object 30">
            <a:extLst>
              <a:ext uri="{FF2B5EF4-FFF2-40B4-BE49-F238E27FC236}">
                <a16:creationId xmlns:a16="http://schemas.microsoft.com/office/drawing/2014/main" id="{0983A12E-D120-4D33-A239-43CE820D77FC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76849338"/>
              </p:ext>
            </p:extLst>
          </p:nvPr>
        </p:nvGraphicFramePr>
        <p:xfrm>
          <a:off x="2620888" y="4617876"/>
          <a:ext cx="4969023" cy="1049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36" name="Equation" r:id="rId11" imgW="2286000" imgH="482400" progId="Equation.DSMT4">
                  <p:embed/>
                </p:oleObj>
              </mc:Choice>
              <mc:Fallback>
                <p:oleObj name="Equation" r:id="rId11" imgW="2286000" imgH="482400" progId="Equation.DSMT4">
                  <p:embed/>
                  <p:pic>
                    <p:nvPicPr>
                      <p:cNvPr id="44062" name="Object 30">
                        <a:extLst>
                          <a:ext uri="{FF2B5EF4-FFF2-40B4-BE49-F238E27FC236}">
                            <a16:creationId xmlns:a16="http://schemas.microsoft.com/office/drawing/2014/main" id="{0983A12E-D120-4D33-A239-43CE820D77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888" y="4617876"/>
                        <a:ext cx="4969023" cy="1049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5" name="Text Box 23">
            <a:extLst>
              <a:ext uri="{FF2B5EF4-FFF2-40B4-BE49-F238E27FC236}">
                <a16:creationId xmlns:a16="http://schemas.microsoft.com/office/drawing/2014/main" id="{975639B3-1118-4AB7-8D44-EE28D328A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8936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其中</a:t>
            </a:r>
          </a:p>
        </p:txBody>
      </p:sp>
      <p:sp>
        <p:nvSpPr>
          <p:cNvPr id="44056" name="Text Box 24">
            <a:extLst>
              <a:ext uri="{FF2B5EF4-FFF2-40B4-BE49-F238E27FC236}">
                <a16:creationId xmlns:a16="http://schemas.microsoft.com/office/drawing/2014/main" id="{9948DEB0-5151-4B8B-A2B5-892D6A607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478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点的切平面为</a:t>
            </a:r>
          </a:p>
        </p:txBody>
      </p:sp>
      <p:sp>
        <p:nvSpPr>
          <p:cNvPr id="44061" name="Text Box 29">
            <a:extLst>
              <a:ext uri="{FF2B5EF4-FFF2-40B4-BE49-F238E27FC236}">
                <a16:creationId xmlns:a16="http://schemas.microsoft.com/office/drawing/2014/main" id="{ECF2E93A-588F-4A09-B45D-BAFB7651A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854103"/>
            <a:ext cx="237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代入得方程为</a:t>
            </a:r>
          </a:p>
        </p:txBody>
      </p:sp>
      <p:sp>
        <p:nvSpPr>
          <p:cNvPr id="44064" name="Text Box 32">
            <a:extLst>
              <a:ext uri="{FF2B5EF4-FFF2-40B4-BE49-F238E27FC236}">
                <a16:creationId xmlns:a16="http://schemas.microsoft.com/office/drawing/2014/main" id="{71AA2741-A089-4119-B9F5-A5F93F2F7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4" y="5886450"/>
            <a:ext cx="561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因此切平面都过原点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autoUpdateAnimBg="0"/>
      <p:bldP spid="44041" grpId="0" autoUpdateAnimBg="0"/>
      <p:bldP spid="44055" grpId="0" build="p" autoUpdateAnimBg="0"/>
      <p:bldP spid="44056" grpId="0" autoUpdateAnimBg="0"/>
      <p:bldP spid="44061" grpId="0" build="p" autoUpdateAnimBg="0"/>
      <p:bldP spid="44064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AE57881-BF20-4454-875C-B9C9B6972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2378075" cy="604837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4.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证明曲面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526A6FF3-48AA-4EED-B6A7-02ECF3F373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274478"/>
              </p:ext>
            </p:extLst>
          </p:nvPr>
        </p:nvGraphicFramePr>
        <p:xfrm>
          <a:off x="2557814" y="664814"/>
          <a:ext cx="3129603" cy="469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7" name="Equation" r:id="rId3" imgW="1333440" imgH="203040" progId="Equation.DSMT4">
                  <p:embed/>
                </p:oleObj>
              </mc:Choice>
              <mc:Fallback>
                <p:oleObj name="Equation" r:id="rId3" imgW="1333440" imgH="203040" progId="Equation.DSMT4">
                  <p:embed/>
                  <p:pic>
                    <p:nvPicPr>
                      <p:cNvPr id="57347" name="Object 3">
                        <a:extLst>
                          <a:ext uri="{FF2B5EF4-FFF2-40B4-BE49-F238E27FC236}">
                            <a16:creationId xmlns:a16="http://schemas.microsoft.com/office/drawing/2014/main" id="{526A6FF3-48AA-4EED-B6A7-02ECF3F373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814" y="664814"/>
                        <a:ext cx="3129603" cy="469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Text Box 4">
            <a:extLst>
              <a:ext uri="{FF2B5EF4-FFF2-40B4-BE49-F238E27FC236}">
                <a16:creationId xmlns:a16="http://schemas.microsoft.com/office/drawing/2014/main" id="{D2847520-5D65-4F07-B16C-C1E3117E9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143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与定直线平行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F6C7F163-2602-4ABB-8E5E-D6552EFBD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105645"/>
              </p:ext>
            </p:extLst>
          </p:nvPr>
        </p:nvGraphicFramePr>
        <p:xfrm>
          <a:off x="2699792" y="1380579"/>
          <a:ext cx="2636810" cy="47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8" name="Equation" r:id="rId5" imgW="1130040" imgH="203040" progId="Equation.DSMT4">
                  <p:embed/>
                </p:oleObj>
              </mc:Choice>
              <mc:Fallback>
                <p:oleObj name="Equation" r:id="rId5" imgW="1130040" imgH="203040" progId="Equation.DSMT4">
                  <p:embed/>
                  <p:pic>
                    <p:nvPicPr>
                      <p:cNvPr id="57349" name="Object 5">
                        <a:extLst>
                          <a:ext uri="{FF2B5EF4-FFF2-40B4-BE49-F238E27FC236}">
                            <a16:creationId xmlns:a16="http://schemas.microsoft.com/office/drawing/2014/main" id="{F6C7F163-2602-4ABB-8E5E-D6552EFBD9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380579"/>
                        <a:ext cx="2636810" cy="474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>
            <a:extLst>
              <a:ext uri="{FF2B5EF4-FFF2-40B4-BE49-F238E27FC236}">
                <a16:creationId xmlns:a16="http://schemas.microsoft.com/office/drawing/2014/main" id="{5AB2AAB6-6E9F-48F8-AF88-75F2464D3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60575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曲面上任一点的法向量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D15A431C-2BF8-4AB1-8611-57B3CFD91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73463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取定直线的方向向量为</a:t>
            </a:r>
          </a:p>
        </p:txBody>
      </p:sp>
      <p:graphicFrame>
        <p:nvGraphicFramePr>
          <p:cNvPr id="57358" name="Object 14">
            <a:extLst>
              <a:ext uri="{FF2B5EF4-FFF2-40B4-BE49-F238E27FC236}">
                <a16:creationId xmlns:a16="http://schemas.microsoft.com/office/drawing/2014/main" id="{5B227BE7-FF1F-49D5-923A-3EAF48FBB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150211"/>
              </p:ext>
            </p:extLst>
          </p:nvPr>
        </p:nvGraphicFramePr>
        <p:xfrm>
          <a:off x="4162425" y="3500438"/>
          <a:ext cx="192372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9" name="Equation" r:id="rId7" imgW="825480" imgH="253800" progId="Equation.DSMT4">
                  <p:embed/>
                </p:oleObj>
              </mc:Choice>
              <mc:Fallback>
                <p:oleObj name="Equation" r:id="rId7" imgW="825480" imgH="253800" progId="Equation.DSMT4">
                  <p:embed/>
                  <p:pic>
                    <p:nvPicPr>
                      <p:cNvPr id="57358" name="Object 14">
                        <a:extLst>
                          <a:ext uri="{FF2B5EF4-FFF2-40B4-BE49-F238E27FC236}">
                            <a16:creationId xmlns:a16="http://schemas.microsoft.com/office/drawing/2014/main" id="{5B227BE7-FF1F-49D5-923A-3EAF48FBBF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3500438"/>
                        <a:ext cx="1923723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1" name="Text Box 17">
            <a:extLst>
              <a:ext uri="{FF2B5EF4-FFF2-40B4-BE49-F238E27FC236}">
                <a16:creationId xmlns:a16="http://schemas.microsoft.com/office/drawing/2014/main" id="{49804398-E097-43C8-9508-FD2B0DCD0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43706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57363" name="Text Box 19">
            <a:extLst>
              <a:ext uri="{FF2B5EF4-FFF2-40B4-BE49-F238E27FC236}">
                <a16:creationId xmlns:a16="http://schemas.microsoft.com/office/drawing/2014/main" id="{4BA80866-F930-44F5-9A7E-A71A7D79D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8266" y="3572971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定向量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7364" name="Text Box 20">
            <a:extLst>
              <a:ext uri="{FF2B5EF4-FFF2-40B4-BE49-F238E27FC236}">
                <a16:creationId xmlns:a16="http://schemas.microsoft.com/office/drawing/2014/main" id="{22933B1F-8070-4876-9216-03640B3C7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437063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故结论成立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7365" name="Text Box 21">
            <a:extLst>
              <a:ext uri="{FF2B5EF4-FFF2-40B4-BE49-F238E27FC236}">
                <a16:creationId xmlns:a16="http://schemas.microsoft.com/office/drawing/2014/main" id="{002C444E-7773-4E5F-922A-7B59068FC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566" y="614776"/>
            <a:ext cx="269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的所有切平面恒</a:t>
            </a:r>
          </a:p>
        </p:txBody>
      </p:sp>
      <p:grpSp>
        <p:nvGrpSpPr>
          <p:cNvPr id="57375" name="Group 31">
            <a:extLst>
              <a:ext uri="{FF2B5EF4-FFF2-40B4-BE49-F238E27FC236}">
                <a16:creationId xmlns:a16="http://schemas.microsoft.com/office/drawing/2014/main" id="{65619ADF-E9CF-4452-88B0-B70C2C34AC29}"/>
              </a:ext>
            </a:extLst>
          </p:cNvPr>
          <p:cNvGrpSpPr>
            <a:grpSpLocks/>
          </p:cNvGrpSpPr>
          <p:nvPr/>
        </p:nvGrpSpPr>
        <p:grpSpPr bwMode="auto">
          <a:xfrm>
            <a:off x="1508126" y="2744667"/>
            <a:ext cx="5146675" cy="540363"/>
            <a:chOff x="839" y="1692"/>
            <a:chExt cx="3242" cy="290"/>
          </a:xfrm>
        </p:grpSpPr>
        <p:graphicFrame>
          <p:nvGraphicFramePr>
            <p:cNvPr id="57352" name="Object 8">
              <a:extLst>
                <a:ext uri="{FF2B5EF4-FFF2-40B4-BE49-F238E27FC236}">
                  <a16:creationId xmlns:a16="http://schemas.microsoft.com/office/drawing/2014/main" id="{9C35D5D3-C661-4B51-8265-0ACE2EA0BF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1077931"/>
                </p:ext>
              </p:extLst>
            </p:nvPr>
          </p:nvGraphicFramePr>
          <p:xfrm>
            <a:off x="839" y="1692"/>
            <a:ext cx="324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80" name="Equation" r:id="rId9" imgW="1981080" imgH="228600" progId="Equation.DSMT4">
                    <p:embed/>
                  </p:oleObj>
                </mc:Choice>
                <mc:Fallback>
                  <p:oleObj name="Equation" r:id="rId9" imgW="1981080" imgH="228600" progId="Equation.DSMT4">
                    <p:embed/>
                    <p:pic>
                      <p:nvPicPr>
                        <p:cNvPr id="57352" name="Object 8">
                          <a:extLst>
                            <a:ext uri="{FF2B5EF4-FFF2-40B4-BE49-F238E27FC236}">
                              <a16:creationId xmlns:a16="http://schemas.microsoft.com/office/drawing/2014/main" id="{9C35D5D3-C661-4B51-8265-0ACE2EA0BF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692"/>
                          <a:ext cx="3242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74" name="Line 30">
              <a:extLst>
                <a:ext uri="{FF2B5EF4-FFF2-40B4-BE49-F238E27FC236}">
                  <a16:creationId xmlns:a16="http://schemas.microsoft.com/office/drawing/2014/main" id="{A5C9562D-9C58-4C48-AB80-7253EB12E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75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380" name="Group 36">
            <a:extLst>
              <a:ext uri="{FF2B5EF4-FFF2-40B4-BE49-F238E27FC236}">
                <a16:creationId xmlns:a16="http://schemas.microsoft.com/office/drawing/2014/main" id="{A3A11F37-29E8-4EF6-B7DB-37C7AD7F5383}"/>
              </a:ext>
            </a:extLst>
          </p:cNvPr>
          <p:cNvGrpSpPr>
            <a:grpSpLocks/>
          </p:cNvGrpSpPr>
          <p:nvPr/>
        </p:nvGrpSpPr>
        <p:grpSpPr bwMode="auto">
          <a:xfrm>
            <a:off x="1120579" y="4480292"/>
            <a:ext cx="1183234" cy="477838"/>
            <a:chOff x="624" y="2688"/>
            <a:chExt cx="765" cy="301"/>
          </a:xfrm>
        </p:grpSpPr>
        <p:graphicFrame>
          <p:nvGraphicFramePr>
            <p:cNvPr id="57362" name="Object 18">
              <a:extLst>
                <a:ext uri="{FF2B5EF4-FFF2-40B4-BE49-F238E27FC236}">
                  <a16:creationId xmlns:a16="http://schemas.microsoft.com/office/drawing/2014/main" id="{BF8471EC-E8E2-4500-B06D-5A349D1DCF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0432244"/>
                </p:ext>
              </p:extLst>
            </p:nvPr>
          </p:nvGraphicFramePr>
          <p:xfrm>
            <a:off x="644" y="2698"/>
            <a:ext cx="74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81" name="Equation" r:id="rId11" imgW="520560" imgH="203040" progId="Equation.DSMT4">
                    <p:embed/>
                  </p:oleObj>
                </mc:Choice>
                <mc:Fallback>
                  <p:oleObj name="Equation" r:id="rId11" imgW="520560" imgH="203040" progId="Equation.DSMT4">
                    <p:embed/>
                    <p:pic>
                      <p:nvPicPr>
                        <p:cNvPr id="57362" name="Object 18">
                          <a:extLst>
                            <a:ext uri="{FF2B5EF4-FFF2-40B4-BE49-F238E27FC236}">
                              <a16:creationId xmlns:a16="http://schemas.microsoft.com/office/drawing/2014/main" id="{BF8471EC-E8E2-4500-B06D-5A349D1DCF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" y="2698"/>
                          <a:ext cx="74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78" name="Line 34">
              <a:extLst>
                <a:ext uri="{FF2B5EF4-FFF2-40B4-BE49-F238E27FC236}">
                  <a16:creationId xmlns:a16="http://schemas.microsoft.com/office/drawing/2014/main" id="{78FA7B05-881A-4EA1-97AE-31277FD59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8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79" name="Line 35">
              <a:extLst>
                <a:ext uri="{FF2B5EF4-FFF2-40B4-BE49-F238E27FC236}">
                  <a16:creationId xmlns:a16="http://schemas.microsoft.com/office/drawing/2014/main" id="{83B6CBA2-A163-4A78-A047-0DC0B9761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" y="273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 autoUpdateAnimBg="0"/>
      <p:bldP spid="57356" grpId="0" autoUpdateAnimBg="0"/>
      <p:bldP spid="57361" grpId="0" autoUpdateAnimBg="0"/>
      <p:bldP spid="57363" grpId="0" autoUpdateAnimBg="0"/>
      <p:bldP spid="5736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Rectangle 9">
            <a:extLst>
              <a:ext uri="{FF2B5EF4-FFF2-40B4-BE49-F238E27FC236}">
                <a16:creationId xmlns:a16="http://schemas.microsoft.com/office/drawing/2014/main" id="{E5172C86-6DEA-4D10-9DAC-6D8239243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4477"/>
            <a:ext cx="7772400" cy="719138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一、空间曲线的切线与法平面</a:t>
            </a:r>
            <a:endParaRPr lang="zh-CN" altLang="en-US" sz="32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570" name="Object 130">
            <a:extLst>
              <a:ext uri="{FF2B5EF4-FFF2-40B4-BE49-F238E27FC236}">
                <a16:creationId xmlns:a16="http://schemas.microsoft.com/office/drawing/2014/main" id="{DF53AC60-20A4-4E01-B0FB-1F1399A3CFA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593083"/>
              </p:ext>
            </p:extLst>
          </p:nvPr>
        </p:nvGraphicFramePr>
        <p:xfrm>
          <a:off x="1163185" y="4081122"/>
          <a:ext cx="461962" cy="375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88" name="Equation" r:id="rId3" imgW="203040" imgH="164880" progId="Equation.DSMT4">
                  <p:embed/>
                </p:oleObj>
              </mc:Choice>
              <mc:Fallback>
                <p:oleObj name="Equation" r:id="rId3" imgW="203040" imgH="164880" progId="Equation.DSMT4">
                  <p:embed/>
                  <p:pic>
                    <p:nvPicPr>
                      <p:cNvPr id="61570" name="Object 130">
                        <a:extLst>
                          <a:ext uri="{FF2B5EF4-FFF2-40B4-BE49-F238E27FC236}">
                            <a16:creationId xmlns:a16="http://schemas.microsoft.com/office/drawing/2014/main" id="{DF53AC60-20A4-4E01-B0FB-1F1399A3CF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185" y="4081122"/>
                        <a:ext cx="461962" cy="375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0" name="Text Box 40">
            <a:extLst>
              <a:ext uri="{FF2B5EF4-FFF2-40B4-BE49-F238E27FC236}">
                <a16:creationId xmlns:a16="http://schemas.microsoft.com/office/drawing/2014/main" id="{52BAFDD4-D343-4B2A-822A-56290285D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90688"/>
            <a:ext cx="762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过点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与切线垂直的平面称为曲线在该点的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</a:t>
            </a:r>
          </a:p>
        </p:txBody>
      </p:sp>
      <p:sp>
        <p:nvSpPr>
          <p:cNvPr id="61491" name="Text Box 51">
            <a:extLst>
              <a:ext uri="{FF2B5EF4-FFF2-40B4-BE49-F238E27FC236}">
                <a16:creationId xmlns:a16="http://schemas.microsoft.com/office/drawing/2014/main" id="{8E09389D-21AB-4352-9C1B-4FCA54B59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764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位置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1541" name="Freeform 101">
            <a:extLst>
              <a:ext uri="{FF2B5EF4-FFF2-40B4-BE49-F238E27FC236}">
                <a16:creationId xmlns:a16="http://schemas.microsoft.com/office/drawing/2014/main" id="{B8E17E40-0411-4F27-BE07-854662259FB6}"/>
              </a:ext>
            </a:extLst>
          </p:cNvPr>
          <p:cNvSpPr>
            <a:spLocks/>
          </p:cNvSpPr>
          <p:nvPr/>
        </p:nvSpPr>
        <p:spPr bwMode="auto">
          <a:xfrm>
            <a:off x="4895299" y="4409731"/>
            <a:ext cx="882650" cy="1058863"/>
          </a:xfrm>
          <a:custGeom>
            <a:avLst/>
            <a:gdLst>
              <a:gd name="T0" fmla="*/ 6 w 450"/>
              <a:gd name="T1" fmla="*/ 528 h 540"/>
              <a:gd name="T2" fmla="*/ 18 w 450"/>
              <a:gd name="T3" fmla="*/ 504 h 540"/>
              <a:gd name="T4" fmla="*/ 24 w 450"/>
              <a:gd name="T5" fmla="*/ 480 h 540"/>
              <a:gd name="T6" fmla="*/ 36 w 450"/>
              <a:gd name="T7" fmla="*/ 456 h 540"/>
              <a:gd name="T8" fmla="*/ 42 w 450"/>
              <a:gd name="T9" fmla="*/ 438 h 540"/>
              <a:gd name="T10" fmla="*/ 54 w 450"/>
              <a:gd name="T11" fmla="*/ 420 h 540"/>
              <a:gd name="T12" fmla="*/ 60 w 450"/>
              <a:gd name="T13" fmla="*/ 396 h 540"/>
              <a:gd name="T14" fmla="*/ 72 w 450"/>
              <a:gd name="T15" fmla="*/ 384 h 540"/>
              <a:gd name="T16" fmla="*/ 78 w 450"/>
              <a:gd name="T17" fmla="*/ 366 h 540"/>
              <a:gd name="T18" fmla="*/ 84 w 450"/>
              <a:gd name="T19" fmla="*/ 348 h 540"/>
              <a:gd name="T20" fmla="*/ 96 w 450"/>
              <a:gd name="T21" fmla="*/ 330 h 540"/>
              <a:gd name="T22" fmla="*/ 102 w 450"/>
              <a:gd name="T23" fmla="*/ 318 h 540"/>
              <a:gd name="T24" fmla="*/ 114 w 450"/>
              <a:gd name="T25" fmla="*/ 306 h 540"/>
              <a:gd name="T26" fmla="*/ 120 w 450"/>
              <a:gd name="T27" fmla="*/ 288 h 540"/>
              <a:gd name="T28" fmla="*/ 132 w 450"/>
              <a:gd name="T29" fmla="*/ 276 h 540"/>
              <a:gd name="T30" fmla="*/ 138 w 450"/>
              <a:gd name="T31" fmla="*/ 264 h 540"/>
              <a:gd name="T32" fmla="*/ 150 w 450"/>
              <a:gd name="T33" fmla="*/ 252 h 540"/>
              <a:gd name="T34" fmla="*/ 156 w 450"/>
              <a:gd name="T35" fmla="*/ 240 h 540"/>
              <a:gd name="T36" fmla="*/ 168 w 450"/>
              <a:gd name="T37" fmla="*/ 228 h 540"/>
              <a:gd name="T38" fmla="*/ 174 w 450"/>
              <a:gd name="T39" fmla="*/ 216 h 540"/>
              <a:gd name="T40" fmla="*/ 186 w 450"/>
              <a:gd name="T41" fmla="*/ 210 h 540"/>
              <a:gd name="T42" fmla="*/ 192 w 450"/>
              <a:gd name="T43" fmla="*/ 198 h 540"/>
              <a:gd name="T44" fmla="*/ 204 w 450"/>
              <a:gd name="T45" fmla="*/ 186 h 540"/>
              <a:gd name="T46" fmla="*/ 210 w 450"/>
              <a:gd name="T47" fmla="*/ 180 h 540"/>
              <a:gd name="T48" fmla="*/ 222 w 450"/>
              <a:gd name="T49" fmla="*/ 168 h 540"/>
              <a:gd name="T50" fmla="*/ 228 w 450"/>
              <a:gd name="T51" fmla="*/ 162 h 540"/>
              <a:gd name="T52" fmla="*/ 240 w 450"/>
              <a:gd name="T53" fmla="*/ 150 h 540"/>
              <a:gd name="T54" fmla="*/ 246 w 450"/>
              <a:gd name="T55" fmla="*/ 144 h 540"/>
              <a:gd name="T56" fmla="*/ 252 w 450"/>
              <a:gd name="T57" fmla="*/ 138 h 540"/>
              <a:gd name="T58" fmla="*/ 264 w 450"/>
              <a:gd name="T59" fmla="*/ 126 h 540"/>
              <a:gd name="T60" fmla="*/ 270 w 450"/>
              <a:gd name="T61" fmla="*/ 120 h 540"/>
              <a:gd name="T62" fmla="*/ 282 w 450"/>
              <a:gd name="T63" fmla="*/ 114 h 540"/>
              <a:gd name="T64" fmla="*/ 288 w 450"/>
              <a:gd name="T65" fmla="*/ 108 h 540"/>
              <a:gd name="T66" fmla="*/ 300 w 450"/>
              <a:gd name="T67" fmla="*/ 96 h 540"/>
              <a:gd name="T68" fmla="*/ 306 w 450"/>
              <a:gd name="T69" fmla="*/ 90 h 540"/>
              <a:gd name="T70" fmla="*/ 318 w 450"/>
              <a:gd name="T71" fmla="*/ 84 h 540"/>
              <a:gd name="T72" fmla="*/ 324 w 450"/>
              <a:gd name="T73" fmla="*/ 78 h 540"/>
              <a:gd name="T74" fmla="*/ 336 w 450"/>
              <a:gd name="T75" fmla="*/ 72 h 540"/>
              <a:gd name="T76" fmla="*/ 342 w 450"/>
              <a:gd name="T77" fmla="*/ 66 h 540"/>
              <a:gd name="T78" fmla="*/ 354 w 450"/>
              <a:gd name="T79" fmla="*/ 60 h 540"/>
              <a:gd name="T80" fmla="*/ 360 w 450"/>
              <a:gd name="T81" fmla="*/ 54 h 540"/>
              <a:gd name="T82" fmla="*/ 372 w 450"/>
              <a:gd name="T83" fmla="*/ 48 h 540"/>
              <a:gd name="T84" fmla="*/ 378 w 450"/>
              <a:gd name="T85" fmla="*/ 42 h 540"/>
              <a:gd name="T86" fmla="*/ 390 w 450"/>
              <a:gd name="T87" fmla="*/ 36 h 540"/>
              <a:gd name="T88" fmla="*/ 396 w 450"/>
              <a:gd name="T89" fmla="*/ 30 h 540"/>
              <a:gd name="T90" fmla="*/ 408 w 450"/>
              <a:gd name="T91" fmla="*/ 30 h 540"/>
              <a:gd name="T92" fmla="*/ 414 w 450"/>
              <a:gd name="T93" fmla="*/ 24 h 540"/>
              <a:gd name="T94" fmla="*/ 426 w 450"/>
              <a:gd name="T95" fmla="*/ 18 h 540"/>
              <a:gd name="T96" fmla="*/ 432 w 450"/>
              <a:gd name="T97" fmla="*/ 12 h 540"/>
              <a:gd name="T98" fmla="*/ 438 w 450"/>
              <a:gd name="T99" fmla="*/ 6 h 540"/>
              <a:gd name="T100" fmla="*/ 450 w 450"/>
              <a:gd name="T101" fmla="*/ 0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50" h="540">
                <a:moveTo>
                  <a:pt x="0" y="540"/>
                </a:moveTo>
                <a:lnTo>
                  <a:pt x="0" y="534"/>
                </a:lnTo>
                <a:lnTo>
                  <a:pt x="6" y="534"/>
                </a:lnTo>
                <a:lnTo>
                  <a:pt x="6" y="534"/>
                </a:lnTo>
                <a:lnTo>
                  <a:pt x="6" y="528"/>
                </a:lnTo>
                <a:lnTo>
                  <a:pt x="6" y="522"/>
                </a:lnTo>
                <a:lnTo>
                  <a:pt x="12" y="516"/>
                </a:lnTo>
                <a:lnTo>
                  <a:pt x="12" y="510"/>
                </a:lnTo>
                <a:lnTo>
                  <a:pt x="12" y="504"/>
                </a:lnTo>
                <a:lnTo>
                  <a:pt x="18" y="504"/>
                </a:lnTo>
                <a:lnTo>
                  <a:pt x="18" y="498"/>
                </a:lnTo>
                <a:lnTo>
                  <a:pt x="18" y="492"/>
                </a:lnTo>
                <a:lnTo>
                  <a:pt x="24" y="486"/>
                </a:lnTo>
                <a:lnTo>
                  <a:pt x="24" y="486"/>
                </a:lnTo>
                <a:lnTo>
                  <a:pt x="24" y="480"/>
                </a:lnTo>
                <a:lnTo>
                  <a:pt x="24" y="474"/>
                </a:lnTo>
                <a:lnTo>
                  <a:pt x="30" y="468"/>
                </a:lnTo>
                <a:lnTo>
                  <a:pt x="30" y="468"/>
                </a:lnTo>
                <a:lnTo>
                  <a:pt x="30" y="462"/>
                </a:lnTo>
                <a:lnTo>
                  <a:pt x="36" y="456"/>
                </a:lnTo>
                <a:lnTo>
                  <a:pt x="36" y="456"/>
                </a:lnTo>
                <a:lnTo>
                  <a:pt x="36" y="450"/>
                </a:lnTo>
                <a:lnTo>
                  <a:pt x="36" y="444"/>
                </a:lnTo>
                <a:lnTo>
                  <a:pt x="42" y="438"/>
                </a:lnTo>
                <a:lnTo>
                  <a:pt x="42" y="438"/>
                </a:lnTo>
                <a:lnTo>
                  <a:pt x="42" y="432"/>
                </a:lnTo>
                <a:lnTo>
                  <a:pt x="48" y="426"/>
                </a:lnTo>
                <a:lnTo>
                  <a:pt x="48" y="426"/>
                </a:lnTo>
                <a:lnTo>
                  <a:pt x="48" y="420"/>
                </a:lnTo>
                <a:lnTo>
                  <a:pt x="54" y="420"/>
                </a:lnTo>
                <a:lnTo>
                  <a:pt x="54" y="414"/>
                </a:lnTo>
                <a:lnTo>
                  <a:pt x="54" y="408"/>
                </a:lnTo>
                <a:lnTo>
                  <a:pt x="54" y="408"/>
                </a:lnTo>
                <a:lnTo>
                  <a:pt x="60" y="402"/>
                </a:lnTo>
                <a:lnTo>
                  <a:pt x="60" y="396"/>
                </a:lnTo>
                <a:lnTo>
                  <a:pt x="60" y="396"/>
                </a:lnTo>
                <a:lnTo>
                  <a:pt x="66" y="390"/>
                </a:lnTo>
                <a:lnTo>
                  <a:pt x="66" y="390"/>
                </a:lnTo>
                <a:lnTo>
                  <a:pt x="66" y="384"/>
                </a:lnTo>
                <a:lnTo>
                  <a:pt x="72" y="384"/>
                </a:lnTo>
                <a:lnTo>
                  <a:pt x="72" y="378"/>
                </a:lnTo>
                <a:lnTo>
                  <a:pt x="72" y="372"/>
                </a:lnTo>
                <a:lnTo>
                  <a:pt x="72" y="372"/>
                </a:lnTo>
                <a:lnTo>
                  <a:pt x="78" y="366"/>
                </a:lnTo>
                <a:lnTo>
                  <a:pt x="78" y="366"/>
                </a:lnTo>
                <a:lnTo>
                  <a:pt x="78" y="360"/>
                </a:lnTo>
                <a:lnTo>
                  <a:pt x="84" y="360"/>
                </a:lnTo>
                <a:lnTo>
                  <a:pt x="84" y="354"/>
                </a:lnTo>
                <a:lnTo>
                  <a:pt x="84" y="354"/>
                </a:lnTo>
                <a:lnTo>
                  <a:pt x="84" y="348"/>
                </a:lnTo>
                <a:lnTo>
                  <a:pt x="90" y="342"/>
                </a:lnTo>
                <a:lnTo>
                  <a:pt x="90" y="342"/>
                </a:lnTo>
                <a:lnTo>
                  <a:pt x="90" y="336"/>
                </a:lnTo>
                <a:lnTo>
                  <a:pt x="96" y="336"/>
                </a:lnTo>
                <a:lnTo>
                  <a:pt x="96" y="330"/>
                </a:lnTo>
                <a:lnTo>
                  <a:pt x="96" y="330"/>
                </a:lnTo>
                <a:lnTo>
                  <a:pt x="102" y="324"/>
                </a:lnTo>
                <a:lnTo>
                  <a:pt x="102" y="324"/>
                </a:lnTo>
                <a:lnTo>
                  <a:pt x="102" y="318"/>
                </a:lnTo>
                <a:lnTo>
                  <a:pt x="102" y="318"/>
                </a:lnTo>
                <a:lnTo>
                  <a:pt x="108" y="318"/>
                </a:lnTo>
                <a:lnTo>
                  <a:pt x="108" y="312"/>
                </a:lnTo>
                <a:lnTo>
                  <a:pt x="108" y="312"/>
                </a:lnTo>
                <a:lnTo>
                  <a:pt x="114" y="306"/>
                </a:lnTo>
                <a:lnTo>
                  <a:pt x="114" y="306"/>
                </a:lnTo>
                <a:lnTo>
                  <a:pt x="114" y="300"/>
                </a:lnTo>
                <a:lnTo>
                  <a:pt x="114" y="300"/>
                </a:lnTo>
                <a:lnTo>
                  <a:pt x="120" y="294"/>
                </a:lnTo>
                <a:lnTo>
                  <a:pt x="120" y="294"/>
                </a:lnTo>
                <a:lnTo>
                  <a:pt x="120" y="288"/>
                </a:lnTo>
                <a:lnTo>
                  <a:pt x="126" y="288"/>
                </a:lnTo>
                <a:lnTo>
                  <a:pt x="126" y="282"/>
                </a:lnTo>
                <a:lnTo>
                  <a:pt x="126" y="282"/>
                </a:lnTo>
                <a:lnTo>
                  <a:pt x="132" y="282"/>
                </a:lnTo>
                <a:lnTo>
                  <a:pt x="132" y="276"/>
                </a:lnTo>
                <a:lnTo>
                  <a:pt x="132" y="276"/>
                </a:lnTo>
                <a:lnTo>
                  <a:pt x="132" y="270"/>
                </a:lnTo>
                <a:lnTo>
                  <a:pt x="138" y="270"/>
                </a:lnTo>
                <a:lnTo>
                  <a:pt x="138" y="270"/>
                </a:lnTo>
                <a:lnTo>
                  <a:pt x="138" y="264"/>
                </a:lnTo>
                <a:lnTo>
                  <a:pt x="144" y="264"/>
                </a:lnTo>
                <a:lnTo>
                  <a:pt x="144" y="258"/>
                </a:lnTo>
                <a:lnTo>
                  <a:pt x="144" y="258"/>
                </a:lnTo>
                <a:lnTo>
                  <a:pt x="144" y="252"/>
                </a:lnTo>
                <a:lnTo>
                  <a:pt x="150" y="252"/>
                </a:lnTo>
                <a:lnTo>
                  <a:pt x="150" y="252"/>
                </a:lnTo>
                <a:lnTo>
                  <a:pt x="150" y="246"/>
                </a:lnTo>
                <a:lnTo>
                  <a:pt x="156" y="246"/>
                </a:lnTo>
                <a:lnTo>
                  <a:pt x="156" y="246"/>
                </a:lnTo>
                <a:lnTo>
                  <a:pt x="156" y="240"/>
                </a:lnTo>
                <a:lnTo>
                  <a:pt x="162" y="240"/>
                </a:lnTo>
                <a:lnTo>
                  <a:pt x="162" y="234"/>
                </a:lnTo>
                <a:lnTo>
                  <a:pt x="162" y="234"/>
                </a:lnTo>
                <a:lnTo>
                  <a:pt x="162" y="234"/>
                </a:lnTo>
                <a:lnTo>
                  <a:pt x="168" y="228"/>
                </a:lnTo>
                <a:lnTo>
                  <a:pt x="168" y="228"/>
                </a:lnTo>
                <a:lnTo>
                  <a:pt x="168" y="228"/>
                </a:lnTo>
                <a:lnTo>
                  <a:pt x="174" y="222"/>
                </a:lnTo>
                <a:lnTo>
                  <a:pt x="174" y="222"/>
                </a:lnTo>
                <a:lnTo>
                  <a:pt x="174" y="216"/>
                </a:lnTo>
                <a:lnTo>
                  <a:pt x="180" y="216"/>
                </a:lnTo>
                <a:lnTo>
                  <a:pt x="180" y="216"/>
                </a:lnTo>
                <a:lnTo>
                  <a:pt x="180" y="210"/>
                </a:lnTo>
                <a:lnTo>
                  <a:pt x="180" y="210"/>
                </a:lnTo>
                <a:lnTo>
                  <a:pt x="186" y="210"/>
                </a:lnTo>
                <a:lnTo>
                  <a:pt x="186" y="204"/>
                </a:lnTo>
                <a:lnTo>
                  <a:pt x="186" y="204"/>
                </a:lnTo>
                <a:lnTo>
                  <a:pt x="192" y="204"/>
                </a:lnTo>
                <a:lnTo>
                  <a:pt x="192" y="198"/>
                </a:lnTo>
                <a:lnTo>
                  <a:pt x="192" y="198"/>
                </a:lnTo>
                <a:lnTo>
                  <a:pt x="192" y="198"/>
                </a:lnTo>
                <a:lnTo>
                  <a:pt x="198" y="192"/>
                </a:lnTo>
                <a:lnTo>
                  <a:pt x="198" y="192"/>
                </a:lnTo>
                <a:lnTo>
                  <a:pt x="198" y="192"/>
                </a:lnTo>
                <a:lnTo>
                  <a:pt x="204" y="186"/>
                </a:lnTo>
                <a:lnTo>
                  <a:pt x="204" y="186"/>
                </a:lnTo>
                <a:lnTo>
                  <a:pt x="204" y="186"/>
                </a:lnTo>
                <a:lnTo>
                  <a:pt x="210" y="180"/>
                </a:lnTo>
                <a:lnTo>
                  <a:pt x="210" y="180"/>
                </a:lnTo>
                <a:lnTo>
                  <a:pt x="210" y="180"/>
                </a:lnTo>
                <a:lnTo>
                  <a:pt x="210" y="180"/>
                </a:lnTo>
                <a:lnTo>
                  <a:pt x="216" y="174"/>
                </a:lnTo>
                <a:lnTo>
                  <a:pt x="216" y="174"/>
                </a:lnTo>
                <a:lnTo>
                  <a:pt x="216" y="174"/>
                </a:lnTo>
                <a:lnTo>
                  <a:pt x="222" y="168"/>
                </a:lnTo>
                <a:lnTo>
                  <a:pt x="222" y="168"/>
                </a:lnTo>
                <a:lnTo>
                  <a:pt x="222" y="168"/>
                </a:lnTo>
                <a:lnTo>
                  <a:pt x="222" y="162"/>
                </a:lnTo>
                <a:lnTo>
                  <a:pt x="228" y="162"/>
                </a:lnTo>
                <a:lnTo>
                  <a:pt x="228" y="162"/>
                </a:lnTo>
                <a:lnTo>
                  <a:pt x="228" y="162"/>
                </a:lnTo>
                <a:lnTo>
                  <a:pt x="234" y="156"/>
                </a:lnTo>
                <a:lnTo>
                  <a:pt x="234" y="156"/>
                </a:lnTo>
                <a:lnTo>
                  <a:pt x="234" y="156"/>
                </a:lnTo>
                <a:lnTo>
                  <a:pt x="240" y="150"/>
                </a:lnTo>
                <a:lnTo>
                  <a:pt x="240" y="150"/>
                </a:lnTo>
                <a:lnTo>
                  <a:pt x="240" y="150"/>
                </a:lnTo>
                <a:lnTo>
                  <a:pt x="240" y="150"/>
                </a:lnTo>
                <a:lnTo>
                  <a:pt x="246" y="144"/>
                </a:lnTo>
                <a:lnTo>
                  <a:pt x="246" y="144"/>
                </a:lnTo>
                <a:lnTo>
                  <a:pt x="246" y="144"/>
                </a:lnTo>
                <a:lnTo>
                  <a:pt x="252" y="138"/>
                </a:lnTo>
                <a:lnTo>
                  <a:pt x="252" y="138"/>
                </a:lnTo>
                <a:lnTo>
                  <a:pt x="252" y="138"/>
                </a:lnTo>
                <a:lnTo>
                  <a:pt x="252" y="138"/>
                </a:lnTo>
                <a:lnTo>
                  <a:pt x="258" y="132"/>
                </a:lnTo>
                <a:lnTo>
                  <a:pt x="258" y="132"/>
                </a:lnTo>
                <a:lnTo>
                  <a:pt x="258" y="132"/>
                </a:lnTo>
                <a:lnTo>
                  <a:pt x="264" y="132"/>
                </a:lnTo>
                <a:lnTo>
                  <a:pt x="264" y="126"/>
                </a:lnTo>
                <a:lnTo>
                  <a:pt x="264" y="126"/>
                </a:lnTo>
                <a:lnTo>
                  <a:pt x="270" y="126"/>
                </a:lnTo>
                <a:lnTo>
                  <a:pt x="270" y="126"/>
                </a:lnTo>
                <a:lnTo>
                  <a:pt x="270" y="120"/>
                </a:lnTo>
                <a:lnTo>
                  <a:pt x="270" y="120"/>
                </a:lnTo>
                <a:lnTo>
                  <a:pt x="276" y="120"/>
                </a:lnTo>
                <a:lnTo>
                  <a:pt x="276" y="120"/>
                </a:lnTo>
                <a:lnTo>
                  <a:pt x="276" y="114"/>
                </a:lnTo>
                <a:lnTo>
                  <a:pt x="282" y="114"/>
                </a:lnTo>
                <a:lnTo>
                  <a:pt x="282" y="114"/>
                </a:lnTo>
                <a:lnTo>
                  <a:pt x="282" y="114"/>
                </a:lnTo>
                <a:lnTo>
                  <a:pt x="288" y="108"/>
                </a:lnTo>
                <a:lnTo>
                  <a:pt x="288" y="108"/>
                </a:lnTo>
                <a:lnTo>
                  <a:pt x="288" y="108"/>
                </a:lnTo>
                <a:lnTo>
                  <a:pt x="288" y="108"/>
                </a:lnTo>
                <a:lnTo>
                  <a:pt x="294" y="102"/>
                </a:lnTo>
                <a:lnTo>
                  <a:pt x="294" y="102"/>
                </a:lnTo>
                <a:lnTo>
                  <a:pt x="294" y="102"/>
                </a:lnTo>
                <a:lnTo>
                  <a:pt x="300" y="102"/>
                </a:lnTo>
                <a:lnTo>
                  <a:pt x="300" y="96"/>
                </a:lnTo>
                <a:lnTo>
                  <a:pt x="300" y="96"/>
                </a:lnTo>
                <a:lnTo>
                  <a:pt x="300" y="96"/>
                </a:lnTo>
                <a:lnTo>
                  <a:pt x="306" y="96"/>
                </a:lnTo>
                <a:lnTo>
                  <a:pt x="306" y="96"/>
                </a:lnTo>
                <a:lnTo>
                  <a:pt x="306" y="90"/>
                </a:lnTo>
                <a:lnTo>
                  <a:pt x="312" y="90"/>
                </a:lnTo>
                <a:lnTo>
                  <a:pt x="312" y="90"/>
                </a:lnTo>
                <a:lnTo>
                  <a:pt x="312" y="90"/>
                </a:lnTo>
                <a:lnTo>
                  <a:pt x="318" y="84"/>
                </a:lnTo>
                <a:lnTo>
                  <a:pt x="318" y="84"/>
                </a:lnTo>
                <a:lnTo>
                  <a:pt x="318" y="84"/>
                </a:lnTo>
                <a:lnTo>
                  <a:pt x="318" y="84"/>
                </a:lnTo>
                <a:lnTo>
                  <a:pt x="324" y="84"/>
                </a:lnTo>
                <a:lnTo>
                  <a:pt x="324" y="78"/>
                </a:lnTo>
                <a:lnTo>
                  <a:pt x="324" y="78"/>
                </a:lnTo>
                <a:lnTo>
                  <a:pt x="330" y="78"/>
                </a:lnTo>
                <a:lnTo>
                  <a:pt x="330" y="78"/>
                </a:lnTo>
                <a:lnTo>
                  <a:pt x="330" y="72"/>
                </a:lnTo>
                <a:lnTo>
                  <a:pt x="330" y="72"/>
                </a:lnTo>
                <a:lnTo>
                  <a:pt x="336" y="72"/>
                </a:lnTo>
                <a:lnTo>
                  <a:pt x="336" y="72"/>
                </a:lnTo>
                <a:lnTo>
                  <a:pt x="336" y="72"/>
                </a:lnTo>
                <a:lnTo>
                  <a:pt x="342" y="66"/>
                </a:lnTo>
                <a:lnTo>
                  <a:pt x="342" y="66"/>
                </a:lnTo>
                <a:lnTo>
                  <a:pt x="342" y="66"/>
                </a:lnTo>
                <a:lnTo>
                  <a:pt x="348" y="66"/>
                </a:lnTo>
                <a:lnTo>
                  <a:pt x="348" y="66"/>
                </a:lnTo>
                <a:lnTo>
                  <a:pt x="348" y="60"/>
                </a:lnTo>
                <a:lnTo>
                  <a:pt x="348" y="60"/>
                </a:lnTo>
                <a:lnTo>
                  <a:pt x="354" y="60"/>
                </a:lnTo>
                <a:lnTo>
                  <a:pt x="354" y="60"/>
                </a:lnTo>
                <a:lnTo>
                  <a:pt x="354" y="60"/>
                </a:lnTo>
                <a:lnTo>
                  <a:pt x="360" y="54"/>
                </a:lnTo>
                <a:lnTo>
                  <a:pt x="360" y="54"/>
                </a:lnTo>
                <a:lnTo>
                  <a:pt x="360" y="54"/>
                </a:lnTo>
                <a:lnTo>
                  <a:pt x="360" y="54"/>
                </a:lnTo>
                <a:lnTo>
                  <a:pt x="366" y="54"/>
                </a:lnTo>
                <a:lnTo>
                  <a:pt x="366" y="48"/>
                </a:lnTo>
                <a:lnTo>
                  <a:pt x="366" y="48"/>
                </a:lnTo>
                <a:lnTo>
                  <a:pt x="372" y="48"/>
                </a:lnTo>
                <a:lnTo>
                  <a:pt x="372" y="48"/>
                </a:lnTo>
                <a:lnTo>
                  <a:pt x="372" y="48"/>
                </a:lnTo>
                <a:lnTo>
                  <a:pt x="378" y="48"/>
                </a:lnTo>
                <a:lnTo>
                  <a:pt x="378" y="42"/>
                </a:lnTo>
                <a:lnTo>
                  <a:pt x="378" y="42"/>
                </a:lnTo>
                <a:lnTo>
                  <a:pt x="378" y="42"/>
                </a:lnTo>
                <a:lnTo>
                  <a:pt x="384" y="42"/>
                </a:lnTo>
                <a:lnTo>
                  <a:pt x="384" y="42"/>
                </a:lnTo>
                <a:lnTo>
                  <a:pt x="384" y="36"/>
                </a:lnTo>
                <a:lnTo>
                  <a:pt x="390" y="36"/>
                </a:lnTo>
                <a:lnTo>
                  <a:pt x="390" y="36"/>
                </a:lnTo>
                <a:lnTo>
                  <a:pt x="390" y="36"/>
                </a:lnTo>
                <a:lnTo>
                  <a:pt x="390" y="36"/>
                </a:lnTo>
                <a:lnTo>
                  <a:pt x="396" y="36"/>
                </a:lnTo>
                <a:lnTo>
                  <a:pt x="396" y="30"/>
                </a:lnTo>
                <a:lnTo>
                  <a:pt x="396" y="30"/>
                </a:lnTo>
                <a:lnTo>
                  <a:pt x="402" y="30"/>
                </a:lnTo>
                <a:lnTo>
                  <a:pt x="402" y="30"/>
                </a:lnTo>
                <a:lnTo>
                  <a:pt x="402" y="30"/>
                </a:lnTo>
                <a:lnTo>
                  <a:pt x="408" y="30"/>
                </a:lnTo>
                <a:lnTo>
                  <a:pt x="408" y="24"/>
                </a:lnTo>
                <a:lnTo>
                  <a:pt x="408" y="24"/>
                </a:lnTo>
                <a:lnTo>
                  <a:pt x="408" y="24"/>
                </a:lnTo>
                <a:lnTo>
                  <a:pt x="414" y="24"/>
                </a:lnTo>
                <a:lnTo>
                  <a:pt x="414" y="24"/>
                </a:lnTo>
                <a:lnTo>
                  <a:pt x="414" y="24"/>
                </a:lnTo>
                <a:lnTo>
                  <a:pt x="420" y="18"/>
                </a:lnTo>
                <a:lnTo>
                  <a:pt x="420" y="18"/>
                </a:lnTo>
                <a:lnTo>
                  <a:pt x="420" y="18"/>
                </a:lnTo>
                <a:lnTo>
                  <a:pt x="426" y="18"/>
                </a:lnTo>
                <a:lnTo>
                  <a:pt x="426" y="18"/>
                </a:lnTo>
                <a:lnTo>
                  <a:pt x="426" y="18"/>
                </a:lnTo>
                <a:lnTo>
                  <a:pt x="426" y="12"/>
                </a:lnTo>
                <a:lnTo>
                  <a:pt x="432" y="12"/>
                </a:lnTo>
                <a:lnTo>
                  <a:pt x="432" y="12"/>
                </a:lnTo>
                <a:lnTo>
                  <a:pt x="432" y="12"/>
                </a:lnTo>
                <a:lnTo>
                  <a:pt x="438" y="12"/>
                </a:lnTo>
                <a:lnTo>
                  <a:pt x="438" y="12"/>
                </a:lnTo>
                <a:lnTo>
                  <a:pt x="438" y="6"/>
                </a:lnTo>
                <a:lnTo>
                  <a:pt x="438" y="6"/>
                </a:lnTo>
                <a:lnTo>
                  <a:pt x="444" y="6"/>
                </a:lnTo>
                <a:lnTo>
                  <a:pt x="444" y="6"/>
                </a:lnTo>
                <a:lnTo>
                  <a:pt x="444" y="6"/>
                </a:lnTo>
                <a:lnTo>
                  <a:pt x="450" y="6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19050" cmpd="sng">
            <a:solidFill>
              <a:srgbClr val="FF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555" name="Freeform 115">
            <a:extLst>
              <a:ext uri="{FF2B5EF4-FFF2-40B4-BE49-F238E27FC236}">
                <a16:creationId xmlns:a16="http://schemas.microsoft.com/office/drawing/2014/main" id="{977A0123-5B1B-4122-B3F2-7B31B3801D77}"/>
              </a:ext>
            </a:extLst>
          </p:cNvPr>
          <p:cNvSpPr>
            <a:spLocks/>
          </p:cNvSpPr>
          <p:nvPr/>
        </p:nvSpPr>
        <p:spPr bwMode="auto">
          <a:xfrm rot="20759476">
            <a:off x="5047699" y="3303244"/>
            <a:ext cx="1035050" cy="2354262"/>
          </a:xfrm>
          <a:custGeom>
            <a:avLst/>
            <a:gdLst>
              <a:gd name="T0" fmla="*/ 0 w 384"/>
              <a:gd name="T1" fmla="*/ 288 h 864"/>
              <a:gd name="T2" fmla="*/ 0 w 384"/>
              <a:gd name="T3" fmla="*/ 864 h 864"/>
              <a:gd name="T4" fmla="*/ 384 w 384"/>
              <a:gd name="T5" fmla="*/ 576 h 864"/>
              <a:gd name="T6" fmla="*/ 384 w 384"/>
              <a:gd name="T7" fmla="*/ 0 h 864"/>
              <a:gd name="T8" fmla="*/ 0 w 384"/>
              <a:gd name="T9" fmla="*/ 288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864">
                <a:moveTo>
                  <a:pt x="0" y="288"/>
                </a:moveTo>
                <a:lnTo>
                  <a:pt x="0" y="864"/>
                </a:lnTo>
                <a:lnTo>
                  <a:pt x="384" y="576"/>
                </a:lnTo>
                <a:lnTo>
                  <a:pt x="384" y="0"/>
                </a:lnTo>
                <a:lnTo>
                  <a:pt x="0" y="288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547" name="Line 107">
            <a:extLst>
              <a:ext uri="{FF2B5EF4-FFF2-40B4-BE49-F238E27FC236}">
                <a16:creationId xmlns:a16="http://schemas.microsoft.com/office/drawing/2014/main" id="{768653DA-6DF1-4567-BE6B-8442803961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9187" y="3396906"/>
            <a:ext cx="1881187" cy="11779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548" name="Object 108">
            <a:extLst>
              <a:ext uri="{FF2B5EF4-FFF2-40B4-BE49-F238E27FC236}">
                <a16:creationId xmlns:a16="http://schemas.microsoft.com/office/drawing/2014/main" id="{AA2CEC78-19A0-4142-B076-D219A5F26B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954886"/>
              </p:ext>
            </p:extLst>
          </p:nvPr>
        </p:nvGraphicFramePr>
        <p:xfrm>
          <a:off x="7552302" y="3528212"/>
          <a:ext cx="332066" cy="392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89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61548" name="Object 108">
                        <a:extLst>
                          <a:ext uri="{FF2B5EF4-FFF2-40B4-BE49-F238E27FC236}">
                            <a16:creationId xmlns:a16="http://schemas.microsoft.com/office/drawing/2014/main" id="{AA2CEC78-19A0-4142-B076-D219A5F26B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2302" y="3528212"/>
                        <a:ext cx="332066" cy="392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9" name="Object 109">
            <a:extLst>
              <a:ext uri="{FF2B5EF4-FFF2-40B4-BE49-F238E27FC236}">
                <a16:creationId xmlns:a16="http://schemas.microsoft.com/office/drawing/2014/main" id="{F85DC0B8-239E-47C8-8ABF-EBD4F2FB3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672167"/>
              </p:ext>
            </p:extLst>
          </p:nvPr>
        </p:nvGraphicFramePr>
        <p:xfrm>
          <a:off x="2926894" y="3064004"/>
          <a:ext cx="329704" cy="38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90" name="Equation" r:id="rId7" imgW="139680" imgH="164880" progId="Equation.DSMT4">
                  <p:embed/>
                </p:oleObj>
              </mc:Choice>
              <mc:Fallback>
                <p:oleObj name="Equation" r:id="rId7" imgW="139680" imgH="164880" progId="Equation.DSMT4">
                  <p:embed/>
                  <p:pic>
                    <p:nvPicPr>
                      <p:cNvPr id="61549" name="Object 109">
                        <a:extLst>
                          <a:ext uri="{FF2B5EF4-FFF2-40B4-BE49-F238E27FC236}">
                            <a16:creationId xmlns:a16="http://schemas.microsoft.com/office/drawing/2014/main" id="{F85DC0B8-239E-47C8-8ABF-EBD4F2FB31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894" y="3064004"/>
                        <a:ext cx="329704" cy="38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0" name="Object 110">
            <a:extLst>
              <a:ext uri="{FF2B5EF4-FFF2-40B4-BE49-F238E27FC236}">
                <a16:creationId xmlns:a16="http://schemas.microsoft.com/office/drawing/2014/main" id="{8CB18D9F-C2EF-47D9-9607-25C5F4766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555228"/>
              </p:ext>
            </p:extLst>
          </p:nvPr>
        </p:nvGraphicFramePr>
        <p:xfrm>
          <a:off x="5287290" y="4229805"/>
          <a:ext cx="390769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91" name="Equation" r:id="rId9" imgW="203040" imgH="164880" progId="Equation.DSMT4">
                  <p:embed/>
                </p:oleObj>
              </mc:Choice>
              <mc:Fallback>
                <p:oleObj name="Equation" r:id="rId9" imgW="203040" imgH="164880" progId="Equation.DSMT4">
                  <p:embed/>
                  <p:pic>
                    <p:nvPicPr>
                      <p:cNvPr id="61550" name="Object 110">
                        <a:extLst>
                          <a:ext uri="{FF2B5EF4-FFF2-40B4-BE49-F238E27FC236}">
                            <a16:creationId xmlns:a16="http://schemas.microsoft.com/office/drawing/2014/main" id="{8CB18D9F-C2EF-47D9-9607-25C5F47660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290" y="4229805"/>
                        <a:ext cx="390769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6" name="Object 116">
            <a:extLst>
              <a:ext uri="{FF2B5EF4-FFF2-40B4-BE49-F238E27FC236}">
                <a16:creationId xmlns:a16="http://schemas.microsoft.com/office/drawing/2014/main" id="{900009BB-4E50-4B08-BEA8-66E4AF4814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492562"/>
              </p:ext>
            </p:extLst>
          </p:nvPr>
        </p:nvGraphicFramePr>
        <p:xfrm>
          <a:off x="5543960" y="3442614"/>
          <a:ext cx="318972" cy="350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92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61556" name="Object 116">
                        <a:extLst>
                          <a:ext uri="{FF2B5EF4-FFF2-40B4-BE49-F238E27FC236}">
                            <a16:creationId xmlns:a16="http://schemas.microsoft.com/office/drawing/2014/main" id="{900009BB-4E50-4B08-BEA8-66E4AF4814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960" y="3442614"/>
                        <a:ext cx="318972" cy="350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9" name="Text Box 119">
            <a:extLst>
              <a:ext uri="{FF2B5EF4-FFF2-40B4-BE49-F238E27FC236}">
                <a16:creationId xmlns:a16="http://schemas.microsoft.com/office/drawing/2014/main" id="{71F963DE-E45A-4E9F-AFE5-82F3EB3FE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81088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空间光滑曲线在点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切线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为此点处割线的极限</a:t>
            </a:r>
          </a:p>
        </p:txBody>
      </p:sp>
      <p:sp>
        <p:nvSpPr>
          <p:cNvPr id="61560" name="Text Box 120">
            <a:extLst>
              <a:ext uri="{FF2B5EF4-FFF2-40B4-BE49-F238E27FC236}">
                <a16:creationId xmlns:a16="http://schemas.microsoft.com/office/drawing/2014/main" id="{ED10D3A8-B53E-4A52-9986-D8AF0C882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5425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平面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1561" name="Oval 121">
            <a:extLst>
              <a:ext uri="{FF2B5EF4-FFF2-40B4-BE49-F238E27FC236}">
                <a16:creationId xmlns:a16="http://schemas.microsoft.com/office/drawing/2014/main" id="{E1CD579C-EAC8-452D-BF16-3908F5ACA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899" y="4536731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1543" name="Group 103">
            <a:extLst>
              <a:ext uri="{FF2B5EF4-FFF2-40B4-BE49-F238E27FC236}">
                <a16:creationId xmlns:a16="http://schemas.microsoft.com/office/drawing/2014/main" id="{06AC5F30-CD5B-4571-AF0A-2582F8D086FD}"/>
              </a:ext>
            </a:extLst>
          </p:cNvPr>
          <p:cNvGrpSpPr>
            <a:grpSpLocks/>
          </p:cNvGrpSpPr>
          <p:nvPr/>
        </p:nvGrpSpPr>
        <p:grpSpPr bwMode="auto">
          <a:xfrm>
            <a:off x="5777949" y="3916019"/>
            <a:ext cx="2105025" cy="493712"/>
            <a:chOff x="1764" y="2520"/>
            <a:chExt cx="1074" cy="252"/>
          </a:xfrm>
        </p:grpSpPr>
        <p:sp>
          <p:nvSpPr>
            <p:cNvPr id="61544" name="Freeform 104">
              <a:extLst>
                <a:ext uri="{FF2B5EF4-FFF2-40B4-BE49-F238E27FC236}">
                  <a16:creationId xmlns:a16="http://schemas.microsoft.com/office/drawing/2014/main" id="{D5085F37-4E2F-4431-923B-2DD148156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" y="2622"/>
              <a:ext cx="450" cy="150"/>
            </a:xfrm>
            <a:custGeom>
              <a:avLst/>
              <a:gdLst>
                <a:gd name="T0" fmla="*/ 6 w 450"/>
                <a:gd name="T1" fmla="*/ 150 h 150"/>
                <a:gd name="T2" fmla="*/ 18 w 450"/>
                <a:gd name="T3" fmla="*/ 144 h 150"/>
                <a:gd name="T4" fmla="*/ 24 w 450"/>
                <a:gd name="T5" fmla="*/ 138 h 150"/>
                <a:gd name="T6" fmla="*/ 36 w 450"/>
                <a:gd name="T7" fmla="*/ 138 h 150"/>
                <a:gd name="T8" fmla="*/ 42 w 450"/>
                <a:gd name="T9" fmla="*/ 132 h 150"/>
                <a:gd name="T10" fmla="*/ 54 w 450"/>
                <a:gd name="T11" fmla="*/ 126 h 150"/>
                <a:gd name="T12" fmla="*/ 60 w 450"/>
                <a:gd name="T13" fmla="*/ 120 h 150"/>
                <a:gd name="T14" fmla="*/ 72 w 450"/>
                <a:gd name="T15" fmla="*/ 120 h 150"/>
                <a:gd name="T16" fmla="*/ 78 w 450"/>
                <a:gd name="T17" fmla="*/ 114 h 150"/>
                <a:gd name="T18" fmla="*/ 90 w 450"/>
                <a:gd name="T19" fmla="*/ 114 h 150"/>
                <a:gd name="T20" fmla="*/ 96 w 450"/>
                <a:gd name="T21" fmla="*/ 108 h 150"/>
                <a:gd name="T22" fmla="*/ 108 w 450"/>
                <a:gd name="T23" fmla="*/ 102 h 150"/>
                <a:gd name="T24" fmla="*/ 114 w 450"/>
                <a:gd name="T25" fmla="*/ 102 h 150"/>
                <a:gd name="T26" fmla="*/ 126 w 450"/>
                <a:gd name="T27" fmla="*/ 96 h 150"/>
                <a:gd name="T28" fmla="*/ 132 w 450"/>
                <a:gd name="T29" fmla="*/ 90 h 150"/>
                <a:gd name="T30" fmla="*/ 144 w 450"/>
                <a:gd name="T31" fmla="*/ 90 h 150"/>
                <a:gd name="T32" fmla="*/ 150 w 450"/>
                <a:gd name="T33" fmla="*/ 84 h 150"/>
                <a:gd name="T34" fmla="*/ 156 w 450"/>
                <a:gd name="T35" fmla="*/ 84 h 150"/>
                <a:gd name="T36" fmla="*/ 168 w 450"/>
                <a:gd name="T37" fmla="*/ 78 h 150"/>
                <a:gd name="T38" fmla="*/ 174 w 450"/>
                <a:gd name="T39" fmla="*/ 78 h 150"/>
                <a:gd name="T40" fmla="*/ 186 w 450"/>
                <a:gd name="T41" fmla="*/ 72 h 150"/>
                <a:gd name="T42" fmla="*/ 192 w 450"/>
                <a:gd name="T43" fmla="*/ 72 h 150"/>
                <a:gd name="T44" fmla="*/ 204 w 450"/>
                <a:gd name="T45" fmla="*/ 66 h 150"/>
                <a:gd name="T46" fmla="*/ 210 w 450"/>
                <a:gd name="T47" fmla="*/ 66 h 150"/>
                <a:gd name="T48" fmla="*/ 222 w 450"/>
                <a:gd name="T49" fmla="*/ 60 h 150"/>
                <a:gd name="T50" fmla="*/ 228 w 450"/>
                <a:gd name="T51" fmla="*/ 60 h 150"/>
                <a:gd name="T52" fmla="*/ 240 w 450"/>
                <a:gd name="T53" fmla="*/ 54 h 150"/>
                <a:gd name="T54" fmla="*/ 246 w 450"/>
                <a:gd name="T55" fmla="*/ 54 h 150"/>
                <a:gd name="T56" fmla="*/ 258 w 450"/>
                <a:gd name="T57" fmla="*/ 48 h 150"/>
                <a:gd name="T58" fmla="*/ 264 w 450"/>
                <a:gd name="T59" fmla="*/ 48 h 150"/>
                <a:gd name="T60" fmla="*/ 276 w 450"/>
                <a:gd name="T61" fmla="*/ 42 h 150"/>
                <a:gd name="T62" fmla="*/ 282 w 450"/>
                <a:gd name="T63" fmla="*/ 42 h 150"/>
                <a:gd name="T64" fmla="*/ 294 w 450"/>
                <a:gd name="T65" fmla="*/ 42 h 150"/>
                <a:gd name="T66" fmla="*/ 300 w 450"/>
                <a:gd name="T67" fmla="*/ 36 h 150"/>
                <a:gd name="T68" fmla="*/ 312 w 450"/>
                <a:gd name="T69" fmla="*/ 36 h 150"/>
                <a:gd name="T70" fmla="*/ 318 w 450"/>
                <a:gd name="T71" fmla="*/ 30 h 150"/>
                <a:gd name="T72" fmla="*/ 330 w 450"/>
                <a:gd name="T73" fmla="*/ 30 h 150"/>
                <a:gd name="T74" fmla="*/ 336 w 450"/>
                <a:gd name="T75" fmla="*/ 30 h 150"/>
                <a:gd name="T76" fmla="*/ 342 w 450"/>
                <a:gd name="T77" fmla="*/ 24 h 150"/>
                <a:gd name="T78" fmla="*/ 354 w 450"/>
                <a:gd name="T79" fmla="*/ 24 h 150"/>
                <a:gd name="T80" fmla="*/ 360 w 450"/>
                <a:gd name="T81" fmla="*/ 18 h 150"/>
                <a:gd name="T82" fmla="*/ 372 w 450"/>
                <a:gd name="T83" fmla="*/ 18 h 150"/>
                <a:gd name="T84" fmla="*/ 378 w 450"/>
                <a:gd name="T85" fmla="*/ 18 h 150"/>
                <a:gd name="T86" fmla="*/ 390 w 450"/>
                <a:gd name="T87" fmla="*/ 12 h 150"/>
                <a:gd name="T88" fmla="*/ 396 w 450"/>
                <a:gd name="T89" fmla="*/ 12 h 150"/>
                <a:gd name="T90" fmla="*/ 408 w 450"/>
                <a:gd name="T91" fmla="*/ 6 h 150"/>
                <a:gd name="T92" fmla="*/ 414 w 450"/>
                <a:gd name="T93" fmla="*/ 6 h 150"/>
                <a:gd name="T94" fmla="*/ 426 w 450"/>
                <a:gd name="T95" fmla="*/ 6 h 150"/>
                <a:gd name="T96" fmla="*/ 432 w 450"/>
                <a:gd name="T97" fmla="*/ 0 h 150"/>
                <a:gd name="T98" fmla="*/ 444 w 450"/>
                <a:gd name="T99" fmla="*/ 0 h 150"/>
                <a:gd name="T100" fmla="*/ 450 w 450"/>
                <a:gd name="T10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0" h="150">
                  <a:moveTo>
                    <a:pt x="0" y="150"/>
                  </a:moveTo>
                  <a:lnTo>
                    <a:pt x="6" y="150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12" y="150"/>
                  </a:lnTo>
                  <a:lnTo>
                    <a:pt x="12" y="144"/>
                  </a:lnTo>
                  <a:lnTo>
                    <a:pt x="12" y="144"/>
                  </a:lnTo>
                  <a:lnTo>
                    <a:pt x="18" y="144"/>
                  </a:lnTo>
                  <a:lnTo>
                    <a:pt x="18" y="144"/>
                  </a:lnTo>
                  <a:lnTo>
                    <a:pt x="18" y="144"/>
                  </a:lnTo>
                  <a:lnTo>
                    <a:pt x="18" y="144"/>
                  </a:lnTo>
                  <a:lnTo>
                    <a:pt x="24" y="144"/>
                  </a:lnTo>
                  <a:lnTo>
                    <a:pt x="24" y="138"/>
                  </a:lnTo>
                  <a:lnTo>
                    <a:pt x="24" y="138"/>
                  </a:lnTo>
                  <a:lnTo>
                    <a:pt x="30" y="138"/>
                  </a:lnTo>
                  <a:lnTo>
                    <a:pt x="30" y="138"/>
                  </a:lnTo>
                  <a:lnTo>
                    <a:pt x="30" y="138"/>
                  </a:lnTo>
                  <a:lnTo>
                    <a:pt x="36" y="138"/>
                  </a:lnTo>
                  <a:lnTo>
                    <a:pt x="36" y="138"/>
                  </a:lnTo>
                  <a:lnTo>
                    <a:pt x="36" y="132"/>
                  </a:lnTo>
                  <a:lnTo>
                    <a:pt x="36" y="132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48" y="126"/>
                  </a:lnTo>
                  <a:lnTo>
                    <a:pt x="48" y="126"/>
                  </a:lnTo>
                  <a:lnTo>
                    <a:pt x="54" y="126"/>
                  </a:lnTo>
                  <a:lnTo>
                    <a:pt x="54" y="126"/>
                  </a:lnTo>
                  <a:lnTo>
                    <a:pt x="54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60" y="120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90" y="114"/>
                  </a:lnTo>
                  <a:lnTo>
                    <a:pt x="90" y="108"/>
                  </a:lnTo>
                  <a:lnTo>
                    <a:pt x="90" y="108"/>
                  </a:lnTo>
                  <a:lnTo>
                    <a:pt x="96" y="108"/>
                  </a:lnTo>
                  <a:lnTo>
                    <a:pt x="96" y="108"/>
                  </a:lnTo>
                  <a:lnTo>
                    <a:pt x="96" y="108"/>
                  </a:lnTo>
                  <a:lnTo>
                    <a:pt x="96" y="108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2" y="102"/>
                  </a:lnTo>
                  <a:lnTo>
                    <a:pt x="108" y="102"/>
                  </a:lnTo>
                  <a:lnTo>
                    <a:pt x="108" y="102"/>
                  </a:lnTo>
                  <a:lnTo>
                    <a:pt x="108" y="102"/>
                  </a:lnTo>
                  <a:lnTo>
                    <a:pt x="114" y="102"/>
                  </a:lnTo>
                  <a:lnTo>
                    <a:pt x="114" y="102"/>
                  </a:lnTo>
                  <a:lnTo>
                    <a:pt x="114" y="102"/>
                  </a:lnTo>
                  <a:lnTo>
                    <a:pt x="114" y="102"/>
                  </a:lnTo>
                  <a:lnTo>
                    <a:pt x="120" y="96"/>
                  </a:lnTo>
                  <a:lnTo>
                    <a:pt x="120" y="96"/>
                  </a:lnTo>
                  <a:lnTo>
                    <a:pt x="120" y="96"/>
                  </a:lnTo>
                  <a:lnTo>
                    <a:pt x="126" y="96"/>
                  </a:lnTo>
                  <a:lnTo>
                    <a:pt x="126" y="96"/>
                  </a:lnTo>
                  <a:lnTo>
                    <a:pt x="126" y="96"/>
                  </a:lnTo>
                  <a:lnTo>
                    <a:pt x="126" y="96"/>
                  </a:lnTo>
                  <a:lnTo>
                    <a:pt x="132" y="96"/>
                  </a:lnTo>
                  <a:lnTo>
                    <a:pt x="132" y="90"/>
                  </a:lnTo>
                  <a:lnTo>
                    <a:pt x="132" y="90"/>
                  </a:lnTo>
                  <a:lnTo>
                    <a:pt x="138" y="90"/>
                  </a:lnTo>
                  <a:lnTo>
                    <a:pt x="138" y="90"/>
                  </a:lnTo>
                  <a:lnTo>
                    <a:pt x="138" y="90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50" y="84"/>
                  </a:lnTo>
                  <a:lnTo>
                    <a:pt x="150" y="84"/>
                  </a:lnTo>
                  <a:lnTo>
                    <a:pt x="150" y="84"/>
                  </a:lnTo>
                  <a:lnTo>
                    <a:pt x="156" y="84"/>
                  </a:lnTo>
                  <a:lnTo>
                    <a:pt x="156" y="84"/>
                  </a:lnTo>
                  <a:lnTo>
                    <a:pt x="156" y="84"/>
                  </a:lnTo>
                  <a:lnTo>
                    <a:pt x="156" y="84"/>
                  </a:lnTo>
                  <a:lnTo>
                    <a:pt x="162" y="84"/>
                  </a:lnTo>
                  <a:lnTo>
                    <a:pt x="162" y="84"/>
                  </a:lnTo>
                  <a:lnTo>
                    <a:pt x="162" y="78"/>
                  </a:lnTo>
                  <a:lnTo>
                    <a:pt x="168" y="78"/>
                  </a:lnTo>
                  <a:lnTo>
                    <a:pt x="168" y="78"/>
                  </a:lnTo>
                  <a:lnTo>
                    <a:pt x="168" y="78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80" y="78"/>
                  </a:lnTo>
                  <a:lnTo>
                    <a:pt x="180" y="78"/>
                  </a:lnTo>
                  <a:lnTo>
                    <a:pt x="180" y="72"/>
                  </a:lnTo>
                  <a:lnTo>
                    <a:pt x="186" y="72"/>
                  </a:lnTo>
                  <a:lnTo>
                    <a:pt x="186" y="72"/>
                  </a:lnTo>
                  <a:lnTo>
                    <a:pt x="186" y="72"/>
                  </a:lnTo>
                  <a:lnTo>
                    <a:pt x="192" y="72"/>
                  </a:lnTo>
                  <a:lnTo>
                    <a:pt x="192" y="72"/>
                  </a:lnTo>
                  <a:lnTo>
                    <a:pt x="192" y="72"/>
                  </a:lnTo>
                  <a:lnTo>
                    <a:pt x="192" y="72"/>
                  </a:lnTo>
                  <a:lnTo>
                    <a:pt x="198" y="72"/>
                  </a:lnTo>
                  <a:lnTo>
                    <a:pt x="198" y="72"/>
                  </a:lnTo>
                  <a:lnTo>
                    <a:pt x="198" y="66"/>
                  </a:lnTo>
                  <a:lnTo>
                    <a:pt x="204" y="66"/>
                  </a:lnTo>
                  <a:lnTo>
                    <a:pt x="204" y="66"/>
                  </a:lnTo>
                  <a:lnTo>
                    <a:pt x="204" y="66"/>
                  </a:lnTo>
                  <a:lnTo>
                    <a:pt x="204" y="66"/>
                  </a:lnTo>
                  <a:lnTo>
                    <a:pt x="210" y="66"/>
                  </a:lnTo>
                  <a:lnTo>
                    <a:pt x="210" y="66"/>
                  </a:lnTo>
                  <a:lnTo>
                    <a:pt x="210" y="66"/>
                  </a:lnTo>
                  <a:lnTo>
                    <a:pt x="216" y="66"/>
                  </a:lnTo>
                  <a:lnTo>
                    <a:pt x="216" y="66"/>
                  </a:lnTo>
                  <a:lnTo>
                    <a:pt x="216" y="60"/>
                  </a:lnTo>
                  <a:lnTo>
                    <a:pt x="222" y="60"/>
                  </a:lnTo>
                  <a:lnTo>
                    <a:pt x="222" y="60"/>
                  </a:lnTo>
                  <a:lnTo>
                    <a:pt x="222" y="60"/>
                  </a:lnTo>
                  <a:lnTo>
                    <a:pt x="222" y="60"/>
                  </a:lnTo>
                  <a:lnTo>
                    <a:pt x="228" y="60"/>
                  </a:lnTo>
                  <a:lnTo>
                    <a:pt x="228" y="60"/>
                  </a:lnTo>
                  <a:lnTo>
                    <a:pt x="228" y="60"/>
                  </a:lnTo>
                  <a:lnTo>
                    <a:pt x="234" y="60"/>
                  </a:lnTo>
                  <a:lnTo>
                    <a:pt x="234" y="60"/>
                  </a:lnTo>
                  <a:lnTo>
                    <a:pt x="234" y="54"/>
                  </a:lnTo>
                  <a:lnTo>
                    <a:pt x="234" y="54"/>
                  </a:lnTo>
                  <a:lnTo>
                    <a:pt x="240" y="54"/>
                  </a:lnTo>
                  <a:lnTo>
                    <a:pt x="240" y="54"/>
                  </a:lnTo>
                  <a:lnTo>
                    <a:pt x="240" y="54"/>
                  </a:lnTo>
                  <a:lnTo>
                    <a:pt x="246" y="54"/>
                  </a:lnTo>
                  <a:lnTo>
                    <a:pt x="246" y="54"/>
                  </a:lnTo>
                  <a:lnTo>
                    <a:pt x="246" y="54"/>
                  </a:lnTo>
                  <a:lnTo>
                    <a:pt x="252" y="54"/>
                  </a:lnTo>
                  <a:lnTo>
                    <a:pt x="252" y="54"/>
                  </a:lnTo>
                  <a:lnTo>
                    <a:pt x="252" y="54"/>
                  </a:lnTo>
                  <a:lnTo>
                    <a:pt x="252" y="48"/>
                  </a:lnTo>
                  <a:lnTo>
                    <a:pt x="258" y="48"/>
                  </a:lnTo>
                  <a:lnTo>
                    <a:pt x="258" y="48"/>
                  </a:lnTo>
                  <a:lnTo>
                    <a:pt x="258" y="48"/>
                  </a:lnTo>
                  <a:lnTo>
                    <a:pt x="264" y="48"/>
                  </a:lnTo>
                  <a:lnTo>
                    <a:pt x="264" y="48"/>
                  </a:lnTo>
                  <a:lnTo>
                    <a:pt x="264" y="48"/>
                  </a:lnTo>
                  <a:lnTo>
                    <a:pt x="264" y="48"/>
                  </a:lnTo>
                  <a:lnTo>
                    <a:pt x="270" y="48"/>
                  </a:lnTo>
                  <a:lnTo>
                    <a:pt x="270" y="48"/>
                  </a:lnTo>
                  <a:lnTo>
                    <a:pt x="270" y="48"/>
                  </a:lnTo>
                  <a:lnTo>
                    <a:pt x="276" y="42"/>
                  </a:lnTo>
                  <a:lnTo>
                    <a:pt x="276" y="42"/>
                  </a:lnTo>
                  <a:lnTo>
                    <a:pt x="276" y="42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94" y="42"/>
                  </a:lnTo>
                  <a:lnTo>
                    <a:pt x="294" y="36"/>
                  </a:lnTo>
                  <a:lnTo>
                    <a:pt x="294" y="36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0" y="36"/>
                  </a:lnTo>
                  <a:lnTo>
                    <a:pt x="300" y="36"/>
                  </a:lnTo>
                  <a:lnTo>
                    <a:pt x="306" y="36"/>
                  </a:lnTo>
                  <a:lnTo>
                    <a:pt x="306" y="36"/>
                  </a:lnTo>
                  <a:lnTo>
                    <a:pt x="306" y="36"/>
                  </a:lnTo>
                  <a:lnTo>
                    <a:pt x="312" y="36"/>
                  </a:lnTo>
                  <a:lnTo>
                    <a:pt x="312" y="36"/>
                  </a:lnTo>
                  <a:lnTo>
                    <a:pt x="312" y="36"/>
                  </a:lnTo>
                  <a:lnTo>
                    <a:pt x="312" y="30"/>
                  </a:lnTo>
                  <a:lnTo>
                    <a:pt x="318" y="30"/>
                  </a:lnTo>
                  <a:lnTo>
                    <a:pt x="318" y="30"/>
                  </a:lnTo>
                  <a:lnTo>
                    <a:pt x="318" y="30"/>
                  </a:lnTo>
                  <a:lnTo>
                    <a:pt x="324" y="30"/>
                  </a:lnTo>
                  <a:lnTo>
                    <a:pt x="324" y="30"/>
                  </a:lnTo>
                  <a:lnTo>
                    <a:pt x="324" y="30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36" y="30"/>
                  </a:lnTo>
                  <a:lnTo>
                    <a:pt x="336" y="30"/>
                  </a:lnTo>
                  <a:lnTo>
                    <a:pt x="336" y="24"/>
                  </a:lnTo>
                  <a:lnTo>
                    <a:pt x="342" y="24"/>
                  </a:lnTo>
                  <a:lnTo>
                    <a:pt x="342" y="24"/>
                  </a:lnTo>
                  <a:lnTo>
                    <a:pt x="342" y="24"/>
                  </a:lnTo>
                  <a:lnTo>
                    <a:pt x="342" y="24"/>
                  </a:lnTo>
                  <a:lnTo>
                    <a:pt x="348" y="24"/>
                  </a:lnTo>
                  <a:lnTo>
                    <a:pt x="348" y="24"/>
                  </a:lnTo>
                  <a:lnTo>
                    <a:pt x="348" y="24"/>
                  </a:lnTo>
                  <a:lnTo>
                    <a:pt x="354" y="24"/>
                  </a:lnTo>
                  <a:lnTo>
                    <a:pt x="354" y="24"/>
                  </a:lnTo>
                  <a:lnTo>
                    <a:pt x="354" y="24"/>
                  </a:lnTo>
                  <a:lnTo>
                    <a:pt x="360" y="24"/>
                  </a:lnTo>
                  <a:lnTo>
                    <a:pt x="360" y="18"/>
                  </a:lnTo>
                  <a:lnTo>
                    <a:pt x="360" y="18"/>
                  </a:lnTo>
                  <a:lnTo>
                    <a:pt x="360" y="18"/>
                  </a:lnTo>
                  <a:lnTo>
                    <a:pt x="366" y="18"/>
                  </a:lnTo>
                  <a:lnTo>
                    <a:pt x="366" y="18"/>
                  </a:lnTo>
                  <a:lnTo>
                    <a:pt x="366" y="18"/>
                  </a:lnTo>
                  <a:lnTo>
                    <a:pt x="372" y="18"/>
                  </a:lnTo>
                  <a:lnTo>
                    <a:pt x="372" y="18"/>
                  </a:lnTo>
                  <a:lnTo>
                    <a:pt x="372" y="18"/>
                  </a:lnTo>
                  <a:lnTo>
                    <a:pt x="372" y="18"/>
                  </a:lnTo>
                  <a:lnTo>
                    <a:pt x="378" y="18"/>
                  </a:lnTo>
                  <a:lnTo>
                    <a:pt x="378" y="18"/>
                  </a:lnTo>
                  <a:lnTo>
                    <a:pt x="378" y="18"/>
                  </a:lnTo>
                  <a:lnTo>
                    <a:pt x="384" y="18"/>
                  </a:lnTo>
                  <a:lnTo>
                    <a:pt x="384" y="12"/>
                  </a:lnTo>
                  <a:lnTo>
                    <a:pt x="384" y="12"/>
                  </a:lnTo>
                  <a:lnTo>
                    <a:pt x="390" y="12"/>
                  </a:lnTo>
                  <a:lnTo>
                    <a:pt x="390" y="12"/>
                  </a:lnTo>
                  <a:lnTo>
                    <a:pt x="390" y="12"/>
                  </a:lnTo>
                  <a:lnTo>
                    <a:pt x="390" y="12"/>
                  </a:lnTo>
                  <a:lnTo>
                    <a:pt x="396" y="12"/>
                  </a:lnTo>
                  <a:lnTo>
                    <a:pt x="396" y="12"/>
                  </a:lnTo>
                  <a:lnTo>
                    <a:pt x="396" y="12"/>
                  </a:lnTo>
                  <a:lnTo>
                    <a:pt x="402" y="12"/>
                  </a:lnTo>
                  <a:lnTo>
                    <a:pt x="402" y="12"/>
                  </a:lnTo>
                  <a:lnTo>
                    <a:pt x="402" y="12"/>
                  </a:lnTo>
                  <a:lnTo>
                    <a:pt x="402" y="12"/>
                  </a:lnTo>
                  <a:lnTo>
                    <a:pt x="408" y="6"/>
                  </a:lnTo>
                  <a:lnTo>
                    <a:pt x="408" y="6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14" y="6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20" y="6"/>
                  </a:lnTo>
                  <a:lnTo>
                    <a:pt x="420" y="6"/>
                  </a:lnTo>
                  <a:lnTo>
                    <a:pt x="420" y="6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0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45" name="Freeform 105">
              <a:extLst>
                <a:ext uri="{FF2B5EF4-FFF2-40B4-BE49-F238E27FC236}">
                  <a16:creationId xmlns:a16="http://schemas.microsoft.com/office/drawing/2014/main" id="{A863A52C-C81D-4130-AEA7-1C0B9B5C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2544"/>
              <a:ext cx="456" cy="78"/>
            </a:xfrm>
            <a:custGeom>
              <a:avLst/>
              <a:gdLst>
                <a:gd name="T0" fmla="*/ 12 w 456"/>
                <a:gd name="T1" fmla="*/ 72 h 78"/>
                <a:gd name="T2" fmla="*/ 18 w 456"/>
                <a:gd name="T3" fmla="*/ 72 h 78"/>
                <a:gd name="T4" fmla="*/ 30 w 456"/>
                <a:gd name="T5" fmla="*/ 72 h 78"/>
                <a:gd name="T6" fmla="*/ 36 w 456"/>
                <a:gd name="T7" fmla="*/ 66 h 78"/>
                <a:gd name="T8" fmla="*/ 48 w 456"/>
                <a:gd name="T9" fmla="*/ 66 h 78"/>
                <a:gd name="T10" fmla="*/ 54 w 456"/>
                <a:gd name="T11" fmla="*/ 66 h 78"/>
                <a:gd name="T12" fmla="*/ 60 w 456"/>
                <a:gd name="T13" fmla="*/ 66 h 78"/>
                <a:gd name="T14" fmla="*/ 72 w 456"/>
                <a:gd name="T15" fmla="*/ 60 h 78"/>
                <a:gd name="T16" fmla="*/ 78 w 456"/>
                <a:gd name="T17" fmla="*/ 60 h 78"/>
                <a:gd name="T18" fmla="*/ 90 w 456"/>
                <a:gd name="T19" fmla="*/ 60 h 78"/>
                <a:gd name="T20" fmla="*/ 96 w 456"/>
                <a:gd name="T21" fmla="*/ 54 h 78"/>
                <a:gd name="T22" fmla="*/ 108 w 456"/>
                <a:gd name="T23" fmla="*/ 54 h 78"/>
                <a:gd name="T24" fmla="*/ 114 w 456"/>
                <a:gd name="T25" fmla="*/ 54 h 78"/>
                <a:gd name="T26" fmla="*/ 126 w 456"/>
                <a:gd name="T27" fmla="*/ 48 h 78"/>
                <a:gd name="T28" fmla="*/ 132 w 456"/>
                <a:gd name="T29" fmla="*/ 48 h 78"/>
                <a:gd name="T30" fmla="*/ 144 w 456"/>
                <a:gd name="T31" fmla="*/ 48 h 78"/>
                <a:gd name="T32" fmla="*/ 150 w 456"/>
                <a:gd name="T33" fmla="*/ 48 h 78"/>
                <a:gd name="T34" fmla="*/ 162 w 456"/>
                <a:gd name="T35" fmla="*/ 42 h 78"/>
                <a:gd name="T36" fmla="*/ 168 w 456"/>
                <a:gd name="T37" fmla="*/ 42 h 78"/>
                <a:gd name="T38" fmla="*/ 180 w 456"/>
                <a:gd name="T39" fmla="*/ 42 h 78"/>
                <a:gd name="T40" fmla="*/ 186 w 456"/>
                <a:gd name="T41" fmla="*/ 42 h 78"/>
                <a:gd name="T42" fmla="*/ 198 w 456"/>
                <a:gd name="T43" fmla="*/ 36 h 78"/>
                <a:gd name="T44" fmla="*/ 204 w 456"/>
                <a:gd name="T45" fmla="*/ 36 h 78"/>
                <a:gd name="T46" fmla="*/ 216 w 456"/>
                <a:gd name="T47" fmla="*/ 36 h 78"/>
                <a:gd name="T48" fmla="*/ 222 w 456"/>
                <a:gd name="T49" fmla="*/ 36 h 78"/>
                <a:gd name="T50" fmla="*/ 234 w 456"/>
                <a:gd name="T51" fmla="*/ 30 h 78"/>
                <a:gd name="T52" fmla="*/ 240 w 456"/>
                <a:gd name="T53" fmla="*/ 30 h 78"/>
                <a:gd name="T54" fmla="*/ 246 w 456"/>
                <a:gd name="T55" fmla="*/ 30 h 78"/>
                <a:gd name="T56" fmla="*/ 258 w 456"/>
                <a:gd name="T57" fmla="*/ 30 h 78"/>
                <a:gd name="T58" fmla="*/ 264 w 456"/>
                <a:gd name="T59" fmla="*/ 24 h 78"/>
                <a:gd name="T60" fmla="*/ 276 w 456"/>
                <a:gd name="T61" fmla="*/ 24 h 78"/>
                <a:gd name="T62" fmla="*/ 282 w 456"/>
                <a:gd name="T63" fmla="*/ 24 h 78"/>
                <a:gd name="T64" fmla="*/ 294 w 456"/>
                <a:gd name="T65" fmla="*/ 24 h 78"/>
                <a:gd name="T66" fmla="*/ 300 w 456"/>
                <a:gd name="T67" fmla="*/ 18 h 78"/>
                <a:gd name="T68" fmla="*/ 312 w 456"/>
                <a:gd name="T69" fmla="*/ 18 h 78"/>
                <a:gd name="T70" fmla="*/ 318 w 456"/>
                <a:gd name="T71" fmla="*/ 18 h 78"/>
                <a:gd name="T72" fmla="*/ 330 w 456"/>
                <a:gd name="T73" fmla="*/ 18 h 78"/>
                <a:gd name="T74" fmla="*/ 336 w 456"/>
                <a:gd name="T75" fmla="*/ 18 h 78"/>
                <a:gd name="T76" fmla="*/ 348 w 456"/>
                <a:gd name="T77" fmla="*/ 12 h 78"/>
                <a:gd name="T78" fmla="*/ 354 w 456"/>
                <a:gd name="T79" fmla="*/ 12 h 78"/>
                <a:gd name="T80" fmla="*/ 366 w 456"/>
                <a:gd name="T81" fmla="*/ 12 h 78"/>
                <a:gd name="T82" fmla="*/ 372 w 456"/>
                <a:gd name="T83" fmla="*/ 12 h 78"/>
                <a:gd name="T84" fmla="*/ 384 w 456"/>
                <a:gd name="T85" fmla="*/ 6 h 78"/>
                <a:gd name="T86" fmla="*/ 390 w 456"/>
                <a:gd name="T87" fmla="*/ 6 h 78"/>
                <a:gd name="T88" fmla="*/ 402 w 456"/>
                <a:gd name="T89" fmla="*/ 6 h 78"/>
                <a:gd name="T90" fmla="*/ 408 w 456"/>
                <a:gd name="T91" fmla="*/ 6 h 78"/>
                <a:gd name="T92" fmla="*/ 414 w 456"/>
                <a:gd name="T93" fmla="*/ 6 h 78"/>
                <a:gd name="T94" fmla="*/ 426 w 456"/>
                <a:gd name="T95" fmla="*/ 0 h 78"/>
                <a:gd name="T96" fmla="*/ 432 w 456"/>
                <a:gd name="T97" fmla="*/ 0 h 78"/>
                <a:gd name="T98" fmla="*/ 444 w 456"/>
                <a:gd name="T99" fmla="*/ 0 h 78"/>
                <a:gd name="T100" fmla="*/ 450 w 456"/>
                <a:gd name="T10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6" h="78">
                  <a:moveTo>
                    <a:pt x="0" y="78"/>
                  </a:moveTo>
                  <a:lnTo>
                    <a:pt x="6" y="78"/>
                  </a:lnTo>
                  <a:lnTo>
                    <a:pt x="6" y="78"/>
                  </a:lnTo>
                  <a:lnTo>
                    <a:pt x="6" y="72"/>
                  </a:lnTo>
                  <a:lnTo>
                    <a:pt x="12" y="72"/>
                  </a:lnTo>
                  <a:lnTo>
                    <a:pt x="12" y="72"/>
                  </a:lnTo>
                  <a:lnTo>
                    <a:pt x="12" y="7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36" y="72"/>
                  </a:lnTo>
                  <a:lnTo>
                    <a:pt x="36" y="66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48" y="66"/>
                  </a:lnTo>
                  <a:lnTo>
                    <a:pt x="48" y="66"/>
                  </a:lnTo>
                  <a:lnTo>
                    <a:pt x="48" y="66"/>
                  </a:lnTo>
                  <a:lnTo>
                    <a:pt x="48" y="66"/>
                  </a:lnTo>
                  <a:lnTo>
                    <a:pt x="54" y="66"/>
                  </a:lnTo>
                  <a:lnTo>
                    <a:pt x="54" y="66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6" y="60"/>
                  </a:lnTo>
                  <a:lnTo>
                    <a:pt x="66" y="60"/>
                  </a:lnTo>
                  <a:lnTo>
                    <a:pt x="66" y="60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6" y="54"/>
                  </a:lnTo>
                  <a:lnTo>
                    <a:pt x="96" y="54"/>
                  </a:lnTo>
                  <a:lnTo>
                    <a:pt x="96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2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26" y="48"/>
                  </a:lnTo>
                  <a:lnTo>
                    <a:pt x="126" y="48"/>
                  </a:lnTo>
                  <a:lnTo>
                    <a:pt x="126" y="48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50" y="48"/>
                  </a:lnTo>
                  <a:lnTo>
                    <a:pt x="150" y="48"/>
                  </a:lnTo>
                  <a:lnTo>
                    <a:pt x="150" y="48"/>
                  </a:lnTo>
                  <a:lnTo>
                    <a:pt x="156" y="48"/>
                  </a:lnTo>
                  <a:lnTo>
                    <a:pt x="156" y="48"/>
                  </a:lnTo>
                  <a:lnTo>
                    <a:pt x="156" y="42"/>
                  </a:lnTo>
                  <a:lnTo>
                    <a:pt x="156" y="42"/>
                  </a:lnTo>
                  <a:lnTo>
                    <a:pt x="162" y="42"/>
                  </a:lnTo>
                  <a:lnTo>
                    <a:pt x="162" y="42"/>
                  </a:lnTo>
                  <a:lnTo>
                    <a:pt x="162" y="42"/>
                  </a:lnTo>
                  <a:lnTo>
                    <a:pt x="168" y="42"/>
                  </a:lnTo>
                  <a:lnTo>
                    <a:pt x="168" y="42"/>
                  </a:lnTo>
                  <a:lnTo>
                    <a:pt x="168" y="42"/>
                  </a:lnTo>
                  <a:lnTo>
                    <a:pt x="168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86" y="42"/>
                  </a:lnTo>
                  <a:lnTo>
                    <a:pt x="186" y="42"/>
                  </a:lnTo>
                  <a:lnTo>
                    <a:pt x="186" y="42"/>
                  </a:lnTo>
                  <a:lnTo>
                    <a:pt x="186" y="42"/>
                  </a:lnTo>
                  <a:lnTo>
                    <a:pt x="192" y="36"/>
                  </a:lnTo>
                  <a:lnTo>
                    <a:pt x="192" y="36"/>
                  </a:lnTo>
                  <a:lnTo>
                    <a:pt x="192" y="36"/>
                  </a:lnTo>
                  <a:lnTo>
                    <a:pt x="198" y="36"/>
                  </a:lnTo>
                  <a:lnTo>
                    <a:pt x="198" y="36"/>
                  </a:lnTo>
                  <a:lnTo>
                    <a:pt x="198" y="36"/>
                  </a:lnTo>
                  <a:lnTo>
                    <a:pt x="198" y="36"/>
                  </a:lnTo>
                  <a:lnTo>
                    <a:pt x="204" y="36"/>
                  </a:lnTo>
                  <a:lnTo>
                    <a:pt x="204" y="36"/>
                  </a:lnTo>
                  <a:lnTo>
                    <a:pt x="204" y="36"/>
                  </a:lnTo>
                  <a:lnTo>
                    <a:pt x="210" y="36"/>
                  </a:lnTo>
                  <a:lnTo>
                    <a:pt x="210" y="36"/>
                  </a:lnTo>
                  <a:lnTo>
                    <a:pt x="210" y="36"/>
                  </a:lnTo>
                  <a:lnTo>
                    <a:pt x="216" y="36"/>
                  </a:lnTo>
                  <a:lnTo>
                    <a:pt x="216" y="36"/>
                  </a:lnTo>
                  <a:lnTo>
                    <a:pt x="216" y="36"/>
                  </a:lnTo>
                  <a:lnTo>
                    <a:pt x="216" y="36"/>
                  </a:lnTo>
                  <a:lnTo>
                    <a:pt x="222" y="36"/>
                  </a:lnTo>
                  <a:lnTo>
                    <a:pt x="222" y="36"/>
                  </a:lnTo>
                  <a:lnTo>
                    <a:pt x="22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34" y="30"/>
                  </a:lnTo>
                  <a:lnTo>
                    <a:pt x="234" y="30"/>
                  </a:lnTo>
                  <a:lnTo>
                    <a:pt x="234" y="30"/>
                  </a:lnTo>
                  <a:lnTo>
                    <a:pt x="234" y="30"/>
                  </a:lnTo>
                  <a:lnTo>
                    <a:pt x="240" y="30"/>
                  </a:lnTo>
                  <a:lnTo>
                    <a:pt x="240" y="30"/>
                  </a:lnTo>
                  <a:lnTo>
                    <a:pt x="240" y="30"/>
                  </a:lnTo>
                  <a:lnTo>
                    <a:pt x="246" y="30"/>
                  </a:lnTo>
                  <a:lnTo>
                    <a:pt x="246" y="30"/>
                  </a:lnTo>
                  <a:lnTo>
                    <a:pt x="246" y="30"/>
                  </a:lnTo>
                  <a:lnTo>
                    <a:pt x="246" y="30"/>
                  </a:lnTo>
                  <a:lnTo>
                    <a:pt x="252" y="30"/>
                  </a:lnTo>
                  <a:lnTo>
                    <a:pt x="252" y="30"/>
                  </a:lnTo>
                  <a:lnTo>
                    <a:pt x="252" y="30"/>
                  </a:lnTo>
                  <a:lnTo>
                    <a:pt x="258" y="30"/>
                  </a:lnTo>
                  <a:lnTo>
                    <a:pt x="258" y="30"/>
                  </a:lnTo>
                  <a:lnTo>
                    <a:pt x="258" y="30"/>
                  </a:lnTo>
                  <a:lnTo>
                    <a:pt x="264" y="24"/>
                  </a:lnTo>
                  <a:lnTo>
                    <a:pt x="264" y="24"/>
                  </a:lnTo>
                  <a:lnTo>
                    <a:pt x="264" y="24"/>
                  </a:lnTo>
                  <a:lnTo>
                    <a:pt x="264" y="24"/>
                  </a:lnTo>
                  <a:lnTo>
                    <a:pt x="270" y="24"/>
                  </a:lnTo>
                  <a:lnTo>
                    <a:pt x="270" y="24"/>
                  </a:lnTo>
                  <a:lnTo>
                    <a:pt x="270" y="24"/>
                  </a:lnTo>
                  <a:lnTo>
                    <a:pt x="276" y="24"/>
                  </a:lnTo>
                  <a:lnTo>
                    <a:pt x="276" y="24"/>
                  </a:lnTo>
                  <a:lnTo>
                    <a:pt x="276" y="24"/>
                  </a:lnTo>
                  <a:lnTo>
                    <a:pt x="276" y="24"/>
                  </a:lnTo>
                  <a:lnTo>
                    <a:pt x="282" y="24"/>
                  </a:lnTo>
                  <a:lnTo>
                    <a:pt x="282" y="24"/>
                  </a:lnTo>
                  <a:lnTo>
                    <a:pt x="282" y="24"/>
                  </a:lnTo>
                  <a:lnTo>
                    <a:pt x="288" y="24"/>
                  </a:lnTo>
                  <a:lnTo>
                    <a:pt x="288" y="24"/>
                  </a:lnTo>
                  <a:lnTo>
                    <a:pt x="288" y="24"/>
                  </a:lnTo>
                  <a:lnTo>
                    <a:pt x="294" y="24"/>
                  </a:lnTo>
                  <a:lnTo>
                    <a:pt x="294" y="24"/>
                  </a:lnTo>
                  <a:lnTo>
                    <a:pt x="294" y="24"/>
                  </a:lnTo>
                  <a:lnTo>
                    <a:pt x="294" y="24"/>
                  </a:lnTo>
                  <a:lnTo>
                    <a:pt x="300" y="24"/>
                  </a:lnTo>
                  <a:lnTo>
                    <a:pt x="300" y="18"/>
                  </a:lnTo>
                  <a:lnTo>
                    <a:pt x="300" y="18"/>
                  </a:lnTo>
                  <a:lnTo>
                    <a:pt x="306" y="18"/>
                  </a:lnTo>
                  <a:lnTo>
                    <a:pt x="306" y="18"/>
                  </a:lnTo>
                  <a:lnTo>
                    <a:pt x="306" y="18"/>
                  </a:lnTo>
                  <a:lnTo>
                    <a:pt x="306" y="18"/>
                  </a:lnTo>
                  <a:lnTo>
                    <a:pt x="312" y="18"/>
                  </a:lnTo>
                  <a:lnTo>
                    <a:pt x="312" y="18"/>
                  </a:lnTo>
                  <a:lnTo>
                    <a:pt x="312" y="18"/>
                  </a:lnTo>
                  <a:lnTo>
                    <a:pt x="318" y="18"/>
                  </a:lnTo>
                  <a:lnTo>
                    <a:pt x="318" y="18"/>
                  </a:lnTo>
                  <a:lnTo>
                    <a:pt x="318" y="18"/>
                  </a:lnTo>
                  <a:lnTo>
                    <a:pt x="324" y="18"/>
                  </a:lnTo>
                  <a:lnTo>
                    <a:pt x="324" y="18"/>
                  </a:lnTo>
                  <a:lnTo>
                    <a:pt x="324" y="18"/>
                  </a:lnTo>
                  <a:lnTo>
                    <a:pt x="324" y="18"/>
                  </a:lnTo>
                  <a:lnTo>
                    <a:pt x="330" y="18"/>
                  </a:lnTo>
                  <a:lnTo>
                    <a:pt x="330" y="18"/>
                  </a:lnTo>
                  <a:lnTo>
                    <a:pt x="330" y="18"/>
                  </a:lnTo>
                  <a:lnTo>
                    <a:pt x="336" y="18"/>
                  </a:lnTo>
                  <a:lnTo>
                    <a:pt x="336" y="18"/>
                  </a:lnTo>
                  <a:lnTo>
                    <a:pt x="336" y="18"/>
                  </a:lnTo>
                  <a:lnTo>
                    <a:pt x="342" y="12"/>
                  </a:lnTo>
                  <a:lnTo>
                    <a:pt x="342" y="12"/>
                  </a:lnTo>
                  <a:lnTo>
                    <a:pt x="342" y="12"/>
                  </a:lnTo>
                  <a:lnTo>
                    <a:pt x="342" y="12"/>
                  </a:lnTo>
                  <a:lnTo>
                    <a:pt x="348" y="12"/>
                  </a:lnTo>
                  <a:lnTo>
                    <a:pt x="348" y="12"/>
                  </a:lnTo>
                  <a:lnTo>
                    <a:pt x="348" y="12"/>
                  </a:lnTo>
                  <a:lnTo>
                    <a:pt x="354" y="12"/>
                  </a:lnTo>
                  <a:lnTo>
                    <a:pt x="354" y="12"/>
                  </a:lnTo>
                  <a:lnTo>
                    <a:pt x="354" y="12"/>
                  </a:lnTo>
                  <a:lnTo>
                    <a:pt x="354" y="12"/>
                  </a:lnTo>
                  <a:lnTo>
                    <a:pt x="360" y="12"/>
                  </a:lnTo>
                  <a:lnTo>
                    <a:pt x="360" y="12"/>
                  </a:lnTo>
                  <a:lnTo>
                    <a:pt x="360" y="12"/>
                  </a:lnTo>
                  <a:lnTo>
                    <a:pt x="366" y="12"/>
                  </a:lnTo>
                  <a:lnTo>
                    <a:pt x="366" y="12"/>
                  </a:lnTo>
                  <a:lnTo>
                    <a:pt x="366" y="12"/>
                  </a:lnTo>
                  <a:lnTo>
                    <a:pt x="372" y="12"/>
                  </a:lnTo>
                  <a:lnTo>
                    <a:pt x="372" y="12"/>
                  </a:lnTo>
                  <a:lnTo>
                    <a:pt x="372" y="12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90" y="6"/>
                  </a:lnTo>
                  <a:lnTo>
                    <a:pt x="390" y="6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402" y="6"/>
                  </a:lnTo>
                  <a:lnTo>
                    <a:pt x="402" y="6"/>
                  </a:lnTo>
                  <a:lnTo>
                    <a:pt x="402" y="6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08" y="6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14" y="6"/>
                  </a:lnTo>
                  <a:lnTo>
                    <a:pt x="414" y="6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20" y="6"/>
                  </a:lnTo>
                  <a:lnTo>
                    <a:pt x="420" y="6"/>
                  </a:lnTo>
                  <a:lnTo>
                    <a:pt x="426" y="0"/>
                  </a:lnTo>
                  <a:lnTo>
                    <a:pt x="426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6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46" name="Freeform 106">
              <a:extLst>
                <a:ext uri="{FF2B5EF4-FFF2-40B4-BE49-F238E27FC236}">
                  <a16:creationId xmlns:a16="http://schemas.microsoft.com/office/drawing/2014/main" id="{30C88ECB-15D1-4E59-A2CC-7780C01F6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2520"/>
              <a:ext cx="168" cy="24"/>
            </a:xfrm>
            <a:custGeom>
              <a:avLst/>
              <a:gdLst>
                <a:gd name="T0" fmla="*/ 0 w 168"/>
                <a:gd name="T1" fmla="*/ 24 h 24"/>
                <a:gd name="T2" fmla="*/ 6 w 168"/>
                <a:gd name="T3" fmla="*/ 24 h 24"/>
                <a:gd name="T4" fmla="*/ 6 w 168"/>
                <a:gd name="T5" fmla="*/ 24 h 24"/>
                <a:gd name="T6" fmla="*/ 12 w 168"/>
                <a:gd name="T7" fmla="*/ 24 h 24"/>
                <a:gd name="T8" fmla="*/ 12 w 168"/>
                <a:gd name="T9" fmla="*/ 18 h 24"/>
                <a:gd name="T10" fmla="*/ 18 w 168"/>
                <a:gd name="T11" fmla="*/ 18 h 24"/>
                <a:gd name="T12" fmla="*/ 24 w 168"/>
                <a:gd name="T13" fmla="*/ 18 h 24"/>
                <a:gd name="T14" fmla="*/ 24 w 168"/>
                <a:gd name="T15" fmla="*/ 18 h 24"/>
                <a:gd name="T16" fmla="*/ 30 w 168"/>
                <a:gd name="T17" fmla="*/ 18 h 24"/>
                <a:gd name="T18" fmla="*/ 30 w 168"/>
                <a:gd name="T19" fmla="*/ 18 h 24"/>
                <a:gd name="T20" fmla="*/ 36 w 168"/>
                <a:gd name="T21" fmla="*/ 18 h 24"/>
                <a:gd name="T22" fmla="*/ 36 w 168"/>
                <a:gd name="T23" fmla="*/ 18 h 24"/>
                <a:gd name="T24" fmla="*/ 42 w 168"/>
                <a:gd name="T25" fmla="*/ 18 h 24"/>
                <a:gd name="T26" fmla="*/ 48 w 168"/>
                <a:gd name="T27" fmla="*/ 18 h 24"/>
                <a:gd name="T28" fmla="*/ 48 w 168"/>
                <a:gd name="T29" fmla="*/ 18 h 24"/>
                <a:gd name="T30" fmla="*/ 54 w 168"/>
                <a:gd name="T31" fmla="*/ 18 h 24"/>
                <a:gd name="T32" fmla="*/ 54 w 168"/>
                <a:gd name="T33" fmla="*/ 18 h 24"/>
                <a:gd name="T34" fmla="*/ 60 w 168"/>
                <a:gd name="T35" fmla="*/ 18 h 24"/>
                <a:gd name="T36" fmla="*/ 66 w 168"/>
                <a:gd name="T37" fmla="*/ 12 h 24"/>
                <a:gd name="T38" fmla="*/ 66 w 168"/>
                <a:gd name="T39" fmla="*/ 12 h 24"/>
                <a:gd name="T40" fmla="*/ 72 w 168"/>
                <a:gd name="T41" fmla="*/ 12 h 24"/>
                <a:gd name="T42" fmla="*/ 72 w 168"/>
                <a:gd name="T43" fmla="*/ 12 h 24"/>
                <a:gd name="T44" fmla="*/ 78 w 168"/>
                <a:gd name="T45" fmla="*/ 12 h 24"/>
                <a:gd name="T46" fmla="*/ 84 w 168"/>
                <a:gd name="T47" fmla="*/ 12 h 24"/>
                <a:gd name="T48" fmla="*/ 84 w 168"/>
                <a:gd name="T49" fmla="*/ 12 h 24"/>
                <a:gd name="T50" fmla="*/ 90 w 168"/>
                <a:gd name="T51" fmla="*/ 12 h 24"/>
                <a:gd name="T52" fmla="*/ 90 w 168"/>
                <a:gd name="T53" fmla="*/ 12 h 24"/>
                <a:gd name="T54" fmla="*/ 96 w 168"/>
                <a:gd name="T55" fmla="*/ 12 h 24"/>
                <a:gd name="T56" fmla="*/ 96 w 168"/>
                <a:gd name="T57" fmla="*/ 12 h 24"/>
                <a:gd name="T58" fmla="*/ 102 w 168"/>
                <a:gd name="T59" fmla="*/ 12 h 24"/>
                <a:gd name="T60" fmla="*/ 108 w 168"/>
                <a:gd name="T61" fmla="*/ 12 h 24"/>
                <a:gd name="T62" fmla="*/ 108 w 168"/>
                <a:gd name="T63" fmla="*/ 12 h 24"/>
                <a:gd name="T64" fmla="*/ 114 w 168"/>
                <a:gd name="T65" fmla="*/ 6 h 24"/>
                <a:gd name="T66" fmla="*/ 114 w 168"/>
                <a:gd name="T67" fmla="*/ 6 h 24"/>
                <a:gd name="T68" fmla="*/ 120 w 168"/>
                <a:gd name="T69" fmla="*/ 6 h 24"/>
                <a:gd name="T70" fmla="*/ 126 w 168"/>
                <a:gd name="T71" fmla="*/ 6 h 24"/>
                <a:gd name="T72" fmla="*/ 126 w 168"/>
                <a:gd name="T73" fmla="*/ 6 h 24"/>
                <a:gd name="T74" fmla="*/ 132 w 168"/>
                <a:gd name="T75" fmla="*/ 6 h 24"/>
                <a:gd name="T76" fmla="*/ 132 w 168"/>
                <a:gd name="T77" fmla="*/ 6 h 24"/>
                <a:gd name="T78" fmla="*/ 138 w 168"/>
                <a:gd name="T79" fmla="*/ 6 h 24"/>
                <a:gd name="T80" fmla="*/ 144 w 168"/>
                <a:gd name="T81" fmla="*/ 6 h 24"/>
                <a:gd name="T82" fmla="*/ 144 w 168"/>
                <a:gd name="T83" fmla="*/ 6 h 24"/>
                <a:gd name="T84" fmla="*/ 150 w 168"/>
                <a:gd name="T85" fmla="*/ 6 h 24"/>
                <a:gd name="T86" fmla="*/ 150 w 168"/>
                <a:gd name="T87" fmla="*/ 6 h 24"/>
                <a:gd name="T88" fmla="*/ 156 w 168"/>
                <a:gd name="T89" fmla="*/ 6 h 24"/>
                <a:gd name="T90" fmla="*/ 162 w 168"/>
                <a:gd name="T91" fmla="*/ 6 h 24"/>
                <a:gd name="T92" fmla="*/ 162 w 168"/>
                <a:gd name="T93" fmla="*/ 6 h 24"/>
                <a:gd name="T94" fmla="*/ 168 w 168"/>
                <a:gd name="T9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8" h="24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8" y="12"/>
                  </a:lnTo>
                  <a:lnTo>
                    <a:pt x="108" y="12"/>
                  </a:lnTo>
                  <a:lnTo>
                    <a:pt x="108" y="12"/>
                  </a:lnTo>
                  <a:lnTo>
                    <a:pt x="114" y="12"/>
                  </a:lnTo>
                  <a:lnTo>
                    <a:pt x="114" y="6"/>
                  </a:lnTo>
                  <a:lnTo>
                    <a:pt x="114" y="6"/>
                  </a:lnTo>
                  <a:lnTo>
                    <a:pt x="114" y="6"/>
                  </a:lnTo>
                  <a:lnTo>
                    <a:pt x="120" y="6"/>
                  </a:lnTo>
                  <a:lnTo>
                    <a:pt x="120" y="6"/>
                  </a:lnTo>
                  <a:lnTo>
                    <a:pt x="120" y="6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0" y="6"/>
                  </a:lnTo>
                  <a:lnTo>
                    <a:pt x="150" y="6"/>
                  </a:lnTo>
                  <a:lnTo>
                    <a:pt x="156" y="6"/>
                  </a:lnTo>
                  <a:lnTo>
                    <a:pt x="156" y="6"/>
                  </a:lnTo>
                  <a:lnTo>
                    <a:pt x="156" y="6"/>
                  </a:lnTo>
                  <a:lnTo>
                    <a:pt x="162" y="6"/>
                  </a:lnTo>
                  <a:lnTo>
                    <a:pt x="162" y="6"/>
                  </a:lnTo>
                  <a:lnTo>
                    <a:pt x="162" y="6"/>
                  </a:lnTo>
                  <a:lnTo>
                    <a:pt x="162" y="6"/>
                  </a:lnTo>
                  <a:lnTo>
                    <a:pt x="168" y="0"/>
                  </a:lnTo>
                  <a:lnTo>
                    <a:pt x="168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1539" name="Rectangle 99">
            <a:extLst>
              <a:ext uri="{FF2B5EF4-FFF2-40B4-BE49-F238E27FC236}">
                <a16:creationId xmlns:a16="http://schemas.microsoft.com/office/drawing/2014/main" id="{DA476AC5-3FBA-4A74-963D-247C6B205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104" y="3646545"/>
            <a:ext cx="3692525" cy="2079626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566" name="Line 126">
            <a:extLst>
              <a:ext uri="{FF2B5EF4-FFF2-40B4-BE49-F238E27FC236}">
                <a16:creationId xmlns:a16="http://schemas.microsoft.com/office/drawing/2014/main" id="{C9982C18-6FF5-4527-B608-9374C16DE4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224" y="3312183"/>
            <a:ext cx="2601913" cy="16573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4" name="Group 103">
            <a:extLst>
              <a:ext uri="{FF2B5EF4-FFF2-40B4-BE49-F238E27FC236}">
                <a16:creationId xmlns:a16="http://schemas.microsoft.com/office/drawing/2014/main" id="{2C9439A8-28EA-4591-8A4C-C864670A7AB9}"/>
              </a:ext>
            </a:extLst>
          </p:cNvPr>
          <p:cNvGrpSpPr>
            <a:grpSpLocks/>
          </p:cNvGrpSpPr>
          <p:nvPr/>
        </p:nvGrpSpPr>
        <p:grpSpPr bwMode="auto">
          <a:xfrm>
            <a:off x="1661938" y="3873944"/>
            <a:ext cx="2575210" cy="493712"/>
            <a:chOff x="1764" y="2520"/>
            <a:chExt cx="1074" cy="252"/>
          </a:xfrm>
        </p:grpSpPr>
        <p:sp>
          <p:nvSpPr>
            <p:cNvPr id="25" name="Freeform 104">
              <a:extLst>
                <a:ext uri="{FF2B5EF4-FFF2-40B4-BE49-F238E27FC236}">
                  <a16:creationId xmlns:a16="http://schemas.microsoft.com/office/drawing/2014/main" id="{306F19BD-5498-4D32-83B7-F87847D96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" y="2622"/>
              <a:ext cx="450" cy="150"/>
            </a:xfrm>
            <a:custGeom>
              <a:avLst/>
              <a:gdLst>
                <a:gd name="T0" fmla="*/ 6 w 450"/>
                <a:gd name="T1" fmla="*/ 150 h 150"/>
                <a:gd name="T2" fmla="*/ 18 w 450"/>
                <a:gd name="T3" fmla="*/ 144 h 150"/>
                <a:gd name="T4" fmla="*/ 24 w 450"/>
                <a:gd name="T5" fmla="*/ 138 h 150"/>
                <a:gd name="T6" fmla="*/ 36 w 450"/>
                <a:gd name="T7" fmla="*/ 138 h 150"/>
                <a:gd name="T8" fmla="*/ 42 w 450"/>
                <a:gd name="T9" fmla="*/ 132 h 150"/>
                <a:gd name="T10" fmla="*/ 54 w 450"/>
                <a:gd name="T11" fmla="*/ 126 h 150"/>
                <a:gd name="T12" fmla="*/ 60 w 450"/>
                <a:gd name="T13" fmla="*/ 120 h 150"/>
                <a:gd name="T14" fmla="*/ 72 w 450"/>
                <a:gd name="T15" fmla="*/ 120 h 150"/>
                <a:gd name="T16" fmla="*/ 78 w 450"/>
                <a:gd name="T17" fmla="*/ 114 h 150"/>
                <a:gd name="T18" fmla="*/ 90 w 450"/>
                <a:gd name="T19" fmla="*/ 114 h 150"/>
                <a:gd name="T20" fmla="*/ 96 w 450"/>
                <a:gd name="T21" fmla="*/ 108 h 150"/>
                <a:gd name="T22" fmla="*/ 108 w 450"/>
                <a:gd name="T23" fmla="*/ 102 h 150"/>
                <a:gd name="T24" fmla="*/ 114 w 450"/>
                <a:gd name="T25" fmla="*/ 102 h 150"/>
                <a:gd name="T26" fmla="*/ 126 w 450"/>
                <a:gd name="T27" fmla="*/ 96 h 150"/>
                <a:gd name="T28" fmla="*/ 132 w 450"/>
                <a:gd name="T29" fmla="*/ 90 h 150"/>
                <a:gd name="T30" fmla="*/ 144 w 450"/>
                <a:gd name="T31" fmla="*/ 90 h 150"/>
                <a:gd name="T32" fmla="*/ 150 w 450"/>
                <a:gd name="T33" fmla="*/ 84 h 150"/>
                <a:gd name="T34" fmla="*/ 156 w 450"/>
                <a:gd name="T35" fmla="*/ 84 h 150"/>
                <a:gd name="T36" fmla="*/ 168 w 450"/>
                <a:gd name="T37" fmla="*/ 78 h 150"/>
                <a:gd name="T38" fmla="*/ 174 w 450"/>
                <a:gd name="T39" fmla="*/ 78 h 150"/>
                <a:gd name="T40" fmla="*/ 186 w 450"/>
                <a:gd name="T41" fmla="*/ 72 h 150"/>
                <a:gd name="T42" fmla="*/ 192 w 450"/>
                <a:gd name="T43" fmla="*/ 72 h 150"/>
                <a:gd name="T44" fmla="*/ 204 w 450"/>
                <a:gd name="T45" fmla="*/ 66 h 150"/>
                <a:gd name="T46" fmla="*/ 210 w 450"/>
                <a:gd name="T47" fmla="*/ 66 h 150"/>
                <a:gd name="T48" fmla="*/ 222 w 450"/>
                <a:gd name="T49" fmla="*/ 60 h 150"/>
                <a:gd name="T50" fmla="*/ 228 w 450"/>
                <a:gd name="T51" fmla="*/ 60 h 150"/>
                <a:gd name="T52" fmla="*/ 240 w 450"/>
                <a:gd name="T53" fmla="*/ 54 h 150"/>
                <a:gd name="T54" fmla="*/ 246 w 450"/>
                <a:gd name="T55" fmla="*/ 54 h 150"/>
                <a:gd name="T56" fmla="*/ 258 w 450"/>
                <a:gd name="T57" fmla="*/ 48 h 150"/>
                <a:gd name="T58" fmla="*/ 264 w 450"/>
                <a:gd name="T59" fmla="*/ 48 h 150"/>
                <a:gd name="T60" fmla="*/ 276 w 450"/>
                <a:gd name="T61" fmla="*/ 42 h 150"/>
                <a:gd name="T62" fmla="*/ 282 w 450"/>
                <a:gd name="T63" fmla="*/ 42 h 150"/>
                <a:gd name="T64" fmla="*/ 294 w 450"/>
                <a:gd name="T65" fmla="*/ 42 h 150"/>
                <a:gd name="T66" fmla="*/ 300 w 450"/>
                <a:gd name="T67" fmla="*/ 36 h 150"/>
                <a:gd name="T68" fmla="*/ 312 w 450"/>
                <a:gd name="T69" fmla="*/ 36 h 150"/>
                <a:gd name="T70" fmla="*/ 318 w 450"/>
                <a:gd name="T71" fmla="*/ 30 h 150"/>
                <a:gd name="T72" fmla="*/ 330 w 450"/>
                <a:gd name="T73" fmla="*/ 30 h 150"/>
                <a:gd name="T74" fmla="*/ 336 w 450"/>
                <a:gd name="T75" fmla="*/ 30 h 150"/>
                <a:gd name="T76" fmla="*/ 342 w 450"/>
                <a:gd name="T77" fmla="*/ 24 h 150"/>
                <a:gd name="T78" fmla="*/ 354 w 450"/>
                <a:gd name="T79" fmla="*/ 24 h 150"/>
                <a:gd name="T80" fmla="*/ 360 w 450"/>
                <a:gd name="T81" fmla="*/ 18 h 150"/>
                <a:gd name="T82" fmla="*/ 372 w 450"/>
                <a:gd name="T83" fmla="*/ 18 h 150"/>
                <a:gd name="T84" fmla="*/ 378 w 450"/>
                <a:gd name="T85" fmla="*/ 18 h 150"/>
                <a:gd name="T86" fmla="*/ 390 w 450"/>
                <a:gd name="T87" fmla="*/ 12 h 150"/>
                <a:gd name="T88" fmla="*/ 396 w 450"/>
                <a:gd name="T89" fmla="*/ 12 h 150"/>
                <a:gd name="T90" fmla="*/ 408 w 450"/>
                <a:gd name="T91" fmla="*/ 6 h 150"/>
                <a:gd name="T92" fmla="*/ 414 w 450"/>
                <a:gd name="T93" fmla="*/ 6 h 150"/>
                <a:gd name="T94" fmla="*/ 426 w 450"/>
                <a:gd name="T95" fmla="*/ 6 h 150"/>
                <a:gd name="T96" fmla="*/ 432 w 450"/>
                <a:gd name="T97" fmla="*/ 0 h 150"/>
                <a:gd name="T98" fmla="*/ 444 w 450"/>
                <a:gd name="T99" fmla="*/ 0 h 150"/>
                <a:gd name="T100" fmla="*/ 450 w 450"/>
                <a:gd name="T10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0" h="150">
                  <a:moveTo>
                    <a:pt x="0" y="150"/>
                  </a:moveTo>
                  <a:lnTo>
                    <a:pt x="6" y="150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12" y="150"/>
                  </a:lnTo>
                  <a:lnTo>
                    <a:pt x="12" y="144"/>
                  </a:lnTo>
                  <a:lnTo>
                    <a:pt x="12" y="144"/>
                  </a:lnTo>
                  <a:lnTo>
                    <a:pt x="18" y="144"/>
                  </a:lnTo>
                  <a:lnTo>
                    <a:pt x="18" y="144"/>
                  </a:lnTo>
                  <a:lnTo>
                    <a:pt x="18" y="144"/>
                  </a:lnTo>
                  <a:lnTo>
                    <a:pt x="18" y="144"/>
                  </a:lnTo>
                  <a:lnTo>
                    <a:pt x="24" y="144"/>
                  </a:lnTo>
                  <a:lnTo>
                    <a:pt x="24" y="138"/>
                  </a:lnTo>
                  <a:lnTo>
                    <a:pt x="24" y="138"/>
                  </a:lnTo>
                  <a:lnTo>
                    <a:pt x="30" y="138"/>
                  </a:lnTo>
                  <a:lnTo>
                    <a:pt x="30" y="138"/>
                  </a:lnTo>
                  <a:lnTo>
                    <a:pt x="30" y="138"/>
                  </a:lnTo>
                  <a:lnTo>
                    <a:pt x="36" y="138"/>
                  </a:lnTo>
                  <a:lnTo>
                    <a:pt x="36" y="138"/>
                  </a:lnTo>
                  <a:lnTo>
                    <a:pt x="36" y="132"/>
                  </a:lnTo>
                  <a:lnTo>
                    <a:pt x="36" y="132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48" y="126"/>
                  </a:lnTo>
                  <a:lnTo>
                    <a:pt x="48" y="126"/>
                  </a:lnTo>
                  <a:lnTo>
                    <a:pt x="54" y="126"/>
                  </a:lnTo>
                  <a:lnTo>
                    <a:pt x="54" y="126"/>
                  </a:lnTo>
                  <a:lnTo>
                    <a:pt x="54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60" y="120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90" y="114"/>
                  </a:lnTo>
                  <a:lnTo>
                    <a:pt x="90" y="108"/>
                  </a:lnTo>
                  <a:lnTo>
                    <a:pt x="90" y="108"/>
                  </a:lnTo>
                  <a:lnTo>
                    <a:pt x="96" y="108"/>
                  </a:lnTo>
                  <a:lnTo>
                    <a:pt x="96" y="108"/>
                  </a:lnTo>
                  <a:lnTo>
                    <a:pt x="96" y="108"/>
                  </a:lnTo>
                  <a:lnTo>
                    <a:pt x="96" y="108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2" y="102"/>
                  </a:lnTo>
                  <a:lnTo>
                    <a:pt x="108" y="102"/>
                  </a:lnTo>
                  <a:lnTo>
                    <a:pt x="108" y="102"/>
                  </a:lnTo>
                  <a:lnTo>
                    <a:pt x="108" y="102"/>
                  </a:lnTo>
                  <a:lnTo>
                    <a:pt x="114" y="102"/>
                  </a:lnTo>
                  <a:lnTo>
                    <a:pt x="114" y="102"/>
                  </a:lnTo>
                  <a:lnTo>
                    <a:pt x="114" y="102"/>
                  </a:lnTo>
                  <a:lnTo>
                    <a:pt x="114" y="102"/>
                  </a:lnTo>
                  <a:lnTo>
                    <a:pt x="120" y="96"/>
                  </a:lnTo>
                  <a:lnTo>
                    <a:pt x="120" y="96"/>
                  </a:lnTo>
                  <a:lnTo>
                    <a:pt x="120" y="96"/>
                  </a:lnTo>
                  <a:lnTo>
                    <a:pt x="126" y="96"/>
                  </a:lnTo>
                  <a:lnTo>
                    <a:pt x="126" y="96"/>
                  </a:lnTo>
                  <a:lnTo>
                    <a:pt x="126" y="96"/>
                  </a:lnTo>
                  <a:lnTo>
                    <a:pt x="126" y="96"/>
                  </a:lnTo>
                  <a:lnTo>
                    <a:pt x="132" y="96"/>
                  </a:lnTo>
                  <a:lnTo>
                    <a:pt x="132" y="90"/>
                  </a:lnTo>
                  <a:lnTo>
                    <a:pt x="132" y="90"/>
                  </a:lnTo>
                  <a:lnTo>
                    <a:pt x="138" y="90"/>
                  </a:lnTo>
                  <a:lnTo>
                    <a:pt x="138" y="90"/>
                  </a:lnTo>
                  <a:lnTo>
                    <a:pt x="138" y="90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50" y="84"/>
                  </a:lnTo>
                  <a:lnTo>
                    <a:pt x="150" y="84"/>
                  </a:lnTo>
                  <a:lnTo>
                    <a:pt x="150" y="84"/>
                  </a:lnTo>
                  <a:lnTo>
                    <a:pt x="156" y="84"/>
                  </a:lnTo>
                  <a:lnTo>
                    <a:pt x="156" y="84"/>
                  </a:lnTo>
                  <a:lnTo>
                    <a:pt x="156" y="84"/>
                  </a:lnTo>
                  <a:lnTo>
                    <a:pt x="156" y="84"/>
                  </a:lnTo>
                  <a:lnTo>
                    <a:pt x="162" y="84"/>
                  </a:lnTo>
                  <a:lnTo>
                    <a:pt x="162" y="84"/>
                  </a:lnTo>
                  <a:lnTo>
                    <a:pt x="162" y="78"/>
                  </a:lnTo>
                  <a:lnTo>
                    <a:pt x="168" y="78"/>
                  </a:lnTo>
                  <a:lnTo>
                    <a:pt x="168" y="78"/>
                  </a:lnTo>
                  <a:lnTo>
                    <a:pt x="168" y="78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80" y="78"/>
                  </a:lnTo>
                  <a:lnTo>
                    <a:pt x="180" y="78"/>
                  </a:lnTo>
                  <a:lnTo>
                    <a:pt x="180" y="72"/>
                  </a:lnTo>
                  <a:lnTo>
                    <a:pt x="186" y="72"/>
                  </a:lnTo>
                  <a:lnTo>
                    <a:pt x="186" y="72"/>
                  </a:lnTo>
                  <a:lnTo>
                    <a:pt x="186" y="72"/>
                  </a:lnTo>
                  <a:lnTo>
                    <a:pt x="192" y="72"/>
                  </a:lnTo>
                  <a:lnTo>
                    <a:pt x="192" y="72"/>
                  </a:lnTo>
                  <a:lnTo>
                    <a:pt x="192" y="72"/>
                  </a:lnTo>
                  <a:lnTo>
                    <a:pt x="192" y="72"/>
                  </a:lnTo>
                  <a:lnTo>
                    <a:pt x="198" y="72"/>
                  </a:lnTo>
                  <a:lnTo>
                    <a:pt x="198" y="72"/>
                  </a:lnTo>
                  <a:lnTo>
                    <a:pt x="198" y="66"/>
                  </a:lnTo>
                  <a:lnTo>
                    <a:pt x="204" y="66"/>
                  </a:lnTo>
                  <a:lnTo>
                    <a:pt x="204" y="66"/>
                  </a:lnTo>
                  <a:lnTo>
                    <a:pt x="204" y="66"/>
                  </a:lnTo>
                  <a:lnTo>
                    <a:pt x="204" y="66"/>
                  </a:lnTo>
                  <a:lnTo>
                    <a:pt x="210" y="66"/>
                  </a:lnTo>
                  <a:lnTo>
                    <a:pt x="210" y="66"/>
                  </a:lnTo>
                  <a:lnTo>
                    <a:pt x="210" y="66"/>
                  </a:lnTo>
                  <a:lnTo>
                    <a:pt x="216" y="66"/>
                  </a:lnTo>
                  <a:lnTo>
                    <a:pt x="216" y="66"/>
                  </a:lnTo>
                  <a:lnTo>
                    <a:pt x="216" y="60"/>
                  </a:lnTo>
                  <a:lnTo>
                    <a:pt x="222" y="60"/>
                  </a:lnTo>
                  <a:lnTo>
                    <a:pt x="222" y="60"/>
                  </a:lnTo>
                  <a:lnTo>
                    <a:pt x="222" y="60"/>
                  </a:lnTo>
                  <a:lnTo>
                    <a:pt x="222" y="60"/>
                  </a:lnTo>
                  <a:lnTo>
                    <a:pt x="228" y="60"/>
                  </a:lnTo>
                  <a:lnTo>
                    <a:pt x="228" y="60"/>
                  </a:lnTo>
                  <a:lnTo>
                    <a:pt x="228" y="60"/>
                  </a:lnTo>
                  <a:lnTo>
                    <a:pt x="234" y="60"/>
                  </a:lnTo>
                  <a:lnTo>
                    <a:pt x="234" y="60"/>
                  </a:lnTo>
                  <a:lnTo>
                    <a:pt x="234" y="54"/>
                  </a:lnTo>
                  <a:lnTo>
                    <a:pt x="234" y="54"/>
                  </a:lnTo>
                  <a:lnTo>
                    <a:pt x="240" y="54"/>
                  </a:lnTo>
                  <a:lnTo>
                    <a:pt x="240" y="54"/>
                  </a:lnTo>
                  <a:lnTo>
                    <a:pt x="240" y="54"/>
                  </a:lnTo>
                  <a:lnTo>
                    <a:pt x="246" y="54"/>
                  </a:lnTo>
                  <a:lnTo>
                    <a:pt x="246" y="54"/>
                  </a:lnTo>
                  <a:lnTo>
                    <a:pt x="246" y="54"/>
                  </a:lnTo>
                  <a:lnTo>
                    <a:pt x="252" y="54"/>
                  </a:lnTo>
                  <a:lnTo>
                    <a:pt x="252" y="54"/>
                  </a:lnTo>
                  <a:lnTo>
                    <a:pt x="252" y="54"/>
                  </a:lnTo>
                  <a:lnTo>
                    <a:pt x="252" y="48"/>
                  </a:lnTo>
                  <a:lnTo>
                    <a:pt x="258" y="48"/>
                  </a:lnTo>
                  <a:lnTo>
                    <a:pt x="258" y="48"/>
                  </a:lnTo>
                  <a:lnTo>
                    <a:pt x="258" y="48"/>
                  </a:lnTo>
                  <a:lnTo>
                    <a:pt x="264" y="48"/>
                  </a:lnTo>
                  <a:lnTo>
                    <a:pt x="264" y="48"/>
                  </a:lnTo>
                  <a:lnTo>
                    <a:pt x="264" y="48"/>
                  </a:lnTo>
                  <a:lnTo>
                    <a:pt x="264" y="48"/>
                  </a:lnTo>
                  <a:lnTo>
                    <a:pt x="270" y="48"/>
                  </a:lnTo>
                  <a:lnTo>
                    <a:pt x="270" y="48"/>
                  </a:lnTo>
                  <a:lnTo>
                    <a:pt x="270" y="48"/>
                  </a:lnTo>
                  <a:lnTo>
                    <a:pt x="276" y="42"/>
                  </a:lnTo>
                  <a:lnTo>
                    <a:pt x="276" y="42"/>
                  </a:lnTo>
                  <a:lnTo>
                    <a:pt x="276" y="42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94" y="42"/>
                  </a:lnTo>
                  <a:lnTo>
                    <a:pt x="294" y="36"/>
                  </a:lnTo>
                  <a:lnTo>
                    <a:pt x="294" y="36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0" y="36"/>
                  </a:lnTo>
                  <a:lnTo>
                    <a:pt x="300" y="36"/>
                  </a:lnTo>
                  <a:lnTo>
                    <a:pt x="306" y="36"/>
                  </a:lnTo>
                  <a:lnTo>
                    <a:pt x="306" y="36"/>
                  </a:lnTo>
                  <a:lnTo>
                    <a:pt x="306" y="36"/>
                  </a:lnTo>
                  <a:lnTo>
                    <a:pt x="312" y="36"/>
                  </a:lnTo>
                  <a:lnTo>
                    <a:pt x="312" y="36"/>
                  </a:lnTo>
                  <a:lnTo>
                    <a:pt x="312" y="36"/>
                  </a:lnTo>
                  <a:lnTo>
                    <a:pt x="312" y="30"/>
                  </a:lnTo>
                  <a:lnTo>
                    <a:pt x="318" y="30"/>
                  </a:lnTo>
                  <a:lnTo>
                    <a:pt x="318" y="30"/>
                  </a:lnTo>
                  <a:lnTo>
                    <a:pt x="318" y="30"/>
                  </a:lnTo>
                  <a:lnTo>
                    <a:pt x="324" y="30"/>
                  </a:lnTo>
                  <a:lnTo>
                    <a:pt x="324" y="30"/>
                  </a:lnTo>
                  <a:lnTo>
                    <a:pt x="324" y="30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36" y="30"/>
                  </a:lnTo>
                  <a:lnTo>
                    <a:pt x="336" y="30"/>
                  </a:lnTo>
                  <a:lnTo>
                    <a:pt x="336" y="24"/>
                  </a:lnTo>
                  <a:lnTo>
                    <a:pt x="342" y="24"/>
                  </a:lnTo>
                  <a:lnTo>
                    <a:pt x="342" y="24"/>
                  </a:lnTo>
                  <a:lnTo>
                    <a:pt x="342" y="24"/>
                  </a:lnTo>
                  <a:lnTo>
                    <a:pt x="342" y="24"/>
                  </a:lnTo>
                  <a:lnTo>
                    <a:pt x="348" y="24"/>
                  </a:lnTo>
                  <a:lnTo>
                    <a:pt x="348" y="24"/>
                  </a:lnTo>
                  <a:lnTo>
                    <a:pt x="348" y="24"/>
                  </a:lnTo>
                  <a:lnTo>
                    <a:pt x="354" y="24"/>
                  </a:lnTo>
                  <a:lnTo>
                    <a:pt x="354" y="24"/>
                  </a:lnTo>
                  <a:lnTo>
                    <a:pt x="354" y="24"/>
                  </a:lnTo>
                  <a:lnTo>
                    <a:pt x="360" y="24"/>
                  </a:lnTo>
                  <a:lnTo>
                    <a:pt x="360" y="18"/>
                  </a:lnTo>
                  <a:lnTo>
                    <a:pt x="360" y="18"/>
                  </a:lnTo>
                  <a:lnTo>
                    <a:pt x="360" y="18"/>
                  </a:lnTo>
                  <a:lnTo>
                    <a:pt x="366" y="18"/>
                  </a:lnTo>
                  <a:lnTo>
                    <a:pt x="366" y="18"/>
                  </a:lnTo>
                  <a:lnTo>
                    <a:pt x="366" y="18"/>
                  </a:lnTo>
                  <a:lnTo>
                    <a:pt x="372" y="18"/>
                  </a:lnTo>
                  <a:lnTo>
                    <a:pt x="372" y="18"/>
                  </a:lnTo>
                  <a:lnTo>
                    <a:pt x="372" y="18"/>
                  </a:lnTo>
                  <a:lnTo>
                    <a:pt x="372" y="18"/>
                  </a:lnTo>
                  <a:lnTo>
                    <a:pt x="378" y="18"/>
                  </a:lnTo>
                  <a:lnTo>
                    <a:pt x="378" y="18"/>
                  </a:lnTo>
                  <a:lnTo>
                    <a:pt x="378" y="18"/>
                  </a:lnTo>
                  <a:lnTo>
                    <a:pt x="384" y="18"/>
                  </a:lnTo>
                  <a:lnTo>
                    <a:pt x="384" y="12"/>
                  </a:lnTo>
                  <a:lnTo>
                    <a:pt x="384" y="12"/>
                  </a:lnTo>
                  <a:lnTo>
                    <a:pt x="390" y="12"/>
                  </a:lnTo>
                  <a:lnTo>
                    <a:pt x="390" y="12"/>
                  </a:lnTo>
                  <a:lnTo>
                    <a:pt x="390" y="12"/>
                  </a:lnTo>
                  <a:lnTo>
                    <a:pt x="390" y="12"/>
                  </a:lnTo>
                  <a:lnTo>
                    <a:pt x="396" y="12"/>
                  </a:lnTo>
                  <a:lnTo>
                    <a:pt x="396" y="12"/>
                  </a:lnTo>
                  <a:lnTo>
                    <a:pt x="396" y="12"/>
                  </a:lnTo>
                  <a:lnTo>
                    <a:pt x="402" y="12"/>
                  </a:lnTo>
                  <a:lnTo>
                    <a:pt x="402" y="12"/>
                  </a:lnTo>
                  <a:lnTo>
                    <a:pt x="402" y="12"/>
                  </a:lnTo>
                  <a:lnTo>
                    <a:pt x="402" y="12"/>
                  </a:lnTo>
                  <a:lnTo>
                    <a:pt x="408" y="6"/>
                  </a:lnTo>
                  <a:lnTo>
                    <a:pt x="408" y="6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14" y="6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20" y="6"/>
                  </a:lnTo>
                  <a:lnTo>
                    <a:pt x="420" y="6"/>
                  </a:lnTo>
                  <a:lnTo>
                    <a:pt x="420" y="6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0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105">
              <a:extLst>
                <a:ext uri="{FF2B5EF4-FFF2-40B4-BE49-F238E27FC236}">
                  <a16:creationId xmlns:a16="http://schemas.microsoft.com/office/drawing/2014/main" id="{3AC90B08-166D-458B-964E-26DE6EC28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2544"/>
              <a:ext cx="456" cy="78"/>
            </a:xfrm>
            <a:custGeom>
              <a:avLst/>
              <a:gdLst>
                <a:gd name="T0" fmla="*/ 12 w 456"/>
                <a:gd name="T1" fmla="*/ 72 h 78"/>
                <a:gd name="T2" fmla="*/ 18 w 456"/>
                <a:gd name="T3" fmla="*/ 72 h 78"/>
                <a:gd name="T4" fmla="*/ 30 w 456"/>
                <a:gd name="T5" fmla="*/ 72 h 78"/>
                <a:gd name="T6" fmla="*/ 36 w 456"/>
                <a:gd name="T7" fmla="*/ 66 h 78"/>
                <a:gd name="T8" fmla="*/ 48 w 456"/>
                <a:gd name="T9" fmla="*/ 66 h 78"/>
                <a:gd name="T10" fmla="*/ 54 w 456"/>
                <a:gd name="T11" fmla="*/ 66 h 78"/>
                <a:gd name="T12" fmla="*/ 60 w 456"/>
                <a:gd name="T13" fmla="*/ 66 h 78"/>
                <a:gd name="T14" fmla="*/ 72 w 456"/>
                <a:gd name="T15" fmla="*/ 60 h 78"/>
                <a:gd name="T16" fmla="*/ 78 w 456"/>
                <a:gd name="T17" fmla="*/ 60 h 78"/>
                <a:gd name="T18" fmla="*/ 90 w 456"/>
                <a:gd name="T19" fmla="*/ 60 h 78"/>
                <a:gd name="T20" fmla="*/ 96 w 456"/>
                <a:gd name="T21" fmla="*/ 54 h 78"/>
                <a:gd name="T22" fmla="*/ 108 w 456"/>
                <a:gd name="T23" fmla="*/ 54 h 78"/>
                <a:gd name="T24" fmla="*/ 114 w 456"/>
                <a:gd name="T25" fmla="*/ 54 h 78"/>
                <a:gd name="T26" fmla="*/ 126 w 456"/>
                <a:gd name="T27" fmla="*/ 48 h 78"/>
                <a:gd name="T28" fmla="*/ 132 w 456"/>
                <a:gd name="T29" fmla="*/ 48 h 78"/>
                <a:gd name="T30" fmla="*/ 144 w 456"/>
                <a:gd name="T31" fmla="*/ 48 h 78"/>
                <a:gd name="T32" fmla="*/ 150 w 456"/>
                <a:gd name="T33" fmla="*/ 48 h 78"/>
                <a:gd name="T34" fmla="*/ 162 w 456"/>
                <a:gd name="T35" fmla="*/ 42 h 78"/>
                <a:gd name="T36" fmla="*/ 168 w 456"/>
                <a:gd name="T37" fmla="*/ 42 h 78"/>
                <a:gd name="T38" fmla="*/ 180 w 456"/>
                <a:gd name="T39" fmla="*/ 42 h 78"/>
                <a:gd name="T40" fmla="*/ 186 w 456"/>
                <a:gd name="T41" fmla="*/ 42 h 78"/>
                <a:gd name="T42" fmla="*/ 198 w 456"/>
                <a:gd name="T43" fmla="*/ 36 h 78"/>
                <a:gd name="T44" fmla="*/ 204 w 456"/>
                <a:gd name="T45" fmla="*/ 36 h 78"/>
                <a:gd name="T46" fmla="*/ 216 w 456"/>
                <a:gd name="T47" fmla="*/ 36 h 78"/>
                <a:gd name="T48" fmla="*/ 222 w 456"/>
                <a:gd name="T49" fmla="*/ 36 h 78"/>
                <a:gd name="T50" fmla="*/ 234 w 456"/>
                <a:gd name="T51" fmla="*/ 30 h 78"/>
                <a:gd name="T52" fmla="*/ 240 w 456"/>
                <a:gd name="T53" fmla="*/ 30 h 78"/>
                <a:gd name="T54" fmla="*/ 246 w 456"/>
                <a:gd name="T55" fmla="*/ 30 h 78"/>
                <a:gd name="T56" fmla="*/ 258 w 456"/>
                <a:gd name="T57" fmla="*/ 30 h 78"/>
                <a:gd name="T58" fmla="*/ 264 w 456"/>
                <a:gd name="T59" fmla="*/ 24 h 78"/>
                <a:gd name="T60" fmla="*/ 276 w 456"/>
                <a:gd name="T61" fmla="*/ 24 h 78"/>
                <a:gd name="T62" fmla="*/ 282 w 456"/>
                <a:gd name="T63" fmla="*/ 24 h 78"/>
                <a:gd name="T64" fmla="*/ 294 w 456"/>
                <a:gd name="T65" fmla="*/ 24 h 78"/>
                <a:gd name="T66" fmla="*/ 300 w 456"/>
                <a:gd name="T67" fmla="*/ 18 h 78"/>
                <a:gd name="T68" fmla="*/ 312 w 456"/>
                <a:gd name="T69" fmla="*/ 18 h 78"/>
                <a:gd name="T70" fmla="*/ 318 w 456"/>
                <a:gd name="T71" fmla="*/ 18 h 78"/>
                <a:gd name="T72" fmla="*/ 330 w 456"/>
                <a:gd name="T73" fmla="*/ 18 h 78"/>
                <a:gd name="T74" fmla="*/ 336 w 456"/>
                <a:gd name="T75" fmla="*/ 18 h 78"/>
                <a:gd name="T76" fmla="*/ 348 w 456"/>
                <a:gd name="T77" fmla="*/ 12 h 78"/>
                <a:gd name="T78" fmla="*/ 354 w 456"/>
                <a:gd name="T79" fmla="*/ 12 h 78"/>
                <a:gd name="T80" fmla="*/ 366 w 456"/>
                <a:gd name="T81" fmla="*/ 12 h 78"/>
                <a:gd name="T82" fmla="*/ 372 w 456"/>
                <a:gd name="T83" fmla="*/ 12 h 78"/>
                <a:gd name="T84" fmla="*/ 384 w 456"/>
                <a:gd name="T85" fmla="*/ 6 h 78"/>
                <a:gd name="T86" fmla="*/ 390 w 456"/>
                <a:gd name="T87" fmla="*/ 6 h 78"/>
                <a:gd name="T88" fmla="*/ 402 w 456"/>
                <a:gd name="T89" fmla="*/ 6 h 78"/>
                <a:gd name="T90" fmla="*/ 408 w 456"/>
                <a:gd name="T91" fmla="*/ 6 h 78"/>
                <a:gd name="T92" fmla="*/ 414 w 456"/>
                <a:gd name="T93" fmla="*/ 6 h 78"/>
                <a:gd name="T94" fmla="*/ 426 w 456"/>
                <a:gd name="T95" fmla="*/ 0 h 78"/>
                <a:gd name="T96" fmla="*/ 432 w 456"/>
                <a:gd name="T97" fmla="*/ 0 h 78"/>
                <a:gd name="T98" fmla="*/ 444 w 456"/>
                <a:gd name="T99" fmla="*/ 0 h 78"/>
                <a:gd name="T100" fmla="*/ 450 w 456"/>
                <a:gd name="T10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6" h="78">
                  <a:moveTo>
                    <a:pt x="0" y="78"/>
                  </a:moveTo>
                  <a:lnTo>
                    <a:pt x="6" y="78"/>
                  </a:lnTo>
                  <a:lnTo>
                    <a:pt x="6" y="78"/>
                  </a:lnTo>
                  <a:lnTo>
                    <a:pt x="6" y="72"/>
                  </a:lnTo>
                  <a:lnTo>
                    <a:pt x="12" y="72"/>
                  </a:lnTo>
                  <a:lnTo>
                    <a:pt x="12" y="72"/>
                  </a:lnTo>
                  <a:lnTo>
                    <a:pt x="12" y="7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36" y="72"/>
                  </a:lnTo>
                  <a:lnTo>
                    <a:pt x="36" y="66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48" y="66"/>
                  </a:lnTo>
                  <a:lnTo>
                    <a:pt x="48" y="66"/>
                  </a:lnTo>
                  <a:lnTo>
                    <a:pt x="48" y="66"/>
                  </a:lnTo>
                  <a:lnTo>
                    <a:pt x="48" y="66"/>
                  </a:lnTo>
                  <a:lnTo>
                    <a:pt x="54" y="66"/>
                  </a:lnTo>
                  <a:lnTo>
                    <a:pt x="54" y="66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6" y="60"/>
                  </a:lnTo>
                  <a:lnTo>
                    <a:pt x="66" y="60"/>
                  </a:lnTo>
                  <a:lnTo>
                    <a:pt x="66" y="60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6" y="54"/>
                  </a:lnTo>
                  <a:lnTo>
                    <a:pt x="96" y="54"/>
                  </a:lnTo>
                  <a:lnTo>
                    <a:pt x="96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2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26" y="48"/>
                  </a:lnTo>
                  <a:lnTo>
                    <a:pt x="126" y="48"/>
                  </a:lnTo>
                  <a:lnTo>
                    <a:pt x="126" y="48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50" y="48"/>
                  </a:lnTo>
                  <a:lnTo>
                    <a:pt x="150" y="48"/>
                  </a:lnTo>
                  <a:lnTo>
                    <a:pt x="150" y="48"/>
                  </a:lnTo>
                  <a:lnTo>
                    <a:pt x="156" y="48"/>
                  </a:lnTo>
                  <a:lnTo>
                    <a:pt x="156" y="48"/>
                  </a:lnTo>
                  <a:lnTo>
                    <a:pt x="156" y="42"/>
                  </a:lnTo>
                  <a:lnTo>
                    <a:pt x="156" y="42"/>
                  </a:lnTo>
                  <a:lnTo>
                    <a:pt x="162" y="42"/>
                  </a:lnTo>
                  <a:lnTo>
                    <a:pt x="162" y="42"/>
                  </a:lnTo>
                  <a:lnTo>
                    <a:pt x="162" y="42"/>
                  </a:lnTo>
                  <a:lnTo>
                    <a:pt x="168" y="42"/>
                  </a:lnTo>
                  <a:lnTo>
                    <a:pt x="168" y="42"/>
                  </a:lnTo>
                  <a:lnTo>
                    <a:pt x="168" y="42"/>
                  </a:lnTo>
                  <a:lnTo>
                    <a:pt x="168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86" y="42"/>
                  </a:lnTo>
                  <a:lnTo>
                    <a:pt x="186" y="42"/>
                  </a:lnTo>
                  <a:lnTo>
                    <a:pt x="186" y="42"/>
                  </a:lnTo>
                  <a:lnTo>
                    <a:pt x="186" y="42"/>
                  </a:lnTo>
                  <a:lnTo>
                    <a:pt x="192" y="36"/>
                  </a:lnTo>
                  <a:lnTo>
                    <a:pt x="192" y="36"/>
                  </a:lnTo>
                  <a:lnTo>
                    <a:pt x="192" y="36"/>
                  </a:lnTo>
                  <a:lnTo>
                    <a:pt x="198" y="36"/>
                  </a:lnTo>
                  <a:lnTo>
                    <a:pt x="198" y="36"/>
                  </a:lnTo>
                  <a:lnTo>
                    <a:pt x="198" y="36"/>
                  </a:lnTo>
                  <a:lnTo>
                    <a:pt x="198" y="36"/>
                  </a:lnTo>
                  <a:lnTo>
                    <a:pt x="204" y="36"/>
                  </a:lnTo>
                  <a:lnTo>
                    <a:pt x="204" y="36"/>
                  </a:lnTo>
                  <a:lnTo>
                    <a:pt x="204" y="36"/>
                  </a:lnTo>
                  <a:lnTo>
                    <a:pt x="210" y="36"/>
                  </a:lnTo>
                  <a:lnTo>
                    <a:pt x="210" y="36"/>
                  </a:lnTo>
                  <a:lnTo>
                    <a:pt x="210" y="36"/>
                  </a:lnTo>
                  <a:lnTo>
                    <a:pt x="216" y="36"/>
                  </a:lnTo>
                  <a:lnTo>
                    <a:pt x="216" y="36"/>
                  </a:lnTo>
                  <a:lnTo>
                    <a:pt x="216" y="36"/>
                  </a:lnTo>
                  <a:lnTo>
                    <a:pt x="216" y="36"/>
                  </a:lnTo>
                  <a:lnTo>
                    <a:pt x="222" y="36"/>
                  </a:lnTo>
                  <a:lnTo>
                    <a:pt x="222" y="36"/>
                  </a:lnTo>
                  <a:lnTo>
                    <a:pt x="22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34" y="30"/>
                  </a:lnTo>
                  <a:lnTo>
                    <a:pt x="234" y="30"/>
                  </a:lnTo>
                  <a:lnTo>
                    <a:pt x="234" y="30"/>
                  </a:lnTo>
                  <a:lnTo>
                    <a:pt x="234" y="30"/>
                  </a:lnTo>
                  <a:lnTo>
                    <a:pt x="240" y="30"/>
                  </a:lnTo>
                  <a:lnTo>
                    <a:pt x="240" y="30"/>
                  </a:lnTo>
                  <a:lnTo>
                    <a:pt x="240" y="30"/>
                  </a:lnTo>
                  <a:lnTo>
                    <a:pt x="246" y="30"/>
                  </a:lnTo>
                  <a:lnTo>
                    <a:pt x="246" y="30"/>
                  </a:lnTo>
                  <a:lnTo>
                    <a:pt x="246" y="30"/>
                  </a:lnTo>
                  <a:lnTo>
                    <a:pt x="246" y="30"/>
                  </a:lnTo>
                  <a:lnTo>
                    <a:pt x="252" y="30"/>
                  </a:lnTo>
                  <a:lnTo>
                    <a:pt x="252" y="30"/>
                  </a:lnTo>
                  <a:lnTo>
                    <a:pt x="252" y="30"/>
                  </a:lnTo>
                  <a:lnTo>
                    <a:pt x="258" y="30"/>
                  </a:lnTo>
                  <a:lnTo>
                    <a:pt x="258" y="30"/>
                  </a:lnTo>
                  <a:lnTo>
                    <a:pt x="258" y="30"/>
                  </a:lnTo>
                  <a:lnTo>
                    <a:pt x="264" y="24"/>
                  </a:lnTo>
                  <a:lnTo>
                    <a:pt x="264" y="24"/>
                  </a:lnTo>
                  <a:lnTo>
                    <a:pt x="264" y="24"/>
                  </a:lnTo>
                  <a:lnTo>
                    <a:pt x="264" y="24"/>
                  </a:lnTo>
                  <a:lnTo>
                    <a:pt x="270" y="24"/>
                  </a:lnTo>
                  <a:lnTo>
                    <a:pt x="270" y="24"/>
                  </a:lnTo>
                  <a:lnTo>
                    <a:pt x="270" y="24"/>
                  </a:lnTo>
                  <a:lnTo>
                    <a:pt x="276" y="24"/>
                  </a:lnTo>
                  <a:lnTo>
                    <a:pt x="276" y="24"/>
                  </a:lnTo>
                  <a:lnTo>
                    <a:pt x="276" y="24"/>
                  </a:lnTo>
                  <a:lnTo>
                    <a:pt x="276" y="24"/>
                  </a:lnTo>
                  <a:lnTo>
                    <a:pt x="282" y="24"/>
                  </a:lnTo>
                  <a:lnTo>
                    <a:pt x="282" y="24"/>
                  </a:lnTo>
                  <a:lnTo>
                    <a:pt x="282" y="24"/>
                  </a:lnTo>
                  <a:lnTo>
                    <a:pt x="288" y="24"/>
                  </a:lnTo>
                  <a:lnTo>
                    <a:pt x="288" y="24"/>
                  </a:lnTo>
                  <a:lnTo>
                    <a:pt x="288" y="24"/>
                  </a:lnTo>
                  <a:lnTo>
                    <a:pt x="294" y="24"/>
                  </a:lnTo>
                  <a:lnTo>
                    <a:pt x="294" y="24"/>
                  </a:lnTo>
                  <a:lnTo>
                    <a:pt x="294" y="24"/>
                  </a:lnTo>
                  <a:lnTo>
                    <a:pt x="294" y="24"/>
                  </a:lnTo>
                  <a:lnTo>
                    <a:pt x="300" y="24"/>
                  </a:lnTo>
                  <a:lnTo>
                    <a:pt x="300" y="18"/>
                  </a:lnTo>
                  <a:lnTo>
                    <a:pt x="300" y="18"/>
                  </a:lnTo>
                  <a:lnTo>
                    <a:pt x="306" y="18"/>
                  </a:lnTo>
                  <a:lnTo>
                    <a:pt x="306" y="18"/>
                  </a:lnTo>
                  <a:lnTo>
                    <a:pt x="306" y="18"/>
                  </a:lnTo>
                  <a:lnTo>
                    <a:pt x="306" y="18"/>
                  </a:lnTo>
                  <a:lnTo>
                    <a:pt x="312" y="18"/>
                  </a:lnTo>
                  <a:lnTo>
                    <a:pt x="312" y="18"/>
                  </a:lnTo>
                  <a:lnTo>
                    <a:pt x="312" y="18"/>
                  </a:lnTo>
                  <a:lnTo>
                    <a:pt x="318" y="18"/>
                  </a:lnTo>
                  <a:lnTo>
                    <a:pt x="318" y="18"/>
                  </a:lnTo>
                  <a:lnTo>
                    <a:pt x="318" y="18"/>
                  </a:lnTo>
                  <a:lnTo>
                    <a:pt x="324" y="18"/>
                  </a:lnTo>
                  <a:lnTo>
                    <a:pt x="324" y="18"/>
                  </a:lnTo>
                  <a:lnTo>
                    <a:pt x="324" y="18"/>
                  </a:lnTo>
                  <a:lnTo>
                    <a:pt x="324" y="18"/>
                  </a:lnTo>
                  <a:lnTo>
                    <a:pt x="330" y="18"/>
                  </a:lnTo>
                  <a:lnTo>
                    <a:pt x="330" y="18"/>
                  </a:lnTo>
                  <a:lnTo>
                    <a:pt x="330" y="18"/>
                  </a:lnTo>
                  <a:lnTo>
                    <a:pt x="336" y="18"/>
                  </a:lnTo>
                  <a:lnTo>
                    <a:pt x="336" y="18"/>
                  </a:lnTo>
                  <a:lnTo>
                    <a:pt x="336" y="18"/>
                  </a:lnTo>
                  <a:lnTo>
                    <a:pt x="342" y="12"/>
                  </a:lnTo>
                  <a:lnTo>
                    <a:pt x="342" y="12"/>
                  </a:lnTo>
                  <a:lnTo>
                    <a:pt x="342" y="12"/>
                  </a:lnTo>
                  <a:lnTo>
                    <a:pt x="342" y="12"/>
                  </a:lnTo>
                  <a:lnTo>
                    <a:pt x="348" y="12"/>
                  </a:lnTo>
                  <a:lnTo>
                    <a:pt x="348" y="12"/>
                  </a:lnTo>
                  <a:lnTo>
                    <a:pt x="348" y="12"/>
                  </a:lnTo>
                  <a:lnTo>
                    <a:pt x="354" y="12"/>
                  </a:lnTo>
                  <a:lnTo>
                    <a:pt x="354" y="12"/>
                  </a:lnTo>
                  <a:lnTo>
                    <a:pt x="354" y="12"/>
                  </a:lnTo>
                  <a:lnTo>
                    <a:pt x="354" y="12"/>
                  </a:lnTo>
                  <a:lnTo>
                    <a:pt x="360" y="12"/>
                  </a:lnTo>
                  <a:lnTo>
                    <a:pt x="360" y="12"/>
                  </a:lnTo>
                  <a:lnTo>
                    <a:pt x="360" y="12"/>
                  </a:lnTo>
                  <a:lnTo>
                    <a:pt x="366" y="12"/>
                  </a:lnTo>
                  <a:lnTo>
                    <a:pt x="366" y="12"/>
                  </a:lnTo>
                  <a:lnTo>
                    <a:pt x="366" y="12"/>
                  </a:lnTo>
                  <a:lnTo>
                    <a:pt x="372" y="12"/>
                  </a:lnTo>
                  <a:lnTo>
                    <a:pt x="372" y="12"/>
                  </a:lnTo>
                  <a:lnTo>
                    <a:pt x="372" y="12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90" y="6"/>
                  </a:lnTo>
                  <a:lnTo>
                    <a:pt x="390" y="6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402" y="6"/>
                  </a:lnTo>
                  <a:lnTo>
                    <a:pt x="402" y="6"/>
                  </a:lnTo>
                  <a:lnTo>
                    <a:pt x="402" y="6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08" y="6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14" y="6"/>
                  </a:lnTo>
                  <a:lnTo>
                    <a:pt x="414" y="6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20" y="6"/>
                  </a:lnTo>
                  <a:lnTo>
                    <a:pt x="420" y="6"/>
                  </a:lnTo>
                  <a:lnTo>
                    <a:pt x="426" y="0"/>
                  </a:lnTo>
                  <a:lnTo>
                    <a:pt x="426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6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106">
              <a:extLst>
                <a:ext uri="{FF2B5EF4-FFF2-40B4-BE49-F238E27FC236}">
                  <a16:creationId xmlns:a16="http://schemas.microsoft.com/office/drawing/2014/main" id="{A0033643-FAD9-40FD-A170-BCCF7BD1D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2520"/>
              <a:ext cx="168" cy="24"/>
            </a:xfrm>
            <a:custGeom>
              <a:avLst/>
              <a:gdLst>
                <a:gd name="T0" fmla="*/ 0 w 168"/>
                <a:gd name="T1" fmla="*/ 24 h 24"/>
                <a:gd name="T2" fmla="*/ 6 w 168"/>
                <a:gd name="T3" fmla="*/ 24 h 24"/>
                <a:gd name="T4" fmla="*/ 6 w 168"/>
                <a:gd name="T5" fmla="*/ 24 h 24"/>
                <a:gd name="T6" fmla="*/ 12 w 168"/>
                <a:gd name="T7" fmla="*/ 24 h 24"/>
                <a:gd name="T8" fmla="*/ 12 w 168"/>
                <a:gd name="T9" fmla="*/ 18 h 24"/>
                <a:gd name="T10" fmla="*/ 18 w 168"/>
                <a:gd name="T11" fmla="*/ 18 h 24"/>
                <a:gd name="T12" fmla="*/ 24 w 168"/>
                <a:gd name="T13" fmla="*/ 18 h 24"/>
                <a:gd name="T14" fmla="*/ 24 w 168"/>
                <a:gd name="T15" fmla="*/ 18 h 24"/>
                <a:gd name="T16" fmla="*/ 30 w 168"/>
                <a:gd name="T17" fmla="*/ 18 h 24"/>
                <a:gd name="T18" fmla="*/ 30 w 168"/>
                <a:gd name="T19" fmla="*/ 18 h 24"/>
                <a:gd name="T20" fmla="*/ 36 w 168"/>
                <a:gd name="T21" fmla="*/ 18 h 24"/>
                <a:gd name="T22" fmla="*/ 36 w 168"/>
                <a:gd name="T23" fmla="*/ 18 h 24"/>
                <a:gd name="T24" fmla="*/ 42 w 168"/>
                <a:gd name="T25" fmla="*/ 18 h 24"/>
                <a:gd name="T26" fmla="*/ 48 w 168"/>
                <a:gd name="T27" fmla="*/ 18 h 24"/>
                <a:gd name="T28" fmla="*/ 48 w 168"/>
                <a:gd name="T29" fmla="*/ 18 h 24"/>
                <a:gd name="T30" fmla="*/ 54 w 168"/>
                <a:gd name="T31" fmla="*/ 18 h 24"/>
                <a:gd name="T32" fmla="*/ 54 w 168"/>
                <a:gd name="T33" fmla="*/ 18 h 24"/>
                <a:gd name="T34" fmla="*/ 60 w 168"/>
                <a:gd name="T35" fmla="*/ 18 h 24"/>
                <a:gd name="T36" fmla="*/ 66 w 168"/>
                <a:gd name="T37" fmla="*/ 12 h 24"/>
                <a:gd name="T38" fmla="*/ 66 w 168"/>
                <a:gd name="T39" fmla="*/ 12 h 24"/>
                <a:gd name="T40" fmla="*/ 72 w 168"/>
                <a:gd name="T41" fmla="*/ 12 h 24"/>
                <a:gd name="T42" fmla="*/ 72 w 168"/>
                <a:gd name="T43" fmla="*/ 12 h 24"/>
                <a:gd name="T44" fmla="*/ 78 w 168"/>
                <a:gd name="T45" fmla="*/ 12 h 24"/>
                <a:gd name="T46" fmla="*/ 84 w 168"/>
                <a:gd name="T47" fmla="*/ 12 h 24"/>
                <a:gd name="T48" fmla="*/ 84 w 168"/>
                <a:gd name="T49" fmla="*/ 12 h 24"/>
                <a:gd name="T50" fmla="*/ 90 w 168"/>
                <a:gd name="T51" fmla="*/ 12 h 24"/>
                <a:gd name="T52" fmla="*/ 90 w 168"/>
                <a:gd name="T53" fmla="*/ 12 h 24"/>
                <a:gd name="T54" fmla="*/ 96 w 168"/>
                <a:gd name="T55" fmla="*/ 12 h 24"/>
                <a:gd name="T56" fmla="*/ 96 w 168"/>
                <a:gd name="T57" fmla="*/ 12 h 24"/>
                <a:gd name="T58" fmla="*/ 102 w 168"/>
                <a:gd name="T59" fmla="*/ 12 h 24"/>
                <a:gd name="T60" fmla="*/ 108 w 168"/>
                <a:gd name="T61" fmla="*/ 12 h 24"/>
                <a:gd name="T62" fmla="*/ 108 w 168"/>
                <a:gd name="T63" fmla="*/ 12 h 24"/>
                <a:gd name="T64" fmla="*/ 114 w 168"/>
                <a:gd name="T65" fmla="*/ 6 h 24"/>
                <a:gd name="T66" fmla="*/ 114 w 168"/>
                <a:gd name="T67" fmla="*/ 6 h 24"/>
                <a:gd name="T68" fmla="*/ 120 w 168"/>
                <a:gd name="T69" fmla="*/ 6 h 24"/>
                <a:gd name="T70" fmla="*/ 126 w 168"/>
                <a:gd name="T71" fmla="*/ 6 h 24"/>
                <a:gd name="T72" fmla="*/ 126 w 168"/>
                <a:gd name="T73" fmla="*/ 6 h 24"/>
                <a:gd name="T74" fmla="*/ 132 w 168"/>
                <a:gd name="T75" fmla="*/ 6 h 24"/>
                <a:gd name="T76" fmla="*/ 132 w 168"/>
                <a:gd name="T77" fmla="*/ 6 h 24"/>
                <a:gd name="T78" fmla="*/ 138 w 168"/>
                <a:gd name="T79" fmla="*/ 6 h 24"/>
                <a:gd name="T80" fmla="*/ 144 w 168"/>
                <a:gd name="T81" fmla="*/ 6 h 24"/>
                <a:gd name="T82" fmla="*/ 144 w 168"/>
                <a:gd name="T83" fmla="*/ 6 h 24"/>
                <a:gd name="T84" fmla="*/ 150 w 168"/>
                <a:gd name="T85" fmla="*/ 6 h 24"/>
                <a:gd name="T86" fmla="*/ 150 w 168"/>
                <a:gd name="T87" fmla="*/ 6 h 24"/>
                <a:gd name="T88" fmla="*/ 156 w 168"/>
                <a:gd name="T89" fmla="*/ 6 h 24"/>
                <a:gd name="T90" fmla="*/ 162 w 168"/>
                <a:gd name="T91" fmla="*/ 6 h 24"/>
                <a:gd name="T92" fmla="*/ 162 w 168"/>
                <a:gd name="T93" fmla="*/ 6 h 24"/>
                <a:gd name="T94" fmla="*/ 168 w 168"/>
                <a:gd name="T9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8" h="24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8" y="12"/>
                  </a:lnTo>
                  <a:lnTo>
                    <a:pt x="108" y="12"/>
                  </a:lnTo>
                  <a:lnTo>
                    <a:pt x="108" y="12"/>
                  </a:lnTo>
                  <a:lnTo>
                    <a:pt x="114" y="12"/>
                  </a:lnTo>
                  <a:lnTo>
                    <a:pt x="114" y="6"/>
                  </a:lnTo>
                  <a:lnTo>
                    <a:pt x="114" y="6"/>
                  </a:lnTo>
                  <a:lnTo>
                    <a:pt x="114" y="6"/>
                  </a:lnTo>
                  <a:lnTo>
                    <a:pt x="120" y="6"/>
                  </a:lnTo>
                  <a:lnTo>
                    <a:pt x="120" y="6"/>
                  </a:lnTo>
                  <a:lnTo>
                    <a:pt x="120" y="6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0" y="6"/>
                  </a:lnTo>
                  <a:lnTo>
                    <a:pt x="150" y="6"/>
                  </a:lnTo>
                  <a:lnTo>
                    <a:pt x="156" y="6"/>
                  </a:lnTo>
                  <a:lnTo>
                    <a:pt x="156" y="6"/>
                  </a:lnTo>
                  <a:lnTo>
                    <a:pt x="156" y="6"/>
                  </a:lnTo>
                  <a:lnTo>
                    <a:pt x="162" y="6"/>
                  </a:lnTo>
                  <a:lnTo>
                    <a:pt x="162" y="6"/>
                  </a:lnTo>
                  <a:lnTo>
                    <a:pt x="162" y="6"/>
                  </a:lnTo>
                  <a:lnTo>
                    <a:pt x="162" y="6"/>
                  </a:lnTo>
                  <a:lnTo>
                    <a:pt x="168" y="0"/>
                  </a:lnTo>
                  <a:lnTo>
                    <a:pt x="168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Freeform 101">
            <a:extLst>
              <a:ext uri="{FF2B5EF4-FFF2-40B4-BE49-F238E27FC236}">
                <a16:creationId xmlns:a16="http://schemas.microsoft.com/office/drawing/2014/main" id="{FBC5FA50-A122-47A4-9F51-666381C15FE7}"/>
              </a:ext>
            </a:extLst>
          </p:cNvPr>
          <p:cNvSpPr>
            <a:spLocks/>
          </p:cNvSpPr>
          <p:nvPr/>
        </p:nvSpPr>
        <p:spPr bwMode="auto">
          <a:xfrm>
            <a:off x="808839" y="4351298"/>
            <a:ext cx="882650" cy="1058863"/>
          </a:xfrm>
          <a:custGeom>
            <a:avLst/>
            <a:gdLst>
              <a:gd name="T0" fmla="*/ 6 w 450"/>
              <a:gd name="T1" fmla="*/ 528 h 540"/>
              <a:gd name="T2" fmla="*/ 18 w 450"/>
              <a:gd name="T3" fmla="*/ 504 h 540"/>
              <a:gd name="T4" fmla="*/ 24 w 450"/>
              <a:gd name="T5" fmla="*/ 480 h 540"/>
              <a:gd name="T6" fmla="*/ 36 w 450"/>
              <a:gd name="T7" fmla="*/ 456 h 540"/>
              <a:gd name="T8" fmla="*/ 42 w 450"/>
              <a:gd name="T9" fmla="*/ 438 h 540"/>
              <a:gd name="T10" fmla="*/ 54 w 450"/>
              <a:gd name="T11" fmla="*/ 420 h 540"/>
              <a:gd name="T12" fmla="*/ 60 w 450"/>
              <a:gd name="T13" fmla="*/ 396 h 540"/>
              <a:gd name="T14" fmla="*/ 72 w 450"/>
              <a:gd name="T15" fmla="*/ 384 h 540"/>
              <a:gd name="T16" fmla="*/ 78 w 450"/>
              <a:gd name="T17" fmla="*/ 366 h 540"/>
              <a:gd name="T18" fmla="*/ 84 w 450"/>
              <a:gd name="T19" fmla="*/ 348 h 540"/>
              <a:gd name="T20" fmla="*/ 96 w 450"/>
              <a:gd name="T21" fmla="*/ 330 h 540"/>
              <a:gd name="T22" fmla="*/ 102 w 450"/>
              <a:gd name="T23" fmla="*/ 318 h 540"/>
              <a:gd name="T24" fmla="*/ 114 w 450"/>
              <a:gd name="T25" fmla="*/ 306 h 540"/>
              <a:gd name="T26" fmla="*/ 120 w 450"/>
              <a:gd name="T27" fmla="*/ 288 h 540"/>
              <a:gd name="T28" fmla="*/ 132 w 450"/>
              <a:gd name="T29" fmla="*/ 276 h 540"/>
              <a:gd name="T30" fmla="*/ 138 w 450"/>
              <a:gd name="T31" fmla="*/ 264 h 540"/>
              <a:gd name="T32" fmla="*/ 150 w 450"/>
              <a:gd name="T33" fmla="*/ 252 h 540"/>
              <a:gd name="T34" fmla="*/ 156 w 450"/>
              <a:gd name="T35" fmla="*/ 240 h 540"/>
              <a:gd name="T36" fmla="*/ 168 w 450"/>
              <a:gd name="T37" fmla="*/ 228 h 540"/>
              <a:gd name="T38" fmla="*/ 174 w 450"/>
              <a:gd name="T39" fmla="*/ 216 h 540"/>
              <a:gd name="T40" fmla="*/ 186 w 450"/>
              <a:gd name="T41" fmla="*/ 210 h 540"/>
              <a:gd name="T42" fmla="*/ 192 w 450"/>
              <a:gd name="T43" fmla="*/ 198 h 540"/>
              <a:gd name="T44" fmla="*/ 204 w 450"/>
              <a:gd name="T45" fmla="*/ 186 h 540"/>
              <a:gd name="T46" fmla="*/ 210 w 450"/>
              <a:gd name="T47" fmla="*/ 180 h 540"/>
              <a:gd name="T48" fmla="*/ 222 w 450"/>
              <a:gd name="T49" fmla="*/ 168 h 540"/>
              <a:gd name="T50" fmla="*/ 228 w 450"/>
              <a:gd name="T51" fmla="*/ 162 h 540"/>
              <a:gd name="T52" fmla="*/ 240 w 450"/>
              <a:gd name="T53" fmla="*/ 150 h 540"/>
              <a:gd name="T54" fmla="*/ 246 w 450"/>
              <a:gd name="T55" fmla="*/ 144 h 540"/>
              <a:gd name="T56" fmla="*/ 252 w 450"/>
              <a:gd name="T57" fmla="*/ 138 h 540"/>
              <a:gd name="T58" fmla="*/ 264 w 450"/>
              <a:gd name="T59" fmla="*/ 126 h 540"/>
              <a:gd name="T60" fmla="*/ 270 w 450"/>
              <a:gd name="T61" fmla="*/ 120 h 540"/>
              <a:gd name="T62" fmla="*/ 282 w 450"/>
              <a:gd name="T63" fmla="*/ 114 h 540"/>
              <a:gd name="T64" fmla="*/ 288 w 450"/>
              <a:gd name="T65" fmla="*/ 108 h 540"/>
              <a:gd name="T66" fmla="*/ 300 w 450"/>
              <a:gd name="T67" fmla="*/ 96 h 540"/>
              <a:gd name="T68" fmla="*/ 306 w 450"/>
              <a:gd name="T69" fmla="*/ 90 h 540"/>
              <a:gd name="T70" fmla="*/ 318 w 450"/>
              <a:gd name="T71" fmla="*/ 84 h 540"/>
              <a:gd name="T72" fmla="*/ 324 w 450"/>
              <a:gd name="T73" fmla="*/ 78 h 540"/>
              <a:gd name="T74" fmla="*/ 336 w 450"/>
              <a:gd name="T75" fmla="*/ 72 h 540"/>
              <a:gd name="T76" fmla="*/ 342 w 450"/>
              <a:gd name="T77" fmla="*/ 66 h 540"/>
              <a:gd name="T78" fmla="*/ 354 w 450"/>
              <a:gd name="T79" fmla="*/ 60 h 540"/>
              <a:gd name="T80" fmla="*/ 360 w 450"/>
              <a:gd name="T81" fmla="*/ 54 h 540"/>
              <a:gd name="T82" fmla="*/ 372 w 450"/>
              <a:gd name="T83" fmla="*/ 48 h 540"/>
              <a:gd name="T84" fmla="*/ 378 w 450"/>
              <a:gd name="T85" fmla="*/ 42 h 540"/>
              <a:gd name="T86" fmla="*/ 390 w 450"/>
              <a:gd name="T87" fmla="*/ 36 h 540"/>
              <a:gd name="T88" fmla="*/ 396 w 450"/>
              <a:gd name="T89" fmla="*/ 30 h 540"/>
              <a:gd name="T90" fmla="*/ 408 w 450"/>
              <a:gd name="T91" fmla="*/ 30 h 540"/>
              <a:gd name="T92" fmla="*/ 414 w 450"/>
              <a:gd name="T93" fmla="*/ 24 h 540"/>
              <a:gd name="T94" fmla="*/ 426 w 450"/>
              <a:gd name="T95" fmla="*/ 18 h 540"/>
              <a:gd name="T96" fmla="*/ 432 w 450"/>
              <a:gd name="T97" fmla="*/ 12 h 540"/>
              <a:gd name="T98" fmla="*/ 438 w 450"/>
              <a:gd name="T99" fmla="*/ 6 h 540"/>
              <a:gd name="T100" fmla="*/ 450 w 450"/>
              <a:gd name="T101" fmla="*/ 0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50" h="540">
                <a:moveTo>
                  <a:pt x="0" y="540"/>
                </a:moveTo>
                <a:lnTo>
                  <a:pt x="0" y="534"/>
                </a:lnTo>
                <a:lnTo>
                  <a:pt x="6" y="534"/>
                </a:lnTo>
                <a:lnTo>
                  <a:pt x="6" y="534"/>
                </a:lnTo>
                <a:lnTo>
                  <a:pt x="6" y="528"/>
                </a:lnTo>
                <a:lnTo>
                  <a:pt x="6" y="522"/>
                </a:lnTo>
                <a:lnTo>
                  <a:pt x="12" y="516"/>
                </a:lnTo>
                <a:lnTo>
                  <a:pt x="12" y="510"/>
                </a:lnTo>
                <a:lnTo>
                  <a:pt x="12" y="504"/>
                </a:lnTo>
                <a:lnTo>
                  <a:pt x="18" y="504"/>
                </a:lnTo>
                <a:lnTo>
                  <a:pt x="18" y="498"/>
                </a:lnTo>
                <a:lnTo>
                  <a:pt x="18" y="492"/>
                </a:lnTo>
                <a:lnTo>
                  <a:pt x="24" y="486"/>
                </a:lnTo>
                <a:lnTo>
                  <a:pt x="24" y="486"/>
                </a:lnTo>
                <a:lnTo>
                  <a:pt x="24" y="480"/>
                </a:lnTo>
                <a:lnTo>
                  <a:pt x="24" y="474"/>
                </a:lnTo>
                <a:lnTo>
                  <a:pt x="30" y="468"/>
                </a:lnTo>
                <a:lnTo>
                  <a:pt x="30" y="468"/>
                </a:lnTo>
                <a:lnTo>
                  <a:pt x="30" y="462"/>
                </a:lnTo>
                <a:lnTo>
                  <a:pt x="36" y="456"/>
                </a:lnTo>
                <a:lnTo>
                  <a:pt x="36" y="456"/>
                </a:lnTo>
                <a:lnTo>
                  <a:pt x="36" y="450"/>
                </a:lnTo>
                <a:lnTo>
                  <a:pt x="36" y="444"/>
                </a:lnTo>
                <a:lnTo>
                  <a:pt x="42" y="438"/>
                </a:lnTo>
                <a:lnTo>
                  <a:pt x="42" y="438"/>
                </a:lnTo>
                <a:lnTo>
                  <a:pt x="42" y="432"/>
                </a:lnTo>
                <a:lnTo>
                  <a:pt x="48" y="426"/>
                </a:lnTo>
                <a:lnTo>
                  <a:pt x="48" y="426"/>
                </a:lnTo>
                <a:lnTo>
                  <a:pt x="48" y="420"/>
                </a:lnTo>
                <a:lnTo>
                  <a:pt x="54" y="420"/>
                </a:lnTo>
                <a:lnTo>
                  <a:pt x="54" y="414"/>
                </a:lnTo>
                <a:lnTo>
                  <a:pt x="54" y="408"/>
                </a:lnTo>
                <a:lnTo>
                  <a:pt x="54" y="408"/>
                </a:lnTo>
                <a:lnTo>
                  <a:pt x="60" y="402"/>
                </a:lnTo>
                <a:lnTo>
                  <a:pt x="60" y="396"/>
                </a:lnTo>
                <a:lnTo>
                  <a:pt x="60" y="396"/>
                </a:lnTo>
                <a:lnTo>
                  <a:pt x="66" y="390"/>
                </a:lnTo>
                <a:lnTo>
                  <a:pt x="66" y="390"/>
                </a:lnTo>
                <a:lnTo>
                  <a:pt x="66" y="384"/>
                </a:lnTo>
                <a:lnTo>
                  <a:pt x="72" y="384"/>
                </a:lnTo>
                <a:lnTo>
                  <a:pt x="72" y="378"/>
                </a:lnTo>
                <a:lnTo>
                  <a:pt x="72" y="372"/>
                </a:lnTo>
                <a:lnTo>
                  <a:pt x="72" y="372"/>
                </a:lnTo>
                <a:lnTo>
                  <a:pt x="78" y="366"/>
                </a:lnTo>
                <a:lnTo>
                  <a:pt x="78" y="366"/>
                </a:lnTo>
                <a:lnTo>
                  <a:pt x="78" y="360"/>
                </a:lnTo>
                <a:lnTo>
                  <a:pt x="84" y="360"/>
                </a:lnTo>
                <a:lnTo>
                  <a:pt x="84" y="354"/>
                </a:lnTo>
                <a:lnTo>
                  <a:pt x="84" y="354"/>
                </a:lnTo>
                <a:lnTo>
                  <a:pt x="84" y="348"/>
                </a:lnTo>
                <a:lnTo>
                  <a:pt x="90" y="342"/>
                </a:lnTo>
                <a:lnTo>
                  <a:pt x="90" y="342"/>
                </a:lnTo>
                <a:lnTo>
                  <a:pt x="90" y="336"/>
                </a:lnTo>
                <a:lnTo>
                  <a:pt x="96" y="336"/>
                </a:lnTo>
                <a:lnTo>
                  <a:pt x="96" y="330"/>
                </a:lnTo>
                <a:lnTo>
                  <a:pt x="96" y="330"/>
                </a:lnTo>
                <a:lnTo>
                  <a:pt x="102" y="324"/>
                </a:lnTo>
                <a:lnTo>
                  <a:pt x="102" y="324"/>
                </a:lnTo>
                <a:lnTo>
                  <a:pt x="102" y="318"/>
                </a:lnTo>
                <a:lnTo>
                  <a:pt x="102" y="318"/>
                </a:lnTo>
                <a:lnTo>
                  <a:pt x="108" y="318"/>
                </a:lnTo>
                <a:lnTo>
                  <a:pt x="108" y="312"/>
                </a:lnTo>
                <a:lnTo>
                  <a:pt x="108" y="312"/>
                </a:lnTo>
                <a:lnTo>
                  <a:pt x="114" y="306"/>
                </a:lnTo>
                <a:lnTo>
                  <a:pt x="114" y="306"/>
                </a:lnTo>
                <a:lnTo>
                  <a:pt x="114" y="300"/>
                </a:lnTo>
                <a:lnTo>
                  <a:pt x="114" y="300"/>
                </a:lnTo>
                <a:lnTo>
                  <a:pt x="120" y="294"/>
                </a:lnTo>
                <a:lnTo>
                  <a:pt x="120" y="294"/>
                </a:lnTo>
                <a:lnTo>
                  <a:pt x="120" y="288"/>
                </a:lnTo>
                <a:lnTo>
                  <a:pt x="126" y="288"/>
                </a:lnTo>
                <a:lnTo>
                  <a:pt x="126" y="282"/>
                </a:lnTo>
                <a:lnTo>
                  <a:pt x="126" y="282"/>
                </a:lnTo>
                <a:lnTo>
                  <a:pt x="132" y="282"/>
                </a:lnTo>
                <a:lnTo>
                  <a:pt x="132" y="276"/>
                </a:lnTo>
                <a:lnTo>
                  <a:pt x="132" y="276"/>
                </a:lnTo>
                <a:lnTo>
                  <a:pt x="132" y="270"/>
                </a:lnTo>
                <a:lnTo>
                  <a:pt x="138" y="270"/>
                </a:lnTo>
                <a:lnTo>
                  <a:pt x="138" y="270"/>
                </a:lnTo>
                <a:lnTo>
                  <a:pt x="138" y="264"/>
                </a:lnTo>
                <a:lnTo>
                  <a:pt x="144" y="264"/>
                </a:lnTo>
                <a:lnTo>
                  <a:pt x="144" y="258"/>
                </a:lnTo>
                <a:lnTo>
                  <a:pt x="144" y="258"/>
                </a:lnTo>
                <a:lnTo>
                  <a:pt x="144" y="252"/>
                </a:lnTo>
                <a:lnTo>
                  <a:pt x="150" y="252"/>
                </a:lnTo>
                <a:lnTo>
                  <a:pt x="150" y="252"/>
                </a:lnTo>
                <a:lnTo>
                  <a:pt x="150" y="246"/>
                </a:lnTo>
                <a:lnTo>
                  <a:pt x="156" y="246"/>
                </a:lnTo>
                <a:lnTo>
                  <a:pt x="156" y="246"/>
                </a:lnTo>
                <a:lnTo>
                  <a:pt x="156" y="240"/>
                </a:lnTo>
                <a:lnTo>
                  <a:pt x="162" y="240"/>
                </a:lnTo>
                <a:lnTo>
                  <a:pt x="162" y="234"/>
                </a:lnTo>
                <a:lnTo>
                  <a:pt x="162" y="234"/>
                </a:lnTo>
                <a:lnTo>
                  <a:pt x="162" y="234"/>
                </a:lnTo>
                <a:lnTo>
                  <a:pt x="168" y="228"/>
                </a:lnTo>
                <a:lnTo>
                  <a:pt x="168" y="228"/>
                </a:lnTo>
                <a:lnTo>
                  <a:pt x="168" y="228"/>
                </a:lnTo>
                <a:lnTo>
                  <a:pt x="174" y="222"/>
                </a:lnTo>
                <a:lnTo>
                  <a:pt x="174" y="222"/>
                </a:lnTo>
                <a:lnTo>
                  <a:pt x="174" y="216"/>
                </a:lnTo>
                <a:lnTo>
                  <a:pt x="180" y="216"/>
                </a:lnTo>
                <a:lnTo>
                  <a:pt x="180" y="216"/>
                </a:lnTo>
                <a:lnTo>
                  <a:pt x="180" y="210"/>
                </a:lnTo>
                <a:lnTo>
                  <a:pt x="180" y="210"/>
                </a:lnTo>
                <a:lnTo>
                  <a:pt x="186" y="210"/>
                </a:lnTo>
                <a:lnTo>
                  <a:pt x="186" y="204"/>
                </a:lnTo>
                <a:lnTo>
                  <a:pt x="186" y="204"/>
                </a:lnTo>
                <a:lnTo>
                  <a:pt x="192" y="204"/>
                </a:lnTo>
                <a:lnTo>
                  <a:pt x="192" y="198"/>
                </a:lnTo>
                <a:lnTo>
                  <a:pt x="192" y="198"/>
                </a:lnTo>
                <a:lnTo>
                  <a:pt x="192" y="198"/>
                </a:lnTo>
                <a:lnTo>
                  <a:pt x="198" y="192"/>
                </a:lnTo>
                <a:lnTo>
                  <a:pt x="198" y="192"/>
                </a:lnTo>
                <a:lnTo>
                  <a:pt x="198" y="192"/>
                </a:lnTo>
                <a:lnTo>
                  <a:pt x="204" y="186"/>
                </a:lnTo>
                <a:lnTo>
                  <a:pt x="204" y="186"/>
                </a:lnTo>
                <a:lnTo>
                  <a:pt x="204" y="186"/>
                </a:lnTo>
                <a:lnTo>
                  <a:pt x="210" y="180"/>
                </a:lnTo>
                <a:lnTo>
                  <a:pt x="210" y="180"/>
                </a:lnTo>
                <a:lnTo>
                  <a:pt x="210" y="180"/>
                </a:lnTo>
                <a:lnTo>
                  <a:pt x="210" y="180"/>
                </a:lnTo>
                <a:lnTo>
                  <a:pt x="216" y="174"/>
                </a:lnTo>
                <a:lnTo>
                  <a:pt x="216" y="174"/>
                </a:lnTo>
                <a:lnTo>
                  <a:pt x="216" y="174"/>
                </a:lnTo>
                <a:lnTo>
                  <a:pt x="222" y="168"/>
                </a:lnTo>
                <a:lnTo>
                  <a:pt x="222" y="168"/>
                </a:lnTo>
                <a:lnTo>
                  <a:pt x="222" y="168"/>
                </a:lnTo>
                <a:lnTo>
                  <a:pt x="222" y="162"/>
                </a:lnTo>
                <a:lnTo>
                  <a:pt x="228" y="162"/>
                </a:lnTo>
                <a:lnTo>
                  <a:pt x="228" y="162"/>
                </a:lnTo>
                <a:lnTo>
                  <a:pt x="228" y="162"/>
                </a:lnTo>
                <a:lnTo>
                  <a:pt x="234" y="156"/>
                </a:lnTo>
                <a:lnTo>
                  <a:pt x="234" y="156"/>
                </a:lnTo>
                <a:lnTo>
                  <a:pt x="234" y="156"/>
                </a:lnTo>
                <a:lnTo>
                  <a:pt x="240" y="150"/>
                </a:lnTo>
                <a:lnTo>
                  <a:pt x="240" y="150"/>
                </a:lnTo>
                <a:lnTo>
                  <a:pt x="240" y="150"/>
                </a:lnTo>
                <a:lnTo>
                  <a:pt x="240" y="150"/>
                </a:lnTo>
                <a:lnTo>
                  <a:pt x="246" y="144"/>
                </a:lnTo>
                <a:lnTo>
                  <a:pt x="246" y="144"/>
                </a:lnTo>
                <a:lnTo>
                  <a:pt x="246" y="144"/>
                </a:lnTo>
                <a:lnTo>
                  <a:pt x="252" y="138"/>
                </a:lnTo>
                <a:lnTo>
                  <a:pt x="252" y="138"/>
                </a:lnTo>
                <a:lnTo>
                  <a:pt x="252" y="138"/>
                </a:lnTo>
                <a:lnTo>
                  <a:pt x="252" y="138"/>
                </a:lnTo>
                <a:lnTo>
                  <a:pt x="258" y="132"/>
                </a:lnTo>
                <a:lnTo>
                  <a:pt x="258" y="132"/>
                </a:lnTo>
                <a:lnTo>
                  <a:pt x="258" y="132"/>
                </a:lnTo>
                <a:lnTo>
                  <a:pt x="264" y="132"/>
                </a:lnTo>
                <a:lnTo>
                  <a:pt x="264" y="126"/>
                </a:lnTo>
                <a:lnTo>
                  <a:pt x="264" y="126"/>
                </a:lnTo>
                <a:lnTo>
                  <a:pt x="270" y="126"/>
                </a:lnTo>
                <a:lnTo>
                  <a:pt x="270" y="126"/>
                </a:lnTo>
                <a:lnTo>
                  <a:pt x="270" y="120"/>
                </a:lnTo>
                <a:lnTo>
                  <a:pt x="270" y="120"/>
                </a:lnTo>
                <a:lnTo>
                  <a:pt x="276" y="120"/>
                </a:lnTo>
                <a:lnTo>
                  <a:pt x="276" y="120"/>
                </a:lnTo>
                <a:lnTo>
                  <a:pt x="276" y="114"/>
                </a:lnTo>
                <a:lnTo>
                  <a:pt x="282" y="114"/>
                </a:lnTo>
                <a:lnTo>
                  <a:pt x="282" y="114"/>
                </a:lnTo>
                <a:lnTo>
                  <a:pt x="282" y="114"/>
                </a:lnTo>
                <a:lnTo>
                  <a:pt x="288" y="108"/>
                </a:lnTo>
                <a:lnTo>
                  <a:pt x="288" y="108"/>
                </a:lnTo>
                <a:lnTo>
                  <a:pt x="288" y="108"/>
                </a:lnTo>
                <a:lnTo>
                  <a:pt x="288" y="108"/>
                </a:lnTo>
                <a:lnTo>
                  <a:pt x="294" y="102"/>
                </a:lnTo>
                <a:lnTo>
                  <a:pt x="294" y="102"/>
                </a:lnTo>
                <a:lnTo>
                  <a:pt x="294" y="102"/>
                </a:lnTo>
                <a:lnTo>
                  <a:pt x="300" y="102"/>
                </a:lnTo>
                <a:lnTo>
                  <a:pt x="300" y="96"/>
                </a:lnTo>
                <a:lnTo>
                  <a:pt x="300" y="96"/>
                </a:lnTo>
                <a:lnTo>
                  <a:pt x="300" y="96"/>
                </a:lnTo>
                <a:lnTo>
                  <a:pt x="306" y="96"/>
                </a:lnTo>
                <a:lnTo>
                  <a:pt x="306" y="96"/>
                </a:lnTo>
                <a:lnTo>
                  <a:pt x="306" y="90"/>
                </a:lnTo>
                <a:lnTo>
                  <a:pt x="312" y="90"/>
                </a:lnTo>
                <a:lnTo>
                  <a:pt x="312" y="90"/>
                </a:lnTo>
                <a:lnTo>
                  <a:pt x="312" y="90"/>
                </a:lnTo>
                <a:lnTo>
                  <a:pt x="318" y="84"/>
                </a:lnTo>
                <a:lnTo>
                  <a:pt x="318" y="84"/>
                </a:lnTo>
                <a:lnTo>
                  <a:pt x="318" y="84"/>
                </a:lnTo>
                <a:lnTo>
                  <a:pt x="318" y="84"/>
                </a:lnTo>
                <a:lnTo>
                  <a:pt x="324" y="84"/>
                </a:lnTo>
                <a:lnTo>
                  <a:pt x="324" y="78"/>
                </a:lnTo>
                <a:lnTo>
                  <a:pt x="324" y="78"/>
                </a:lnTo>
                <a:lnTo>
                  <a:pt x="330" y="78"/>
                </a:lnTo>
                <a:lnTo>
                  <a:pt x="330" y="78"/>
                </a:lnTo>
                <a:lnTo>
                  <a:pt x="330" y="72"/>
                </a:lnTo>
                <a:lnTo>
                  <a:pt x="330" y="72"/>
                </a:lnTo>
                <a:lnTo>
                  <a:pt x="336" y="72"/>
                </a:lnTo>
                <a:lnTo>
                  <a:pt x="336" y="72"/>
                </a:lnTo>
                <a:lnTo>
                  <a:pt x="336" y="72"/>
                </a:lnTo>
                <a:lnTo>
                  <a:pt x="342" y="66"/>
                </a:lnTo>
                <a:lnTo>
                  <a:pt x="342" y="66"/>
                </a:lnTo>
                <a:lnTo>
                  <a:pt x="342" y="66"/>
                </a:lnTo>
                <a:lnTo>
                  <a:pt x="348" y="66"/>
                </a:lnTo>
                <a:lnTo>
                  <a:pt x="348" y="66"/>
                </a:lnTo>
                <a:lnTo>
                  <a:pt x="348" y="60"/>
                </a:lnTo>
                <a:lnTo>
                  <a:pt x="348" y="60"/>
                </a:lnTo>
                <a:lnTo>
                  <a:pt x="354" y="60"/>
                </a:lnTo>
                <a:lnTo>
                  <a:pt x="354" y="60"/>
                </a:lnTo>
                <a:lnTo>
                  <a:pt x="354" y="60"/>
                </a:lnTo>
                <a:lnTo>
                  <a:pt x="360" y="54"/>
                </a:lnTo>
                <a:lnTo>
                  <a:pt x="360" y="54"/>
                </a:lnTo>
                <a:lnTo>
                  <a:pt x="360" y="54"/>
                </a:lnTo>
                <a:lnTo>
                  <a:pt x="360" y="54"/>
                </a:lnTo>
                <a:lnTo>
                  <a:pt x="366" y="54"/>
                </a:lnTo>
                <a:lnTo>
                  <a:pt x="366" y="48"/>
                </a:lnTo>
                <a:lnTo>
                  <a:pt x="366" y="48"/>
                </a:lnTo>
                <a:lnTo>
                  <a:pt x="372" y="48"/>
                </a:lnTo>
                <a:lnTo>
                  <a:pt x="372" y="48"/>
                </a:lnTo>
                <a:lnTo>
                  <a:pt x="372" y="48"/>
                </a:lnTo>
                <a:lnTo>
                  <a:pt x="378" y="48"/>
                </a:lnTo>
                <a:lnTo>
                  <a:pt x="378" y="42"/>
                </a:lnTo>
                <a:lnTo>
                  <a:pt x="378" y="42"/>
                </a:lnTo>
                <a:lnTo>
                  <a:pt x="378" y="42"/>
                </a:lnTo>
                <a:lnTo>
                  <a:pt x="384" y="42"/>
                </a:lnTo>
                <a:lnTo>
                  <a:pt x="384" y="42"/>
                </a:lnTo>
                <a:lnTo>
                  <a:pt x="384" y="36"/>
                </a:lnTo>
                <a:lnTo>
                  <a:pt x="390" y="36"/>
                </a:lnTo>
                <a:lnTo>
                  <a:pt x="390" y="36"/>
                </a:lnTo>
                <a:lnTo>
                  <a:pt x="390" y="36"/>
                </a:lnTo>
                <a:lnTo>
                  <a:pt x="390" y="36"/>
                </a:lnTo>
                <a:lnTo>
                  <a:pt x="396" y="36"/>
                </a:lnTo>
                <a:lnTo>
                  <a:pt x="396" y="30"/>
                </a:lnTo>
                <a:lnTo>
                  <a:pt x="396" y="30"/>
                </a:lnTo>
                <a:lnTo>
                  <a:pt x="402" y="30"/>
                </a:lnTo>
                <a:lnTo>
                  <a:pt x="402" y="30"/>
                </a:lnTo>
                <a:lnTo>
                  <a:pt x="402" y="30"/>
                </a:lnTo>
                <a:lnTo>
                  <a:pt x="408" y="30"/>
                </a:lnTo>
                <a:lnTo>
                  <a:pt x="408" y="24"/>
                </a:lnTo>
                <a:lnTo>
                  <a:pt x="408" y="24"/>
                </a:lnTo>
                <a:lnTo>
                  <a:pt x="408" y="24"/>
                </a:lnTo>
                <a:lnTo>
                  <a:pt x="414" y="24"/>
                </a:lnTo>
                <a:lnTo>
                  <a:pt x="414" y="24"/>
                </a:lnTo>
                <a:lnTo>
                  <a:pt x="414" y="24"/>
                </a:lnTo>
                <a:lnTo>
                  <a:pt x="420" y="18"/>
                </a:lnTo>
                <a:lnTo>
                  <a:pt x="420" y="18"/>
                </a:lnTo>
                <a:lnTo>
                  <a:pt x="420" y="18"/>
                </a:lnTo>
                <a:lnTo>
                  <a:pt x="426" y="18"/>
                </a:lnTo>
                <a:lnTo>
                  <a:pt x="426" y="18"/>
                </a:lnTo>
                <a:lnTo>
                  <a:pt x="426" y="18"/>
                </a:lnTo>
                <a:lnTo>
                  <a:pt x="426" y="12"/>
                </a:lnTo>
                <a:lnTo>
                  <a:pt x="432" y="12"/>
                </a:lnTo>
                <a:lnTo>
                  <a:pt x="432" y="12"/>
                </a:lnTo>
                <a:lnTo>
                  <a:pt x="432" y="12"/>
                </a:lnTo>
                <a:lnTo>
                  <a:pt x="438" y="12"/>
                </a:lnTo>
                <a:lnTo>
                  <a:pt x="438" y="12"/>
                </a:lnTo>
                <a:lnTo>
                  <a:pt x="438" y="6"/>
                </a:lnTo>
                <a:lnTo>
                  <a:pt x="438" y="6"/>
                </a:lnTo>
                <a:lnTo>
                  <a:pt x="444" y="6"/>
                </a:lnTo>
                <a:lnTo>
                  <a:pt x="444" y="6"/>
                </a:lnTo>
                <a:lnTo>
                  <a:pt x="444" y="6"/>
                </a:lnTo>
                <a:lnTo>
                  <a:pt x="450" y="6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19050" cmpd="sng">
            <a:solidFill>
              <a:srgbClr val="FF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Line 126">
            <a:extLst>
              <a:ext uri="{FF2B5EF4-FFF2-40B4-BE49-F238E27FC236}">
                <a16:creationId xmlns:a16="http://schemas.microsoft.com/office/drawing/2014/main" id="{18F81BD4-88AB-4C13-8EA9-3FEF5792E5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8414" y="3920964"/>
            <a:ext cx="2303505" cy="496219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" name="Object 130">
            <a:extLst>
              <a:ext uri="{FF2B5EF4-FFF2-40B4-BE49-F238E27FC236}">
                <a16:creationId xmlns:a16="http://schemas.microsoft.com/office/drawing/2014/main" id="{BA5C89D8-B2A0-4D92-9485-5798FF99AC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602308"/>
              </p:ext>
            </p:extLst>
          </p:nvPr>
        </p:nvGraphicFramePr>
        <p:xfrm>
          <a:off x="3560763" y="3527425"/>
          <a:ext cx="5476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93" name="Equation" r:id="rId13" imgW="241200" imgH="164880" progId="Equation.DSMT4">
                  <p:embed/>
                </p:oleObj>
              </mc:Choice>
              <mc:Fallback>
                <p:oleObj name="Equation" r:id="rId13" imgW="241200" imgH="164880" progId="Equation.DSMT4">
                  <p:embed/>
                  <p:pic>
                    <p:nvPicPr>
                      <p:cNvPr id="61570" name="Object 130">
                        <a:extLst>
                          <a:ext uri="{FF2B5EF4-FFF2-40B4-BE49-F238E27FC236}">
                            <a16:creationId xmlns:a16="http://schemas.microsoft.com/office/drawing/2014/main" id="{DF53AC60-20A4-4E01-B0FB-1F1399A3CF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3527425"/>
                        <a:ext cx="54768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0" grpId="0" build="p" autoUpdateAnimBg="0"/>
      <p:bldP spid="61491" grpId="0" build="p" autoUpdateAnimBg="0" advAuto="0"/>
      <p:bldP spid="61559" grpId="0" build="p" autoUpdateAnimBg="0"/>
      <p:bldP spid="61560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4486BA1-B809-4E13-ABB6-658E9A53E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867400" cy="609600"/>
          </a:xfrm>
        </p:spPr>
        <p:txBody>
          <a:bodyPr/>
          <a:lstStyle/>
          <a:p>
            <a:pPr algn="l"/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曲线方程为参数方程的情况</a:t>
            </a:r>
          </a:p>
        </p:txBody>
      </p:sp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6CD7D438-D83C-4FAE-AA62-E32FA93725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254949"/>
              </p:ext>
            </p:extLst>
          </p:nvPr>
        </p:nvGraphicFramePr>
        <p:xfrm>
          <a:off x="1335719" y="1053307"/>
          <a:ext cx="478135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71" name="Equation" r:id="rId3" imgW="2006280" imgH="203040" progId="Equation.DSMT4">
                  <p:embed/>
                </p:oleObj>
              </mc:Choice>
              <mc:Fallback>
                <p:oleObj name="Equation" r:id="rId3" imgW="2006280" imgH="203040" progId="Equation.DSMT4">
                  <p:embed/>
                  <p:pic>
                    <p:nvPicPr>
                      <p:cNvPr id="4103" name="Object 7">
                        <a:extLst>
                          <a:ext uri="{FF2B5EF4-FFF2-40B4-BE49-F238E27FC236}">
                            <a16:creationId xmlns:a16="http://schemas.microsoft.com/office/drawing/2014/main" id="{6CD7D438-D83C-4FAE-AA62-E32FA93725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719" y="1053307"/>
                        <a:ext cx="478135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>
            <a:extLst>
              <a:ext uri="{FF2B5EF4-FFF2-40B4-BE49-F238E27FC236}">
                <a16:creationId xmlns:a16="http://schemas.microsoft.com/office/drawing/2014/main" id="{C7E6BB4D-1553-4986-A759-C3CC5A542E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614758"/>
              </p:ext>
            </p:extLst>
          </p:nvPr>
        </p:nvGraphicFramePr>
        <p:xfrm>
          <a:off x="2228876" y="3559952"/>
          <a:ext cx="3423243" cy="1003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72" name="Equation" r:id="rId5" imgW="1473120" imgH="431640" progId="Equation.DSMT4">
                  <p:embed/>
                </p:oleObj>
              </mc:Choice>
              <mc:Fallback>
                <p:oleObj name="Equation" r:id="rId5" imgW="1473120" imgH="431640" progId="Equation.DSMT4">
                  <p:embed/>
                  <p:pic>
                    <p:nvPicPr>
                      <p:cNvPr id="4108" name="Object 12">
                        <a:extLst>
                          <a:ext uri="{FF2B5EF4-FFF2-40B4-BE49-F238E27FC236}">
                            <a16:creationId xmlns:a16="http://schemas.microsoft.com/office/drawing/2014/main" id="{C7E6BB4D-1553-4986-A759-C3CC5A542E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76" y="3559952"/>
                        <a:ext cx="3423243" cy="1003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5">
            <a:extLst>
              <a:ext uri="{FF2B5EF4-FFF2-40B4-BE49-F238E27FC236}">
                <a16:creationId xmlns:a16="http://schemas.microsoft.com/office/drawing/2014/main" id="{7D2400B1-A4DC-4C7D-B7B8-5F4EF19C0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408578"/>
              </p:ext>
            </p:extLst>
          </p:nvPr>
        </p:nvGraphicFramePr>
        <p:xfrm>
          <a:off x="323528" y="4634423"/>
          <a:ext cx="6441482" cy="4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73" name="Equation" r:id="rId7" imgW="2743200" imgH="203040" progId="Equation.DSMT4">
                  <p:embed/>
                </p:oleObj>
              </mc:Choice>
              <mc:Fallback>
                <p:oleObj name="Equation" r:id="rId7" imgW="2743200" imgH="203040" progId="Equation.DSMT4">
                  <p:embed/>
                  <p:pic>
                    <p:nvPicPr>
                      <p:cNvPr id="4111" name="Object 15">
                        <a:extLst>
                          <a:ext uri="{FF2B5EF4-FFF2-40B4-BE49-F238E27FC236}">
                            <a16:creationId xmlns:a16="http://schemas.microsoft.com/office/drawing/2014/main" id="{7D2400B1-A4DC-4C7D-B7B8-5F4EF19C0D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634423"/>
                        <a:ext cx="6441482" cy="47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Text Box 17">
            <a:extLst>
              <a:ext uri="{FF2B5EF4-FFF2-40B4-BE49-F238E27FC236}">
                <a16:creationId xmlns:a16="http://schemas.microsoft.com/office/drawing/2014/main" id="{7326691B-33AD-46EE-8210-FF679DF2A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720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切线方程</a:t>
            </a:r>
          </a:p>
        </p:txBody>
      </p:sp>
      <p:graphicFrame>
        <p:nvGraphicFramePr>
          <p:cNvPr id="4114" name="Object 18">
            <a:extLst>
              <a:ext uri="{FF2B5EF4-FFF2-40B4-BE49-F238E27FC236}">
                <a16:creationId xmlns:a16="http://schemas.microsoft.com/office/drawing/2014/main" id="{5E2E1A14-2829-4EE0-8E30-FFBEFCC971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653876"/>
              </p:ext>
            </p:extLst>
          </p:nvPr>
        </p:nvGraphicFramePr>
        <p:xfrm>
          <a:off x="2283081" y="5111751"/>
          <a:ext cx="3870568" cy="103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74" name="Equation" r:id="rId9" imgW="1612800" imgH="431640" progId="Equation.DSMT4">
                  <p:embed/>
                </p:oleObj>
              </mc:Choice>
              <mc:Fallback>
                <p:oleObj name="Equation" r:id="rId9" imgW="1612800" imgH="431640" progId="Equation.DSMT4">
                  <p:embed/>
                  <p:pic>
                    <p:nvPicPr>
                      <p:cNvPr id="4114" name="Object 18">
                        <a:extLst>
                          <a:ext uri="{FF2B5EF4-FFF2-40B4-BE49-F238E27FC236}">
                            <a16:creationId xmlns:a16="http://schemas.microsoft.com/office/drawing/2014/main" id="{5E2E1A14-2829-4EE0-8E30-FFBEFCC971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081" y="5111751"/>
                        <a:ext cx="3870568" cy="1036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>
            <a:extLst>
              <a:ext uri="{FF2B5EF4-FFF2-40B4-BE49-F238E27FC236}">
                <a16:creationId xmlns:a16="http://schemas.microsoft.com/office/drawing/2014/main" id="{DF08D1EE-5CC9-4A27-9390-E929864D58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619609"/>
              </p:ext>
            </p:extLst>
          </p:nvPr>
        </p:nvGraphicFramePr>
        <p:xfrm>
          <a:off x="323528" y="1681163"/>
          <a:ext cx="375919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75" name="Equation" r:id="rId11" imgW="1625400" imgH="228600" progId="Equation.DSMT4">
                  <p:embed/>
                </p:oleObj>
              </mc:Choice>
              <mc:Fallback>
                <p:oleObj name="Equation" r:id="rId11" imgW="1625400" imgH="228600" progId="Equation.DSMT4">
                  <p:embed/>
                  <p:pic>
                    <p:nvPicPr>
                      <p:cNvPr id="4105" name="Object 9">
                        <a:extLst>
                          <a:ext uri="{FF2B5EF4-FFF2-40B4-BE49-F238E27FC236}">
                            <a16:creationId xmlns:a16="http://schemas.microsoft.com/office/drawing/2014/main" id="{DF08D1EE-5CC9-4A27-9390-E929864D58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681163"/>
                        <a:ext cx="375919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0" name="Object 24">
            <a:extLst>
              <a:ext uri="{FF2B5EF4-FFF2-40B4-BE49-F238E27FC236}">
                <a16:creationId xmlns:a16="http://schemas.microsoft.com/office/drawing/2014/main" id="{F230AC11-07D7-4117-80A1-96D8FA2E81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986658"/>
              </p:ext>
            </p:extLst>
          </p:nvPr>
        </p:nvGraphicFramePr>
        <p:xfrm>
          <a:off x="724569" y="2336576"/>
          <a:ext cx="6727751" cy="550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76" name="Equation" r:id="rId13" imgW="2793960" imgH="228600" progId="Equation.DSMT4">
                  <p:embed/>
                </p:oleObj>
              </mc:Choice>
              <mc:Fallback>
                <p:oleObj name="Equation" r:id="rId13" imgW="2793960" imgH="228600" progId="Equation.DSMT4">
                  <p:embed/>
                  <p:pic>
                    <p:nvPicPr>
                      <p:cNvPr id="4120" name="Object 24">
                        <a:extLst>
                          <a:ext uri="{FF2B5EF4-FFF2-40B4-BE49-F238E27FC236}">
                            <a16:creationId xmlns:a16="http://schemas.microsoft.com/office/drawing/2014/main" id="{F230AC11-07D7-4117-80A1-96D8FA2E81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69" y="2336576"/>
                        <a:ext cx="6727751" cy="550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35" name="Group 139">
            <a:extLst>
              <a:ext uri="{FF2B5EF4-FFF2-40B4-BE49-F238E27FC236}">
                <a16:creationId xmlns:a16="http://schemas.microsoft.com/office/drawing/2014/main" id="{30F833B5-E62F-49E3-8E08-935C892F1B48}"/>
              </a:ext>
            </a:extLst>
          </p:cNvPr>
          <p:cNvGrpSpPr>
            <a:grpSpLocks/>
          </p:cNvGrpSpPr>
          <p:nvPr/>
        </p:nvGrpSpPr>
        <p:grpSpPr bwMode="auto">
          <a:xfrm>
            <a:off x="6672265" y="449263"/>
            <a:ext cx="2162175" cy="1781176"/>
            <a:chOff x="4203" y="283"/>
            <a:chExt cx="1362" cy="1122"/>
          </a:xfrm>
        </p:grpSpPr>
        <p:sp>
          <p:nvSpPr>
            <p:cNvPr id="4218" name="Freeform 122">
              <a:extLst>
                <a:ext uri="{FF2B5EF4-FFF2-40B4-BE49-F238E27FC236}">
                  <a16:creationId xmlns:a16="http://schemas.microsoft.com/office/drawing/2014/main" id="{8A8F3A68-5342-4759-9DC9-09C691654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" y="938"/>
              <a:ext cx="389" cy="467"/>
            </a:xfrm>
            <a:custGeom>
              <a:avLst/>
              <a:gdLst>
                <a:gd name="T0" fmla="*/ 6 w 450"/>
                <a:gd name="T1" fmla="*/ 528 h 540"/>
                <a:gd name="T2" fmla="*/ 18 w 450"/>
                <a:gd name="T3" fmla="*/ 504 h 540"/>
                <a:gd name="T4" fmla="*/ 24 w 450"/>
                <a:gd name="T5" fmla="*/ 480 h 540"/>
                <a:gd name="T6" fmla="*/ 36 w 450"/>
                <a:gd name="T7" fmla="*/ 456 h 540"/>
                <a:gd name="T8" fmla="*/ 42 w 450"/>
                <a:gd name="T9" fmla="*/ 438 h 540"/>
                <a:gd name="T10" fmla="*/ 54 w 450"/>
                <a:gd name="T11" fmla="*/ 420 h 540"/>
                <a:gd name="T12" fmla="*/ 60 w 450"/>
                <a:gd name="T13" fmla="*/ 396 h 540"/>
                <a:gd name="T14" fmla="*/ 72 w 450"/>
                <a:gd name="T15" fmla="*/ 384 h 540"/>
                <a:gd name="T16" fmla="*/ 78 w 450"/>
                <a:gd name="T17" fmla="*/ 366 h 540"/>
                <a:gd name="T18" fmla="*/ 84 w 450"/>
                <a:gd name="T19" fmla="*/ 348 h 540"/>
                <a:gd name="T20" fmla="*/ 96 w 450"/>
                <a:gd name="T21" fmla="*/ 330 h 540"/>
                <a:gd name="T22" fmla="*/ 102 w 450"/>
                <a:gd name="T23" fmla="*/ 318 h 540"/>
                <a:gd name="T24" fmla="*/ 114 w 450"/>
                <a:gd name="T25" fmla="*/ 306 h 540"/>
                <a:gd name="T26" fmla="*/ 120 w 450"/>
                <a:gd name="T27" fmla="*/ 288 h 540"/>
                <a:gd name="T28" fmla="*/ 132 w 450"/>
                <a:gd name="T29" fmla="*/ 276 h 540"/>
                <a:gd name="T30" fmla="*/ 138 w 450"/>
                <a:gd name="T31" fmla="*/ 264 h 540"/>
                <a:gd name="T32" fmla="*/ 150 w 450"/>
                <a:gd name="T33" fmla="*/ 252 h 540"/>
                <a:gd name="T34" fmla="*/ 156 w 450"/>
                <a:gd name="T35" fmla="*/ 240 h 540"/>
                <a:gd name="T36" fmla="*/ 168 w 450"/>
                <a:gd name="T37" fmla="*/ 228 h 540"/>
                <a:gd name="T38" fmla="*/ 174 w 450"/>
                <a:gd name="T39" fmla="*/ 216 h 540"/>
                <a:gd name="T40" fmla="*/ 186 w 450"/>
                <a:gd name="T41" fmla="*/ 210 h 540"/>
                <a:gd name="T42" fmla="*/ 192 w 450"/>
                <a:gd name="T43" fmla="*/ 198 h 540"/>
                <a:gd name="T44" fmla="*/ 204 w 450"/>
                <a:gd name="T45" fmla="*/ 186 h 540"/>
                <a:gd name="T46" fmla="*/ 210 w 450"/>
                <a:gd name="T47" fmla="*/ 180 h 540"/>
                <a:gd name="T48" fmla="*/ 222 w 450"/>
                <a:gd name="T49" fmla="*/ 168 h 540"/>
                <a:gd name="T50" fmla="*/ 228 w 450"/>
                <a:gd name="T51" fmla="*/ 162 h 540"/>
                <a:gd name="T52" fmla="*/ 240 w 450"/>
                <a:gd name="T53" fmla="*/ 150 h 540"/>
                <a:gd name="T54" fmla="*/ 246 w 450"/>
                <a:gd name="T55" fmla="*/ 144 h 540"/>
                <a:gd name="T56" fmla="*/ 252 w 450"/>
                <a:gd name="T57" fmla="*/ 138 h 540"/>
                <a:gd name="T58" fmla="*/ 264 w 450"/>
                <a:gd name="T59" fmla="*/ 126 h 540"/>
                <a:gd name="T60" fmla="*/ 270 w 450"/>
                <a:gd name="T61" fmla="*/ 120 h 540"/>
                <a:gd name="T62" fmla="*/ 282 w 450"/>
                <a:gd name="T63" fmla="*/ 114 h 540"/>
                <a:gd name="T64" fmla="*/ 288 w 450"/>
                <a:gd name="T65" fmla="*/ 108 h 540"/>
                <a:gd name="T66" fmla="*/ 300 w 450"/>
                <a:gd name="T67" fmla="*/ 96 h 540"/>
                <a:gd name="T68" fmla="*/ 306 w 450"/>
                <a:gd name="T69" fmla="*/ 90 h 540"/>
                <a:gd name="T70" fmla="*/ 318 w 450"/>
                <a:gd name="T71" fmla="*/ 84 h 540"/>
                <a:gd name="T72" fmla="*/ 324 w 450"/>
                <a:gd name="T73" fmla="*/ 78 h 540"/>
                <a:gd name="T74" fmla="*/ 336 w 450"/>
                <a:gd name="T75" fmla="*/ 72 h 540"/>
                <a:gd name="T76" fmla="*/ 342 w 450"/>
                <a:gd name="T77" fmla="*/ 66 h 540"/>
                <a:gd name="T78" fmla="*/ 354 w 450"/>
                <a:gd name="T79" fmla="*/ 60 h 540"/>
                <a:gd name="T80" fmla="*/ 360 w 450"/>
                <a:gd name="T81" fmla="*/ 54 h 540"/>
                <a:gd name="T82" fmla="*/ 372 w 450"/>
                <a:gd name="T83" fmla="*/ 48 h 540"/>
                <a:gd name="T84" fmla="*/ 378 w 450"/>
                <a:gd name="T85" fmla="*/ 42 h 540"/>
                <a:gd name="T86" fmla="*/ 390 w 450"/>
                <a:gd name="T87" fmla="*/ 36 h 540"/>
                <a:gd name="T88" fmla="*/ 396 w 450"/>
                <a:gd name="T89" fmla="*/ 30 h 540"/>
                <a:gd name="T90" fmla="*/ 408 w 450"/>
                <a:gd name="T91" fmla="*/ 30 h 540"/>
                <a:gd name="T92" fmla="*/ 414 w 450"/>
                <a:gd name="T93" fmla="*/ 24 h 540"/>
                <a:gd name="T94" fmla="*/ 426 w 450"/>
                <a:gd name="T95" fmla="*/ 18 h 540"/>
                <a:gd name="T96" fmla="*/ 432 w 450"/>
                <a:gd name="T97" fmla="*/ 12 h 540"/>
                <a:gd name="T98" fmla="*/ 438 w 450"/>
                <a:gd name="T99" fmla="*/ 6 h 540"/>
                <a:gd name="T100" fmla="*/ 450 w 450"/>
                <a:gd name="T101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0" h="540">
                  <a:moveTo>
                    <a:pt x="0" y="540"/>
                  </a:moveTo>
                  <a:lnTo>
                    <a:pt x="0" y="534"/>
                  </a:lnTo>
                  <a:lnTo>
                    <a:pt x="6" y="534"/>
                  </a:lnTo>
                  <a:lnTo>
                    <a:pt x="6" y="534"/>
                  </a:lnTo>
                  <a:lnTo>
                    <a:pt x="6" y="528"/>
                  </a:lnTo>
                  <a:lnTo>
                    <a:pt x="6" y="522"/>
                  </a:lnTo>
                  <a:lnTo>
                    <a:pt x="12" y="516"/>
                  </a:lnTo>
                  <a:lnTo>
                    <a:pt x="12" y="510"/>
                  </a:lnTo>
                  <a:lnTo>
                    <a:pt x="12" y="504"/>
                  </a:lnTo>
                  <a:lnTo>
                    <a:pt x="18" y="504"/>
                  </a:lnTo>
                  <a:lnTo>
                    <a:pt x="18" y="498"/>
                  </a:lnTo>
                  <a:lnTo>
                    <a:pt x="18" y="492"/>
                  </a:lnTo>
                  <a:lnTo>
                    <a:pt x="24" y="486"/>
                  </a:lnTo>
                  <a:lnTo>
                    <a:pt x="24" y="486"/>
                  </a:lnTo>
                  <a:lnTo>
                    <a:pt x="24" y="480"/>
                  </a:lnTo>
                  <a:lnTo>
                    <a:pt x="24" y="474"/>
                  </a:lnTo>
                  <a:lnTo>
                    <a:pt x="30" y="468"/>
                  </a:lnTo>
                  <a:lnTo>
                    <a:pt x="30" y="468"/>
                  </a:lnTo>
                  <a:lnTo>
                    <a:pt x="30" y="462"/>
                  </a:lnTo>
                  <a:lnTo>
                    <a:pt x="36" y="456"/>
                  </a:lnTo>
                  <a:lnTo>
                    <a:pt x="36" y="456"/>
                  </a:lnTo>
                  <a:lnTo>
                    <a:pt x="36" y="450"/>
                  </a:lnTo>
                  <a:lnTo>
                    <a:pt x="36" y="444"/>
                  </a:lnTo>
                  <a:lnTo>
                    <a:pt x="42" y="438"/>
                  </a:lnTo>
                  <a:lnTo>
                    <a:pt x="42" y="438"/>
                  </a:lnTo>
                  <a:lnTo>
                    <a:pt x="42" y="432"/>
                  </a:lnTo>
                  <a:lnTo>
                    <a:pt x="48" y="426"/>
                  </a:lnTo>
                  <a:lnTo>
                    <a:pt x="48" y="426"/>
                  </a:lnTo>
                  <a:lnTo>
                    <a:pt x="48" y="420"/>
                  </a:lnTo>
                  <a:lnTo>
                    <a:pt x="54" y="420"/>
                  </a:lnTo>
                  <a:lnTo>
                    <a:pt x="54" y="414"/>
                  </a:lnTo>
                  <a:lnTo>
                    <a:pt x="54" y="408"/>
                  </a:lnTo>
                  <a:lnTo>
                    <a:pt x="54" y="408"/>
                  </a:lnTo>
                  <a:lnTo>
                    <a:pt x="60" y="402"/>
                  </a:lnTo>
                  <a:lnTo>
                    <a:pt x="60" y="396"/>
                  </a:lnTo>
                  <a:lnTo>
                    <a:pt x="60" y="396"/>
                  </a:lnTo>
                  <a:lnTo>
                    <a:pt x="66" y="390"/>
                  </a:lnTo>
                  <a:lnTo>
                    <a:pt x="66" y="390"/>
                  </a:lnTo>
                  <a:lnTo>
                    <a:pt x="66" y="384"/>
                  </a:lnTo>
                  <a:lnTo>
                    <a:pt x="72" y="384"/>
                  </a:lnTo>
                  <a:lnTo>
                    <a:pt x="72" y="378"/>
                  </a:lnTo>
                  <a:lnTo>
                    <a:pt x="72" y="372"/>
                  </a:lnTo>
                  <a:lnTo>
                    <a:pt x="72" y="372"/>
                  </a:lnTo>
                  <a:lnTo>
                    <a:pt x="78" y="366"/>
                  </a:lnTo>
                  <a:lnTo>
                    <a:pt x="78" y="366"/>
                  </a:lnTo>
                  <a:lnTo>
                    <a:pt x="78" y="360"/>
                  </a:lnTo>
                  <a:lnTo>
                    <a:pt x="84" y="360"/>
                  </a:lnTo>
                  <a:lnTo>
                    <a:pt x="84" y="354"/>
                  </a:lnTo>
                  <a:lnTo>
                    <a:pt x="84" y="354"/>
                  </a:lnTo>
                  <a:lnTo>
                    <a:pt x="84" y="348"/>
                  </a:lnTo>
                  <a:lnTo>
                    <a:pt x="90" y="342"/>
                  </a:lnTo>
                  <a:lnTo>
                    <a:pt x="90" y="342"/>
                  </a:lnTo>
                  <a:lnTo>
                    <a:pt x="90" y="336"/>
                  </a:lnTo>
                  <a:lnTo>
                    <a:pt x="96" y="336"/>
                  </a:lnTo>
                  <a:lnTo>
                    <a:pt x="96" y="330"/>
                  </a:lnTo>
                  <a:lnTo>
                    <a:pt x="96" y="330"/>
                  </a:lnTo>
                  <a:lnTo>
                    <a:pt x="102" y="324"/>
                  </a:lnTo>
                  <a:lnTo>
                    <a:pt x="102" y="324"/>
                  </a:lnTo>
                  <a:lnTo>
                    <a:pt x="102" y="318"/>
                  </a:lnTo>
                  <a:lnTo>
                    <a:pt x="102" y="318"/>
                  </a:lnTo>
                  <a:lnTo>
                    <a:pt x="108" y="318"/>
                  </a:lnTo>
                  <a:lnTo>
                    <a:pt x="108" y="312"/>
                  </a:lnTo>
                  <a:lnTo>
                    <a:pt x="108" y="312"/>
                  </a:lnTo>
                  <a:lnTo>
                    <a:pt x="114" y="306"/>
                  </a:lnTo>
                  <a:lnTo>
                    <a:pt x="114" y="306"/>
                  </a:lnTo>
                  <a:lnTo>
                    <a:pt x="114" y="300"/>
                  </a:lnTo>
                  <a:lnTo>
                    <a:pt x="114" y="300"/>
                  </a:lnTo>
                  <a:lnTo>
                    <a:pt x="120" y="294"/>
                  </a:lnTo>
                  <a:lnTo>
                    <a:pt x="120" y="294"/>
                  </a:lnTo>
                  <a:lnTo>
                    <a:pt x="120" y="288"/>
                  </a:lnTo>
                  <a:lnTo>
                    <a:pt x="126" y="288"/>
                  </a:lnTo>
                  <a:lnTo>
                    <a:pt x="126" y="282"/>
                  </a:lnTo>
                  <a:lnTo>
                    <a:pt x="126" y="282"/>
                  </a:lnTo>
                  <a:lnTo>
                    <a:pt x="132" y="282"/>
                  </a:lnTo>
                  <a:lnTo>
                    <a:pt x="132" y="276"/>
                  </a:lnTo>
                  <a:lnTo>
                    <a:pt x="132" y="276"/>
                  </a:lnTo>
                  <a:lnTo>
                    <a:pt x="132" y="270"/>
                  </a:lnTo>
                  <a:lnTo>
                    <a:pt x="138" y="270"/>
                  </a:lnTo>
                  <a:lnTo>
                    <a:pt x="138" y="270"/>
                  </a:lnTo>
                  <a:lnTo>
                    <a:pt x="138" y="264"/>
                  </a:lnTo>
                  <a:lnTo>
                    <a:pt x="144" y="264"/>
                  </a:lnTo>
                  <a:lnTo>
                    <a:pt x="144" y="258"/>
                  </a:lnTo>
                  <a:lnTo>
                    <a:pt x="144" y="258"/>
                  </a:lnTo>
                  <a:lnTo>
                    <a:pt x="144" y="252"/>
                  </a:lnTo>
                  <a:lnTo>
                    <a:pt x="150" y="252"/>
                  </a:lnTo>
                  <a:lnTo>
                    <a:pt x="150" y="252"/>
                  </a:lnTo>
                  <a:lnTo>
                    <a:pt x="150" y="246"/>
                  </a:lnTo>
                  <a:lnTo>
                    <a:pt x="156" y="246"/>
                  </a:lnTo>
                  <a:lnTo>
                    <a:pt x="156" y="246"/>
                  </a:lnTo>
                  <a:lnTo>
                    <a:pt x="156" y="240"/>
                  </a:lnTo>
                  <a:lnTo>
                    <a:pt x="162" y="240"/>
                  </a:lnTo>
                  <a:lnTo>
                    <a:pt x="162" y="234"/>
                  </a:lnTo>
                  <a:lnTo>
                    <a:pt x="162" y="234"/>
                  </a:lnTo>
                  <a:lnTo>
                    <a:pt x="162" y="234"/>
                  </a:lnTo>
                  <a:lnTo>
                    <a:pt x="168" y="228"/>
                  </a:lnTo>
                  <a:lnTo>
                    <a:pt x="168" y="228"/>
                  </a:lnTo>
                  <a:lnTo>
                    <a:pt x="168" y="228"/>
                  </a:lnTo>
                  <a:lnTo>
                    <a:pt x="174" y="222"/>
                  </a:lnTo>
                  <a:lnTo>
                    <a:pt x="174" y="222"/>
                  </a:lnTo>
                  <a:lnTo>
                    <a:pt x="174" y="216"/>
                  </a:lnTo>
                  <a:lnTo>
                    <a:pt x="180" y="216"/>
                  </a:lnTo>
                  <a:lnTo>
                    <a:pt x="180" y="216"/>
                  </a:lnTo>
                  <a:lnTo>
                    <a:pt x="180" y="210"/>
                  </a:lnTo>
                  <a:lnTo>
                    <a:pt x="180" y="210"/>
                  </a:lnTo>
                  <a:lnTo>
                    <a:pt x="186" y="210"/>
                  </a:lnTo>
                  <a:lnTo>
                    <a:pt x="186" y="204"/>
                  </a:lnTo>
                  <a:lnTo>
                    <a:pt x="186" y="204"/>
                  </a:lnTo>
                  <a:lnTo>
                    <a:pt x="192" y="204"/>
                  </a:lnTo>
                  <a:lnTo>
                    <a:pt x="192" y="198"/>
                  </a:lnTo>
                  <a:lnTo>
                    <a:pt x="192" y="198"/>
                  </a:lnTo>
                  <a:lnTo>
                    <a:pt x="192" y="198"/>
                  </a:lnTo>
                  <a:lnTo>
                    <a:pt x="198" y="192"/>
                  </a:lnTo>
                  <a:lnTo>
                    <a:pt x="198" y="192"/>
                  </a:lnTo>
                  <a:lnTo>
                    <a:pt x="198" y="192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6" y="174"/>
                  </a:lnTo>
                  <a:lnTo>
                    <a:pt x="216" y="174"/>
                  </a:lnTo>
                  <a:lnTo>
                    <a:pt x="216" y="174"/>
                  </a:lnTo>
                  <a:lnTo>
                    <a:pt x="222" y="168"/>
                  </a:lnTo>
                  <a:lnTo>
                    <a:pt x="222" y="168"/>
                  </a:lnTo>
                  <a:lnTo>
                    <a:pt x="222" y="168"/>
                  </a:lnTo>
                  <a:lnTo>
                    <a:pt x="222" y="162"/>
                  </a:lnTo>
                  <a:lnTo>
                    <a:pt x="228" y="162"/>
                  </a:lnTo>
                  <a:lnTo>
                    <a:pt x="228" y="162"/>
                  </a:lnTo>
                  <a:lnTo>
                    <a:pt x="228" y="162"/>
                  </a:lnTo>
                  <a:lnTo>
                    <a:pt x="234" y="156"/>
                  </a:lnTo>
                  <a:lnTo>
                    <a:pt x="234" y="156"/>
                  </a:lnTo>
                  <a:lnTo>
                    <a:pt x="234" y="156"/>
                  </a:lnTo>
                  <a:lnTo>
                    <a:pt x="240" y="150"/>
                  </a:lnTo>
                  <a:lnTo>
                    <a:pt x="240" y="150"/>
                  </a:lnTo>
                  <a:lnTo>
                    <a:pt x="240" y="150"/>
                  </a:lnTo>
                  <a:lnTo>
                    <a:pt x="240" y="150"/>
                  </a:lnTo>
                  <a:lnTo>
                    <a:pt x="246" y="144"/>
                  </a:lnTo>
                  <a:lnTo>
                    <a:pt x="246" y="144"/>
                  </a:lnTo>
                  <a:lnTo>
                    <a:pt x="246" y="144"/>
                  </a:lnTo>
                  <a:lnTo>
                    <a:pt x="252" y="138"/>
                  </a:lnTo>
                  <a:lnTo>
                    <a:pt x="252" y="138"/>
                  </a:lnTo>
                  <a:lnTo>
                    <a:pt x="252" y="138"/>
                  </a:lnTo>
                  <a:lnTo>
                    <a:pt x="252" y="138"/>
                  </a:lnTo>
                  <a:lnTo>
                    <a:pt x="258" y="132"/>
                  </a:lnTo>
                  <a:lnTo>
                    <a:pt x="258" y="132"/>
                  </a:lnTo>
                  <a:lnTo>
                    <a:pt x="258" y="132"/>
                  </a:lnTo>
                  <a:lnTo>
                    <a:pt x="264" y="132"/>
                  </a:lnTo>
                  <a:lnTo>
                    <a:pt x="264" y="126"/>
                  </a:lnTo>
                  <a:lnTo>
                    <a:pt x="264" y="126"/>
                  </a:lnTo>
                  <a:lnTo>
                    <a:pt x="270" y="126"/>
                  </a:lnTo>
                  <a:lnTo>
                    <a:pt x="270" y="126"/>
                  </a:lnTo>
                  <a:lnTo>
                    <a:pt x="270" y="120"/>
                  </a:lnTo>
                  <a:lnTo>
                    <a:pt x="270" y="120"/>
                  </a:lnTo>
                  <a:lnTo>
                    <a:pt x="276" y="120"/>
                  </a:lnTo>
                  <a:lnTo>
                    <a:pt x="276" y="120"/>
                  </a:lnTo>
                  <a:lnTo>
                    <a:pt x="276" y="114"/>
                  </a:lnTo>
                  <a:lnTo>
                    <a:pt x="282" y="114"/>
                  </a:lnTo>
                  <a:lnTo>
                    <a:pt x="282" y="114"/>
                  </a:lnTo>
                  <a:lnTo>
                    <a:pt x="282" y="114"/>
                  </a:lnTo>
                  <a:lnTo>
                    <a:pt x="288" y="108"/>
                  </a:lnTo>
                  <a:lnTo>
                    <a:pt x="288" y="108"/>
                  </a:lnTo>
                  <a:lnTo>
                    <a:pt x="288" y="108"/>
                  </a:lnTo>
                  <a:lnTo>
                    <a:pt x="288" y="108"/>
                  </a:lnTo>
                  <a:lnTo>
                    <a:pt x="294" y="102"/>
                  </a:lnTo>
                  <a:lnTo>
                    <a:pt x="294" y="102"/>
                  </a:lnTo>
                  <a:lnTo>
                    <a:pt x="294" y="102"/>
                  </a:lnTo>
                  <a:lnTo>
                    <a:pt x="300" y="102"/>
                  </a:lnTo>
                  <a:lnTo>
                    <a:pt x="300" y="96"/>
                  </a:lnTo>
                  <a:lnTo>
                    <a:pt x="300" y="96"/>
                  </a:lnTo>
                  <a:lnTo>
                    <a:pt x="300" y="96"/>
                  </a:lnTo>
                  <a:lnTo>
                    <a:pt x="306" y="96"/>
                  </a:lnTo>
                  <a:lnTo>
                    <a:pt x="306" y="96"/>
                  </a:lnTo>
                  <a:lnTo>
                    <a:pt x="306" y="90"/>
                  </a:lnTo>
                  <a:lnTo>
                    <a:pt x="312" y="90"/>
                  </a:lnTo>
                  <a:lnTo>
                    <a:pt x="312" y="90"/>
                  </a:lnTo>
                  <a:lnTo>
                    <a:pt x="312" y="90"/>
                  </a:lnTo>
                  <a:lnTo>
                    <a:pt x="318" y="84"/>
                  </a:lnTo>
                  <a:lnTo>
                    <a:pt x="318" y="84"/>
                  </a:lnTo>
                  <a:lnTo>
                    <a:pt x="318" y="84"/>
                  </a:lnTo>
                  <a:lnTo>
                    <a:pt x="318" y="84"/>
                  </a:lnTo>
                  <a:lnTo>
                    <a:pt x="324" y="84"/>
                  </a:lnTo>
                  <a:lnTo>
                    <a:pt x="324" y="78"/>
                  </a:lnTo>
                  <a:lnTo>
                    <a:pt x="324" y="78"/>
                  </a:lnTo>
                  <a:lnTo>
                    <a:pt x="330" y="78"/>
                  </a:lnTo>
                  <a:lnTo>
                    <a:pt x="330" y="78"/>
                  </a:lnTo>
                  <a:lnTo>
                    <a:pt x="330" y="72"/>
                  </a:lnTo>
                  <a:lnTo>
                    <a:pt x="330" y="72"/>
                  </a:lnTo>
                  <a:lnTo>
                    <a:pt x="336" y="72"/>
                  </a:lnTo>
                  <a:lnTo>
                    <a:pt x="336" y="72"/>
                  </a:lnTo>
                  <a:lnTo>
                    <a:pt x="336" y="72"/>
                  </a:lnTo>
                  <a:lnTo>
                    <a:pt x="342" y="66"/>
                  </a:lnTo>
                  <a:lnTo>
                    <a:pt x="342" y="66"/>
                  </a:lnTo>
                  <a:lnTo>
                    <a:pt x="342" y="66"/>
                  </a:lnTo>
                  <a:lnTo>
                    <a:pt x="348" y="66"/>
                  </a:lnTo>
                  <a:lnTo>
                    <a:pt x="348" y="66"/>
                  </a:lnTo>
                  <a:lnTo>
                    <a:pt x="348" y="60"/>
                  </a:lnTo>
                  <a:lnTo>
                    <a:pt x="348" y="60"/>
                  </a:lnTo>
                  <a:lnTo>
                    <a:pt x="354" y="60"/>
                  </a:lnTo>
                  <a:lnTo>
                    <a:pt x="354" y="60"/>
                  </a:lnTo>
                  <a:lnTo>
                    <a:pt x="354" y="60"/>
                  </a:lnTo>
                  <a:lnTo>
                    <a:pt x="360" y="54"/>
                  </a:lnTo>
                  <a:lnTo>
                    <a:pt x="360" y="54"/>
                  </a:lnTo>
                  <a:lnTo>
                    <a:pt x="360" y="54"/>
                  </a:lnTo>
                  <a:lnTo>
                    <a:pt x="360" y="54"/>
                  </a:lnTo>
                  <a:lnTo>
                    <a:pt x="366" y="54"/>
                  </a:lnTo>
                  <a:lnTo>
                    <a:pt x="366" y="48"/>
                  </a:lnTo>
                  <a:lnTo>
                    <a:pt x="366" y="48"/>
                  </a:lnTo>
                  <a:lnTo>
                    <a:pt x="372" y="48"/>
                  </a:lnTo>
                  <a:lnTo>
                    <a:pt x="372" y="48"/>
                  </a:lnTo>
                  <a:lnTo>
                    <a:pt x="372" y="48"/>
                  </a:lnTo>
                  <a:lnTo>
                    <a:pt x="378" y="48"/>
                  </a:lnTo>
                  <a:lnTo>
                    <a:pt x="378" y="42"/>
                  </a:lnTo>
                  <a:lnTo>
                    <a:pt x="378" y="42"/>
                  </a:lnTo>
                  <a:lnTo>
                    <a:pt x="378" y="42"/>
                  </a:lnTo>
                  <a:lnTo>
                    <a:pt x="384" y="42"/>
                  </a:lnTo>
                  <a:lnTo>
                    <a:pt x="384" y="42"/>
                  </a:lnTo>
                  <a:lnTo>
                    <a:pt x="384" y="36"/>
                  </a:lnTo>
                  <a:lnTo>
                    <a:pt x="390" y="36"/>
                  </a:lnTo>
                  <a:lnTo>
                    <a:pt x="390" y="36"/>
                  </a:lnTo>
                  <a:lnTo>
                    <a:pt x="390" y="36"/>
                  </a:lnTo>
                  <a:lnTo>
                    <a:pt x="390" y="36"/>
                  </a:lnTo>
                  <a:lnTo>
                    <a:pt x="396" y="36"/>
                  </a:lnTo>
                  <a:lnTo>
                    <a:pt x="396" y="30"/>
                  </a:lnTo>
                  <a:lnTo>
                    <a:pt x="396" y="30"/>
                  </a:lnTo>
                  <a:lnTo>
                    <a:pt x="402" y="30"/>
                  </a:lnTo>
                  <a:lnTo>
                    <a:pt x="402" y="30"/>
                  </a:lnTo>
                  <a:lnTo>
                    <a:pt x="402" y="30"/>
                  </a:lnTo>
                  <a:lnTo>
                    <a:pt x="408" y="30"/>
                  </a:lnTo>
                  <a:lnTo>
                    <a:pt x="408" y="24"/>
                  </a:lnTo>
                  <a:lnTo>
                    <a:pt x="408" y="24"/>
                  </a:lnTo>
                  <a:lnTo>
                    <a:pt x="408" y="24"/>
                  </a:lnTo>
                  <a:lnTo>
                    <a:pt x="414" y="24"/>
                  </a:lnTo>
                  <a:lnTo>
                    <a:pt x="414" y="24"/>
                  </a:lnTo>
                  <a:lnTo>
                    <a:pt x="414" y="24"/>
                  </a:lnTo>
                  <a:lnTo>
                    <a:pt x="420" y="18"/>
                  </a:lnTo>
                  <a:lnTo>
                    <a:pt x="420" y="18"/>
                  </a:lnTo>
                  <a:lnTo>
                    <a:pt x="420" y="18"/>
                  </a:lnTo>
                  <a:lnTo>
                    <a:pt x="426" y="18"/>
                  </a:lnTo>
                  <a:lnTo>
                    <a:pt x="426" y="18"/>
                  </a:lnTo>
                  <a:lnTo>
                    <a:pt x="426" y="18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2" y="12"/>
                  </a:lnTo>
                  <a:lnTo>
                    <a:pt x="432" y="12"/>
                  </a:lnTo>
                  <a:lnTo>
                    <a:pt x="438" y="12"/>
                  </a:lnTo>
                  <a:lnTo>
                    <a:pt x="438" y="12"/>
                  </a:lnTo>
                  <a:lnTo>
                    <a:pt x="438" y="6"/>
                  </a:lnTo>
                  <a:lnTo>
                    <a:pt x="438" y="6"/>
                  </a:lnTo>
                  <a:lnTo>
                    <a:pt x="444" y="6"/>
                  </a:lnTo>
                  <a:lnTo>
                    <a:pt x="444" y="6"/>
                  </a:lnTo>
                  <a:lnTo>
                    <a:pt x="444" y="6"/>
                  </a:lnTo>
                  <a:lnTo>
                    <a:pt x="450" y="6"/>
                  </a:lnTo>
                  <a:lnTo>
                    <a:pt x="450" y="0"/>
                  </a:lnTo>
                  <a:lnTo>
                    <a:pt x="450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20" name="Line 124">
              <a:extLst>
                <a:ext uri="{FF2B5EF4-FFF2-40B4-BE49-F238E27FC236}">
                  <a16:creationId xmlns:a16="http://schemas.microsoft.com/office/drawing/2014/main" id="{955DCFB5-F840-4F37-B78A-18ED08D438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8" y="491"/>
              <a:ext cx="829" cy="52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221" name="Object 125">
              <a:extLst>
                <a:ext uri="{FF2B5EF4-FFF2-40B4-BE49-F238E27FC236}">
                  <a16:creationId xmlns:a16="http://schemas.microsoft.com/office/drawing/2014/main" id="{D78C98CB-7737-477B-B52D-54D030A8D3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1319577"/>
                </p:ext>
              </p:extLst>
            </p:nvPr>
          </p:nvGraphicFramePr>
          <p:xfrm>
            <a:off x="5117" y="283"/>
            <a:ext cx="23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77" name="Equation" r:id="rId15" imgW="139680" imgH="164880" progId="Equation.DSMT4">
                    <p:embed/>
                  </p:oleObj>
                </mc:Choice>
                <mc:Fallback>
                  <p:oleObj name="Equation" r:id="rId15" imgW="139680" imgH="164880" progId="Equation.DSMT4">
                    <p:embed/>
                    <p:pic>
                      <p:nvPicPr>
                        <p:cNvPr id="4221" name="Object 125">
                          <a:extLst>
                            <a:ext uri="{FF2B5EF4-FFF2-40B4-BE49-F238E27FC236}">
                              <a16:creationId xmlns:a16="http://schemas.microsoft.com/office/drawing/2014/main" id="{D78C98CB-7737-477B-B52D-54D030A8D3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7" y="283"/>
                          <a:ext cx="23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22" name="Object 126">
              <a:extLst>
                <a:ext uri="{FF2B5EF4-FFF2-40B4-BE49-F238E27FC236}">
                  <a16:creationId xmlns:a16="http://schemas.microsoft.com/office/drawing/2014/main" id="{79D1B2BB-5557-4A7A-9467-69B015F7E2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2503246"/>
                </p:ext>
              </p:extLst>
            </p:nvPr>
          </p:nvGraphicFramePr>
          <p:xfrm>
            <a:off x="4240" y="745"/>
            <a:ext cx="31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78" name="Equation" r:id="rId17" imgW="203040" imgH="164880" progId="Equation.DSMT4">
                    <p:embed/>
                  </p:oleObj>
                </mc:Choice>
                <mc:Fallback>
                  <p:oleObj name="Equation" r:id="rId17" imgW="203040" imgH="164880" progId="Equation.DSMT4">
                    <p:embed/>
                    <p:pic>
                      <p:nvPicPr>
                        <p:cNvPr id="4222" name="Object 126">
                          <a:extLst>
                            <a:ext uri="{FF2B5EF4-FFF2-40B4-BE49-F238E27FC236}">
                              <a16:creationId xmlns:a16="http://schemas.microsoft.com/office/drawing/2014/main" id="{79D1B2BB-5557-4A7A-9467-69B015F7E2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" y="745"/>
                          <a:ext cx="31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32" name="Group 136">
              <a:extLst>
                <a:ext uri="{FF2B5EF4-FFF2-40B4-BE49-F238E27FC236}">
                  <a16:creationId xmlns:a16="http://schemas.microsoft.com/office/drawing/2014/main" id="{F62F2ABF-ACA3-4510-B034-12159B6D8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2" y="720"/>
              <a:ext cx="928" cy="218"/>
              <a:chOff x="4592" y="720"/>
              <a:chExt cx="928" cy="218"/>
            </a:xfrm>
          </p:grpSpPr>
          <p:sp>
            <p:nvSpPr>
              <p:cNvPr id="4225" name="Freeform 129">
                <a:extLst>
                  <a:ext uri="{FF2B5EF4-FFF2-40B4-BE49-F238E27FC236}">
                    <a16:creationId xmlns:a16="http://schemas.microsoft.com/office/drawing/2014/main" id="{BA1BD86D-489D-44B5-B4E2-16A5CA8997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" y="808"/>
                <a:ext cx="389" cy="130"/>
              </a:xfrm>
              <a:custGeom>
                <a:avLst/>
                <a:gdLst>
                  <a:gd name="T0" fmla="*/ 6 w 450"/>
                  <a:gd name="T1" fmla="*/ 150 h 150"/>
                  <a:gd name="T2" fmla="*/ 18 w 450"/>
                  <a:gd name="T3" fmla="*/ 144 h 150"/>
                  <a:gd name="T4" fmla="*/ 24 w 450"/>
                  <a:gd name="T5" fmla="*/ 138 h 150"/>
                  <a:gd name="T6" fmla="*/ 36 w 450"/>
                  <a:gd name="T7" fmla="*/ 138 h 150"/>
                  <a:gd name="T8" fmla="*/ 42 w 450"/>
                  <a:gd name="T9" fmla="*/ 132 h 150"/>
                  <a:gd name="T10" fmla="*/ 54 w 450"/>
                  <a:gd name="T11" fmla="*/ 126 h 150"/>
                  <a:gd name="T12" fmla="*/ 60 w 450"/>
                  <a:gd name="T13" fmla="*/ 120 h 150"/>
                  <a:gd name="T14" fmla="*/ 72 w 450"/>
                  <a:gd name="T15" fmla="*/ 120 h 150"/>
                  <a:gd name="T16" fmla="*/ 78 w 450"/>
                  <a:gd name="T17" fmla="*/ 114 h 150"/>
                  <a:gd name="T18" fmla="*/ 90 w 450"/>
                  <a:gd name="T19" fmla="*/ 114 h 150"/>
                  <a:gd name="T20" fmla="*/ 96 w 450"/>
                  <a:gd name="T21" fmla="*/ 108 h 150"/>
                  <a:gd name="T22" fmla="*/ 108 w 450"/>
                  <a:gd name="T23" fmla="*/ 102 h 150"/>
                  <a:gd name="T24" fmla="*/ 114 w 450"/>
                  <a:gd name="T25" fmla="*/ 102 h 150"/>
                  <a:gd name="T26" fmla="*/ 126 w 450"/>
                  <a:gd name="T27" fmla="*/ 96 h 150"/>
                  <a:gd name="T28" fmla="*/ 132 w 450"/>
                  <a:gd name="T29" fmla="*/ 90 h 150"/>
                  <a:gd name="T30" fmla="*/ 144 w 450"/>
                  <a:gd name="T31" fmla="*/ 90 h 150"/>
                  <a:gd name="T32" fmla="*/ 150 w 450"/>
                  <a:gd name="T33" fmla="*/ 84 h 150"/>
                  <a:gd name="T34" fmla="*/ 156 w 450"/>
                  <a:gd name="T35" fmla="*/ 84 h 150"/>
                  <a:gd name="T36" fmla="*/ 168 w 450"/>
                  <a:gd name="T37" fmla="*/ 78 h 150"/>
                  <a:gd name="T38" fmla="*/ 174 w 450"/>
                  <a:gd name="T39" fmla="*/ 78 h 150"/>
                  <a:gd name="T40" fmla="*/ 186 w 450"/>
                  <a:gd name="T41" fmla="*/ 72 h 150"/>
                  <a:gd name="T42" fmla="*/ 192 w 450"/>
                  <a:gd name="T43" fmla="*/ 72 h 150"/>
                  <a:gd name="T44" fmla="*/ 204 w 450"/>
                  <a:gd name="T45" fmla="*/ 66 h 150"/>
                  <a:gd name="T46" fmla="*/ 210 w 450"/>
                  <a:gd name="T47" fmla="*/ 66 h 150"/>
                  <a:gd name="T48" fmla="*/ 222 w 450"/>
                  <a:gd name="T49" fmla="*/ 60 h 150"/>
                  <a:gd name="T50" fmla="*/ 228 w 450"/>
                  <a:gd name="T51" fmla="*/ 60 h 150"/>
                  <a:gd name="T52" fmla="*/ 240 w 450"/>
                  <a:gd name="T53" fmla="*/ 54 h 150"/>
                  <a:gd name="T54" fmla="*/ 246 w 450"/>
                  <a:gd name="T55" fmla="*/ 54 h 150"/>
                  <a:gd name="T56" fmla="*/ 258 w 450"/>
                  <a:gd name="T57" fmla="*/ 48 h 150"/>
                  <a:gd name="T58" fmla="*/ 264 w 450"/>
                  <a:gd name="T59" fmla="*/ 48 h 150"/>
                  <a:gd name="T60" fmla="*/ 276 w 450"/>
                  <a:gd name="T61" fmla="*/ 42 h 150"/>
                  <a:gd name="T62" fmla="*/ 282 w 450"/>
                  <a:gd name="T63" fmla="*/ 42 h 150"/>
                  <a:gd name="T64" fmla="*/ 294 w 450"/>
                  <a:gd name="T65" fmla="*/ 42 h 150"/>
                  <a:gd name="T66" fmla="*/ 300 w 450"/>
                  <a:gd name="T67" fmla="*/ 36 h 150"/>
                  <a:gd name="T68" fmla="*/ 312 w 450"/>
                  <a:gd name="T69" fmla="*/ 36 h 150"/>
                  <a:gd name="T70" fmla="*/ 318 w 450"/>
                  <a:gd name="T71" fmla="*/ 30 h 150"/>
                  <a:gd name="T72" fmla="*/ 330 w 450"/>
                  <a:gd name="T73" fmla="*/ 30 h 150"/>
                  <a:gd name="T74" fmla="*/ 336 w 450"/>
                  <a:gd name="T75" fmla="*/ 30 h 150"/>
                  <a:gd name="T76" fmla="*/ 342 w 450"/>
                  <a:gd name="T77" fmla="*/ 24 h 150"/>
                  <a:gd name="T78" fmla="*/ 354 w 450"/>
                  <a:gd name="T79" fmla="*/ 24 h 150"/>
                  <a:gd name="T80" fmla="*/ 360 w 450"/>
                  <a:gd name="T81" fmla="*/ 18 h 150"/>
                  <a:gd name="T82" fmla="*/ 372 w 450"/>
                  <a:gd name="T83" fmla="*/ 18 h 150"/>
                  <a:gd name="T84" fmla="*/ 378 w 450"/>
                  <a:gd name="T85" fmla="*/ 18 h 150"/>
                  <a:gd name="T86" fmla="*/ 390 w 450"/>
                  <a:gd name="T87" fmla="*/ 12 h 150"/>
                  <a:gd name="T88" fmla="*/ 396 w 450"/>
                  <a:gd name="T89" fmla="*/ 12 h 150"/>
                  <a:gd name="T90" fmla="*/ 408 w 450"/>
                  <a:gd name="T91" fmla="*/ 6 h 150"/>
                  <a:gd name="T92" fmla="*/ 414 w 450"/>
                  <a:gd name="T93" fmla="*/ 6 h 150"/>
                  <a:gd name="T94" fmla="*/ 426 w 450"/>
                  <a:gd name="T95" fmla="*/ 6 h 150"/>
                  <a:gd name="T96" fmla="*/ 432 w 450"/>
                  <a:gd name="T97" fmla="*/ 0 h 150"/>
                  <a:gd name="T98" fmla="*/ 444 w 450"/>
                  <a:gd name="T99" fmla="*/ 0 h 150"/>
                  <a:gd name="T100" fmla="*/ 450 w 450"/>
                  <a:gd name="T101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50" h="150">
                    <a:moveTo>
                      <a:pt x="0" y="150"/>
                    </a:moveTo>
                    <a:lnTo>
                      <a:pt x="6" y="150"/>
                    </a:lnTo>
                    <a:lnTo>
                      <a:pt x="6" y="150"/>
                    </a:lnTo>
                    <a:lnTo>
                      <a:pt x="6" y="150"/>
                    </a:lnTo>
                    <a:lnTo>
                      <a:pt x="6" y="150"/>
                    </a:lnTo>
                    <a:lnTo>
                      <a:pt x="12" y="150"/>
                    </a:lnTo>
                    <a:lnTo>
                      <a:pt x="12" y="144"/>
                    </a:lnTo>
                    <a:lnTo>
                      <a:pt x="12" y="144"/>
                    </a:lnTo>
                    <a:lnTo>
                      <a:pt x="18" y="144"/>
                    </a:lnTo>
                    <a:lnTo>
                      <a:pt x="18" y="144"/>
                    </a:lnTo>
                    <a:lnTo>
                      <a:pt x="18" y="144"/>
                    </a:lnTo>
                    <a:lnTo>
                      <a:pt x="18" y="144"/>
                    </a:lnTo>
                    <a:lnTo>
                      <a:pt x="24" y="144"/>
                    </a:lnTo>
                    <a:lnTo>
                      <a:pt x="24" y="138"/>
                    </a:lnTo>
                    <a:lnTo>
                      <a:pt x="24" y="138"/>
                    </a:lnTo>
                    <a:lnTo>
                      <a:pt x="30" y="138"/>
                    </a:lnTo>
                    <a:lnTo>
                      <a:pt x="30" y="138"/>
                    </a:lnTo>
                    <a:lnTo>
                      <a:pt x="30" y="138"/>
                    </a:lnTo>
                    <a:lnTo>
                      <a:pt x="36" y="138"/>
                    </a:lnTo>
                    <a:lnTo>
                      <a:pt x="36" y="138"/>
                    </a:lnTo>
                    <a:lnTo>
                      <a:pt x="36" y="132"/>
                    </a:lnTo>
                    <a:lnTo>
                      <a:pt x="36" y="132"/>
                    </a:lnTo>
                    <a:lnTo>
                      <a:pt x="42" y="132"/>
                    </a:lnTo>
                    <a:lnTo>
                      <a:pt x="42" y="132"/>
                    </a:lnTo>
                    <a:lnTo>
                      <a:pt x="42" y="132"/>
                    </a:lnTo>
                    <a:lnTo>
                      <a:pt x="48" y="132"/>
                    </a:lnTo>
                    <a:lnTo>
                      <a:pt x="48" y="132"/>
                    </a:lnTo>
                    <a:lnTo>
                      <a:pt x="48" y="126"/>
                    </a:lnTo>
                    <a:lnTo>
                      <a:pt x="48" y="126"/>
                    </a:lnTo>
                    <a:lnTo>
                      <a:pt x="54" y="126"/>
                    </a:lnTo>
                    <a:lnTo>
                      <a:pt x="54" y="126"/>
                    </a:lnTo>
                    <a:lnTo>
                      <a:pt x="54" y="126"/>
                    </a:lnTo>
                    <a:lnTo>
                      <a:pt x="60" y="126"/>
                    </a:lnTo>
                    <a:lnTo>
                      <a:pt x="60" y="126"/>
                    </a:lnTo>
                    <a:lnTo>
                      <a:pt x="60" y="120"/>
                    </a:lnTo>
                    <a:lnTo>
                      <a:pt x="66" y="120"/>
                    </a:lnTo>
                    <a:lnTo>
                      <a:pt x="66" y="120"/>
                    </a:lnTo>
                    <a:lnTo>
                      <a:pt x="66" y="120"/>
                    </a:lnTo>
                    <a:lnTo>
                      <a:pt x="66" y="120"/>
                    </a:lnTo>
                    <a:lnTo>
                      <a:pt x="72" y="120"/>
                    </a:lnTo>
                    <a:lnTo>
                      <a:pt x="72" y="120"/>
                    </a:lnTo>
                    <a:lnTo>
                      <a:pt x="72" y="120"/>
                    </a:lnTo>
                    <a:lnTo>
                      <a:pt x="78" y="114"/>
                    </a:lnTo>
                    <a:lnTo>
                      <a:pt x="78" y="114"/>
                    </a:lnTo>
                    <a:lnTo>
                      <a:pt x="78" y="114"/>
                    </a:lnTo>
                    <a:lnTo>
                      <a:pt x="84" y="114"/>
                    </a:lnTo>
                    <a:lnTo>
                      <a:pt x="84" y="114"/>
                    </a:lnTo>
                    <a:lnTo>
                      <a:pt x="84" y="114"/>
                    </a:lnTo>
                    <a:lnTo>
                      <a:pt x="84" y="114"/>
                    </a:lnTo>
                    <a:lnTo>
                      <a:pt x="90" y="114"/>
                    </a:lnTo>
                    <a:lnTo>
                      <a:pt x="90" y="108"/>
                    </a:lnTo>
                    <a:lnTo>
                      <a:pt x="90" y="108"/>
                    </a:lnTo>
                    <a:lnTo>
                      <a:pt x="96" y="108"/>
                    </a:lnTo>
                    <a:lnTo>
                      <a:pt x="96" y="108"/>
                    </a:lnTo>
                    <a:lnTo>
                      <a:pt x="96" y="108"/>
                    </a:lnTo>
                    <a:lnTo>
                      <a:pt x="96" y="108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2" y="102"/>
                    </a:lnTo>
                    <a:lnTo>
                      <a:pt x="108" y="102"/>
                    </a:lnTo>
                    <a:lnTo>
                      <a:pt x="108" y="102"/>
                    </a:lnTo>
                    <a:lnTo>
                      <a:pt x="108" y="102"/>
                    </a:lnTo>
                    <a:lnTo>
                      <a:pt x="114" y="102"/>
                    </a:lnTo>
                    <a:lnTo>
                      <a:pt x="114" y="102"/>
                    </a:lnTo>
                    <a:lnTo>
                      <a:pt x="114" y="102"/>
                    </a:lnTo>
                    <a:lnTo>
                      <a:pt x="114" y="102"/>
                    </a:lnTo>
                    <a:lnTo>
                      <a:pt x="120" y="96"/>
                    </a:lnTo>
                    <a:lnTo>
                      <a:pt x="120" y="96"/>
                    </a:lnTo>
                    <a:lnTo>
                      <a:pt x="120" y="96"/>
                    </a:lnTo>
                    <a:lnTo>
                      <a:pt x="126" y="96"/>
                    </a:lnTo>
                    <a:lnTo>
                      <a:pt x="126" y="96"/>
                    </a:lnTo>
                    <a:lnTo>
                      <a:pt x="126" y="96"/>
                    </a:lnTo>
                    <a:lnTo>
                      <a:pt x="126" y="96"/>
                    </a:lnTo>
                    <a:lnTo>
                      <a:pt x="132" y="96"/>
                    </a:lnTo>
                    <a:lnTo>
                      <a:pt x="132" y="90"/>
                    </a:lnTo>
                    <a:lnTo>
                      <a:pt x="132" y="90"/>
                    </a:lnTo>
                    <a:lnTo>
                      <a:pt x="138" y="90"/>
                    </a:lnTo>
                    <a:lnTo>
                      <a:pt x="138" y="90"/>
                    </a:lnTo>
                    <a:lnTo>
                      <a:pt x="138" y="90"/>
                    </a:lnTo>
                    <a:lnTo>
                      <a:pt x="144" y="90"/>
                    </a:lnTo>
                    <a:lnTo>
                      <a:pt x="144" y="90"/>
                    </a:lnTo>
                    <a:lnTo>
                      <a:pt x="144" y="90"/>
                    </a:lnTo>
                    <a:lnTo>
                      <a:pt x="144" y="90"/>
                    </a:lnTo>
                    <a:lnTo>
                      <a:pt x="150" y="84"/>
                    </a:lnTo>
                    <a:lnTo>
                      <a:pt x="150" y="84"/>
                    </a:lnTo>
                    <a:lnTo>
                      <a:pt x="150" y="84"/>
                    </a:lnTo>
                    <a:lnTo>
                      <a:pt x="156" y="84"/>
                    </a:lnTo>
                    <a:lnTo>
                      <a:pt x="156" y="84"/>
                    </a:lnTo>
                    <a:lnTo>
                      <a:pt x="156" y="84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62" y="84"/>
                    </a:lnTo>
                    <a:lnTo>
                      <a:pt x="162" y="78"/>
                    </a:lnTo>
                    <a:lnTo>
                      <a:pt x="168" y="78"/>
                    </a:lnTo>
                    <a:lnTo>
                      <a:pt x="168" y="78"/>
                    </a:lnTo>
                    <a:lnTo>
                      <a:pt x="168" y="78"/>
                    </a:lnTo>
                    <a:lnTo>
                      <a:pt x="174" y="78"/>
                    </a:lnTo>
                    <a:lnTo>
                      <a:pt x="174" y="78"/>
                    </a:lnTo>
                    <a:lnTo>
                      <a:pt x="174" y="78"/>
                    </a:lnTo>
                    <a:lnTo>
                      <a:pt x="174" y="78"/>
                    </a:lnTo>
                    <a:lnTo>
                      <a:pt x="180" y="78"/>
                    </a:lnTo>
                    <a:lnTo>
                      <a:pt x="180" y="78"/>
                    </a:lnTo>
                    <a:lnTo>
                      <a:pt x="180" y="72"/>
                    </a:lnTo>
                    <a:lnTo>
                      <a:pt x="186" y="72"/>
                    </a:lnTo>
                    <a:lnTo>
                      <a:pt x="186" y="72"/>
                    </a:lnTo>
                    <a:lnTo>
                      <a:pt x="186" y="72"/>
                    </a:lnTo>
                    <a:lnTo>
                      <a:pt x="192" y="72"/>
                    </a:lnTo>
                    <a:lnTo>
                      <a:pt x="192" y="72"/>
                    </a:lnTo>
                    <a:lnTo>
                      <a:pt x="192" y="72"/>
                    </a:lnTo>
                    <a:lnTo>
                      <a:pt x="192" y="72"/>
                    </a:lnTo>
                    <a:lnTo>
                      <a:pt x="198" y="72"/>
                    </a:lnTo>
                    <a:lnTo>
                      <a:pt x="198" y="72"/>
                    </a:lnTo>
                    <a:lnTo>
                      <a:pt x="198" y="66"/>
                    </a:lnTo>
                    <a:lnTo>
                      <a:pt x="204" y="66"/>
                    </a:lnTo>
                    <a:lnTo>
                      <a:pt x="204" y="66"/>
                    </a:lnTo>
                    <a:lnTo>
                      <a:pt x="204" y="66"/>
                    </a:lnTo>
                    <a:lnTo>
                      <a:pt x="204" y="66"/>
                    </a:lnTo>
                    <a:lnTo>
                      <a:pt x="210" y="66"/>
                    </a:lnTo>
                    <a:lnTo>
                      <a:pt x="210" y="66"/>
                    </a:lnTo>
                    <a:lnTo>
                      <a:pt x="210" y="66"/>
                    </a:lnTo>
                    <a:lnTo>
                      <a:pt x="216" y="66"/>
                    </a:lnTo>
                    <a:lnTo>
                      <a:pt x="216" y="66"/>
                    </a:lnTo>
                    <a:lnTo>
                      <a:pt x="216" y="60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28" y="60"/>
                    </a:lnTo>
                    <a:lnTo>
                      <a:pt x="228" y="60"/>
                    </a:lnTo>
                    <a:lnTo>
                      <a:pt x="228" y="60"/>
                    </a:lnTo>
                    <a:lnTo>
                      <a:pt x="234" y="60"/>
                    </a:lnTo>
                    <a:lnTo>
                      <a:pt x="234" y="60"/>
                    </a:lnTo>
                    <a:lnTo>
                      <a:pt x="234" y="54"/>
                    </a:lnTo>
                    <a:lnTo>
                      <a:pt x="234" y="54"/>
                    </a:lnTo>
                    <a:lnTo>
                      <a:pt x="240" y="54"/>
                    </a:lnTo>
                    <a:lnTo>
                      <a:pt x="240" y="54"/>
                    </a:lnTo>
                    <a:lnTo>
                      <a:pt x="240" y="54"/>
                    </a:lnTo>
                    <a:lnTo>
                      <a:pt x="246" y="54"/>
                    </a:lnTo>
                    <a:lnTo>
                      <a:pt x="246" y="54"/>
                    </a:lnTo>
                    <a:lnTo>
                      <a:pt x="246" y="54"/>
                    </a:lnTo>
                    <a:lnTo>
                      <a:pt x="252" y="54"/>
                    </a:lnTo>
                    <a:lnTo>
                      <a:pt x="252" y="54"/>
                    </a:lnTo>
                    <a:lnTo>
                      <a:pt x="252" y="54"/>
                    </a:lnTo>
                    <a:lnTo>
                      <a:pt x="252" y="48"/>
                    </a:lnTo>
                    <a:lnTo>
                      <a:pt x="258" y="48"/>
                    </a:lnTo>
                    <a:lnTo>
                      <a:pt x="258" y="48"/>
                    </a:lnTo>
                    <a:lnTo>
                      <a:pt x="258" y="48"/>
                    </a:lnTo>
                    <a:lnTo>
                      <a:pt x="264" y="48"/>
                    </a:lnTo>
                    <a:lnTo>
                      <a:pt x="264" y="48"/>
                    </a:lnTo>
                    <a:lnTo>
                      <a:pt x="264" y="48"/>
                    </a:lnTo>
                    <a:lnTo>
                      <a:pt x="264" y="48"/>
                    </a:lnTo>
                    <a:lnTo>
                      <a:pt x="270" y="48"/>
                    </a:lnTo>
                    <a:lnTo>
                      <a:pt x="270" y="48"/>
                    </a:lnTo>
                    <a:lnTo>
                      <a:pt x="270" y="48"/>
                    </a:lnTo>
                    <a:lnTo>
                      <a:pt x="276" y="42"/>
                    </a:lnTo>
                    <a:lnTo>
                      <a:pt x="276" y="42"/>
                    </a:lnTo>
                    <a:lnTo>
                      <a:pt x="276" y="42"/>
                    </a:lnTo>
                    <a:lnTo>
                      <a:pt x="282" y="42"/>
                    </a:lnTo>
                    <a:lnTo>
                      <a:pt x="282" y="42"/>
                    </a:lnTo>
                    <a:lnTo>
                      <a:pt x="282" y="42"/>
                    </a:lnTo>
                    <a:lnTo>
                      <a:pt x="282" y="42"/>
                    </a:lnTo>
                    <a:lnTo>
                      <a:pt x="288" y="42"/>
                    </a:lnTo>
                    <a:lnTo>
                      <a:pt x="288" y="42"/>
                    </a:lnTo>
                    <a:lnTo>
                      <a:pt x="288" y="42"/>
                    </a:lnTo>
                    <a:lnTo>
                      <a:pt x="294" y="42"/>
                    </a:lnTo>
                    <a:lnTo>
                      <a:pt x="294" y="36"/>
                    </a:lnTo>
                    <a:lnTo>
                      <a:pt x="294" y="36"/>
                    </a:lnTo>
                    <a:lnTo>
                      <a:pt x="294" y="36"/>
                    </a:lnTo>
                    <a:lnTo>
                      <a:pt x="300" y="36"/>
                    </a:lnTo>
                    <a:lnTo>
                      <a:pt x="300" y="36"/>
                    </a:lnTo>
                    <a:lnTo>
                      <a:pt x="300" y="36"/>
                    </a:lnTo>
                    <a:lnTo>
                      <a:pt x="306" y="36"/>
                    </a:lnTo>
                    <a:lnTo>
                      <a:pt x="306" y="36"/>
                    </a:lnTo>
                    <a:lnTo>
                      <a:pt x="306" y="36"/>
                    </a:lnTo>
                    <a:lnTo>
                      <a:pt x="312" y="36"/>
                    </a:lnTo>
                    <a:lnTo>
                      <a:pt x="312" y="36"/>
                    </a:lnTo>
                    <a:lnTo>
                      <a:pt x="312" y="36"/>
                    </a:lnTo>
                    <a:lnTo>
                      <a:pt x="312" y="30"/>
                    </a:lnTo>
                    <a:lnTo>
                      <a:pt x="318" y="30"/>
                    </a:lnTo>
                    <a:lnTo>
                      <a:pt x="318" y="30"/>
                    </a:lnTo>
                    <a:lnTo>
                      <a:pt x="318" y="30"/>
                    </a:lnTo>
                    <a:lnTo>
                      <a:pt x="324" y="30"/>
                    </a:lnTo>
                    <a:lnTo>
                      <a:pt x="324" y="30"/>
                    </a:lnTo>
                    <a:lnTo>
                      <a:pt x="324" y="30"/>
                    </a:lnTo>
                    <a:lnTo>
                      <a:pt x="330" y="30"/>
                    </a:lnTo>
                    <a:lnTo>
                      <a:pt x="330" y="30"/>
                    </a:lnTo>
                    <a:lnTo>
                      <a:pt x="330" y="30"/>
                    </a:lnTo>
                    <a:lnTo>
                      <a:pt x="330" y="30"/>
                    </a:lnTo>
                    <a:lnTo>
                      <a:pt x="336" y="30"/>
                    </a:lnTo>
                    <a:lnTo>
                      <a:pt x="336" y="30"/>
                    </a:lnTo>
                    <a:lnTo>
                      <a:pt x="336" y="24"/>
                    </a:lnTo>
                    <a:lnTo>
                      <a:pt x="342" y="24"/>
                    </a:lnTo>
                    <a:lnTo>
                      <a:pt x="342" y="24"/>
                    </a:lnTo>
                    <a:lnTo>
                      <a:pt x="342" y="24"/>
                    </a:lnTo>
                    <a:lnTo>
                      <a:pt x="342" y="24"/>
                    </a:lnTo>
                    <a:lnTo>
                      <a:pt x="348" y="24"/>
                    </a:lnTo>
                    <a:lnTo>
                      <a:pt x="348" y="24"/>
                    </a:lnTo>
                    <a:lnTo>
                      <a:pt x="348" y="24"/>
                    </a:lnTo>
                    <a:lnTo>
                      <a:pt x="354" y="24"/>
                    </a:lnTo>
                    <a:lnTo>
                      <a:pt x="354" y="24"/>
                    </a:lnTo>
                    <a:lnTo>
                      <a:pt x="354" y="24"/>
                    </a:lnTo>
                    <a:lnTo>
                      <a:pt x="360" y="24"/>
                    </a:lnTo>
                    <a:lnTo>
                      <a:pt x="360" y="18"/>
                    </a:lnTo>
                    <a:lnTo>
                      <a:pt x="360" y="18"/>
                    </a:lnTo>
                    <a:lnTo>
                      <a:pt x="360" y="18"/>
                    </a:lnTo>
                    <a:lnTo>
                      <a:pt x="366" y="18"/>
                    </a:lnTo>
                    <a:lnTo>
                      <a:pt x="366" y="18"/>
                    </a:lnTo>
                    <a:lnTo>
                      <a:pt x="366" y="18"/>
                    </a:lnTo>
                    <a:lnTo>
                      <a:pt x="372" y="18"/>
                    </a:lnTo>
                    <a:lnTo>
                      <a:pt x="372" y="18"/>
                    </a:lnTo>
                    <a:lnTo>
                      <a:pt x="372" y="18"/>
                    </a:lnTo>
                    <a:lnTo>
                      <a:pt x="372" y="18"/>
                    </a:lnTo>
                    <a:lnTo>
                      <a:pt x="378" y="18"/>
                    </a:lnTo>
                    <a:lnTo>
                      <a:pt x="378" y="18"/>
                    </a:lnTo>
                    <a:lnTo>
                      <a:pt x="378" y="18"/>
                    </a:lnTo>
                    <a:lnTo>
                      <a:pt x="384" y="18"/>
                    </a:lnTo>
                    <a:lnTo>
                      <a:pt x="384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0" y="12"/>
                    </a:lnTo>
                    <a:lnTo>
                      <a:pt x="390" y="12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396" y="12"/>
                    </a:lnTo>
                    <a:lnTo>
                      <a:pt x="396" y="12"/>
                    </a:lnTo>
                    <a:lnTo>
                      <a:pt x="402" y="12"/>
                    </a:lnTo>
                    <a:lnTo>
                      <a:pt x="402" y="12"/>
                    </a:lnTo>
                    <a:lnTo>
                      <a:pt x="402" y="12"/>
                    </a:lnTo>
                    <a:lnTo>
                      <a:pt x="402" y="12"/>
                    </a:lnTo>
                    <a:lnTo>
                      <a:pt x="408" y="6"/>
                    </a:lnTo>
                    <a:lnTo>
                      <a:pt x="408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14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0" y="6"/>
                    </a:lnTo>
                    <a:lnTo>
                      <a:pt x="420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26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2" y="6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38" y="0"/>
                    </a:lnTo>
                    <a:lnTo>
                      <a:pt x="438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44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50" y="0"/>
                    </a:lnTo>
                  </a:path>
                </a:pathLst>
              </a:custGeom>
              <a:noFill/>
              <a:ln w="1905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26" name="Freeform 130">
                <a:extLst>
                  <a:ext uri="{FF2B5EF4-FFF2-40B4-BE49-F238E27FC236}">
                    <a16:creationId xmlns:a16="http://schemas.microsoft.com/office/drawing/2014/main" id="{C1DC14BA-DED3-4D18-9A1B-75A588D14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" y="741"/>
                <a:ext cx="394" cy="67"/>
              </a:xfrm>
              <a:custGeom>
                <a:avLst/>
                <a:gdLst>
                  <a:gd name="T0" fmla="*/ 12 w 456"/>
                  <a:gd name="T1" fmla="*/ 72 h 78"/>
                  <a:gd name="T2" fmla="*/ 18 w 456"/>
                  <a:gd name="T3" fmla="*/ 72 h 78"/>
                  <a:gd name="T4" fmla="*/ 30 w 456"/>
                  <a:gd name="T5" fmla="*/ 72 h 78"/>
                  <a:gd name="T6" fmla="*/ 36 w 456"/>
                  <a:gd name="T7" fmla="*/ 66 h 78"/>
                  <a:gd name="T8" fmla="*/ 48 w 456"/>
                  <a:gd name="T9" fmla="*/ 66 h 78"/>
                  <a:gd name="T10" fmla="*/ 54 w 456"/>
                  <a:gd name="T11" fmla="*/ 66 h 78"/>
                  <a:gd name="T12" fmla="*/ 60 w 456"/>
                  <a:gd name="T13" fmla="*/ 66 h 78"/>
                  <a:gd name="T14" fmla="*/ 72 w 456"/>
                  <a:gd name="T15" fmla="*/ 60 h 78"/>
                  <a:gd name="T16" fmla="*/ 78 w 456"/>
                  <a:gd name="T17" fmla="*/ 60 h 78"/>
                  <a:gd name="T18" fmla="*/ 90 w 456"/>
                  <a:gd name="T19" fmla="*/ 60 h 78"/>
                  <a:gd name="T20" fmla="*/ 96 w 456"/>
                  <a:gd name="T21" fmla="*/ 54 h 78"/>
                  <a:gd name="T22" fmla="*/ 108 w 456"/>
                  <a:gd name="T23" fmla="*/ 54 h 78"/>
                  <a:gd name="T24" fmla="*/ 114 w 456"/>
                  <a:gd name="T25" fmla="*/ 54 h 78"/>
                  <a:gd name="T26" fmla="*/ 126 w 456"/>
                  <a:gd name="T27" fmla="*/ 48 h 78"/>
                  <a:gd name="T28" fmla="*/ 132 w 456"/>
                  <a:gd name="T29" fmla="*/ 48 h 78"/>
                  <a:gd name="T30" fmla="*/ 144 w 456"/>
                  <a:gd name="T31" fmla="*/ 48 h 78"/>
                  <a:gd name="T32" fmla="*/ 150 w 456"/>
                  <a:gd name="T33" fmla="*/ 48 h 78"/>
                  <a:gd name="T34" fmla="*/ 162 w 456"/>
                  <a:gd name="T35" fmla="*/ 42 h 78"/>
                  <a:gd name="T36" fmla="*/ 168 w 456"/>
                  <a:gd name="T37" fmla="*/ 42 h 78"/>
                  <a:gd name="T38" fmla="*/ 180 w 456"/>
                  <a:gd name="T39" fmla="*/ 42 h 78"/>
                  <a:gd name="T40" fmla="*/ 186 w 456"/>
                  <a:gd name="T41" fmla="*/ 42 h 78"/>
                  <a:gd name="T42" fmla="*/ 198 w 456"/>
                  <a:gd name="T43" fmla="*/ 36 h 78"/>
                  <a:gd name="T44" fmla="*/ 204 w 456"/>
                  <a:gd name="T45" fmla="*/ 36 h 78"/>
                  <a:gd name="T46" fmla="*/ 216 w 456"/>
                  <a:gd name="T47" fmla="*/ 36 h 78"/>
                  <a:gd name="T48" fmla="*/ 222 w 456"/>
                  <a:gd name="T49" fmla="*/ 36 h 78"/>
                  <a:gd name="T50" fmla="*/ 234 w 456"/>
                  <a:gd name="T51" fmla="*/ 30 h 78"/>
                  <a:gd name="T52" fmla="*/ 240 w 456"/>
                  <a:gd name="T53" fmla="*/ 30 h 78"/>
                  <a:gd name="T54" fmla="*/ 246 w 456"/>
                  <a:gd name="T55" fmla="*/ 30 h 78"/>
                  <a:gd name="T56" fmla="*/ 258 w 456"/>
                  <a:gd name="T57" fmla="*/ 30 h 78"/>
                  <a:gd name="T58" fmla="*/ 264 w 456"/>
                  <a:gd name="T59" fmla="*/ 24 h 78"/>
                  <a:gd name="T60" fmla="*/ 276 w 456"/>
                  <a:gd name="T61" fmla="*/ 24 h 78"/>
                  <a:gd name="T62" fmla="*/ 282 w 456"/>
                  <a:gd name="T63" fmla="*/ 24 h 78"/>
                  <a:gd name="T64" fmla="*/ 294 w 456"/>
                  <a:gd name="T65" fmla="*/ 24 h 78"/>
                  <a:gd name="T66" fmla="*/ 300 w 456"/>
                  <a:gd name="T67" fmla="*/ 18 h 78"/>
                  <a:gd name="T68" fmla="*/ 312 w 456"/>
                  <a:gd name="T69" fmla="*/ 18 h 78"/>
                  <a:gd name="T70" fmla="*/ 318 w 456"/>
                  <a:gd name="T71" fmla="*/ 18 h 78"/>
                  <a:gd name="T72" fmla="*/ 330 w 456"/>
                  <a:gd name="T73" fmla="*/ 18 h 78"/>
                  <a:gd name="T74" fmla="*/ 336 w 456"/>
                  <a:gd name="T75" fmla="*/ 18 h 78"/>
                  <a:gd name="T76" fmla="*/ 348 w 456"/>
                  <a:gd name="T77" fmla="*/ 12 h 78"/>
                  <a:gd name="T78" fmla="*/ 354 w 456"/>
                  <a:gd name="T79" fmla="*/ 12 h 78"/>
                  <a:gd name="T80" fmla="*/ 366 w 456"/>
                  <a:gd name="T81" fmla="*/ 12 h 78"/>
                  <a:gd name="T82" fmla="*/ 372 w 456"/>
                  <a:gd name="T83" fmla="*/ 12 h 78"/>
                  <a:gd name="T84" fmla="*/ 384 w 456"/>
                  <a:gd name="T85" fmla="*/ 6 h 78"/>
                  <a:gd name="T86" fmla="*/ 390 w 456"/>
                  <a:gd name="T87" fmla="*/ 6 h 78"/>
                  <a:gd name="T88" fmla="*/ 402 w 456"/>
                  <a:gd name="T89" fmla="*/ 6 h 78"/>
                  <a:gd name="T90" fmla="*/ 408 w 456"/>
                  <a:gd name="T91" fmla="*/ 6 h 78"/>
                  <a:gd name="T92" fmla="*/ 414 w 456"/>
                  <a:gd name="T93" fmla="*/ 6 h 78"/>
                  <a:gd name="T94" fmla="*/ 426 w 456"/>
                  <a:gd name="T95" fmla="*/ 0 h 78"/>
                  <a:gd name="T96" fmla="*/ 432 w 456"/>
                  <a:gd name="T97" fmla="*/ 0 h 78"/>
                  <a:gd name="T98" fmla="*/ 444 w 456"/>
                  <a:gd name="T99" fmla="*/ 0 h 78"/>
                  <a:gd name="T100" fmla="*/ 450 w 456"/>
                  <a:gd name="T10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56" h="78">
                    <a:moveTo>
                      <a:pt x="0" y="78"/>
                    </a:moveTo>
                    <a:lnTo>
                      <a:pt x="6" y="78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6" y="60"/>
                    </a:lnTo>
                    <a:lnTo>
                      <a:pt x="66" y="60"/>
                    </a:lnTo>
                    <a:lnTo>
                      <a:pt x="66" y="60"/>
                    </a:lnTo>
                    <a:lnTo>
                      <a:pt x="72" y="60"/>
                    </a:lnTo>
                    <a:lnTo>
                      <a:pt x="72" y="60"/>
                    </a:lnTo>
                    <a:lnTo>
                      <a:pt x="72" y="60"/>
                    </a:lnTo>
                    <a:lnTo>
                      <a:pt x="78" y="60"/>
                    </a:lnTo>
                    <a:lnTo>
                      <a:pt x="78" y="60"/>
                    </a:lnTo>
                    <a:lnTo>
                      <a:pt x="78" y="60"/>
                    </a:lnTo>
                    <a:lnTo>
                      <a:pt x="78" y="60"/>
                    </a:lnTo>
                    <a:lnTo>
                      <a:pt x="84" y="60"/>
                    </a:lnTo>
                    <a:lnTo>
                      <a:pt x="84" y="60"/>
                    </a:lnTo>
                    <a:lnTo>
                      <a:pt x="84" y="60"/>
                    </a:lnTo>
                    <a:lnTo>
                      <a:pt x="90" y="60"/>
                    </a:lnTo>
                    <a:lnTo>
                      <a:pt x="90" y="60"/>
                    </a:lnTo>
                    <a:lnTo>
                      <a:pt x="90" y="60"/>
                    </a:lnTo>
                    <a:lnTo>
                      <a:pt x="96" y="54"/>
                    </a:lnTo>
                    <a:lnTo>
                      <a:pt x="96" y="54"/>
                    </a:lnTo>
                    <a:lnTo>
                      <a:pt x="96" y="54"/>
                    </a:lnTo>
                    <a:lnTo>
                      <a:pt x="96" y="54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8" y="54"/>
                    </a:lnTo>
                    <a:lnTo>
                      <a:pt x="108" y="54"/>
                    </a:lnTo>
                    <a:lnTo>
                      <a:pt x="108" y="54"/>
                    </a:lnTo>
                    <a:lnTo>
                      <a:pt x="108" y="54"/>
                    </a:lnTo>
                    <a:lnTo>
                      <a:pt x="114" y="54"/>
                    </a:lnTo>
                    <a:lnTo>
                      <a:pt x="114" y="54"/>
                    </a:lnTo>
                    <a:lnTo>
                      <a:pt x="114" y="54"/>
                    </a:lnTo>
                    <a:lnTo>
                      <a:pt x="120" y="54"/>
                    </a:lnTo>
                    <a:lnTo>
                      <a:pt x="120" y="54"/>
                    </a:lnTo>
                    <a:lnTo>
                      <a:pt x="120" y="54"/>
                    </a:lnTo>
                    <a:lnTo>
                      <a:pt x="126" y="54"/>
                    </a:lnTo>
                    <a:lnTo>
                      <a:pt x="126" y="48"/>
                    </a:lnTo>
                    <a:lnTo>
                      <a:pt x="126" y="48"/>
                    </a:lnTo>
                    <a:lnTo>
                      <a:pt x="126" y="48"/>
                    </a:lnTo>
                    <a:lnTo>
                      <a:pt x="132" y="48"/>
                    </a:lnTo>
                    <a:lnTo>
                      <a:pt x="132" y="48"/>
                    </a:lnTo>
                    <a:lnTo>
                      <a:pt x="132" y="48"/>
                    </a:lnTo>
                    <a:lnTo>
                      <a:pt x="138" y="48"/>
                    </a:lnTo>
                    <a:lnTo>
                      <a:pt x="138" y="48"/>
                    </a:lnTo>
                    <a:lnTo>
                      <a:pt x="138" y="48"/>
                    </a:lnTo>
                    <a:lnTo>
                      <a:pt x="138" y="48"/>
                    </a:lnTo>
                    <a:lnTo>
                      <a:pt x="144" y="48"/>
                    </a:lnTo>
                    <a:lnTo>
                      <a:pt x="144" y="48"/>
                    </a:lnTo>
                    <a:lnTo>
                      <a:pt x="144" y="48"/>
                    </a:lnTo>
                    <a:lnTo>
                      <a:pt x="150" y="48"/>
                    </a:lnTo>
                    <a:lnTo>
                      <a:pt x="150" y="48"/>
                    </a:lnTo>
                    <a:lnTo>
                      <a:pt x="150" y="48"/>
                    </a:lnTo>
                    <a:lnTo>
                      <a:pt x="156" y="48"/>
                    </a:lnTo>
                    <a:lnTo>
                      <a:pt x="156" y="48"/>
                    </a:lnTo>
                    <a:lnTo>
                      <a:pt x="156" y="42"/>
                    </a:lnTo>
                    <a:lnTo>
                      <a:pt x="156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8" y="42"/>
                    </a:lnTo>
                    <a:lnTo>
                      <a:pt x="168" y="42"/>
                    </a:lnTo>
                    <a:lnTo>
                      <a:pt x="168" y="42"/>
                    </a:lnTo>
                    <a:lnTo>
                      <a:pt x="168" y="42"/>
                    </a:lnTo>
                    <a:lnTo>
                      <a:pt x="174" y="42"/>
                    </a:lnTo>
                    <a:lnTo>
                      <a:pt x="174" y="42"/>
                    </a:lnTo>
                    <a:lnTo>
                      <a:pt x="174" y="42"/>
                    </a:lnTo>
                    <a:lnTo>
                      <a:pt x="180" y="42"/>
                    </a:lnTo>
                    <a:lnTo>
                      <a:pt x="180" y="42"/>
                    </a:lnTo>
                    <a:lnTo>
                      <a:pt x="180" y="42"/>
                    </a:lnTo>
                    <a:lnTo>
                      <a:pt x="186" y="42"/>
                    </a:lnTo>
                    <a:lnTo>
                      <a:pt x="186" y="42"/>
                    </a:lnTo>
                    <a:lnTo>
                      <a:pt x="186" y="42"/>
                    </a:lnTo>
                    <a:lnTo>
                      <a:pt x="186" y="42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8" y="36"/>
                    </a:lnTo>
                    <a:lnTo>
                      <a:pt x="198" y="36"/>
                    </a:lnTo>
                    <a:lnTo>
                      <a:pt x="198" y="36"/>
                    </a:lnTo>
                    <a:lnTo>
                      <a:pt x="198" y="36"/>
                    </a:lnTo>
                    <a:lnTo>
                      <a:pt x="204" y="36"/>
                    </a:lnTo>
                    <a:lnTo>
                      <a:pt x="204" y="36"/>
                    </a:lnTo>
                    <a:lnTo>
                      <a:pt x="204" y="36"/>
                    </a:lnTo>
                    <a:lnTo>
                      <a:pt x="210" y="36"/>
                    </a:lnTo>
                    <a:lnTo>
                      <a:pt x="210" y="36"/>
                    </a:lnTo>
                    <a:lnTo>
                      <a:pt x="210" y="36"/>
                    </a:lnTo>
                    <a:lnTo>
                      <a:pt x="216" y="36"/>
                    </a:lnTo>
                    <a:lnTo>
                      <a:pt x="216" y="36"/>
                    </a:lnTo>
                    <a:lnTo>
                      <a:pt x="216" y="36"/>
                    </a:lnTo>
                    <a:lnTo>
                      <a:pt x="216" y="36"/>
                    </a:lnTo>
                    <a:lnTo>
                      <a:pt x="222" y="36"/>
                    </a:lnTo>
                    <a:lnTo>
                      <a:pt x="222" y="36"/>
                    </a:lnTo>
                    <a:lnTo>
                      <a:pt x="222" y="36"/>
                    </a:lnTo>
                    <a:lnTo>
                      <a:pt x="228" y="30"/>
                    </a:lnTo>
                    <a:lnTo>
                      <a:pt x="228" y="30"/>
                    </a:lnTo>
                    <a:lnTo>
                      <a:pt x="228" y="30"/>
                    </a:lnTo>
                    <a:lnTo>
                      <a:pt x="234" y="30"/>
                    </a:lnTo>
                    <a:lnTo>
                      <a:pt x="234" y="30"/>
                    </a:lnTo>
                    <a:lnTo>
                      <a:pt x="234" y="30"/>
                    </a:lnTo>
                    <a:lnTo>
                      <a:pt x="234" y="30"/>
                    </a:lnTo>
                    <a:lnTo>
                      <a:pt x="240" y="30"/>
                    </a:lnTo>
                    <a:lnTo>
                      <a:pt x="240" y="30"/>
                    </a:lnTo>
                    <a:lnTo>
                      <a:pt x="240" y="30"/>
                    </a:lnTo>
                    <a:lnTo>
                      <a:pt x="246" y="30"/>
                    </a:lnTo>
                    <a:lnTo>
                      <a:pt x="246" y="30"/>
                    </a:lnTo>
                    <a:lnTo>
                      <a:pt x="246" y="30"/>
                    </a:lnTo>
                    <a:lnTo>
                      <a:pt x="246" y="30"/>
                    </a:lnTo>
                    <a:lnTo>
                      <a:pt x="252" y="30"/>
                    </a:lnTo>
                    <a:lnTo>
                      <a:pt x="252" y="30"/>
                    </a:lnTo>
                    <a:lnTo>
                      <a:pt x="252" y="30"/>
                    </a:lnTo>
                    <a:lnTo>
                      <a:pt x="258" y="30"/>
                    </a:lnTo>
                    <a:lnTo>
                      <a:pt x="258" y="30"/>
                    </a:lnTo>
                    <a:lnTo>
                      <a:pt x="258" y="30"/>
                    </a:lnTo>
                    <a:lnTo>
                      <a:pt x="264" y="24"/>
                    </a:lnTo>
                    <a:lnTo>
                      <a:pt x="264" y="24"/>
                    </a:lnTo>
                    <a:lnTo>
                      <a:pt x="264" y="24"/>
                    </a:lnTo>
                    <a:lnTo>
                      <a:pt x="264" y="24"/>
                    </a:lnTo>
                    <a:lnTo>
                      <a:pt x="270" y="24"/>
                    </a:lnTo>
                    <a:lnTo>
                      <a:pt x="270" y="24"/>
                    </a:lnTo>
                    <a:lnTo>
                      <a:pt x="270" y="24"/>
                    </a:lnTo>
                    <a:lnTo>
                      <a:pt x="276" y="24"/>
                    </a:lnTo>
                    <a:lnTo>
                      <a:pt x="276" y="24"/>
                    </a:lnTo>
                    <a:lnTo>
                      <a:pt x="276" y="24"/>
                    </a:lnTo>
                    <a:lnTo>
                      <a:pt x="276" y="24"/>
                    </a:lnTo>
                    <a:lnTo>
                      <a:pt x="282" y="24"/>
                    </a:lnTo>
                    <a:lnTo>
                      <a:pt x="282" y="24"/>
                    </a:lnTo>
                    <a:lnTo>
                      <a:pt x="282" y="24"/>
                    </a:lnTo>
                    <a:lnTo>
                      <a:pt x="288" y="24"/>
                    </a:lnTo>
                    <a:lnTo>
                      <a:pt x="288" y="24"/>
                    </a:lnTo>
                    <a:lnTo>
                      <a:pt x="288" y="24"/>
                    </a:lnTo>
                    <a:lnTo>
                      <a:pt x="294" y="24"/>
                    </a:lnTo>
                    <a:lnTo>
                      <a:pt x="294" y="24"/>
                    </a:lnTo>
                    <a:lnTo>
                      <a:pt x="294" y="24"/>
                    </a:lnTo>
                    <a:lnTo>
                      <a:pt x="294" y="24"/>
                    </a:lnTo>
                    <a:lnTo>
                      <a:pt x="300" y="24"/>
                    </a:lnTo>
                    <a:lnTo>
                      <a:pt x="300" y="18"/>
                    </a:lnTo>
                    <a:lnTo>
                      <a:pt x="300" y="18"/>
                    </a:lnTo>
                    <a:lnTo>
                      <a:pt x="306" y="18"/>
                    </a:lnTo>
                    <a:lnTo>
                      <a:pt x="306" y="18"/>
                    </a:lnTo>
                    <a:lnTo>
                      <a:pt x="306" y="18"/>
                    </a:lnTo>
                    <a:lnTo>
                      <a:pt x="306" y="18"/>
                    </a:lnTo>
                    <a:lnTo>
                      <a:pt x="312" y="18"/>
                    </a:lnTo>
                    <a:lnTo>
                      <a:pt x="312" y="18"/>
                    </a:lnTo>
                    <a:lnTo>
                      <a:pt x="312" y="18"/>
                    </a:lnTo>
                    <a:lnTo>
                      <a:pt x="318" y="18"/>
                    </a:lnTo>
                    <a:lnTo>
                      <a:pt x="318" y="18"/>
                    </a:lnTo>
                    <a:lnTo>
                      <a:pt x="318" y="18"/>
                    </a:lnTo>
                    <a:lnTo>
                      <a:pt x="324" y="18"/>
                    </a:lnTo>
                    <a:lnTo>
                      <a:pt x="324" y="18"/>
                    </a:lnTo>
                    <a:lnTo>
                      <a:pt x="324" y="18"/>
                    </a:lnTo>
                    <a:lnTo>
                      <a:pt x="324" y="18"/>
                    </a:lnTo>
                    <a:lnTo>
                      <a:pt x="330" y="18"/>
                    </a:lnTo>
                    <a:lnTo>
                      <a:pt x="330" y="18"/>
                    </a:lnTo>
                    <a:lnTo>
                      <a:pt x="330" y="18"/>
                    </a:lnTo>
                    <a:lnTo>
                      <a:pt x="336" y="18"/>
                    </a:lnTo>
                    <a:lnTo>
                      <a:pt x="336" y="18"/>
                    </a:lnTo>
                    <a:lnTo>
                      <a:pt x="336" y="18"/>
                    </a:lnTo>
                    <a:lnTo>
                      <a:pt x="342" y="12"/>
                    </a:lnTo>
                    <a:lnTo>
                      <a:pt x="342" y="12"/>
                    </a:lnTo>
                    <a:lnTo>
                      <a:pt x="342" y="12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48" y="12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54" y="12"/>
                    </a:lnTo>
                    <a:lnTo>
                      <a:pt x="354" y="12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0" y="12"/>
                    </a:lnTo>
                    <a:lnTo>
                      <a:pt x="360" y="12"/>
                    </a:lnTo>
                    <a:lnTo>
                      <a:pt x="366" y="12"/>
                    </a:lnTo>
                    <a:lnTo>
                      <a:pt x="366" y="12"/>
                    </a:lnTo>
                    <a:lnTo>
                      <a:pt x="366" y="12"/>
                    </a:lnTo>
                    <a:lnTo>
                      <a:pt x="372" y="12"/>
                    </a:lnTo>
                    <a:lnTo>
                      <a:pt x="372" y="12"/>
                    </a:lnTo>
                    <a:lnTo>
                      <a:pt x="372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78" y="12"/>
                    </a:lnTo>
                    <a:lnTo>
                      <a:pt x="378" y="12"/>
                    </a:lnTo>
                    <a:lnTo>
                      <a:pt x="384" y="6"/>
                    </a:lnTo>
                    <a:lnTo>
                      <a:pt x="384" y="6"/>
                    </a:lnTo>
                    <a:lnTo>
                      <a:pt x="384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0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396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2" y="6"/>
                    </a:lnTo>
                    <a:lnTo>
                      <a:pt x="402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08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14" y="6"/>
                    </a:lnTo>
                    <a:lnTo>
                      <a:pt x="414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0" y="6"/>
                    </a:lnTo>
                    <a:lnTo>
                      <a:pt x="420" y="6"/>
                    </a:lnTo>
                    <a:lnTo>
                      <a:pt x="426" y="0"/>
                    </a:lnTo>
                    <a:lnTo>
                      <a:pt x="426" y="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38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44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56" y="0"/>
                    </a:lnTo>
                  </a:path>
                </a:pathLst>
              </a:custGeom>
              <a:noFill/>
              <a:ln w="1905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27" name="Freeform 131">
                <a:extLst>
                  <a:ext uri="{FF2B5EF4-FFF2-40B4-BE49-F238E27FC236}">
                    <a16:creationId xmlns:a16="http://schemas.microsoft.com/office/drawing/2014/main" id="{2089F905-E97E-40C5-AF38-671336D78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" y="720"/>
                <a:ext cx="145" cy="21"/>
              </a:xfrm>
              <a:custGeom>
                <a:avLst/>
                <a:gdLst>
                  <a:gd name="T0" fmla="*/ 0 w 168"/>
                  <a:gd name="T1" fmla="*/ 24 h 24"/>
                  <a:gd name="T2" fmla="*/ 6 w 168"/>
                  <a:gd name="T3" fmla="*/ 24 h 24"/>
                  <a:gd name="T4" fmla="*/ 6 w 168"/>
                  <a:gd name="T5" fmla="*/ 24 h 24"/>
                  <a:gd name="T6" fmla="*/ 12 w 168"/>
                  <a:gd name="T7" fmla="*/ 24 h 24"/>
                  <a:gd name="T8" fmla="*/ 12 w 168"/>
                  <a:gd name="T9" fmla="*/ 18 h 24"/>
                  <a:gd name="T10" fmla="*/ 18 w 168"/>
                  <a:gd name="T11" fmla="*/ 18 h 24"/>
                  <a:gd name="T12" fmla="*/ 24 w 168"/>
                  <a:gd name="T13" fmla="*/ 18 h 24"/>
                  <a:gd name="T14" fmla="*/ 24 w 168"/>
                  <a:gd name="T15" fmla="*/ 18 h 24"/>
                  <a:gd name="T16" fmla="*/ 30 w 168"/>
                  <a:gd name="T17" fmla="*/ 18 h 24"/>
                  <a:gd name="T18" fmla="*/ 30 w 168"/>
                  <a:gd name="T19" fmla="*/ 18 h 24"/>
                  <a:gd name="T20" fmla="*/ 36 w 168"/>
                  <a:gd name="T21" fmla="*/ 18 h 24"/>
                  <a:gd name="T22" fmla="*/ 36 w 168"/>
                  <a:gd name="T23" fmla="*/ 18 h 24"/>
                  <a:gd name="T24" fmla="*/ 42 w 168"/>
                  <a:gd name="T25" fmla="*/ 18 h 24"/>
                  <a:gd name="T26" fmla="*/ 48 w 168"/>
                  <a:gd name="T27" fmla="*/ 18 h 24"/>
                  <a:gd name="T28" fmla="*/ 48 w 168"/>
                  <a:gd name="T29" fmla="*/ 18 h 24"/>
                  <a:gd name="T30" fmla="*/ 54 w 168"/>
                  <a:gd name="T31" fmla="*/ 18 h 24"/>
                  <a:gd name="T32" fmla="*/ 54 w 168"/>
                  <a:gd name="T33" fmla="*/ 18 h 24"/>
                  <a:gd name="T34" fmla="*/ 60 w 168"/>
                  <a:gd name="T35" fmla="*/ 18 h 24"/>
                  <a:gd name="T36" fmla="*/ 66 w 168"/>
                  <a:gd name="T37" fmla="*/ 12 h 24"/>
                  <a:gd name="T38" fmla="*/ 66 w 168"/>
                  <a:gd name="T39" fmla="*/ 12 h 24"/>
                  <a:gd name="T40" fmla="*/ 72 w 168"/>
                  <a:gd name="T41" fmla="*/ 12 h 24"/>
                  <a:gd name="T42" fmla="*/ 72 w 168"/>
                  <a:gd name="T43" fmla="*/ 12 h 24"/>
                  <a:gd name="T44" fmla="*/ 78 w 168"/>
                  <a:gd name="T45" fmla="*/ 12 h 24"/>
                  <a:gd name="T46" fmla="*/ 84 w 168"/>
                  <a:gd name="T47" fmla="*/ 12 h 24"/>
                  <a:gd name="T48" fmla="*/ 84 w 168"/>
                  <a:gd name="T49" fmla="*/ 12 h 24"/>
                  <a:gd name="T50" fmla="*/ 90 w 168"/>
                  <a:gd name="T51" fmla="*/ 12 h 24"/>
                  <a:gd name="T52" fmla="*/ 90 w 168"/>
                  <a:gd name="T53" fmla="*/ 12 h 24"/>
                  <a:gd name="T54" fmla="*/ 96 w 168"/>
                  <a:gd name="T55" fmla="*/ 12 h 24"/>
                  <a:gd name="T56" fmla="*/ 96 w 168"/>
                  <a:gd name="T57" fmla="*/ 12 h 24"/>
                  <a:gd name="T58" fmla="*/ 102 w 168"/>
                  <a:gd name="T59" fmla="*/ 12 h 24"/>
                  <a:gd name="T60" fmla="*/ 108 w 168"/>
                  <a:gd name="T61" fmla="*/ 12 h 24"/>
                  <a:gd name="T62" fmla="*/ 108 w 168"/>
                  <a:gd name="T63" fmla="*/ 12 h 24"/>
                  <a:gd name="T64" fmla="*/ 114 w 168"/>
                  <a:gd name="T65" fmla="*/ 6 h 24"/>
                  <a:gd name="T66" fmla="*/ 114 w 168"/>
                  <a:gd name="T67" fmla="*/ 6 h 24"/>
                  <a:gd name="T68" fmla="*/ 120 w 168"/>
                  <a:gd name="T69" fmla="*/ 6 h 24"/>
                  <a:gd name="T70" fmla="*/ 126 w 168"/>
                  <a:gd name="T71" fmla="*/ 6 h 24"/>
                  <a:gd name="T72" fmla="*/ 126 w 168"/>
                  <a:gd name="T73" fmla="*/ 6 h 24"/>
                  <a:gd name="T74" fmla="*/ 132 w 168"/>
                  <a:gd name="T75" fmla="*/ 6 h 24"/>
                  <a:gd name="T76" fmla="*/ 132 w 168"/>
                  <a:gd name="T77" fmla="*/ 6 h 24"/>
                  <a:gd name="T78" fmla="*/ 138 w 168"/>
                  <a:gd name="T79" fmla="*/ 6 h 24"/>
                  <a:gd name="T80" fmla="*/ 144 w 168"/>
                  <a:gd name="T81" fmla="*/ 6 h 24"/>
                  <a:gd name="T82" fmla="*/ 144 w 168"/>
                  <a:gd name="T83" fmla="*/ 6 h 24"/>
                  <a:gd name="T84" fmla="*/ 150 w 168"/>
                  <a:gd name="T85" fmla="*/ 6 h 24"/>
                  <a:gd name="T86" fmla="*/ 150 w 168"/>
                  <a:gd name="T87" fmla="*/ 6 h 24"/>
                  <a:gd name="T88" fmla="*/ 156 w 168"/>
                  <a:gd name="T89" fmla="*/ 6 h 24"/>
                  <a:gd name="T90" fmla="*/ 162 w 168"/>
                  <a:gd name="T91" fmla="*/ 6 h 24"/>
                  <a:gd name="T92" fmla="*/ 162 w 168"/>
                  <a:gd name="T93" fmla="*/ 6 h 24"/>
                  <a:gd name="T94" fmla="*/ 168 w 168"/>
                  <a:gd name="T9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8" h="24">
                    <a:moveTo>
                      <a:pt x="0" y="24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36" y="18"/>
                    </a:lnTo>
                    <a:lnTo>
                      <a:pt x="36" y="18"/>
                    </a:lnTo>
                    <a:lnTo>
                      <a:pt x="36" y="18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60" y="18"/>
                    </a:lnTo>
                    <a:lnTo>
                      <a:pt x="60" y="18"/>
                    </a:lnTo>
                    <a:lnTo>
                      <a:pt x="60" y="12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2" y="12"/>
                    </a:lnTo>
                    <a:lnTo>
                      <a:pt x="72" y="12"/>
                    </a:lnTo>
                    <a:lnTo>
                      <a:pt x="78" y="12"/>
                    </a:lnTo>
                    <a:lnTo>
                      <a:pt x="78" y="12"/>
                    </a:lnTo>
                    <a:lnTo>
                      <a:pt x="78" y="12"/>
                    </a:lnTo>
                    <a:lnTo>
                      <a:pt x="84" y="12"/>
                    </a:lnTo>
                    <a:lnTo>
                      <a:pt x="84" y="12"/>
                    </a:lnTo>
                    <a:lnTo>
                      <a:pt x="84" y="12"/>
                    </a:lnTo>
                    <a:lnTo>
                      <a:pt x="84" y="12"/>
                    </a:lnTo>
                    <a:lnTo>
                      <a:pt x="90" y="12"/>
                    </a:lnTo>
                    <a:lnTo>
                      <a:pt x="90" y="12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96" y="12"/>
                    </a:lnTo>
                    <a:lnTo>
                      <a:pt x="96" y="12"/>
                    </a:lnTo>
                    <a:lnTo>
                      <a:pt x="96" y="12"/>
                    </a:lnTo>
                    <a:lnTo>
                      <a:pt x="102" y="12"/>
                    </a:lnTo>
                    <a:lnTo>
                      <a:pt x="102" y="12"/>
                    </a:lnTo>
                    <a:lnTo>
                      <a:pt x="102" y="12"/>
                    </a:lnTo>
                    <a:lnTo>
                      <a:pt x="108" y="12"/>
                    </a:lnTo>
                    <a:lnTo>
                      <a:pt x="108" y="12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14" y="6"/>
                    </a:lnTo>
                    <a:lnTo>
                      <a:pt x="114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0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26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2" y="6"/>
                    </a:lnTo>
                    <a:lnTo>
                      <a:pt x="132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44" y="6"/>
                    </a:lnTo>
                    <a:lnTo>
                      <a:pt x="144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0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56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2" y="6"/>
                    </a:lnTo>
                    <a:lnTo>
                      <a:pt x="162" y="6"/>
                    </a:lnTo>
                    <a:lnTo>
                      <a:pt x="162" y="6"/>
                    </a:lnTo>
                    <a:lnTo>
                      <a:pt x="168" y="0"/>
                    </a:lnTo>
                    <a:lnTo>
                      <a:pt x="168" y="0"/>
                    </a:lnTo>
                  </a:path>
                </a:pathLst>
              </a:custGeom>
              <a:noFill/>
              <a:ln w="1905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4229" name="Object 133">
              <a:extLst>
                <a:ext uri="{FF2B5EF4-FFF2-40B4-BE49-F238E27FC236}">
                  <a16:creationId xmlns:a16="http://schemas.microsoft.com/office/drawing/2014/main" id="{9BFF07BC-FD29-4EA2-B940-69D2952DDD2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4210817"/>
                </p:ext>
              </p:extLst>
            </p:nvPr>
          </p:nvGraphicFramePr>
          <p:xfrm>
            <a:off x="5375" y="505"/>
            <a:ext cx="19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79" name="Equation" r:id="rId19" imgW="139680" imgH="164880" progId="Equation.DSMT4">
                    <p:embed/>
                  </p:oleObj>
                </mc:Choice>
                <mc:Fallback>
                  <p:oleObj name="Equation" r:id="rId19" imgW="139680" imgH="164880" progId="Equation.DSMT4">
                    <p:embed/>
                    <p:pic>
                      <p:nvPicPr>
                        <p:cNvPr id="4229" name="Object 133">
                          <a:extLst>
                            <a:ext uri="{FF2B5EF4-FFF2-40B4-BE49-F238E27FC236}">
                              <a16:creationId xmlns:a16="http://schemas.microsoft.com/office/drawing/2014/main" id="{9BFF07BC-FD29-4EA2-B940-69D2952DDD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505"/>
                          <a:ext cx="19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30" name="Oval 134">
              <a:extLst>
                <a:ext uri="{FF2B5EF4-FFF2-40B4-BE49-F238E27FC236}">
                  <a16:creationId xmlns:a16="http://schemas.microsoft.com/office/drawing/2014/main" id="{D4659561-BC00-4DE5-850A-BC34600E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983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38" name="Group 142">
            <a:extLst>
              <a:ext uri="{FF2B5EF4-FFF2-40B4-BE49-F238E27FC236}">
                <a16:creationId xmlns:a16="http://schemas.microsoft.com/office/drawing/2014/main" id="{FB16E061-960E-43F4-8344-4B740BFA443D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219200"/>
            <a:ext cx="1577975" cy="381000"/>
            <a:chOff x="4512" y="768"/>
            <a:chExt cx="994" cy="240"/>
          </a:xfrm>
        </p:grpSpPr>
        <p:sp>
          <p:nvSpPr>
            <p:cNvPr id="4236" name="Line 140">
              <a:extLst>
                <a:ext uri="{FF2B5EF4-FFF2-40B4-BE49-F238E27FC236}">
                  <a16:creationId xmlns:a16="http://schemas.microsoft.com/office/drawing/2014/main" id="{2F61D937-86E6-4E7C-B9B4-04954AA5AA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768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237" name="Object 141">
              <a:extLst>
                <a:ext uri="{FF2B5EF4-FFF2-40B4-BE49-F238E27FC236}">
                  <a16:creationId xmlns:a16="http://schemas.microsoft.com/office/drawing/2014/main" id="{DBE92AD2-16D4-4A86-8936-BEECC1210E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4093787"/>
                </p:ext>
              </p:extLst>
            </p:nvPr>
          </p:nvGraphicFramePr>
          <p:xfrm>
            <a:off x="5165" y="771"/>
            <a:ext cx="34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80" name="Equation" r:id="rId21" imgW="241200" imgH="164880" progId="Equation.DSMT4">
                    <p:embed/>
                  </p:oleObj>
                </mc:Choice>
                <mc:Fallback>
                  <p:oleObj name="Equation" r:id="rId21" imgW="241200" imgH="164880" progId="Equation.DSMT4">
                    <p:embed/>
                    <p:pic>
                      <p:nvPicPr>
                        <p:cNvPr id="4237" name="Object 141">
                          <a:extLst>
                            <a:ext uri="{FF2B5EF4-FFF2-40B4-BE49-F238E27FC236}">
                              <a16:creationId xmlns:a16="http://schemas.microsoft.com/office/drawing/2014/main" id="{DBE92AD2-16D4-4A86-8936-BEECC1210E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5" y="771"/>
                          <a:ext cx="34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39" name="Object 143">
            <a:extLst>
              <a:ext uri="{FF2B5EF4-FFF2-40B4-BE49-F238E27FC236}">
                <a16:creationId xmlns:a16="http://schemas.microsoft.com/office/drawing/2014/main" id="{B9535EEF-EDD4-42D3-9087-245FBCAEE6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74166"/>
              </p:ext>
            </p:extLst>
          </p:nvPr>
        </p:nvGraphicFramePr>
        <p:xfrm>
          <a:off x="323528" y="3082163"/>
          <a:ext cx="2865787" cy="4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81" name="Equation" r:id="rId23" imgW="1218960" imgH="203040" progId="Equation.DSMT4">
                  <p:embed/>
                </p:oleObj>
              </mc:Choice>
              <mc:Fallback>
                <p:oleObj name="Equation" r:id="rId23" imgW="1218960" imgH="203040" progId="Equation.DSMT4">
                  <p:embed/>
                  <p:pic>
                    <p:nvPicPr>
                      <p:cNvPr id="4239" name="Object 143">
                        <a:extLst>
                          <a:ext uri="{FF2B5EF4-FFF2-40B4-BE49-F238E27FC236}">
                            <a16:creationId xmlns:a16="http://schemas.microsoft.com/office/drawing/2014/main" id="{B9535EEF-EDD4-42D3-9087-245FBCAEE6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082163"/>
                        <a:ext cx="2865787" cy="47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Freeform 72">
            <a:extLst>
              <a:ext uri="{FF2B5EF4-FFF2-40B4-BE49-F238E27FC236}">
                <a16:creationId xmlns:a16="http://schemas.microsoft.com/office/drawing/2014/main" id="{2ED8B564-EFB0-4C31-86BE-016196F49EE9}"/>
              </a:ext>
            </a:extLst>
          </p:cNvPr>
          <p:cNvSpPr>
            <a:spLocks/>
          </p:cNvSpPr>
          <p:nvPr/>
        </p:nvSpPr>
        <p:spPr bwMode="auto">
          <a:xfrm>
            <a:off x="6958013" y="1331913"/>
            <a:ext cx="674687" cy="809625"/>
          </a:xfrm>
          <a:custGeom>
            <a:avLst/>
            <a:gdLst>
              <a:gd name="T0" fmla="*/ 6 w 450"/>
              <a:gd name="T1" fmla="*/ 528 h 540"/>
              <a:gd name="T2" fmla="*/ 18 w 450"/>
              <a:gd name="T3" fmla="*/ 504 h 540"/>
              <a:gd name="T4" fmla="*/ 24 w 450"/>
              <a:gd name="T5" fmla="*/ 480 h 540"/>
              <a:gd name="T6" fmla="*/ 36 w 450"/>
              <a:gd name="T7" fmla="*/ 456 h 540"/>
              <a:gd name="T8" fmla="*/ 42 w 450"/>
              <a:gd name="T9" fmla="*/ 438 h 540"/>
              <a:gd name="T10" fmla="*/ 54 w 450"/>
              <a:gd name="T11" fmla="*/ 420 h 540"/>
              <a:gd name="T12" fmla="*/ 60 w 450"/>
              <a:gd name="T13" fmla="*/ 396 h 540"/>
              <a:gd name="T14" fmla="*/ 72 w 450"/>
              <a:gd name="T15" fmla="*/ 384 h 540"/>
              <a:gd name="T16" fmla="*/ 78 w 450"/>
              <a:gd name="T17" fmla="*/ 366 h 540"/>
              <a:gd name="T18" fmla="*/ 84 w 450"/>
              <a:gd name="T19" fmla="*/ 348 h 540"/>
              <a:gd name="T20" fmla="*/ 96 w 450"/>
              <a:gd name="T21" fmla="*/ 330 h 540"/>
              <a:gd name="T22" fmla="*/ 102 w 450"/>
              <a:gd name="T23" fmla="*/ 318 h 540"/>
              <a:gd name="T24" fmla="*/ 114 w 450"/>
              <a:gd name="T25" fmla="*/ 306 h 540"/>
              <a:gd name="T26" fmla="*/ 120 w 450"/>
              <a:gd name="T27" fmla="*/ 288 h 540"/>
              <a:gd name="T28" fmla="*/ 132 w 450"/>
              <a:gd name="T29" fmla="*/ 276 h 540"/>
              <a:gd name="T30" fmla="*/ 138 w 450"/>
              <a:gd name="T31" fmla="*/ 264 h 540"/>
              <a:gd name="T32" fmla="*/ 150 w 450"/>
              <a:gd name="T33" fmla="*/ 252 h 540"/>
              <a:gd name="T34" fmla="*/ 156 w 450"/>
              <a:gd name="T35" fmla="*/ 240 h 540"/>
              <a:gd name="T36" fmla="*/ 168 w 450"/>
              <a:gd name="T37" fmla="*/ 228 h 540"/>
              <a:gd name="T38" fmla="*/ 174 w 450"/>
              <a:gd name="T39" fmla="*/ 216 h 540"/>
              <a:gd name="T40" fmla="*/ 186 w 450"/>
              <a:gd name="T41" fmla="*/ 210 h 540"/>
              <a:gd name="T42" fmla="*/ 192 w 450"/>
              <a:gd name="T43" fmla="*/ 198 h 540"/>
              <a:gd name="T44" fmla="*/ 204 w 450"/>
              <a:gd name="T45" fmla="*/ 186 h 540"/>
              <a:gd name="T46" fmla="*/ 210 w 450"/>
              <a:gd name="T47" fmla="*/ 180 h 540"/>
              <a:gd name="T48" fmla="*/ 222 w 450"/>
              <a:gd name="T49" fmla="*/ 168 h 540"/>
              <a:gd name="T50" fmla="*/ 228 w 450"/>
              <a:gd name="T51" fmla="*/ 162 h 540"/>
              <a:gd name="T52" fmla="*/ 240 w 450"/>
              <a:gd name="T53" fmla="*/ 150 h 540"/>
              <a:gd name="T54" fmla="*/ 246 w 450"/>
              <a:gd name="T55" fmla="*/ 144 h 540"/>
              <a:gd name="T56" fmla="*/ 252 w 450"/>
              <a:gd name="T57" fmla="*/ 138 h 540"/>
              <a:gd name="T58" fmla="*/ 264 w 450"/>
              <a:gd name="T59" fmla="*/ 126 h 540"/>
              <a:gd name="T60" fmla="*/ 270 w 450"/>
              <a:gd name="T61" fmla="*/ 120 h 540"/>
              <a:gd name="T62" fmla="*/ 282 w 450"/>
              <a:gd name="T63" fmla="*/ 114 h 540"/>
              <a:gd name="T64" fmla="*/ 288 w 450"/>
              <a:gd name="T65" fmla="*/ 108 h 540"/>
              <a:gd name="T66" fmla="*/ 300 w 450"/>
              <a:gd name="T67" fmla="*/ 96 h 540"/>
              <a:gd name="T68" fmla="*/ 306 w 450"/>
              <a:gd name="T69" fmla="*/ 90 h 540"/>
              <a:gd name="T70" fmla="*/ 318 w 450"/>
              <a:gd name="T71" fmla="*/ 84 h 540"/>
              <a:gd name="T72" fmla="*/ 324 w 450"/>
              <a:gd name="T73" fmla="*/ 78 h 540"/>
              <a:gd name="T74" fmla="*/ 336 w 450"/>
              <a:gd name="T75" fmla="*/ 72 h 540"/>
              <a:gd name="T76" fmla="*/ 342 w 450"/>
              <a:gd name="T77" fmla="*/ 66 h 540"/>
              <a:gd name="T78" fmla="*/ 354 w 450"/>
              <a:gd name="T79" fmla="*/ 60 h 540"/>
              <a:gd name="T80" fmla="*/ 360 w 450"/>
              <a:gd name="T81" fmla="*/ 54 h 540"/>
              <a:gd name="T82" fmla="*/ 372 w 450"/>
              <a:gd name="T83" fmla="*/ 48 h 540"/>
              <a:gd name="T84" fmla="*/ 378 w 450"/>
              <a:gd name="T85" fmla="*/ 42 h 540"/>
              <a:gd name="T86" fmla="*/ 390 w 450"/>
              <a:gd name="T87" fmla="*/ 36 h 540"/>
              <a:gd name="T88" fmla="*/ 396 w 450"/>
              <a:gd name="T89" fmla="*/ 30 h 540"/>
              <a:gd name="T90" fmla="*/ 408 w 450"/>
              <a:gd name="T91" fmla="*/ 30 h 540"/>
              <a:gd name="T92" fmla="*/ 414 w 450"/>
              <a:gd name="T93" fmla="*/ 24 h 540"/>
              <a:gd name="T94" fmla="*/ 426 w 450"/>
              <a:gd name="T95" fmla="*/ 18 h 540"/>
              <a:gd name="T96" fmla="*/ 432 w 450"/>
              <a:gd name="T97" fmla="*/ 12 h 540"/>
              <a:gd name="T98" fmla="*/ 438 w 450"/>
              <a:gd name="T99" fmla="*/ 6 h 540"/>
              <a:gd name="T100" fmla="*/ 450 w 450"/>
              <a:gd name="T101" fmla="*/ 0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50" h="540">
                <a:moveTo>
                  <a:pt x="0" y="540"/>
                </a:moveTo>
                <a:lnTo>
                  <a:pt x="0" y="534"/>
                </a:lnTo>
                <a:lnTo>
                  <a:pt x="6" y="534"/>
                </a:lnTo>
                <a:lnTo>
                  <a:pt x="6" y="534"/>
                </a:lnTo>
                <a:lnTo>
                  <a:pt x="6" y="528"/>
                </a:lnTo>
                <a:lnTo>
                  <a:pt x="6" y="522"/>
                </a:lnTo>
                <a:lnTo>
                  <a:pt x="12" y="516"/>
                </a:lnTo>
                <a:lnTo>
                  <a:pt x="12" y="510"/>
                </a:lnTo>
                <a:lnTo>
                  <a:pt x="12" y="504"/>
                </a:lnTo>
                <a:lnTo>
                  <a:pt x="18" y="504"/>
                </a:lnTo>
                <a:lnTo>
                  <a:pt x="18" y="498"/>
                </a:lnTo>
                <a:lnTo>
                  <a:pt x="18" y="492"/>
                </a:lnTo>
                <a:lnTo>
                  <a:pt x="24" y="486"/>
                </a:lnTo>
                <a:lnTo>
                  <a:pt x="24" y="486"/>
                </a:lnTo>
                <a:lnTo>
                  <a:pt x="24" y="480"/>
                </a:lnTo>
                <a:lnTo>
                  <a:pt x="24" y="474"/>
                </a:lnTo>
                <a:lnTo>
                  <a:pt x="30" y="468"/>
                </a:lnTo>
                <a:lnTo>
                  <a:pt x="30" y="468"/>
                </a:lnTo>
                <a:lnTo>
                  <a:pt x="30" y="462"/>
                </a:lnTo>
                <a:lnTo>
                  <a:pt x="36" y="456"/>
                </a:lnTo>
                <a:lnTo>
                  <a:pt x="36" y="456"/>
                </a:lnTo>
                <a:lnTo>
                  <a:pt x="36" y="450"/>
                </a:lnTo>
                <a:lnTo>
                  <a:pt x="36" y="444"/>
                </a:lnTo>
                <a:lnTo>
                  <a:pt x="42" y="438"/>
                </a:lnTo>
                <a:lnTo>
                  <a:pt x="42" y="438"/>
                </a:lnTo>
                <a:lnTo>
                  <a:pt x="42" y="432"/>
                </a:lnTo>
                <a:lnTo>
                  <a:pt x="48" y="426"/>
                </a:lnTo>
                <a:lnTo>
                  <a:pt x="48" y="426"/>
                </a:lnTo>
                <a:lnTo>
                  <a:pt x="48" y="420"/>
                </a:lnTo>
                <a:lnTo>
                  <a:pt x="54" y="420"/>
                </a:lnTo>
                <a:lnTo>
                  <a:pt x="54" y="414"/>
                </a:lnTo>
                <a:lnTo>
                  <a:pt x="54" y="408"/>
                </a:lnTo>
                <a:lnTo>
                  <a:pt x="54" y="408"/>
                </a:lnTo>
                <a:lnTo>
                  <a:pt x="60" y="402"/>
                </a:lnTo>
                <a:lnTo>
                  <a:pt x="60" y="396"/>
                </a:lnTo>
                <a:lnTo>
                  <a:pt x="60" y="396"/>
                </a:lnTo>
                <a:lnTo>
                  <a:pt x="66" y="390"/>
                </a:lnTo>
                <a:lnTo>
                  <a:pt x="66" y="390"/>
                </a:lnTo>
                <a:lnTo>
                  <a:pt x="66" y="384"/>
                </a:lnTo>
                <a:lnTo>
                  <a:pt x="72" y="384"/>
                </a:lnTo>
                <a:lnTo>
                  <a:pt x="72" y="378"/>
                </a:lnTo>
                <a:lnTo>
                  <a:pt x="72" y="372"/>
                </a:lnTo>
                <a:lnTo>
                  <a:pt x="72" y="372"/>
                </a:lnTo>
                <a:lnTo>
                  <a:pt x="78" y="366"/>
                </a:lnTo>
                <a:lnTo>
                  <a:pt x="78" y="366"/>
                </a:lnTo>
                <a:lnTo>
                  <a:pt x="78" y="360"/>
                </a:lnTo>
                <a:lnTo>
                  <a:pt x="84" y="360"/>
                </a:lnTo>
                <a:lnTo>
                  <a:pt x="84" y="354"/>
                </a:lnTo>
                <a:lnTo>
                  <a:pt x="84" y="354"/>
                </a:lnTo>
                <a:lnTo>
                  <a:pt x="84" y="348"/>
                </a:lnTo>
                <a:lnTo>
                  <a:pt x="90" y="342"/>
                </a:lnTo>
                <a:lnTo>
                  <a:pt x="90" y="342"/>
                </a:lnTo>
                <a:lnTo>
                  <a:pt x="90" y="336"/>
                </a:lnTo>
                <a:lnTo>
                  <a:pt x="96" y="336"/>
                </a:lnTo>
                <a:lnTo>
                  <a:pt x="96" y="330"/>
                </a:lnTo>
                <a:lnTo>
                  <a:pt x="96" y="330"/>
                </a:lnTo>
                <a:lnTo>
                  <a:pt x="102" y="324"/>
                </a:lnTo>
                <a:lnTo>
                  <a:pt x="102" y="324"/>
                </a:lnTo>
                <a:lnTo>
                  <a:pt x="102" y="318"/>
                </a:lnTo>
                <a:lnTo>
                  <a:pt x="102" y="318"/>
                </a:lnTo>
                <a:lnTo>
                  <a:pt x="108" y="318"/>
                </a:lnTo>
                <a:lnTo>
                  <a:pt x="108" y="312"/>
                </a:lnTo>
                <a:lnTo>
                  <a:pt x="108" y="312"/>
                </a:lnTo>
                <a:lnTo>
                  <a:pt x="114" y="306"/>
                </a:lnTo>
                <a:lnTo>
                  <a:pt x="114" y="306"/>
                </a:lnTo>
                <a:lnTo>
                  <a:pt x="114" y="300"/>
                </a:lnTo>
                <a:lnTo>
                  <a:pt x="114" y="300"/>
                </a:lnTo>
                <a:lnTo>
                  <a:pt x="120" y="294"/>
                </a:lnTo>
                <a:lnTo>
                  <a:pt x="120" y="294"/>
                </a:lnTo>
                <a:lnTo>
                  <a:pt x="120" y="288"/>
                </a:lnTo>
                <a:lnTo>
                  <a:pt x="126" y="288"/>
                </a:lnTo>
                <a:lnTo>
                  <a:pt x="126" y="282"/>
                </a:lnTo>
                <a:lnTo>
                  <a:pt x="126" y="282"/>
                </a:lnTo>
                <a:lnTo>
                  <a:pt x="132" y="282"/>
                </a:lnTo>
                <a:lnTo>
                  <a:pt x="132" y="276"/>
                </a:lnTo>
                <a:lnTo>
                  <a:pt x="132" y="276"/>
                </a:lnTo>
                <a:lnTo>
                  <a:pt x="132" y="270"/>
                </a:lnTo>
                <a:lnTo>
                  <a:pt x="138" y="270"/>
                </a:lnTo>
                <a:lnTo>
                  <a:pt x="138" y="270"/>
                </a:lnTo>
                <a:lnTo>
                  <a:pt x="138" y="264"/>
                </a:lnTo>
                <a:lnTo>
                  <a:pt x="144" y="264"/>
                </a:lnTo>
                <a:lnTo>
                  <a:pt x="144" y="258"/>
                </a:lnTo>
                <a:lnTo>
                  <a:pt x="144" y="258"/>
                </a:lnTo>
                <a:lnTo>
                  <a:pt x="144" y="252"/>
                </a:lnTo>
                <a:lnTo>
                  <a:pt x="150" y="252"/>
                </a:lnTo>
                <a:lnTo>
                  <a:pt x="150" y="252"/>
                </a:lnTo>
                <a:lnTo>
                  <a:pt x="150" y="246"/>
                </a:lnTo>
                <a:lnTo>
                  <a:pt x="156" y="246"/>
                </a:lnTo>
                <a:lnTo>
                  <a:pt x="156" y="246"/>
                </a:lnTo>
                <a:lnTo>
                  <a:pt x="156" y="240"/>
                </a:lnTo>
                <a:lnTo>
                  <a:pt x="162" y="240"/>
                </a:lnTo>
                <a:lnTo>
                  <a:pt x="162" y="234"/>
                </a:lnTo>
                <a:lnTo>
                  <a:pt x="162" y="234"/>
                </a:lnTo>
                <a:lnTo>
                  <a:pt x="162" y="234"/>
                </a:lnTo>
                <a:lnTo>
                  <a:pt x="168" y="228"/>
                </a:lnTo>
                <a:lnTo>
                  <a:pt x="168" y="228"/>
                </a:lnTo>
                <a:lnTo>
                  <a:pt x="168" y="228"/>
                </a:lnTo>
                <a:lnTo>
                  <a:pt x="174" y="222"/>
                </a:lnTo>
                <a:lnTo>
                  <a:pt x="174" y="222"/>
                </a:lnTo>
                <a:lnTo>
                  <a:pt x="174" y="216"/>
                </a:lnTo>
                <a:lnTo>
                  <a:pt x="180" y="216"/>
                </a:lnTo>
                <a:lnTo>
                  <a:pt x="180" y="216"/>
                </a:lnTo>
                <a:lnTo>
                  <a:pt x="180" y="210"/>
                </a:lnTo>
                <a:lnTo>
                  <a:pt x="180" y="210"/>
                </a:lnTo>
                <a:lnTo>
                  <a:pt x="186" y="210"/>
                </a:lnTo>
                <a:lnTo>
                  <a:pt x="186" y="204"/>
                </a:lnTo>
                <a:lnTo>
                  <a:pt x="186" y="204"/>
                </a:lnTo>
                <a:lnTo>
                  <a:pt x="192" y="204"/>
                </a:lnTo>
                <a:lnTo>
                  <a:pt x="192" y="198"/>
                </a:lnTo>
                <a:lnTo>
                  <a:pt x="192" y="198"/>
                </a:lnTo>
                <a:lnTo>
                  <a:pt x="192" y="198"/>
                </a:lnTo>
                <a:lnTo>
                  <a:pt x="198" y="192"/>
                </a:lnTo>
                <a:lnTo>
                  <a:pt x="198" y="192"/>
                </a:lnTo>
                <a:lnTo>
                  <a:pt x="198" y="192"/>
                </a:lnTo>
                <a:lnTo>
                  <a:pt x="204" y="186"/>
                </a:lnTo>
                <a:lnTo>
                  <a:pt x="204" y="186"/>
                </a:lnTo>
                <a:lnTo>
                  <a:pt x="204" y="186"/>
                </a:lnTo>
                <a:lnTo>
                  <a:pt x="210" y="180"/>
                </a:lnTo>
                <a:lnTo>
                  <a:pt x="210" y="180"/>
                </a:lnTo>
                <a:lnTo>
                  <a:pt x="210" y="180"/>
                </a:lnTo>
                <a:lnTo>
                  <a:pt x="210" y="180"/>
                </a:lnTo>
                <a:lnTo>
                  <a:pt x="216" y="174"/>
                </a:lnTo>
                <a:lnTo>
                  <a:pt x="216" y="174"/>
                </a:lnTo>
                <a:lnTo>
                  <a:pt x="216" y="174"/>
                </a:lnTo>
                <a:lnTo>
                  <a:pt x="222" y="168"/>
                </a:lnTo>
                <a:lnTo>
                  <a:pt x="222" y="168"/>
                </a:lnTo>
                <a:lnTo>
                  <a:pt x="222" y="168"/>
                </a:lnTo>
                <a:lnTo>
                  <a:pt x="222" y="162"/>
                </a:lnTo>
                <a:lnTo>
                  <a:pt x="228" y="162"/>
                </a:lnTo>
                <a:lnTo>
                  <a:pt x="228" y="162"/>
                </a:lnTo>
                <a:lnTo>
                  <a:pt x="228" y="162"/>
                </a:lnTo>
                <a:lnTo>
                  <a:pt x="234" y="156"/>
                </a:lnTo>
                <a:lnTo>
                  <a:pt x="234" y="156"/>
                </a:lnTo>
                <a:lnTo>
                  <a:pt x="234" y="156"/>
                </a:lnTo>
                <a:lnTo>
                  <a:pt x="240" y="150"/>
                </a:lnTo>
                <a:lnTo>
                  <a:pt x="240" y="150"/>
                </a:lnTo>
                <a:lnTo>
                  <a:pt x="240" y="150"/>
                </a:lnTo>
                <a:lnTo>
                  <a:pt x="240" y="150"/>
                </a:lnTo>
                <a:lnTo>
                  <a:pt x="246" y="144"/>
                </a:lnTo>
                <a:lnTo>
                  <a:pt x="246" y="144"/>
                </a:lnTo>
                <a:lnTo>
                  <a:pt x="246" y="144"/>
                </a:lnTo>
                <a:lnTo>
                  <a:pt x="252" y="138"/>
                </a:lnTo>
                <a:lnTo>
                  <a:pt x="252" y="138"/>
                </a:lnTo>
                <a:lnTo>
                  <a:pt x="252" y="138"/>
                </a:lnTo>
                <a:lnTo>
                  <a:pt x="252" y="138"/>
                </a:lnTo>
                <a:lnTo>
                  <a:pt x="258" y="132"/>
                </a:lnTo>
                <a:lnTo>
                  <a:pt x="258" y="132"/>
                </a:lnTo>
                <a:lnTo>
                  <a:pt x="258" y="132"/>
                </a:lnTo>
                <a:lnTo>
                  <a:pt x="264" y="132"/>
                </a:lnTo>
                <a:lnTo>
                  <a:pt x="264" y="126"/>
                </a:lnTo>
                <a:lnTo>
                  <a:pt x="264" y="126"/>
                </a:lnTo>
                <a:lnTo>
                  <a:pt x="270" y="126"/>
                </a:lnTo>
                <a:lnTo>
                  <a:pt x="270" y="126"/>
                </a:lnTo>
                <a:lnTo>
                  <a:pt x="270" y="120"/>
                </a:lnTo>
                <a:lnTo>
                  <a:pt x="270" y="120"/>
                </a:lnTo>
                <a:lnTo>
                  <a:pt x="276" y="120"/>
                </a:lnTo>
                <a:lnTo>
                  <a:pt x="276" y="120"/>
                </a:lnTo>
                <a:lnTo>
                  <a:pt x="276" y="114"/>
                </a:lnTo>
                <a:lnTo>
                  <a:pt x="282" y="114"/>
                </a:lnTo>
                <a:lnTo>
                  <a:pt x="282" y="114"/>
                </a:lnTo>
                <a:lnTo>
                  <a:pt x="282" y="114"/>
                </a:lnTo>
                <a:lnTo>
                  <a:pt x="288" y="108"/>
                </a:lnTo>
                <a:lnTo>
                  <a:pt x="288" y="108"/>
                </a:lnTo>
                <a:lnTo>
                  <a:pt x="288" y="108"/>
                </a:lnTo>
                <a:lnTo>
                  <a:pt x="288" y="108"/>
                </a:lnTo>
                <a:lnTo>
                  <a:pt x="294" y="102"/>
                </a:lnTo>
                <a:lnTo>
                  <a:pt x="294" y="102"/>
                </a:lnTo>
                <a:lnTo>
                  <a:pt x="294" y="102"/>
                </a:lnTo>
                <a:lnTo>
                  <a:pt x="300" y="102"/>
                </a:lnTo>
                <a:lnTo>
                  <a:pt x="300" y="96"/>
                </a:lnTo>
                <a:lnTo>
                  <a:pt x="300" y="96"/>
                </a:lnTo>
                <a:lnTo>
                  <a:pt x="300" y="96"/>
                </a:lnTo>
                <a:lnTo>
                  <a:pt x="306" y="96"/>
                </a:lnTo>
                <a:lnTo>
                  <a:pt x="306" y="96"/>
                </a:lnTo>
                <a:lnTo>
                  <a:pt x="306" y="90"/>
                </a:lnTo>
                <a:lnTo>
                  <a:pt x="312" y="90"/>
                </a:lnTo>
                <a:lnTo>
                  <a:pt x="312" y="90"/>
                </a:lnTo>
                <a:lnTo>
                  <a:pt x="312" y="90"/>
                </a:lnTo>
                <a:lnTo>
                  <a:pt x="318" y="84"/>
                </a:lnTo>
                <a:lnTo>
                  <a:pt x="318" y="84"/>
                </a:lnTo>
                <a:lnTo>
                  <a:pt x="318" y="84"/>
                </a:lnTo>
                <a:lnTo>
                  <a:pt x="318" y="84"/>
                </a:lnTo>
                <a:lnTo>
                  <a:pt x="324" y="84"/>
                </a:lnTo>
                <a:lnTo>
                  <a:pt x="324" y="78"/>
                </a:lnTo>
                <a:lnTo>
                  <a:pt x="324" y="78"/>
                </a:lnTo>
                <a:lnTo>
                  <a:pt x="330" y="78"/>
                </a:lnTo>
                <a:lnTo>
                  <a:pt x="330" y="78"/>
                </a:lnTo>
                <a:lnTo>
                  <a:pt x="330" y="72"/>
                </a:lnTo>
                <a:lnTo>
                  <a:pt x="330" y="72"/>
                </a:lnTo>
                <a:lnTo>
                  <a:pt x="336" y="72"/>
                </a:lnTo>
                <a:lnTo>
                  <a:pt x="336" y="72"/>
                </a:lnTo>
                <a:lnTo>
                  <a:pt x="336" y="72"/>
                </a:lnTo>
                <a:lnTo>
                  <a:pt x="342" y="66"/>
                </a:lnTo>
                <a:lnTo>
                  <a:pt x="342" y="66"/>
                </a:lnTo>
                <a:lnTo>
                  <a:pt x="342" y="66"/>
                </a:lnTo>
                <a:lnTo>
                  <a:pt x="348" y="66"/>
                </a:lnTo>
                <a:lnTo>
                  <a:pt x="348" y="66"/>
                </a:lnTo>
                <a:lnTo>
                  <a:pt x="348" y="60"/>
                </a:lnTo>
                <a:lnTo>
                  <a:pt x="348" y="60"/>
                </a:lnTo>
                <a:lnTo>
                  <a:pt x="354" y="60"/>
                </a:lnTo>
                <a:lnTo>
                  <a:pt x="354" y="60"/>
                </a:lnTo>
                <a:lnTo>
                  <a:pt x="354" y="60"/>
                </a:lnTo>
                <a:lnTo>
                  <a:pt x="360" y="54"/>
                </a:lnTo>
                <a:lnTo>
                  <a:pt x="360" y="54"/>
                </a:lnTo>
                <a:lnTo>
                  <a:pt x="360" y="54"/>
                </a:lnTo>
                <a:lnTo>
                  <a:pt x="360" y="54"/>
                </a:lnTo>
                <a:lnTo>
                  <a:pt x="366" y="54"/>
                </a:lnTo>
                <a:lnTo>
                  <a:pt x="366" y="48"/>
                </a:lnTo>
                <a:lnTo>
                  <a:pt x="366" y="48"/>
                </a:lnTo>
                <a:lnTo>
                  <a:pt x="372" y="48"/>
                </a:lnTo>
                <a:lnTo>
                  <a:pt x="372" y="48"/>
                </a:lnTo>
                <a:lnTo>
                  <a:pt x="372" y="48"/>
                </a:lnTo>
                <a:lnTo>
                  <a:pt x="378" y="48"/>
                </a:lnTo>
                <a:lnTo>
                  <a:pt x="378" y="42"/>
                </a:lnTo>
                <a:lnTo>
                  <a:pt x="378" y="42"/>
                </a:lnTo>
                <a:lnTo>
                  <a:pt x="378" y="42"/>
                </a:lnTo>
                <a:lnTo>
                  <a:pt x="384" y="42"/>
                </a:lnTo>
                <a:lnTo>
                  <a:pt x="384" y="42"/>
                </a:lnTo>
                <a:lnTo>
                  <a:pt x="384" y="36"/>
                </a:lnTo>
                <a:lnTo>
                  <a:pt x="390" y="36"/>
                </a:lnTo>
                <a:lnTo>
                  <a:pt x="390" y="36"/>
                </a:lnTo>
                <a:lnTo>
                  <a:pt x="390" y="36"/>
                </a:lnTo>
                <a:lnTo>
                  <a:pt x="390" y="36"/>
                </a:lnTo>
                <a:lnTo>
                  <a:pt x="396" y="36"/>
                </a:lnTo>
                <a:lnTo>
                  <a:pt x="396" y="30"/>
                </a:lnTo>
                <a:lnTo>
                  <a:pt x="396" y="30"/>
                </a:lnTo>
                <a:lnTo>
                  <a:pt x="402" y="30"/>
                </a:lnTo>
                <a:lnTo>
                  <a:pt x="402" y="30"/>
                </a:lnTo>
                <a:lnTo>
                  <a:pt x="402" y="30"/>
                </a:lnTo>
                <a:lnTo>
                  <a:pt x="408" y="30"/>
                </a:lnTo>
                <a:lnTo>
                  <a:pt x="408" y="24"/>
                </a:lnTo>
                <a:lnTo>
                  <a:pt x="408" y="24"/>
                </a:lnTo>
                <a:lnTo>
                  <a:pt x="408" y="24"/>
                </a:lnTo>
                <a:lnTo>
                  <a:pt x="414" y="24"/>
                </a:lnTo>
                <a:lnTo>
                  <a:pt x="414" y="24"/>
                </a:lnTo>
                <a:lnTo>
                  <a:pt x="414" y="24"/>
                </a:lnTo>
                <a:lnTo>
                  <a:pt x="420" y="18"/>
                </a:lnTo>
                <a:lnTo>
                  <a:pt x="420" y="18"/>
                </a:lnTo>
                <a:lnTo>
                  <a:pt x="420" y="18"/>
                </a:lnTo>
                <a:lnTo>
                  <a:pt x="426" y="18"/>
                </a:lnTo>
                <a:lnTo>
                  <a:pt x="426" y="18"/>
                </a:lnTo>
                <a:lnTo>
                  <a:pt x="426" y="18"/>
                </a:lnTo>
                <a:lnTo>
                  <a:pt x="426" y="12"/>
                </a:lnTo>
                <a:lnTo>
                  <a:pt x="432" y="12"/>
                </a:lnTo>
                <a:lnTo>
                  <a:pt x="432" y="12"/>
                </a:lnTo>
                <a:lnTo>
                  <a:pt x="432" y="12"/>
                </a:lnTo>
                <a:lnTo>
                  <a:pt x="438" y="12"/>
                </a:lnTo>
                <a:lnTo>
                  <a:pt x="438" y="12"/>
                </a:lnTo>
                <a:lnTo>
                  <a:pt x="438" y="6"/>
                </a:lnTo>
                <a:lnTo>
                  <a:pt x="438" y="6"/>
                </a:lnTo>
                <a:lnTo>
                  <a:pt x="444" y="6"/>
                </a:lnTo>
                <a:lnTo>
                  <a:pt x="444" y="6"/>
                </a:lnTo>
                <a:lnTo>
                  <a:pt x="444" y="6"/>
                </a:lnTo>
                <a:lnTo>
                  <a:pt x="450" y="6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19050" cmpd="sng">
            <a:solidFill>
              <a:srgbClr val="FF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45" name="Freeform 73">
            <a:extLst>
              <a:ext uri="{FF2B5EF4-FFF2-40B4-BE49-F238E27FC236}">
                <a16:creationId xmlns:a16="http://schemas.microsoft.com/office/drawing/2014/main" id="{70D573A6-52E5-41FE-8A1E-9C22316D75A1}"/>
              </a:ext>
            </a:extLst>
          </p:cNvPr>
          <p:cNvSpPr>
            <a:spLocks/>
          </p:cNvSpPr>
          <p:nvPr/>
        </p:nvSpPr>
        <p:spPr bwMode="auto">
          <a:xfrm rot="-840524">
            <a:off x="7073900" y="485775"/>
            <a:ext cx="792163" cy="1800225"/>
          </a:xfrm>
          <a:custGeom>
            <a:avLst/>
            <a:gdLst>
              <a:gd name="T0" fmla="*/ 0 w 384"/>
              <a:gd name="T1" fmla="*/ 288 h 864"/>
              <a:gd name="T2" fmla="*/ 0 w 384"/>
              <a:gd name="T3" fmla="*/ 864 h 864"/>
              <a:gd name="T4" fmla="*/ 384 w 384"/>
              <a:gd name="T5" fmla="*/ 576 h 864"/>
              <a:gd name="T6" fmla="*/ 384 w 384"/>
              <a:gd name="T7" fmla="*/ 0 h 864"/>
              <a:gd name="T8" fmla="*/ 0 w 384"/>
              <a:gd name="T9" fmla="*/ 288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864">
                <a:moveTo>
                  <a:pt x="0" y="288"/>
                </a:moveTo>
                <a:lnTo>
                  <a:pt x="0" y="864"/>
                </a:lnTo>
                <a:lnTo>
                  <a:pt x="384" y="576"/>
                </a:lnTo>
                <a:lnTo>
                  <a:pt x="384" y="0"/>
                </a:lnTo>
                <a:lnTo>
                  <a:pt x="0" y="288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89" name="Object 17">
            <a:extLst>
              <a:ext uri="{FF2B5EF4-FFF2-40B4-BE49-F238E27FC236}">
                <a16:creationId xmlns:a16="http://schemas.microsoft.com/office/drawing/2014/main" id="{B15D8645-B1F9-4AEF-818E-DF1BA407D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199296"/>
              </p:ext>
            </p:extLst>
          </p:nvPr>
        </p:nvGraphicFramePr>
        <p:xfrm>
          <a:off x="820436" y="5162150"/>
          <a:ext cx="7251738" cy="55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34" name="Equation" r:id="rId3" imgW="2958840" imgH="228600" progId="Equation.DSMT4">
                  <p:embed/>
                </p:oleObj>
              </mc:Choice>
              <mc:Fallback>
                <p:oleObj name="Equation" r:id="rId3" imgW="2958840" imgH="228600" progId="Equation.DSMT4">
                  <p:embed/>
                  <p:pic>
                    <p:nvPicPr>
                      <p:cNvPr id="3089" name="Object 17">
                        <a:extLst>
                          <a:ext uri="{FF2B5EF4-FFF2-40B4-BE49-F238E27FC236}">
                            <a16:creationId xmlns:a16="http://schemas.microsoft.com/office/drawing/2014/main" id="{B15D8645-B1F9-4AEF-818E-DF1BA407DF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36" y="5162150"/>
                        <a:ext cx="7251738" cy="559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8">
            <a:extLst>
              <a:ext uri="{FF2B5EF4-FFF2-40B4-BE49-F238E27FC236}">
                <a16:creationId xmlns:a16="http://schemas.microsoft.com/office/drawing/2014/main" id="{D375AE10-BFE2-4FDD-AB6A-BD857EF26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9275"/>
            <a:ext cx="1828800" cy="44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此处要求</a:t>
            </a:r>
          </a:p>
        </p:txBody>
      </p:sp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8C23A9FC-5C48-4E2B-A8FA-A53EA44641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064849"/>
              </p:ext>
            </p:extLst>
          </p:nvPr>
        </p:nvGraphicFramePr>
        <p:xfrm>
          <a:off x="2095582" y="502784"/>
          <a:ext cx="2964003" cy="538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35" name="Equation" r:id="rId5" imgW="1257120" imgH="228600" progId="Equation.DSMT4">
                  <p:embed/>
                </p:oleObj>
              </mc:Choice>
              <mc:Fallback>
                <p:oleObj name="Equation" r:id="rId5" imgW="1257120" imgH="228600" progId="Equation.DSMT4">
                  <p:embed/>
                  <p:pic>
                    <p:nvPicPr>
                      <p:cNvPr id="3078" name="Object 6">
                        <a:extLst>
                          <a:ext uri="{FF2B5EF4-FFF2-40B4-BE49-F238E27FC236}">
                            <a16:creationId xmlns:a16="http://schemas.microsoft.com/office/drawing/2014/main" id="{8C23A9FC-5C48-4E2B-A8FA-A53EA44641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82" y="502784"/>
                        <a:ext cx="2964003" cy="538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Text Box 18">
            <a:extLst>
              <a:ext uri="{FF2B5EF4-FFF2-40B4-BE49-F238E27FC236}">
                <a16:creationId xmlns:a16="http://schemas.microsoft.com/office/drawing/2014/main" id="{FD72F4DE-B30B-478C-B85A-4B3C40C8F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365625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也是法平面的法向量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EBD40255-173B-437C-853A-A599FA6CC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916113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切线的方向向量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104" name="Text Box 32">
            <a:extLst>
              <a:ext uri="{FF2B5EF4-FFF2-40B4-BE49-F238E27FC236}">
                <a16:creationId xmlns:a16="http://schemas.microsoft.com/office/drawing/2014/main" id="{60554501-0474-4988-AF5F-815A32BDD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500438"/>
            <a:ext cx="496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称为曲线在点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切向量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133" name="Text Box 61">
            <a:extLst>
              <a:ext uri="{FF2B5EF4-FFF2-40B4-BE49-F238E27FC236}">
                <a16:creationId xmlns:a16="http://schemas.microsoft.com/office/drawing/2014/main" id="{6DDE9901-7ABF-42F7-AA38-FE07FB855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4" y="1268413"/>
            <a:ext cx="6669089" cy="447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如个别分母为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则理解为相应的分子为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0 .</a:t>
            </a:r>
          </a:p>
        </p:txBody>
      </p:sp>
      <p:graphicFrame>
        <p:nvGraphicFramePr>
          <p:cNvPr id="3150" name="Object 78">
            <a:extLst>
              <a:ext uri="{FF2B5EF4-FFF2-40B4-BE49-F238E27FC236}">
                <a16:creationId xmlns:a16="http://schemas.microsoft.com/office/drawing/2014/main" id="{59BF7BB8-C51F-43D6-A877-FF91C450E3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719458"/>
              </p:ext>
            </p:extLst>
          </p:nvPr>
        </p:nvGraphicFramePr>
        <p:xfrm>
          <a:off x="7400825" y="626998"/>
          <a:ext cx="3016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36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3150" name="Object 78">
                        <a:extLst>
                          <a:ext uri="{FF2B5EF4-FFF2-40B4-BE49-F238E27FC236}">
                            <a16:creationId xmlns:a16="http://schemas.microsoft.com/office/drawing/2014/main" id="{59BF7BB8-C51F-43D6-A877-FF91C450E3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825" y="626998"/>
                        <a:ext cx="30162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6" name="Line 74">
            <a:extLst>
              <a:ext uri="{FF2B5EF4-FFF2-40B4-BE49-F238E27FC236}">
                <a16:creationId xmlns:a16="http://schemas.microsoft.com/office/drawing/2014/main" id="{10D6AF0A-CB4F-4CE5-A1DD-4B1EE6DC2A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5850" y="860425"/>
            <a:ext cx="935038" cy="587375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201" name="Group 129">
            <a:extLst>
              <a:ext uri="{FF2B5EF4-FFF2-40B4-BE49-F238E27FC236}">
                <a16:creationId xmlns:a16="http://schemas.microsoft.com/office/drawing/2014/main" id="{FF5D8903-43C2-4E68-8D65-D014CDCC3C5C}"/>
              </a:ext>
            </a:extLst>
          </p:cNvPr>
          <p:cNvGrpSpPr>
            <a:grpSpLocks/>
          </p:cNvGrpSpPr>
          <p:nvPr/>
        </p:nvGrpSpPr>
        <p:grpSpPr bwMode="auto">
          <a:xfrm>
            <a:off x="7108827" y="914401"/>
            <a:ext cx="1538288" cy="555626"/>
            <a:chOff x="4478" y="576"/>
            <a:chExt cx="969" cy="350"/>
          </a:xfrm>
        </p:grpSpPr>
        <p:sp>
          <p:nvSpPr>
            <p:cNvPr id="3153" name="Freeform 81">
              <a:extLst>
                <a:ext uri="{FF2B5EF4-FFF2-40B4-BE49-F238E27FC236}">
                  <a16:creationId xmlns:a16="http://schemas.microsoft.com/office/drawing/2014/main" id="{F322B473-E81A-4C51-A369-656A6E96A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" y="698"/>
              <a:ext cx="425" cy="141"/>
            </a:xfrm>
            <a:custGeom>
              <a:avLst/>
              <a:gdLst>
                <a:gd name="T0" fmla="*/ 6 w 450"/>
                <a:gd name="T1" fmla="*/ 150 h 150"/>
                <a:gd name="T2" fmla="*/ 18 w 450"/>
                <a:gd name="T3" fmla="*/ 144 h 150"/>
                <a:gd name="T4" fmla="*/ 24 w 450"/>
                <a:gd name="T5" fmla="*/ 138 h 150"/>
                <a:gd name="T6" fmla="*/ 36 w 450"/>
                <a:gd name="T7" fmla="*/ 138 h 150"/>
                <a:gd name="T8" fmla="*/ 42 w 450"/>
                <a:gd name="T9" fmla="*/ 132 h 150"/>
                <a:gd name="T10" fmla="*/ 54 w 450"/>
                <a:gd name="T11" fmla="*/ 126 h 150"/>
                <a:gd name="T12" fmla="*/ 60 w 450"/>
                <a:gd name="T13" fmla="*/ 120 h 150"/>
                <a:gd name="T14" fmla="*/ 72 w 450"/>
                <a:gd name="T15" fmla="*/ 120 h 150"/>
                <a:gd name="T16" fmla="*/ 78 w 450"/>
                <a:gd name="T17" fmla="*/ 114 h 150"/>
                <a:gd name="T18" fmla="*/ 90 w 450"/>
                <a:gd name="T19" fmla="*/ 114 h 150"/>
                <a:gd name="T20" fmla="*/ 96 w 450"/>
                <a:gd name="T21" fmla="*/ 108 h 150"/>
                <a:gd name="T22" fmla="*/ 108 w 450"/>
                <a:gd name="T23" fmla="*/ 102 h 150"/>
                <a:gd name="T24" fmla="*/ 114 w 450"/>
                <a:gd name="T25" fmla="*/ 102 h 150"/>
                <a:gd name="T26" fmla="*/ 126 w 450"/>
                <a:gd name="T27" fmla="*/ 96 h 150"/>
                <a:gd name="T28" fmla="*/ 132 w 450"/>
                <a:gd name="T29" fmla="*/ 90 h 150"/>
                <a:gd name="T30" fmla="*/ 144 w 450"/>
                <a:gd name="T31" fmla="*/ 90 h 150"/>
                <a:gd name="T32" fmla="*/ 150 w 450"/>
                <a:gd name="T33" fmla="*/ 84 h 150"/>
                <a:gd name="T34" fmla="*/ 156 w 450"/>
                <a:gd name="T35" fmla="*/ 84 h 150"/>
                <a:gd name="T36" fmla="*/ 168 w 450"/>
                <a:gd name="T37" fmla="*/ 78 h 150"/>
                <a:gd name="T38" fmla="*/ 174 w 450"/>
                <a:gd name="T39" fmla="*/ 78 h 150"/>
                <a:gd name="T40" fmla="*/ 186 w 450"/>
                <a:gd name="T41" fmla="*/ 72 h 150"/>
                <a:gd name="T42" fmla="*/ 192 w 450"/>
                <a:gd name="T43" fmla="*/ 72 h 150"/>
                <a:gd name="T44" fmla="*/ 204 w 450"/>
                <a:gd name="T45" fmla="*/ 66 h 150"/>
                <a:gd name="T46" fmla="*/ 210 w 450"/>
                <a:gd name="T47" fmla="*/ 66 h 150"/>
                <a:gd name="T48" fmla="*/ 222 w 450"/>
                <a:gd name="T49" fmla="*/ 60 h 150"/>
                <a:gd name="T50" fmla="*/ 228 w 450"/>
                <a:gd name="T51" fmla="*/ 60 h 150"/>
                <a:gd name="T52" fmla="*/ 240 w 450"/>
                <a:gd name="T53" fmla="*/ 54 h 150"/>
                <a:gd name="T54" fmla="*/ 246 w 450"/>
                <a:gd name="T55" fmla="*/ 54 h 150"/>
                <a:gd name="T56" fmla="*/ 258 w 450"/>
                <a:gd name="T57" fmla="*/ 48 h 150"/>
                <a:gd name="T58" fmla="*/ 264 w 450"/>
                <a:gd name="T59" fmla="*/ 48 h 150"/>
                <a:gd name="T60" fmla="*/ 276 w 450"/>
                <a:gd name="T61" fmla="*/ 42 h 150"/>
                <a:gd name="T62" fmla="*/ 282 w 450"/>
                <a:gd name="T63" fmla="*/ 42 h 150"/>
                <a:gd name="T64" fmla="*/ 294 w 450"/>
                <a:gd name="T65" fmla="*/ 42 h 150"/>
                <a:gd name="T66" fmla="*/ 300 w 450"/>
                <a:gd name="T67" fmla="*/ 36 h 150"/>
                <a:gd name="T68" fmla="*/ 312 w 450"/>
                <a:gd name="T69" fmla="*/ 36 h 150"/>
                <a:gd name="T70" fmla="*/ 318 w 450"/>
                <a:gd name="T71" fmla="*/ 30 h 150"/>
                <a:gd name="T72" fmla="*/ 330 w 450"/>
                <a:gd name="T73" fmla="*/ 30 h 150"/>
                <a:gd name="T74" fmla="*/ 336 w 450"/>
                <a:gd name="T75" fmla="*/ 30 h 150"/>
                <a:gd name="T76" fmla="*/ 342 w 450"/>
                <a:gd name="T77" fmla="*/ 24 h 150"/>
                <a:gd name="T78" fmla="*/ 354 w 450"/>
                <a:gd name="T79" fmla="*/ 24 h 150"/>
                <a:gd name="T80" fmla="*/ 360 w 450"/>
                <a:gd name="T81" fmla="*/ 18 h 150"/>
                <a:gd name="T82" fmla="*/ 372 w 450"/>
                <a:gd name="T83" fmla="*/ 18 h 150"/>
                <a:gd name="T84" fmla="*/ 378 w 450"/>
                <a:gd name="T85" fmla="*/ 18 h 150"/>
                <a:gd name="T86" fmla="*/ 390 w 450"/>
                <a:gd name="T87" fmla="*/ 12 h 150"/>
                <a:gd name="T88" fmla="*/ 396 w 450"/>
                <a:gd name="T89" fmla="*/ 12 h 150"/>
                <a:gd name="T90" fmla="*/ 408 w 450"/>
                <a:gd name="T91" fmla="*/ 6 h 150"/>
                <a:gd name="T92" fmla="*/ 414 w 450"/>
                <a:gd name="T93" fmla="*/ 6 h 150"/>
                <a:gd name="T94" fmla="*/ 426 w 450"/>
                <a:gd name="T95" fmla="*/ 6 h 150"/>
                <a:gd name="T96" fmla="*/ 432 w 450"/>
                <a:gd name="T97" fmla="*/ 0 h 150"/>
                <a:gd name="T98" fmla="*/ 444 w 450"/>
                <a:gd name="T99" fmla="*/ 0 h 150"/>
                <a:gd name="T100" fmla="*/ 450 w 450"/>
                <a:gd name="T10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0" h="150">
                  <a:moveTo>
                    <a:pt x="0" y="150"/>
                  </a:moveTo>
                  <a:lnTo>
                    <a:pt x="6" y="150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12" y="150"/>
                  </a:lnTo>
                  <a:lnTo>
                    <a:pt x="12" y="144"/>
                  </a:lnTo>
                  <a:lnTo>
                    <a:pt x="12" y="144"/>
                  </a:lnTo>
                  <a:lnTo>
                    <a:pt x="18" y="144"/>
                  </a:lnTo>
                  <a:lnTo>
                    <a:pt x="18" y="144"/>
                  </a:lnTo>
                  <a:lnTo>
                    <a:pt x="18" y="144"/>
                  </a:lnTo>
                  <a:lnTo>
                    <a:pt x="18" y="144"/>
                  </a:lnTo>
                  <a:lnTo>
                    <a:pt x="24" y="144"/>
                  </a:lnTo>
                  <a:lnTo>
                    <a:pt x="24" y="138"/>
                  </a:lnTo>
                  <a:lnTo>
                    <a:pt x="24" y="138"/>
                  </a:lnTo>
                  <a:lnTo>
                    <a:pt x="30" y="138"/>
                  </a:lnTo>
                  <a:lnTo>
                    <a:pt x="30" y="138"/>
                  </a:lnTo>
                  <a:lnTo>
                    <a:pt x="30" y="138"/>
                  </a:lnTo>
                  <a:lnTo>
                    <a:pt x="36" y="138"/>
                  </a:lnTo>
                  <a:lnTo>
                    <a:pt x="36" y="138"/>
                  </a:lnTo>
                  <a:lnTo>
                    <a:pt x="36" y="132"/>
                  </a:lnTo>
                  <a:lnTo>
                    <a:pt x="36" y="132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48" y="126"/>
                  </a:lnTo>
                  <a:lnTo>
                    <a:pt x="48" y="126"/>
                  </a:lnTo>
                  <a:lnTo>
                    <a:pt x="54" y="126"/>
                  </a:lnTo>
                  <a:lnTo>
                    <a:pt x="54" y="126"/>
                  </a:lnTo>
                  <a:lnTo>
                    <a:pt x="54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60" y="120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90" y="114"/>
                  </a:lnTo>
                  <a:lnTo>
                    <a:pt x="90" y="108"/>
                  </a:lnTo>
                  <a:lnTo>
                    <a:pt x="90" y="108"/>
                  </a:lnTo>
                  <a:lnTo>
                    <a:pt x="96" y="108"/>
                  </a:lnTo>
                  <a:lnTo>
                    <a:pt x="96" y="108"/>
                  </a:lnTo>
                  <a:lnTo>
                    <a:pt x="96" y="108"/>
                  </a:lnTo>
                  <a:lnTo>
                    <a:pt x="96" y="108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2" y="102"/>
                  </a:lnTo>
                  <a:lnTo>
                    <a:pt x="108" y="102"/>
                  </a:lnTo>
                  <a:lnTo>
                    <a:pt x="108" y="102"/>
                  </a:lnTo>
                  <a:lnTo>
                    <a:pt x="108" y="102"/>
                  </a:lnTo>
                  <a:lnTo>
                    <a:pt x="114" y="102"/>
                  </a:lnTo>
                  <a:lnTo>
                    <a:pt x="114" y="102"/>
                  </a:lnTo>
                  <a:lnTo>
                    <a:pt x="114" y="102"/>
                  </a:lnTo>
                  <a:lnTo>
                    <a:pt x="114" y="102"/>
                  </a:lnTo>
                  <a:lnTo>
                    <a:pt x="120" y="96"/>
                  </a:lnTo>
                  <a:lnTo>
                    <a:pt x="120" y="96"/>
                  </a:lnTo>
                  <a:lnTo>
                    <a:pt x="120" y="96"/>
                  </a:lnTo>
                  <a:lnTo>
                    <a:pt x="126" y="96"/>
                  </a:lnTo>
                  <a:lnTo>
                    <a:pt x="126" y="96"/>
                  </a:lnTo>
                  <a:lnTo>
                    <a:pt x="126" y="96"/>
                  </a:lnTo>
                  <a:lnTo>
                    <a:pt x="126" y="96"/>
                  </a:lnTo>
                  <a:lnTo>
                    <a:pt x="132" y="96"/>
                  </a:lnTo>
                  <a:lnTo>
                    <a:pt x="132" y="90"/>
                  </a:lnTo>
                  <a:lnTo>
                    <a:pt x="132" y="90"/>
                  </a:lnTo>
                  <a:lnTo>
                    <a:pt x="138" y="90"/>
                  </a:lnTo>
                  <a:lnTo>
                    <a:pt x="138" y="90"/>
                  </a:lnTo>
                  <a:lnTo>
                    <a:pt x="138" y="90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50" y="84"/>
                  </a:lnTo>
                  <a:lnTo>
                    <a:pt x="150" y="84"/>
                  </a:lnTo>
                  <a:lnTo>
                    <a:pt x="150" y="84"/>
                  </a:lnTo>
                  <a:lnTo>
                    <a:pt x="156" y="84"/>
                  </a:lnTo>
                  <a:lnTo>
                    <a:pt x="156" y="84"/>
                  </a:lnTo>
                  <a:lnTo>
                    <a:pt x="156" y="84"/>
                  </a:lnTo>
                  <a:lnTo>
                    <a:pt x="156" y="84"/>
                  </a:lnTo>
                  <a:lnTo>
                    <a:pt x="162" y="84"/>
                  </a:lnTo>
                  <a:lnTo>
                    <a:pt x="162" y="84"/>
                  </a:lnTo>
                  <a:lnTo>
                    <a:pt x="162" y="78"/>
                  </a:lnTo>
                  <a:lnTo>
                    <a:pt x="168" y="78"/>
                  </a:lnTo>
                  <a:lnTo>
                    <a:pt x="168" y="78"/>
                  </a:lnTo>
                  <a:lnTo>
                    <a:pt x="168" y="78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80" y="78"/>
                  </a:lnTo>
                  <a:lnTo>
                    <a:pt x="180" y="78"/>
                  </a:lnTo>
                  <a:lnTo>
                    <a:pt x="180" y="72"/>
                  </a:lnTo>
                  <a:lnTo>
                    <a:pt x="186" y="72"/>
                  </a:lnTo>
                  <a:lnTo>
                    <a:pt x="186" y="72"/>
                  </a:lnTo>
                  <a:lnTo>
                    <a:pt x="186" y="72"/>
                  </a:lnTo>
                  <a:lnTo>
                    <a:pt x="192" y="72"/>
                  </a:lnTo>
                  <a:lnTo>
                    <a:pt x="192" y="72"/>
                  </a:lnTo>
                  <a:lnTo>
                    <a:pt x="192" y="72"/>
                  </a:lnTo>
                  <a:lnTo>
                    <a:pt x="192" y="72"/>
                  </a:lnTo>
                  <a:lnTo>
                    <a:pt x="198" y="72"/>
                  </a:lnTo>
                  <a:lnTo>
                    <a:pt x="198" y="72"/>
                  </a:lnTo>
                  <a:lnTo>
                    <a:pt x="198" y="66"/>
                  </a:lnTo>
                  <a:lnTo>
                    <a:pt x="204" y="66"/>
                  </a:lnTo>
                  <a:lnTo>
                    <a:pt x="204" y="66"/>
                  </a:lnTo>
                  <a:lnTo>
                    <a:pt x="204" y="66"/>
                  </a:lnTo>
                  <a:lnTo>
                    <a:pt x="204" y="66"/>
                  </a:lnTo>
                  <a:lnTo>
                    <a:pt x="210" y="66"/>
                  </a:lnTo>
                  <a:lnTo>
                    <a:pt x="210" y="66"/>
                  </a:lnTo>
                  <a:lnTo>
                    <a:pt x="210" y="66"/>
                  </a:lnTo>
                  <a:lnTo>
                    <a:pt x="216" y="66"/>
                  </a:lnTo>
                  <a:lnTo>
                    <a:pt x="216" y="66"/>
                  </a:lnTo>
                  <a:lnTo>
                    <a:pt x="216" y="60"/>
                  </a:lnTo>
                  <a:lnTo>
                    <a:pt x="222" y="60"/>
                  </a:lnTo>
                  <a:lnTo>
                    <a:pt x="222" y="60"/>
                  </a:lnTo>
                  <a:lnTo>
                    <a:pt x="222" y="60"/>
                  </a:lnTo>
                  <a:lnTo>
                    <a:pt x="222" y="60"/>
                  </a:lnTo>
                  <a:lnTo>
                    <a:pt x="228" y="60"/>
                  </a:lnTo>
                  <a:lnTo>
                    <a:pt x="228" y="60"/>
                  </a:lnTo>
                  <a:lnTo>
                    <a:pt x="228" y="60"/>
                  </a:lnTo>
                  <a:lnTo>
                    <a:pt x="234" y="60"/>
                  </a:lnTo>
                  <a:lnTo>
                    <a:pt x="234" y="60"/>
                  </a:lnTo>
                  <a:lnTo>
                    <a:pt x="234" y="54"/>
                  </a:lnTo>
                  <a:lnTo>
                    <a:pt x="234" y="54"/>
                  </a:lnTo>
                  <a:lnTo>
                    <a:pt x="240" y="54"/>
                  </a:lnTo>
                  <a:lnTo>
                    <a:pt x="240" y="54"/>
                  </a:lnTo>
                  <a:lnTo>
                    <a:pt x="240" y="54"/>
                  </a:lnTo>
                  <a:lnTo>
                    <a:pt x="246" y="54"/>
                  </a:lnTo>
                  <a:lnTo>
                    <a:pt x="246" y="54"/>
                  </a:lnTo>
                  <a:lnTo>
                    <a:pt x="246" y="54"/>
                  </a:lnTo>
                  <a:lnTo>
                    <a:pt x="252" y="54"/>
                  </a:lnTo>
                  <a:lnTo>
                    <a:pt x="252" y="54"/>
                  </a:lnTo>
                  <a:lnTo>
                    <a:pt x="252" y="54"/>
                  </a:lnTo>
                  <a:lnTo>
                    <a:pt x="252" y="48"/>
                  </a:lnTo>
                  <a:lnTo>
                    <a:pt x="258" y="48"/>
                  </a:lnTo>
                  <a:lnTo>
                    <a:pt x="258" y="48"/>
                  </a:lnTo>
                  <a:lnTo>
                    <a:pt x="258" y="48"/>
                  </a:lnTo>
                  <a:lnTo>
                    <a:pt x="264" y="48"/>
                  </a:lnTo>
                  <a:lnTo>
                    <a:pt x="264" y="48"/>
                  </a:lnTo>
                  <a:lnTo>
                    <a:pt x="264" y="48"/>
                  </a:lnTo>
                  <a:lnTo>
                    <a:pt x="264" y="48"/>
                  </a:lnTo>
                  <a:lnTo>
                    <a:pt x="270" y="48"/>
                  </a:lnTo>
                  <a:lnTo>
                    <a:pt x="270" y="48"/>
                  </a:lnTo>
                  <a:lnTo>
                    <a:pt x="270" y="48"/>
                  </a:lnTo>
                  <a:lnTo>
                    <a:pt x="276" y="42"/>
                  </a:lnTo>
                  <a:lnTo>
                    <a:pt x="276" y="42"/>
                  </a:lnTo>
                  <a:lnTo>
                    <a:pt x="276" y="42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94" y="42"/>
                  </a:lnTo>
                  <a:lnTo>
                    <a:pt x="294" y="36"/>
                  </a:lnTo>
                  <a:lnTo>
                    <a:pt x="294" y="36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0" y="36"/>
                  </a:lnTo>
                  <a:lnTo>
                    <a:pt x="300" y="36"/>
                  </a:lnTo>
                  <a:lnTo>
                    <a:pt x="306" y="36"/>
                  </a:lnTo>
                  <a:lnTo>
                    <a:pt x="306" y="36"/>
                  </a:lnTo>
                  <a:lnTo>
                    <a:pt x="306" y="36"/>
                  </a:lnTo>
                  <a:lnTo>
                    <a:pt x="312" y="36"/>
                  </a:lnTo>
                  <a:lnTo>
                    <a:pt x="312" y="36"/>
                  </a:lnTo>
                  <a:lnTo>
                    <a:pt x="312" y="36"/>
                  </a:lnTo>
                  <a:lnTo>
                    <a:pt x="312" y="30"/>
                  </a:lnTo>
                  <a:lnTo>
                    <a:pt x="318" y="30"/>
                  </a:lnTo>
                  <a:lnTo>
                    <a:pt x="318" y="30"/>
                  </a:lnTo>
                  <a:lnTo>
                    <a:pt x="318" y="30"/>
                  </a:lnTo>
                  <a:lnTo>
                    <a:pt x="324" y="30"/>
                  </a:lnTo>
                  <a:lnTo>
                    <a:pt x="324" y="30"/>
                  </a:lnTo>
                  <a:lnTo>
                    <a:pt x="324" y="30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36" y="30"/>
                  </a:lnTo>
                  <a:lnTo>
                    <a:pt x="336" y="30"/>
                  </a:lnTo>
                  <a:lnTo>
                    <a:pt x="336" y="24"/>
                  </a:lnTo>
                  <a:lnTo>
                    <a:pt x="342" y="24"/>
                  </a:lnTo>
                  <a:lnTo>
                    <a:pt x="342" y="24"/>
                  </a:lnTo>
                  <a:lnTo>
                    <a:pt x="342" y="24"/>
                  </a:lnTo>
                  <a:lnTo>
                    <a:pt x="342" y="24"/>
                  </a:lnTo>
                  <a:lnTo>
                    <a:pt x="348" y="24"/>
                  </a:lnTo>
                  <a:lnTo>
                    <a:pt x="348" y="24"/>
                  </a:lnTo>
                  <a:lnTo>
                    <a:pt x="348" y="24"/>
                  </a:lnTo>
                  <a:lnTo>
                    <a:pt x="354" y="24"/>
                  </a:lnTo>
                  <a:lnTo>
                    <a:pt x="354" y="24"/>
                  </a:lnTo>
                  <a:lnTo>
                    <a:pt x="354" y="24"/>
                  </a:lnTo>
                  <a:lnTo>
                    <a:pt x="360" y="24"/>
                  </a:lnTo>
                  <a:lnTo>
                    <a:pt x="360" y="18"/>
                  </a:lnTo>
                  <a:lnTo>
                    <a:pt x="360" y="18"/>
                  </a:lnTo>
                  <a:lnTo>
                    <a:pt x="360" y="18"/>
                  </a:lnTo>
                  <a:lnTo>
                    <a:pt x="366" y="18"/>
                  </a:lnTo>
                  <a:lnTo>
                    <a:pt x="366" y="18"/>
                  </a:lnTo>
                  <a:lnTo>
                    <a:pt x="366" y="18"/>
                  </a:lnTo>
                  <a:lnTo>
                    <a:pt x="372" y="18"/>
                  </a:lnTo>
                  <a:lnTo>
                    <a:pt x="372" y="18"/>
                  </a:lnTo>
                  <a:lnTo>
                    <a:pt x="372" y="18"/>
                  </a:lnTo>
                  <a:lnTo>
                    <a:pt x="372" y="18"/>
                  </a:lnTo>
                  <a:lnTo>
                    <a:pt x="378" y="18"/>
                  </a:lnTo>
                  <a:lnTo>
                    <a:pt x="378" y="18"/>
                  </a:lnTo>
                  <a:lnTo>
                    <a:pt x="378" y="18"/>
                  </a:lnTo>
                  <a:lnTo>
                    <a:pt x="384" y="18"/>
                  </a:lnTo>
                  <a:lnTo>
                    <a:pt x="384" y="12"/>
                  </a:lnTo>
                  <a:lnTo>
                    <a:pt x="384" y="12"/>
                  </a:lnTo>
                  <a:lnTo>
                    <a:pt x="390" y="12"/>
                  </a:lnTo>
                  <a:lnTo>
                    <a:pt x="390" y="12"/>
                  </a:lnTo>
                  <a:lnTo>
                    <a:pt x="390" y="12"/>
                  </a:lnTo>
                  <a:lnTo>
                    <a:pt x="390" y="12"/>
                  </a:lnTo>
                  <a:lnTo>
                    <a:pt x="396" y="12"/>
                  </a:lnTo>
                  <a:lnTo>
                    <a:pt x="396" y="12"/>
                  </a:lnTo>
                  <a:lnTo>
                    <a:pt x="396" y="12"/>
                  </a:lnTo>
                  <a:lnTo>
                    <a:pt x="402" y="12"/>
                  </a:lnTo>
                  <a:lnTo>
                    <a:pt x="402" y="12"/>
                  </a:lnTo>
                  <a:lnTo>
                    <a:pt x="402" y="12"/>
                  </a:lnTo>
                  <a:lnTo>
                    <a:pt x="402" y="12"/>
                  </a:lnTo>
                  <a:lnTo>
                    <a:pt x="408" y="6"/>
                  </a:lnTo>
                  <a:lnTo>
                    <a:pt x="408" y="6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14" y="6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20" y="6"/>
                  </a:lnTo>
                  <a:lnTo>
                    <a:pt x="420" y="6"/>
                  </a:lnTo>
                  <a:lnTo>
                    <a:pt x="420" y="6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0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147" name="Object 75">
              <a:extLst>
                <a:ext uri="{FF2B5EF4-FFF2-40B4-BE49-F238E27FC236}">
                  <a16:creationId xmlns:a16="http://schemas.microsoft.com/office/drawing/2014/main" id="{FE60BF10-14DB-432E-8F55-8CFB5BFE98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003668"/>
                </p:ext>
              </p:extLst>
            </p:nvPr>
          </p:nvGraphicFramePr>
          <p:xfrm>
            <a:off x="5223" y="576"/>
            <a:ext cx="22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37" name="Equation" r:id="rId9" imgW="139680" imgH="164880" progId="Equation.DSMT4">
                    <p:embed/>
                  </p:oleObj>
                </mc:Choice>
                <mc:Fallback>
                  <p:oleObj name="Equation" r:id="rId9" imgW="139680" imgH="164880" progId="Equation.DSMT4">
                    <p:embed/>
                    <p:pic>
                      <p:nvPicPr>
                        <p:cNvPr id="3147" name="Object 75">
                          <a:extLst>
                            <a:ext uri="{FF2B5EF4-FFF2-40B4-BE49-F238E27FC236}">
                              <a16:creationId xmlns:a16="http://schemas.microsoft.com/office/drawing/2014/main" id="{FE60BF10-14DB-432E-8F55-8CFB5BFE98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3" y="576"/>
                          <a:ext cx="224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49" name="Object 77">
              <a:extLst>
                <a:ext uri="{FF2B5EF4-FFF2-40B4-BE49-F238E27FC236}">
                  <a16:creationId xmlns:a16="http://schemas.microsoft.com/office/drawing/2014/main" id="{A072F456-468E-4999-9EDF-A3E7BFDE7FE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0075"/>
                </p:ext>
              </p:extLst>
            </p:nvPr>
          </p:nvGraphicFramePr>
          <p:xfrm>
            <a:off x="4478" y="673"/>
            <a:ext cx="30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38" name="Equation" r:id="rId11" imgW="203040" imgH="164880" progId="Equation.DSMT4">
                    <p:embed/>
                  </p:oleObj>
                </mc:Choice>
                <mc:Fallback>
                  <p:oleObj name="Equation" r:id="rId11" imgW="203040" imgH="164880" progId="Equation.DSMT4">
                    <p:embed/>
                    <p:pic>
                      <p:nvPicPr>
                        <p:cNvPr id="3149" name="Object 77">
                          <a:extLst>
                            <a:ext uri="{FF2B5EF4-FFF2-40B4-BE49-F238E27FC236}">
                              <a16:creationId xmlns:a16="http://schemas.microsoft.com/office/drawing/2014/main" id="{A072F456-468E-4999-9EDF-A3E7BFDE7F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" y="673"/>
                          <a:ext cx="30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51" name="Oval 79">
              <a:extLst>
                <a:ext uri="{FF2B5EF4-FFF2-40B4-BE49-F238E27FC236}">
                  <a16:creationId xmlns:a16="http://schemas.microsoft.com/office/drawing/2014/main" id="{6E8FADDB-C1A7-4106-9890-D27EEB0EE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89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58" name="Text Box 86">
            <a:extLst>
              <a:ext uri="{FF2B5EF4-FFF2-40B4-BE49-F238E27FC236}">
                <a16:creationId xmlns:a16="http://schemas.microsoft.com/office/drawing/2014/main" id="{9D471CA4-183F-49B3-A534-C9C44010B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549275"/>
            <a:ext cx="1620957" cy="447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不全为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0. </a:t>
            </a:r>
          </a:p>
        </p:txBody>
      </p:sp>
      <p:graphicFrame>
        <p:nvGraphicFramePr>
          <p:cNvPr id="3088" name="Object 16">
            <a:extLst>
              <a:ext uri="{FF2B5EF4-FFF2-40B4-BE49-F238E27FC236}">
                <a16:creationId xmlns:a16="http://schemas.microsoft.com/office/drawing/2014/main" id="{8B2EBD29-386B-470B-96BD-D47BE629E3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94693"/>
              </p:ext>
            </p:extLst>
          </p:nvPr>
        </p:nvGraphicFramePr>
        <p:xfrm>
          <a:off x="2051050" y="2708275"/>
          <a:ext cx="3673078" cy="565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39" name="Equation" r:id="rId13" imgW="1625400" imgH="228600" progId="Equation.DSMT4">
                  <p:embed/>
                </p:oleObj>
              </mc:Choice>
              <mc:Fallback>
                <p:oleObj name="Equation" r:id="rId13" imgW="1625400" imgH="228600" progId="Equation.DSMT4">
                  <p:embed/>
                  <p:pic>
                    <p:nvPicPr>
                      <p:cNvPr id="3088" name="Object 16">
                        <a:extLst>
                          <a:ext uri="{FF2B5EF4-FFF2-40B4-BE49-F238E27FC236}">
                            <a16:creationId xmlns:a16="http://schemas.microsoft.com/office/drawing/2014/main" id="{8B2EBD29-386B-470B-96BD-D47BE629E3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708275"/>
                        <a:ext cx="3673078" cy="565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4" name="Object 62">
            <a:extLst>
              <a:ext uri="{FF2B5EF4-FFF2-40B4-BE49-F238E27FC236}">
                <a16:creationId xmlns:a16="http://schemas.microsoft.com/office/drawing/2014/main" id="{D51B76B5-AD73-41A8-A6A0-7D0FD8079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759067"/>
              </p:ext>
            </p:extLst>
          </p:nvPr>
        </p:nvGraphicFramePr>
        <p:xfrm>
          <a:off x="611188" y="4365625"/>
          <a:ext cx="4635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40" name="Equation" r:id="rId15" imgW="126720" imgH="164880" progId="Equation.DSMT4">
                  <p:embed/>
                </p:oleObj>
              </mc:Choice>
              <mc:Fallback>
                <p:oleObj name="Equation" r:id="rId15" imgW="126720" imgH="164880" progId="Equation.DSMT4">
                  <p:embed/>
                  <p:pic>
                    <p:nvPicPr>
                      <p:cNvPr id="3134" name="Object 62">
                        <a:extLst>
                          <a:ext uri="{FF2B5EF4-FFF2-40B4-BE49-F238E27FC236}">
                            <a16:creationId xmlns:a16="http://schemas.microsoft.com/office/drawing/2014/main" id="{D51B76B5-AD73-41A8-A6A0-7D0FD8079D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4635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" name="Text Box 92">
            <a:extLst>
              <a:ext uri="{FF2B5EF4-FFF2-40B4-BE49-F238E27FC236}">
                <a16:creationId xmlns:a16="http://schemas.microsoft.com/office/drawing/2014/main" id="{34EDAEB9-5DFC-41AF-A3FB-9C10AFA75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365625"/>
            <a:ext cx="31646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因此得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法平面方程 </a:t>
            </a:r>
          </a:p>
        </p:txBody>
      </p:sp>
      <p:grpSp>
        <p:nvGrpSpPr>
          <p:cNvPr id="3202" name="Group 130">
            <a:extLst>
              <a:ext uri="{FF2B5EF4-FFF2-40B4-BE49-F238E27FC236}">
                <a16:creationId xmlns:a16="http://schemas.microsoft.com/office/drawing/2014/main" id="{0D369C99-5A6B-435B-957B-839ABCB78886}"/>
              </a:ext>
            </a:extLst>
          </p:cNvPr>
          <p:cNvGrpSpPr>
            <a:grpSpLocks/>
          </p:cNvGrpSpPr>
          <p:nvPr/>
        </p:nvGrpSpPr>
        <p:grpSpPr bwMode="auto">
          <a:xfrm>
            <a:off x="8101013" y="476250"/>
            <a:ext cx="354012" cy="431800"/>
            <a:chOff x="5103" y="300"/>
            <a:chExt cx="223" cy="272"/>
          </a:xfrm>
        </p:grpSpPr>
        <p:graphicFrame>
          <p:nvGraphicFramePr>
            <p:cNvPr id="3148" name="Object 76">
              <a:extLst>
                <a:ext uri="{FF2B5EF4-FFF2-40B4-BE49-F238E27FC236}">
                  <a16:creationId xmlns:a16="http://schemas.microsoft.com/office/drawing/2014/main" id="{65B24FA9-1E91-4F4A-8894-F0BD1D1A5B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0404766"/>
                </p:ext>
              </p:extLst>
            </p:nvPr>
          </p:nvGraphicFramePr>
          <p:xfrm>
            <a:off x="5103" y="300"/>
            <a:ext cx="22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41" name="Equation" r:id="rId17" imgW="114120" imgH="139680" progId="Equation.DSMT4">
                    <p:embed/>
                  </p:oleObj>
                </mc:Choice>
                <mc:Fallback>
                  <p:oleObj name="Equation" r:id="rId17" imgW="114120" imgH="139680" progId="Equation.DSMT4">
                    <p:embed/>
                    <p:pic>
                      <p:nvPicPr>
                        <p:cNvPr id="3148" name="Object 76">
                          <a:extLst>
                            <a:ext uri="{FF2B5EF4-FFF2-40B4-BE49-F238E27FC236}">
                              <a16:creationId xmlns:a16="http://schemas.microsoft.com/office/drawing/2014/main" id="{65B24FA9-1E91-4F4A-8894-F0BD1D1A5B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300"/>
                          <a:ext cx="22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99" name="Line 127">
              <a:extLst>
                <a:ext uri="{FF2B5EF4-FFF2-40B4-BE49-F238E27FC236}">
                  <a16:creationId xmlns:a16="http://schemas.microsoft.com/office/drawing/2014/main" id="{4A550414-25A5-4476-9410-285B6B98A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" y="30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0" grpId="0" build="p" autoUpdateAnimBg="0" advAuto="0"/>
      <p:bldP spid="3103" grpId="0" build="p" autoUpdateAnimBg="0"/>
      <p:bldP spid="3104" grpId="0" build="p" autoUpdateAnimBg="0"/>
      <p:bldP spid="3133" grpId="0" autoUpdateAnimBg="0"/>
      <p:bldP spid="316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8" name="Group 84">
            <a:extLst>
              <a:ext uri="{FF2B5EF4-FFF2-40B4-BE49-F238E27FC236}">
                <a16:creationId xmlns:a16="http://schemas.microsoft.com/office/drawing/2014/main" id="{03F98822-74A6-4548-901F-218DF7E25A6D}"/>
              </a:ext>
            </a:extLst>
          </p:cNvPr>
          <p:cNvGrpSpPr>
            <a:grpSpLocks/>
          </p:cNvGrpSpPr>
          <p:nvPr/>
        </p:nvGrpSpPr>
        <p:grpSpPr bwMode="auto">
          <a:xfrm>
            <a:off x="6477002" y="3194152"/>
            <a:ext cx="2112963" cy="2987675"/>
            <a:chOff x="4185" y="826"/>
            <a:chExt cx="1331" cy="1882"/>
          </a:xfrm>
        </p:grpSpPr>
        <p:graphicFrame>
          <p:nvGraphicFramePr>
            <p:cNvPr id="6229" name="Object 85">
              <a:extLst>
                <a:ext uri="{FF2B5EF4-FFF2-40B4-BE49-F238E27FC236}">
                  <a16:creationId xmlns:a16="http://schemas.microsoft.com/office/drawing/2014/main" id="{EA8400F6-1A43-4903-9235-9BE80ECA7C2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2700474"/>
                </p:ext>
              </p:extLst>
            </p:nvPr>
          </p:nvGraphicFramePr>
          <p:xfrm>
            <a:off x="4338" y="936"/>
            <a:ext cx="1038" cy="1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78" name="BMP 图像" r:id="rId4" imgW="1647720" imgH="2629080" progId="Paint.Picture">
                    <p:embed/>
                  </p:oleObj>
                </mc:Choice>
                <mc:Fallback>
                  <p:oleObj name="BMP 图像" r:id="rId4" imgW="1647720" imgH="2629080" progId="Paint.Picture">
                    <p:embed/>
                    <p:pic>
                      <p:nvPicPr>
                        <p:cNvPr id="6229" name="Object 85">
                          <a:extLst>
                            <a:ext uri="{FF2B5EF4-FFF2-40B4-BE49-F238E27FC236}">
                              <a16:creationId xmlns:a16="http://schemas.microsoft.com/office/drawing/2014/main" id="{EA8400F6-1A43-4903-9235-9BE80ECA7C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936"/>
                          <a:ext cx="1038" cy="1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30" name="Object 86">
              <a:extLst>
                <a:ext uri="{FF2B5EF4-FFF2-40B4-BE49-F238E27FC236}">
                  <a16:creationId xmlns:a16="http://schemas.microsoft.com/office/drawing/2014/main" id="{028BA0E8-257A-4E57-8451-BD7CBF5B62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1508913"/>
                </p:ext>
              </p:extLst>
            </p:nvPr>
          </p:nvGraphicFramePr>
          <p:xfrm>
            <a:off x="4765" y="826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79" name="Equation" r:id="rId6" imgW="126720" imgH="126720" progId="Equation.DSMT4">
                    <p:embed/>
                  </p:oleObj>
                </mc:Choice>
                <mc:Fallback>
                  <p:oleObj name="Equation" r:id="rId6" imgW="126720" imgH="126720" progId="Equation.DSMT4">
                    <p:embed/>
                    <p:pic>
                      <p:nvPicPr>
                        <p:cNvPr id="6230" name="Object 86">
                          <a:extLst>
                            <a:ext uri="{FF2B5EF4-FFF2-40B4-BE49-F238E27FC236}">
                              <a16:creationId xmlns:a16="http://schemas.microsoft.com/office/drawing/2014/main" id="{028BA0E8-257A-4E57-8451-BD7CBF5B62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5" y="826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31" name="Object 87">
              <a:extLst>
                <a:ext uri="{FF2B5EF4-FFF2-40B4-BE49-F238E27FC236}">
                  <a16:creationId xmlns:a16="http://schemas.microsoft.com/office/drawing/2014/main" id="{09D81C15-8A51-4B26-85D9-76F5B8051E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3505753"/>
                </p:ext>
              </p:extLst>
            </p:nvPr>
          </p:nvGraphicFramePr>
          <p:xfrm>
            <a:off x="5289" y="2347"/>
            <a:ext cx="227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80" name="Equation" r:id="rId8" imgW="139680" imgH="164880" progId="Equation.DSMT4">
                    <p:embed/>
                  </p:oleObj>
                </mc:Choice>
                <mc:Fallback>
                  <p:oleObj name="Equation" r:id="rId8" imgW="139680" imgH="164880" progId="Equation.DSMT4">
                    <p:embed/>
                    <p:pic>
                      <p:nvPicPr>
                        <p:cNvPr id="6231" name="Object 87">
                          <a:extLst>
                            <a:ext uri="{FF2B5EF4-FFF2-40B4-BE49-F238E27FC236}">
                              <a16:creationId xmlns:a16="http://schemas.microsoft.com/office/drawing/2014/main" id="{09D81C15-8A51-4B26-85D9-76F5B8051E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9" y="2347"/>
                          <a:ext cx="227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32" name="Object 88">
              <a:extLst>
                <a:ext uri="{FF2B5EF4-FFF2-40B4-BE49-F238E27FC236}">
                  <a16:creationId xmlns:a16="http://schemas.microsoft.com/office/drawing/2014/main" id="{5548C122-2E85-4878-B77E-DD00BFE833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6965927"/>
                </p:ext>
              </p:extLst>
            </p:nvPr>
          </p:nvGraphicFramePr>
          <p:xfrm>
            <a:off x="4185" y="2488"/>
            <a:ext cx="2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81" name="Equation" r:id="rId10" imgW="126720" imgH="139680" progId="Equation.DSMT4">
                    <p:embed/>
                  </p:oleObj>
                </mc:Choice>
                <mc:Fallback>
                  <p:oleObj name="Equation" r:id="rId10" imgW="126720" imgH="139680" progId="Equation.DSMT4">
                    <p:embed/>
                    <p:pic>
                      <p:nvPicPr>
                        <p:cNvPr id="6232" name="Object 88">
                          <a:extLst>
                            <a:ext uri="{FF2B5EF4-FFF2-40B4-BE49-F238E27FC236}">
                              <a16:creationId xmlns:a16="http://schemas.microsoft.com/office/drawing/2014/main" id="{5548C122-2E85-4878-B77E-DD00BFE833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5" y="2488"/>
                          <a:ext cx="20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33" name="Object 89">
              <a:extLst>
                <a:ext uri="{FF2B5EF4-FFF2-40B4-BE49-F238E27FC236}">
                  <a16:creationId xmlns:a16="http://schemas.microsoft.com/office/drawing/2014/main" id="{CFD8FB52-464F-43F8-93A4-DF721466C8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2154"/>
            <a:ext cx="13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82" name="Equation" r:id="rId12" imgW="215640" imgH="241200" progId="Equation.3">
                    <p:embed/>
                  </p:oleObj>
                </mc:Choice>
                <mc:Fallback>
                  <p:oleObj name="Equation" r:id="rId12" imgW="215640" imgH="241200" progId="Equation.3">
                    <p:embed/>
                    <p:pic>
                      <p:nvPicPr>
                        <p:cNvPr id="6233" name="Object 89">
                          <a:extLst>
                            <a:ext uri="{FF2B5EF4-FFF2-40B4-BE49-F238E27FC236}">
                              <a16:creationId xmlns:a16="http://schemas.microsoft.com/office/drawing/2014/main" id="{CFD8FB52-464F-43F8-93A4-DF721466C8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54"/>
                          <a:ext cx="136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6" name="Rectangle 2">
            <a:extLst>
              <a:ext uri="{FF2B5EF4-FFF2-40B4-BE49-F238E27FC236}">
                <a16:creationId xmlns:a16="http://schemas.microsoft.com/office/drawing/2014/main" id="{4402601C-E6C7-4222-A915-2DEAD2C6A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034" y="459451"/>
            <a:ext cx="838200" cy="609600"/>
          </a:xfrm>
        </p:spPr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DA866DB7-E485-4986-A996-F2BDD2446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3" y="4572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求圆柱螺旋线                                                          </a:t>
            </a:r>
          </a:p>
        </p:txBody>
      </p:sp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A74A66D6-0A6D-4426-89BB-54228E424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701645"/>
              </p:ext>
            </p:extLst>
          </p:nvPr>
        </p:nvGraphicFramePr>
        <p:xfrm>
          <a:off x="3716218" y="488253"/>
          <a:ext cx="459383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3" name="Equation" r:id="rId14" imgW="1892160" imgH="203040" progId="Equation.DSMT4">
                  <p:embed/>
                </p:oleObj>
              </mc:Choice>
              <mc:Fallback>
                <p:oleObj name="Equation" r:id="rId14" imgW="1892160" imgH="203040" progId="Equation.DSMT4">
                  <p:embed/>
                  <p:pic>
                    <p:nvPicPr>
                      <p:cNvPr id="6149" name="Object 5">
                        <a:extLst>
                          <a:ext uri="{FF2B5EF4-FFF2-40B4-BE49-F238E27FC236}">
                            <a16:creationId xmlns:a16="http://schemas.microsoft.com/office/drawing/2014/main" id="{A74A66D6-0A6D-4426-89BB-54228E424A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218" y="488253"/>
                        <a:ext cx="459383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F711C3F7-5022-4110-AB1D-F90A3632DB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011376"/>
              </p:ext>
            </p:extLst>
          </p:nvPr>
        </p:nvGraphicFramePr>
        <p:xfrm>
          <a:off x="559329" y="1006642"/>
          <a:ext cx="844021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4" name="Equation" r:id="rId16" imgW="368280" imgH="228600" progId="Equation.DSMT4">
                  <p:embed/>
                </p:oleObj>
              </mc:Choice>
              <mc:Fallback>
                <p:oleObj name="Equation" r:id="rId16" imgW="368280" imgH="228600" progId="Equation.DSMT4">
                  <p:embed/>
                  <p:pic>
                    <p:nvPicPr>
                      <p:cNvPr id="6150" name="Object 6">
                        <a:extLst>
                          <a:ext uri="{FF2B5EF4-FFF2-40B4-BE49-F238E27FC236}">
                            <a16:creationId xmlns:a16="http://schemas.microsoft.com/office/drawing/2014/main" id="{F711C3F7-5022-4110-AB1D-F90A3632DB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329" y="1006642"/>
                        <a:ext cx="844021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>
            <a:extLst>
              <a:ext uri="{FF2B5EF4-FFF2-40B4-BE49-F238E27FC236}">
                <a16:creationId xmlns:a16="http://schemas.microsoft.com/office/drawing/2014/main" id="{D4263745-6585-4862-96AF-51753F023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0048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对应点处的切线方程和法平面方程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159" name="Text Box 15">
            <a:extLst>
              <a:ext uri="{FF2B5EF4-FFF2-40B4-BE49-F238E27FC236}">
                <a16:creationId xmlns:a16="http://schemas.microsoft.com/office/drawing/2014/main" id="{FD07132B-C416-418B-BAB0-9DD6A8CF1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971800"/>
            <a:ext cx="1673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切线方程</a:t>
            </a:r>
          </a:p>
        </p:txBody>
      </p:sp>
      <p:graphicFrame>
        <p:nvGraphicFramePr>
          <p:cNvPr id="6160" name="Object 16">
            <a:extLst>
              <a:ext uri="{FF2B5EF4-FFF2-40B4-BE49-F238E27FC236}">
                <a16:creationId xmlns:a16="http://schemas.microsoft.com/office/drawing/2014/main" id="{61205978-50E1-45BC-9E3A-889F17387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969383"/>
              </p:ext>
            </p:extLst>
          </p:nvPr>
        </p:nvGraphicFramePr>
        <p:xfrm>
          <a:off x="2147645" y="2770188"/>
          <a:ext cx="3137146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5" name="Equation" r:id="rId18" imgW="1358640" imgH="406080" progId="Equation.DSMT4">
                  <p:embed/>
                </p:oleObj>
              </mc:Choice>
              <mc:Fallback>
                <p:oleObj name="Equation" r:id="rId18" imgW="1358640" imgH="406080" progId="Equation.DSMT4">
                  <p:embed/>
                  <p:pic>
                    <p:nvPicPr>
                      <p:cNvPr id="6160" name="Object 16">
                        <a:extLst>
                          <a:ext uri="{FF2B5EF4-FFF2-40B4-BE49-F238E27FC236}">
                            <a16:creationId xmlns:a16="http://schemas.microsoft.com/office/drawing/2014/main" id="{61205978-50E1-45BC-9E3A-889F173872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645" y="2770188"/>
                        <a:ext cx="3137146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2" name="Text Box 18">
            <a:extLst>
              <a:ext uri="{FF2B5EF4-FFF2-40B4-BE49-F238E27FC236}">
                <a16:creationId xmlns:a16="http://schemas.microsoft.com/office/drawing/2014/main" id="{45F8A611-393E-45EF-B078-986299EFC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9418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法平面方程</a:t>
            </a:r>
          </a:p>
        </p:txBody>
      </p:sp>
      <p:graphicFrame>
        <p:nvGraphicFramePr>
          <p:cNvPr id="6165" name="Object 21">
            <a:extLst>
              <a:ext uri="{FF2B5EF4-FFF2-40B4-BE49-F238E27FC236}">
                <a16:creationId xmlns:a16="http://schemas.microsoft.com/office/drawing/2014/main" id="{AE242505-6D80-4456-8357-84EF51347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140442"/>
              </p:ext>
            </p:extLst>
          </p:nvPr>
        </p:nvGraphicFramePr>
        <p:xfrm>
          <a:off x="1928497" y="5668891"/>
          <a:ext cx="2848606" cy="58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6" name="Equation" r:id="rId20" imgW="1168200" imgH="241200" progId="Equation.DSMT4">
                  <p:embed/>
                </p:oleObj>
              </mc:Choice>
              <mc:Fallback>
                <p:oleObj name="Equation" r:id="rId20" imgW="1168200" imgH="241200" progId="Equation.DSMT4">
                  <p:embed/>
                  <p:pic>
                    <p:nvPicPr>
                      <p:cNvPr id="6165" name="Object 21">
                        <a:extLst>
                          <a:ext uri="{FF2B5EF4-FFF2-40B4-BE49-F238E27FC236}">
                            <a16:creationId xmlns:a16="http://schemas.microsoft.com/office/drawing/2014/main" id="{AE242505-6D80-4456-8357-84EF51347A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497" y="5668891"/>
                        <a:ext cx="2848606" cy="588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Text Box 22">
            <a:extLst>
              <a:ext uri="{FF2B5EF4-FFF2-40B4-BE49-F238E27FC236}">
                <a16:creationId xmlns:a16="http://schemas.microsoft.com/office/drawing/2014/main" id="{93873004-72AF-46C7-B3F0-998CF91D7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661025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6161" name="Object 17">
            <a:extLst>
              <a:ext uri="{FF2B5EF4-FFF2-40B4-BE49-F238E27FC236}">
                <a16:creationId xmlns:a16="http://schemas.microsoft.com/office/drawing/2014/main" id="{8FA7645B-4A20-4970-8791-DAC2108E8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134399"/>
              </p:ext>
            </p:extLst>
          </p:nvPr>
        </p:nvGraphicFramePr>
        <p:xfrm>
          <a:off x="1840866" y="3812382"/>
          <a:ext cx="2605087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7" name="Equation" r:id="rId22" imgW="1180800" imgH="482400" progId="Equation.DSMT4">
                  <p:embed/>
                </p:oleObj>
              </mc:Choice>
              <mc:Fallback>
                <p:oleObj name="Equation" r:id="rId22" imgW="1180800" imgH="482400" progId="Equation.DSMT4">
                  <p:embed/>
                  <p:pic>
                    <p:nvPicPr>
                      <p:cNvPr id="6161" name="Object 17">
                        <a:extLst>
                          <a:ext uri="{FF2B5EF4-FFF2-40B4-BE49-F238E27FC236}">
                            <a16:creationId xmlns:a16="http://schemas.microsoft.com/office/drawing/2014/main" id="{8FA7645B-4A20-4970-8791-DAC2108E8F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866" y="3812382"/>
                        <a:ext cx="2605087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Text Box 23">
            <a:extLst>
              <a:ext uri="{FF2B5EF4-FFF2-40B4-BE49-F238E27FC236}">
                <a16:creationId xmlns:a16="http://schemas.microsoft.com/office/drawing/2014/main" id="{318295B6-F784-4177-AC4C-52D25D6AD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4038600"/>
            <a:ext cx="98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sp>
        <p:nvSpPr>
          <p:cNvPr id="6174" name="Text Box 30">
            <a:extLst>
              <a:ext uri="{FF2B5EF4-FFF2-40B4-BE49-F238E27FC236}">
                <a16:creationId xmlns:a16="http://schemas.microsoft.com/office/drawing/2014/main" id="{98890FAE-09D3-498A-A393-ABED2CDC8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129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由于</a:t>
            </a:r>
          </a:p>
        </p:txBody>
      </p:sp>
      <p:graphicFrame>
        <p:nvGraphicFramePr>
          <p:cNvPr id="6175" name="Object 31">
            <a:extLst>
              <a:ext uri="{FF2B5EF4-FFF2-40B4-BE49-F238E27FC236}">
                <a16:creationId xmlns:a16="http://schemas.microsoft.com/office/drawing/2014/main" id="{49800B74-84F0-461A-A6C9-D46D6F838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010557"/>
              </p:ext>
            </p:extLst>
          </p:nvPr>
        </p:nvGraphicFramePr>
        <p:xfrm>
          <a:off x="2002112" y="1652970"/>
          <a:ext cx="6725311" cy="54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8" name="Equation" r:id="rId24" imgW="2806560" imgH="228600" progId="Equation.DSMT4">
                  <p:embed/>
                </p:oleObj>
              </mc:Choice>
              <mc:Fallback>
                <p:oleObj name="Equation" r:id="rId24" imgW="2806560" imgH="228600" progId="Equation.DSMT4">
                  <p:embed/>
                  <p:pic>
                    <p:nvPicPr>
                      <p:cNvPr id="6175" name="Object 31">
                        <a:extLst>
                          <a:ext uri="{FF2B5EF4-FFF2-40B4-BE49-F238E27FC236}">
                            <a16:creationId xmlns:a16="http://schemas.microsoft.com/office/drawing/2014/main" id="{49800B74-84F0-461A-A6C9-D46D6F838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112" y="1652970"/>
                        <a:ext cx="6725311" cy="548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6" name="Oval 42">
            <a:extLst>
              <a:ext uri="{FF2B5EF4-FFF2-40B4-BE49-F238E27FC236}">
                <a16:creationId xmlns:a16="http://schemas.microsoft.com/office/drawing/2014/main" id="{FB41D061-3BA4-4989-B2AC-5C850D20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299075"/>
            <a:ext cx="53975" cy="539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98" name="Object 54">
            <a:extLst>
              <a:ext uri="{FF2B5EF4-FFF2-40B4-BE49-F238E27FC236}">
                <a16:creationId xmlns:a16="http://schemas.microsoft.com/office/drawing/2014/main" id="{260AB9AD-02E7-458D-B9A3-4858B025CA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472887"/>
              </p:ext>
            </p:extLst>
          </p:nvPr>
        </p:nvGraphicFramePr>
        <p:xfrm>
          <a:off x="6794504" y="2632920"/>
          <a:ext cx="2167332" cy="557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9" name="Equation" r:id="rId26" imgW="888840" imgH="228600" progId="Equation.DSMT4">
                  <p:embed/>
                </p:oleObj>
              </mc:Choice>
              <mc:Fallback>
                <p:oleObj name="Equation" r:id="rId26" imgW="888840" imgH="228600" progId="Equation.DSMT4">
                  <p:embed/>
                  <p:pic>
                    <p:nvPicPr>
                      <p:cNvPr id="6198" name="Object 54">
                        <a:extLst>
                          <a:ext uri="{FF2B5EF4-FFF2-40B4-BE49-F238E27FC236}">
                            <a16:creationId xmlns:a16="http://schemas.microsoft.com/office/drawing/2014/main" id="{260AB9AD-02E7-458D-B9A3-4858B025C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4" y="2632920"/>
                        <a:ext cx="2167332" cy="557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0" name="Freeform 56">
            <a:extLst>
              <a:ext uri="{FF2B5EF4-FFF2-40B4-BE49-F238E27FC236}">
                <a16:creationId xmlns:a16="http://schemas.microsoft.com/office/drawing/2014/main" id="{EB8133C7-A9BE-4825-AE25-CFDA2A52AC3A}"/>
              </a:ext>
            </a:extLst>
          </p:cNvPr>
          <p:cNvSpPr>
            <a:spLocks/>
          </p:cNvSpPr>
          <p:nvPr/>
        </p:nvSpPr>
        <p:spPr bwMode="auto">
          <a:xfrm>
            <a:off x="7994935" y="3104702"/>
            <a:ext cx="621730" cy="2209800"/>
          </a:xfrm>
          <a:custGeom>
            <a:avLst/>
            <a:gdLst>
              <a:gd name="T0" fmla="*/ 288 w 336"/>
              <a:gd name="T1" fmla="*/ 0 h 1488"/>
              <a:gd name="T2" fmla="*/ 288 w 336"/>
              <a:gd name="T3" fmla="*/ 1104 h 1488"/>
              <a:gd name="T4" fmla="*/ 0 w 336"/>
              <a:gd name="T5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488">
                <a:moveTo>
                  <a:pt x="288" y="0"/>
                </a:moveTo>
                <a:cubicBezTo>
                  <a:pt x="312" y="428"/>
                  <a:pt x="336" y="856"/>
                  <a:pt x="288" y="1104"/>
                </a:cubicBezTo>
                <a:cubicBezTo>
                  <a:pt x="240" y="1352"/>
                  <a:pt x="120" y="1420"/>
                  <a:pt x="0" y="14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01" name="Text Box 57">
            <a:extLst>
              <a:ext uri="{FF2B5EF4-FFF2-40B4-BE49-F238E27FC236}">
                <a16:creationId xmlns:a16="http://schemas.microsoft.com/office/drawing/2014/main" id="{2788CC25-E02F-4B01-B867-64A3739C4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98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对应的切向量为</a:t>
            </a:r>
          </a:p>
        </p:txBody>
      </p:sp>
      <p:graphicFrame>
        <p:nvGraphicFramePr>
          <p:cNvPr id="6204" name="Object 60">
            <a:extLst>
              <a:ext uri="{FF2B5EF4-FFF2-40B4-BE49-F238E27FC236}">
                <a16:creationId xmlns:a16="http://schemas.microsoft.com/office/drawing/2014/main" id="{C472172F-08BB-4F82-A93B-D23C3CFE8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93936"/>
              </p:ext>
            </p:extLst>
          </p:nvPr>
        </p:nvGraphicFramePr>
        <p:xfrm>
          <a:off x="2438400" y="4945377"/>
          <a:ext cx="3451829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0" name="Equation" r:id="rId28" imgW="1409400" imgH="228600" progId="Equation.DSMT4">
                  <p:embed/>
                </p:oleObj>
              </mc:Choice>
              <mc:Fallback>
                <p:oleObj name="Equation" r:id="rId28" imgW="1409400" imgH="228600" progId="Equation.DSMT4">
                  <p:embed/>
                  <p:pic>
                    <p:nvPicPr>
                      <p:cNvPr id="6204" name="Object 60">
                        <a:extLst>
                          <a:ext uri="{FF2B5EF4-FFF2-40B4-BE49-F238E27FC236}">
                            <a16:creationId xmlns:a16="http://schemas.microsoft.com/office/drawing/2014/main" id="{C472172F-08BB-4F82-A93B-D23C3CFE80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45377"/>
                        <a:ext cx="3451829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" name="Text Box 61">
            <a:extLst>
              <a:ext uri="{FF2B5EF4-FFF2-40B4-BE49-F238E27FC236}">
                <a16:creationId xmlns:a16="http://schemas.microsoft.com/office/drawing/2014/main" id="{2920A03C-2928-4A71-A55F-F4EBB2748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673" y="47555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</a:p>
        </p:txBody>
      </p:sp>
      <p:graphicFrame>
        <p:nvGraphicFramePr>
          <p:cNvPr id="6158" name="Object 14">
            <a:extLst>
              <a:ext uri="{FF2B5EF4-FFF2-40B4-BE49-F238E27FC236}">
                <a16:creationId xmlns:a16="http://schemas.microsoft.com/office/drawing/2014/main" id="{41F3BA65-7D7D-4A4F-885E-C7D829DCE4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764212"/>
              </p:ext>
            </p:extLst>
          </p:nvPr>
        </p:nvGraphicFramePr>
        <p:xfrm>
          <a:off x="3048793" y="2246838"/>
          <a:ext cx="1813720" cy="48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1" name="Equation" r:id="rId30" imgW="901440" imgH="203040" progId="Equation.DSMT4">
                  <p:embed/>
                </p:oleObj>
              </mc:Choice>
              <mc:Fallback>
                <p:oleObj name="Equation" r:id="rId30" imgW="901440" imgH="203040" progId="Equation.DSMT4">
                  <p:embed/>
                  <p:pic>
                    <p:nvPicPr>
                      <p:cNvPr id="6158" name="Object 14">
                        <a:extLst>
                          <a:ext uri="{FF2B5EF4-FFF2-40B4-BE49-F238E27FC236}">
                            <a16:creationId xmlns:a16="http://schemas.microsoft.com/office/drawing/2014/main" id="{41F3BA65-7D7D-4A4F-885E-C7D829DCE4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793" y="2246838"/>
                        <a:ext cx="1813720" cy="481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7" name="Text Box 83">
            <a:extLst>
              <a:ext uri="{FF2B5EF4-FFF2-40B4-BE49-F238E27FC236}">
                <a16:creationId xmlns:a16="http://schemas.microsoft.com/office/drawing/2014/main" id="{C71C5AC8-C486-4AD4-B9D6-C7A2E8417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829" y="2205038"/>
            <a:ext cx="72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 build="p" autoUpdateAnimBg="0"/>
      <p:bldP spid="6162" grpId="0" autoUpdateAnimBg="0"/>
      <p:bldP spid="6166" grpId="0" autoUpdateAnimBg="0"/>
      <p:bldP spid="6167" grpId="0" build="p" autoUpdateAnimBg="0"/>
      <p:bldP spid="6174" grpId="0" build="p" autoUpdateAnimBg="0"/>
      <p:bldP spid="6201" grpId="0" build="p" autoUpdateAnimBg="0"/>
      <p:bldP spid="622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37E9564-2BF4-4577-AC65-C1D6D3D58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41052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chemeClr val="accent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chemeClr val="accent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空间曲线方程为</a:t>
            </a:r>
          </a:p>
        </p:txBody>
      </p:sp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6EE061B7-A520-44AA-8F10-7BBF2585B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875702"/>
              </p:ext>
            </p:extLst>
          </p:nvPr>
        </p:nvGraphicFramePr>
        <p:xfrm>
          <a:off x="1187624" y="911349"/>
          <a:ext cx="5983289" cy="552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4" name="Equation" r:id="rId3" imgW="2628720" imgH="228600" progId="Equation.DSMT4">
                  <p:embed/>
                </p:oleObj>
              </mc:Choice>
              <mc:Fallback>
                <p:oleObj name="Equation" r:id="rId3" imgW="2628720" imgH="228600" progId="Equation.DSMT4">
                  <p:embed/>
                  <p:pic>
                    <p:nvPicPr>
                      <p:cNvPr id="4103" name="Object 7">
                        <a:extLst>
                          <a:ext uri="{FF2B5EF4-FFF2-40B4-BE49-F238E27FC236}">
                            <a16:creationId xmlns:a16="http://schemas.microsoft.com/office/drawing/2014/main" id="{6EE061B7-A520-44AA-8F10-7BBF2585BA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911349"/>
                        <a:ext cx="5983289" cy="552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5E635DF6-3F02-4494-BBAC-E2245ED643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575370"/>
              </p:ext>
            </p:extLst>
          </p:nvPr>
        </p:nvGraphicFramePr>
        <p:xfrm>
          <a:off x="533401" y="1535028"/>
          <a:ext cx="576960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5" name="Equation" r:id="rId5" imgW="2616120" imgH="228600" progId="Equation.DSMT4">
                  <p:embed/>
                </p:oleObj>
              </mc:Choice>
              <mc:Fallback>
                <p:oleObj name="Equation" r:id="rId5" imgW="2616120" imgH="22860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5E635DF6-3F02-4494-BBAC-E2245ED643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1" y="1535028"/>
                        <a:ext cx="576960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FF4BFCB5-A592-422B-AF7C-9FE519029C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921872"/>
              </p:ext>
            </p:extLst>
          </p:nvPr>
        </p:nvGraphicFramePr>
        <p:xfrm>
          <a:off x="2043183" y="2798458"/>
          <a:ext cx="3825734" cy="495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6" name="Equation" r:id="rId7" imgW="1663560" imgH="203040" progId="Equation.DSMT4">
                  <p:embed/>
                </p:oleObj>
              </mc:Choice>
              <mc:Fallback>
                <p:oleObj name="Equation" r:id="rId7" imgW="1663560" imgH="203040" progId="Equation.DSMT4">
                  <p:embed/>
                  <p:pic>
                    <p:nvPicPr>
                      <p:cNvPr id="63492" name="Object 4">
                        <a:extLst>
                          <a:ext uri="{FF2B5EF4-FFF2-40B4-BE49-F238E27FC236}">
                            <a16:creationId xmlns:a16="http://schemas.microsoft.com/office/drawing/2014/main" id="{FF4BFCB5-A592-422B-AF7C-9FE519029C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83" y="2798458"/>
                        <a:ext cx="3825734" cy="495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>
            <a:extLst>
              <a:ext uri="{FF2B5EF4-FFF2-40B4-BE49-F238E27FC236}">
                <a16:creationId xmlns:a16="http://schemas.microsoft.com/office/drawing/2014/main" id="{C1B4AFA0-C289-40E5-9D1F-5026ABFA3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48917"/>
            <a:ext cx="5688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为参数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则曲线的参数方程为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82B5B126-8471-4BCB-91BD-71AB51F78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3456660"/>
            <a:ext cx="4338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曲线在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切向量</a:t>
            </a:r>
            <a:r>
              <a:rPr lang="zh-CN" altLang="en-US" sz="2800" b="1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95">
            <a:extLst>
              <a:ext uri="{FF2B5EF4-FFF2-40B4-BE49-F238E27FC236}">
                <a16:creationId xmlns:a16="http://schemas.microsoft.com/office/drawing/2014/main" id="{568FD1F5-260B-44DC-B504-70E17380C5E0}"/>
              </a:ext>
            </a:extLst>
          </p:cNvPr>
          <p:cNvGrpSpPr>
            <a:grpSpLocks/>
          </p:cNvGrpSpPr>
          <p:nvPr/>
        </p:nvGrpSpPr>
        <p:grpSpPr bwMode="auto">
          <a:xfrm>
            <a:off x="3851920" y="3492197"/>
            <a:ext cx="3001963" cy="527050"/>
            <a:chOff x="2256" y="2110"/>
            <a:chExt cx="1891" cy="332"/>
          </a:xfrm>
        </p:grpSpPr>
        <p:graphicFrame>
          <p:nvGraphicFramePr>
            <p:cNvPr id="11286" name="Object 16">
              <a:extLst>
                <a:ext uri="{FF2B5EF4-FFF2-40B4-BE49-F238E27FC236}">
                  <a16:creationId xmlns:a16="http://schemas.microsoft.com/office/drawing/2014/main" id="{26A0CAC0-5397-45DA-AAA3-D15C6CFA61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6203700"/>
                </p:ext>
              </p:extLst>
            </p:nvPr>
          </p:nvGraphicFramePr>
          <p:xfrm>
            <a:off x="2289" y="2110"/>
            <a:ext cx="185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67" name="Equation" r:id="rId9" imgW="1333440" imgH="228600" progId="Equation.DSMT4">
                    <p:embed/>
                  </p:oleObj>
                </mc:Choice>
                <mc:Fallback>
                  <p:oleObj name="Equation" r:id="rId9" imgW="1333440" imgH="228600" progId="Equation.DSMT4">
                    <p:embed/>
                    <p:pic>
                      <p:nvPicPr>
                        <p:cNvPr id="11286" name="Object 16">
                          <a:extLst>
                            <a:ext uri="{FF2B5EF4-FFF2-40B4-BE49-F238E27FC236}">
                              <a16:creationId xmlns:a16="http://schemas.microsoft.com/office/drawing/2014/main" id="{26A0CAC0-5397-45DA-AAA3-D15C6CFA61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9" y="2110"/>
                          <a:ext cx="1858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7" name="Line 88">
              <a:extLst>
                <a:ext uri="{FF2B5EF4-FFF2-40B4-BE49-F238E27FC236}">
                  <a16:creationId xmlns:a16="http://schemas.microsoft.com/office/drawing/2014/main" id="{92682AB3-0AF8-432F-9A93-666B7E10B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60"/>
              <a:ext cx="19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 Box 23">
            <a:extLst>
              <a:ext uri="{FF2B5EF4-FFF2-40B4-BE49-F238E27FC236}">
                <a16:creationId xmlns:a16="http://schemas.microsoft.com/office/drawing/2014/main" id="{A56701E8-3152-458F-B8D5-EA5F7D6BD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312322"/>
            <a:ext cx="2447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华文楷体" panose="02010600040101010101" pitchFamily="2" charset="-122"/>
                <a:cs typeface="Times New Roman" panose="02020603050405020304" pitchFamily="18" charset="0"/>
              </a:rPr>
              <a:t>切线方程为</a:t>
            </a:r>
          </a:p>
        </p:txBody>
      </p: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20A44648-E220-4940-B14B-57141EDF9E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26547"/>
              </p:ext>
            </p:extLst>
          </p:nvPr>
        </p:nvGraphicFramePr>
        <p:xfrm>
          <a:off x="2425911" y="4119784"/>
          <a:ext cx="3461618" cy="1033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8" name="Equation" r:id="rId11" imgW="1498320" imgH="444240" progId="Equation.DSMT4">
                  <p:embed/>
                </p:oleObj>
              </mc:Choice>
              <mc:Fallback>
                <p:oleObj name="Equation" r:id="rId11" imgW="1498320" imgH="444240" progId="Equation.DSMT4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20A44648-E220-4940-B14B-57141EDF9E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911" y="4119784"/>
                        <a:ext cx="3461618" cy="1033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3">
            <a:extLst>
              <a:ext uri="{FF2B5EF4-FFF2-40B4-BE49-F238E27FC236}">
                <a16:creationId xmlns:a16="http://schemas.microsoft.com/office/drawing/2014/main" id="{7F27BF50-7D9F-4577-8FBC-124D34A03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157192"/>
            <a:ext cx="2447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法平面方程为</a:t>
            </a:r>
          </a:p>
        </p:txBody>
      </p:sp>
      <p:graphicFrame>
        <p:nvGraphicFramePr>
          <p:cNvPr id="18" name="Object 9">
            <a:extLst>
              <a:ext uri="{FF2B5EF4-FFF2-40B4-BE49-F238E27FC236}">
                <a16:creationId xmlns:a16="http://schemas.microsoft.com/office/drawing/2014/main" id="{FBB092DE-B643-41D9-8361-BDE2576596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23092"/>
              </p:ext>
            </p:extLst>
          </p:nvPr>
        </p:nvGraphicFramePr>
        <p:xfrm>
          <a:off x="1538608" y="5733256"/>
          <a:ext cx="5983289" cy="54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9" name="Equation" r:id="rId13" imgW="2616120" imgH="228600" progId="Equation.DSMT4">
                  <p:embed/>
                </p:oleObj>
              </mc:Choice>
              <mc:Fallback>
                <p:oleObj name="Equation" r:id="rId13" imgW="2616120" imgH="228600" progId="Equation.DSMT4">
                  <p:embed/>
                  <p:pic>
                    <p:nvPicPr>
                      <p:cNvPr id="18" name="Object 9">
                        <a:extLst>
                          <a:ext uri="{FF2B5EF4-FFF2-40B4-BE49-F238E27FC236}">
                            <a16:creationId xmlns:a16="http://schemas.microsoft.com/office/drawing/2014/main" id="{FBB092DE-B643-41D9-8361-BDE2576596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608" y="5733256"/>
                        <a:ext cx="5983289" cy="543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build="p" autoUpdateAnimBg="0"/>
      <p:bldP spid="15" grpId="0" build="p" autoUpdateAnimBg="0"/>
      <p:bldP spid="1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1BAE200-2536-4F16-AF9E-FF7AEA3DF8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42900"/>
            <a:ext cx="5275312" cy="6096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曲线方程为一般式的情况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0839CF5C-F278-44B8-A278-46F457B91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191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光滑曲线</a:t>
            </a:r>
          </a:p>
        </p:txBody>
      </p:sp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09E9FB5A-6C73-4B37-A35E-E431CFCCC1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635252"/>
              </p:ext>
            </p:extLst>
          </p:nvPr>
        </p:nvGraphicFramePr>
        <p:xfrm>
          <a:off x="2203449" y="929605"/>
          <a:ext cx="2519363" cy="100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71" name="Equation" r:id="rId3" imgW="1143000" imgH="457200" progId="Equation.DSMT4">
                  <p:embed/>
                </p:oleObj>
              </mc:Choice>
              <mc:Fallback>
                <p:oleObj name="Equation" r:id="rId3" imgW="1143000" imgH="457200" progId="Equation.DSMT4">
                  <p:embed/>
                  <p:pic>
                    <p:nvPicPr>
                      <p:cNvPr id="63492" name="Object 4">
                        <a:extLst>
                          <a:ext uri="{FF2B5EF4-FFF2-40B4-BE49-F238E27FC236}">
                            <a16:creationId xmlns:a16="http://schemas.microsoft.com/office/drawing/2014/main" id="{09E9FB5A-6C73-4B37-A35E-E431CFCCC1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49" y="929605"/>
                        <a:ext cx="2519363" cy="1007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5">
            <a:extLst>
              <a:ext uri="{FF2B5EF4-FFF2-40B4-BE49-F238E27FC236}">
                <a16:creationId xmlns:a16="http://schemas.microsoft.com/office/drawing/2014/main" id="{7EB31839-46F7-41A1-BF2A-F22F45939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50" y="2087837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63494" name="Object 6">
            <a:extLst>
              <a:ext uri="{FF2B5EF4-FFF2-40B4-BE49-F238E27FC236}">
                <a16:creationId xmlns:a16="http://schemas.microsoft.com/office/drawing/2014/main" id="{1C8A7E08-5436-409B-838A-2B573E60BD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540540"/>
              </p:ext>
            </p:extLst>
          </p:nvPr>
        </p:nvGraphicFramePr>
        <p:xfrm>
          <a:off x="1133103" y="1963583"/>
          <a:ext cx="2286769" cy="96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72" name="Equation" r:id="rId5" imgW="1028520" imgH="431640" progId="Equation.DSMT4">
                  <p:embed/>
                </p:oleObj>
              </mc:Choice>
              <mc:Fallback>
                <p:oleObj name="Equation" r:id="rId5" imgW="1028520" imgH="431640" progId="Equation.DSMT4">
                  <p:embed/>
                  <p:pic>
                    <p:nvPicPr>
                      <p:cNvPr id="63494" name="Object 6">
                        <a:extLst>
                          <a:ext uri="{FF2B5EF4-FFF2-40B4-BE49-F238E27FC236}">
                            <a16:creationId xmlns:a16="http://schemas.microsoft.com/office/drawing/2014/main" id="{1C8A7E08-5436-409B-838A-2B573E60BD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103" y="1963583"/>
                        <a:ext cx="2286769" cy="961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>
            <a:extLst>
              <a:ext uri="{FF2B5EF4-FFF2-40B4-BE49-F238E27FC236}">
                <a16:creationId xmlns:a16="http://schemas.microsoft.com/office/drawing/2014/main" id="{2FA53AE8-3058-4345-ABBB-0794C0BB9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034280"/>
              </p:ext>
            </p:extLst>
          </p:nvPr>
        </p:nvGraphicFramePr>
        <p:xfrm>
          <a:off x="5724130" y="1842276"/>
          <a:ext cx="1508224" cy="1064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73" name="Equation" r:id="rId7" imgW="647640" imgH="457200" progId="Equation.DSMT4">
                  <p:embed/>
                </p:oleObj>
              </mc:Choice>
              <mc:Fallback>
                <p:oleObj name="Equation" r:id="rId7" imgW="647640" imgH="457200" progId="Equation.DSMT4">
                  <p:embed/>
                  <p:pic>
                    <p:nvPicPr>
                      <p:cNvPr id="63495" name="Object 7">
                        <a:extLst>
                          <a:ext uri="{FF2B5EF4-FFF2-40B4-BE49-F238E27FC236}">
                            <a16:creationId xmlns:a16="http://schemas.microsoft.com/office/drawing/2014/main" id="{2FA53AE8-3058-4345-ABBB-0794C0BB9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30" y="1842276"/>
                        <a:ext cx="1508224" cy="1064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Text Box 9">
            <a:extLst>
              <a:ext uri="{FF2B5EF4-FFF2-40B4-BE49-F238E27FC236}">
                <a16:creationId xmlns:a16="http://schemas.microsoft.com/office/drawing/2014/main" id="{8D2C21CF-1F4F-4AEF-B54F-31D368C3D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53" y="401955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曲线上一点</a:t>
            </a:r>
          </a:p>
        </p:txBody>
      </p:sp>
      <p:graphicFrame>
        <p:nvGraphicFramePr>
          <p:cNvPr id="63498" name="Object 10">
            <a:extLst>
              <a:ext uri="{FF2B5EF4-FFF2-40B4-BE49-F238E27FC236}">
                <a16:creationId xmlns:a16="http://schemas.microsoft.com/office/drawing/2014/main" id="{F5E7C16A-0B16-441D-90FC-B900955CD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691761"/>
              </p:ext>
            </p:extLst>
          </p:nvPr>
        </p:nvGraphicFramePr>
        <p:xfrm>
          <a:off x="2276108" y="4052888"/>
          <a:ext cx="19875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74" name="Equation" r:id="rId9" imgW="825480" imgH="228600" progId="Equation.DSMT4">
                  <p:embed/>
                </p:oleObj>
              </mc:Choice>
              <mc:Fallback>
                <p:oleObj name="Equation" r:id="rId9" imgW="825480" imgH="228600" progId="Equation.DSMT4">
                  <p:embed/>
                  <p:pic>
                    <p:nvPicPr>
                      <p:cNvPr id="63498" name="Object 10">
                        <a:extLst>
                          <a:ext uri="{FF2B5EF4-FFF2-40B4-BE49-F238E27FC236}">
                            <a16:creationId xmlns:a16="http://schemas.microsoft.com/office/drawing/2014/main" id="{F5E7C16A-0B16-441D-90FC-B900955CDF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108" y="4052888"/>
                        <a:ext cx="19875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8" name="Text Box 20">
            <a:extLst>
              <a:ext uri="{FF2B5EF4-FFF2-40B4-BE49-F238E27FC236}">
                <a16:creationId xmlns:a16="http://schemas.microsoft.com/office/drawing/2014/main" id="{FAE16376-8514-40C6-861C-928BEAA25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288" y="20574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且有</a:t>
            </a:r>
          </a:p>
        </p:txBody>
      </p:sp>
      <p:graphicFrame>
        <p:nvGraphicFramePr>
          <p:cNvPr id="63513" name="Object 25">
            <a:extLst>
              <a:ext uri="{FF2B5EF4-FFF2-40B4-BE49-F238E27FC236}">
                <a16:creationId xmlns:a16="http://schemas.microsoft.com/office/drawing/2014/main" id="{B28FC5FD-3EB6-4C2E-972C-7C252BC01F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324413"/>
              </p:ext>
            </p:extLst>
          </p:nvPr>
        </p:nvGraphicFramePr>
        <p:xfrm>
          <a:off x="1616753" y="2983523"/>
          <a:ext cx="4863356" cy="96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75" name="Equation" r:id="rId11" imgW="2184120" imgH="431640" progId="Equation.DSMT4">
                  <p:embed/>
                </p:oleObj>
              </mc:Choice>
              <mc:Fallback>
                <p:oleObj name="Equation" r:id="rId11" imgW="2184120" imgH="431640" progId="Equation.DSMT4">
                  <p:embed/>
                  <p:pic>
                    <p:nvPicPr>
                      <p:cNvPr id="63513" name="Object 25">
                        <a:extLst>
                          <a:ext uri="{FF2B5EF4-FFF2-40B4-BE49-F238E27FC236}">
                            <a16:creationId xmlns:a16="http://schemas.microsoft.com/office/drawing/2014/main" id="{B28FC5FD-3EB6-4C2E-972C-7C252BC01F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753" y="2983523"/>
                        <a:ext cx="4863356" cy="961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5" name="Text Box 27">
            <a:extLst>
              <a:ext uri="{FF2B5EF4-FFF2-40B4-BE49-F238E27FC236}">
                <a16:creationId xmlns:a16="http://schemas.microsoft.com/office/drawing/2014/main" id="{1CF98BE5-26D3-4322-9BE9-5769F7866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10343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可表示为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516" name="Text Box 28">
            <a:extLst>
              <a:ext uri="{FF2B5EF4-FFF2-40B4-BE49-F238E27FC236}">
                <a16:creationId xmlns:a16="http://schemas.microsoft.com/office/drawing/2014/main" id="{04EE96FF-7B13-4FDE-933F-11BA11C0E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05288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处的切向量为 </a:t>
            </a:r>
          </a:p>
        </p:txBody>
      </p:sp>
      <p:graphicFrame>
        <p:nvGraphicFramePr>
          <p:cNvPr id="63518" name="Object 30">
            <a:extLst>
              <a:ext uri="{FF2B5EF4-FFF2-40B4-BE49-F238E27FC236}">
                <a16:creationId xmlns:a16="http://schemas.microsoft.com/office/drawing/2014/main" id="{8AE478AF-E7D5-4B77-815F-1B130E9BD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096639"/>
              </p:ext>
            </p:extLst>
          </p:nvPr>
        </p:nvGraphicFramePr>
        <p:xfrm>
          <a:off x="1533663" y="5239672"/>
          <a:ext cx="5051986" cy="108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76" name="Equation" r:id="rId13" imgW="2361960" imgH="507960" progId="Equation.DSMT4">
                  <p:embed/>
                </p:oleObj>
              </mc:Choice>
              <mc:Fallback>
                <p:oleObj name="Equation" r:id="rId13" imgW="2361960" imgH="507960" progId="Equation.DSMT4">
                  <p:embed/>
                  <p:pic>
                    <p:nvPicPr>
                      <p:cNvPr id="63518" name="Object 30">
                        <a:extLst>
                          <a:ext uri="{FF2B5EF4-FFF2-40B4-BE49-F238E27FC236}">
                            <a16:creationId xmlns:a16="http://schemas.microsoft.com/office/drawing/2014/main" id="{8AE478AF-E7D5-4B77-815F-1B130E9BD7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663" y="5239672"/>
                        <a:ext cx="5051986" cy="1087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31" name="Group 43">
            <a:extLst>
              <a:ext uri="{FF2B5EF4-FFF2-40B4-BE49-F238E27FC236}">
                <a16:creationId xmlns:a16="http://schemas.microsoft.com/office/drawing/2014/main" id="{A5F00152-66C5-4368-94A5-B1082FDE6F9A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4656112"/>
            <a:ext cx="3152775" cy="573088"/>
            <a:chOff x="818" y="2892"/>
            <a:chExt cx="1986" cy="361"/>
          </a:xfrm>
        </p:grpSpPr>
        <p:graphicFrame>
          <p:nvGraphicFramePr>
            <p:cNvPr id="63499" name="Object 11">
              <a:extLst>
                <a:ext uri="{FF2B5EF4-FFF2-40B4-BE49-F238E27FC236}">
                  <a16:creationId xmlns:a16="http://schemas.microsoft.com/office/drawing/2014/main" id="{DB7F5618-6E31-4280-970B-71637D0A1B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0135642"/>
                </p:ext>
              </p:extLst>
            </p:nvPr>
          </p:nvGraphicFramePr>
          <p:xfrm>
            <a:off x="818" y="2892"/>
            <a:ext cx="1986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277" name="Equation" r:id="rId15" imgW="1396800" imgH="253800" progId="Equation.DSMT4">
                    <p:embed/>
                  </p:oleObj>
                </mc:Choice>
                <mc:Fallback>
                  <p:oleObj name="Equation" r:id="rId15" imgW="1396800" imgH="253800" progId="Equation.DSMT4">
                    <p:embed/>
                    <p:pic>
                      <p:nvPicPr>
                        <p:cNvPr id="63499" name="Object 11">
                          <a:extLst>
                            <a:ext uri="{FF2B5EF4-FFF2-40B4-BE49-F238E27FC236}">
                              <a16:creationId xmlns:a16="http://schemas.microsoft.com/office/drawing/2014/main" id="{DB7F5618-6E31-4280-970B-71637D0A1B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2892"/>
                          <a:ext cx="1986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29" name="Line 41">
              <a:extLst>
                <a:ext uri="{FF2B5EF4-FFF2-40B4-BE49-F238E27FC236}">
                  <a16:creationId xmlns:a16="http://schemas.microsoft.com/office/drawing/2014/main" id="{3EB95566-A026-4E22-9ADC-91963294E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" y="2928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493" grpId="0" autoUpdateAnimBg="0"/>
      <p:bldP spid="63497" grpId="0" autoUpdateAnimBg="0"/>
      <p:bldP spid="63508" grpId="0" autoUpdateAnimBg="0"/>
      <p:bldP spid="63515" grpId="0" autoUpdateAnimBg="0"/>
      <p:bldP spid="63516" grpId="0" build="p" autoUpdateAnimBg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1058</Words>
  <Application>Microsoft Office PowerPoint</Application>
  <PresentationFormat>全屏显示(4:3)</PresentationFormat>
  <Paragraphs>221</Paragraphs>
  <Slides>32</Slides>
  <Notes>4</Notes>
  <HiddenSlides>0</HiddenSlides>
  <MMClips>0</MMClips>
  <ScaleCrop>false</ScaleCrop>
  <HeadingPairs>
    <vt:vector size="10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32</vt:i4>
      </vt:variant>
      <vt:variant>
        <vt:lpstr>自定义放映</vt:lpstr>
      </vt:variant>
      <vt:variant>
        <vt:i4>2</vt:i4>
      </vt:variant>
    </vt:vector>
  </HeadingPairs>
  <TitlesOfParts>
    <vt:vector size="45" baseType="lpstr">
      <vt:lpstr>华文楷体</vt:lpstr>
      <vt:lpstr>华文行楷</vt:lpstr>
      <vt:lpstr>Arial</vt:lpstr>
      <vt:lpstr>Times New Roman</vt:lpstr>
      <vt:lpstr>Trebuchet MS</vt:lpstr>
      <vt:lpstr>Wingdings 3</vt:lpstr>
      <vt:lpstr>平面</vt:lpstr>
      <vt:lpstr>MathType 6.0 Equation</vt:lpstr>
      <vt:lpstr>Equation</vt:lpstr>
      <vt:lpstr>BMP 图像</vt:lpstr>
      <vt:lpstr>公式</vt:lpstr>
      <vt:lpstr>第六节</vt:lpstr>
      <vt:lpstr>预备知识:  光滑曲线和光滑曲面</vt:lpstr>
      <vt:lpstr>复习:  平面曲线的切线与法线</vt:lpstr>
      <vt:lpstr>一、空间曲线的切线与法平面</vt:lpstr>
      <vt:lpstr>1.  曲线方程为参数方程的情况</vt:lpstr>
      <vt:lpstr>PowerPoint 演示文稿</vt:lpstr>
      <vt:lpstr>例.</vt:lpstr>
      <vt:lpstr>PowerPoint 演示文稿</vt:lpstr>
      <vt:lpstr>3. 曲线方程为一般式的情况</vt:lpstr>
      <vt:lpstr>或</vt:lpstr>
      <vt:lpstr>因此, 法平面方程</vt:lpstr>
      <vt:lpstr>例.  求曲线</vt:lpstr>
      <vt:lpstr>法平面方程</vt:lpstr>
      <vt:lpstr>二、曲面的切平面与法线  </vt:lpstr>
      <vt:lpstr>证:</vt:lpstr>
      <vt:lpstr>切平面方程</vt:lpstr>
      <vt:lpstr>例.  求椭球面</vt:lpstr>
      <vt:lpstr>特别, 当光滑曲面 的方程为显式 </vt:lpstr>
      <vt:lpstr>例.  求椭圆抛物面</vt:lpstr>
      <vt:lpstr>例.  确定正数 使曲面</vt:lpstr>
      <vt:lpstr>当曲面 的参数方程为</vt:lpstr>
      <vt:lpstr>PowerPoint 演示文稿</vt:lpstr>
      <vt:lpstr>PowerPoint 演示文稿</vt:lpstr>
      <vt:lpstr>PowerPoint 演示文稿</vt:lpstr>
      <vt:lpstr>PowerPoint 演示文稿</vt:lpstr>
      <vt:lpstr>2) 一般式情况.</vt:lpstr>
      <vt:lpstr>2. 曲面的切平面与法线</vt:lpstr>
      <vt:lpstr>2) 显式情况.</vt:lpstr>
      <vt:lpstr>PowerPoint 演示文稿</vt:lpstr>
      <vt:lpstr>2. 求曲线</vt:lpstr>
      <vt:lpstr>3. 设 f (u) 可微, 证明曲面</vt:lpstr>
      <vt:lpstr> 4.  证明曲面</vt:lpstr>
      <vt:lpstr>刘徽</vt:lpstr>
      <vt:lpstr>柯西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</dc:title>
  <cp:lastModifiedBy>jinzhang@jlu.edu.cn</cp:lastModifiedBy>
  <cp:revision>470</cp:revision>
  <cp:lastPrinted>2022-03-10T05:08:36Z</cp:lastPrinted>
  <dcterms:created xsi:type="dcterms:W3CDTF">2000-07-20T07:19:35Z</dcterms:created>
  <dcterms:modified xsi:type="dcterms:W3CDTF">2022-03-10T05:15:32Z</dcterms:modified>
</cp:coreProperties>
</file>