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2"/>
  </p:notes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96" r:id="rId9"/>
    <p:sldId id="263" r:id="rId10"/>
    <p:sldId id="307" r:id="rId11"/>
    <p:sldId id="309" r:id="rId12"/>
    <p:sldId id="310" r:id="rId13"/>
    <p:sldId id="274" r:id="rId14"/>
    <p:sldId id="275" r:id="rId15"/>
    <p:sldId id="299" r:id="rId16"/>
    <p:sldId id="312" r:id="rId17"/>
    <p:sldId id="311" r:id="rId18"/>
    <p:sldId id="266" r:id="rId19"/>
    <p:sldId id="267" r:id="rId20"/>
    <p:sldId id="268" r:id="rId21"/>
    <p:sldId id="269" r:id="rId22"/>
    <p:sldId id="270" r:id="rId23"/>
    <p:sldId id="271" r:id="rId24"/>
    <p:sldId id="277" r:id="rId25"/>
    <p:sldId id="278" r:id="rId26"/>
    <p:sldId id="279" r:id="rId27"/>
    <p:sldId id="280" r:id="rId28"/>
    <p:sldId id="281" r:id="rId29"/>
    <p:sldId id="297" r:id="rId30"/>
    <p:sldId id="284" r:id="rId31"/>
    <p:sldId id="285" r:id="rId32"/>
    <p:sldId id="286" r:id="rId33"/>
    <p:sldId id="301" r:id="rId34"/>
    <p:sldId id="298" r:id="rId35"/>
    <p:sldId id="288" r:id="rId36"/>
    <p:sldId id="289" r:id="rId37"/>
    <p:sldId id="300" r:id="rId38"/>
    <p:sldId id="287" r:id="rId39"/>
    <p:sldId id="293" r:id="rId40"/>
    <p:sldId id="290" r:id="rId41"/>
    <p:sldId id="291" r:id="rId42"/>
    <p:sldId id="264" r:id="rId43"/>
    <p:sldId id="265" r:id="rId44"/>
    <p:sldId id="282" r:id="rId45"/>
    <p:sldId id="283" r:id="rId46"/>
    <p:sldId id="294" r:id="rId47"/>
    <p:sldId id="303" r:id="rId48"/>
    <p:sldId id="304" r:id="rId49"/>
    <p:sldId id="305" r:id="rId50"/>
    <p:sldId id="306" r:id="rId51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FF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732" autoAdjust="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17" Type="http://schemas.openxmlformats.org/officeDocument/2006/relationships/image" Target="../media/image82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png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emf"/><Relationship Id="rId7" Type="http://schemas.openxmlformats.org/officeDocument/2006/relationships/image" Target="../media/image160.w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59.wmf"/><Relationship Id="rId5" Type="http://schemas.openxmlformats.org/officeDocument/2006/relationships/image" Target="../media/image168.wmf"/><Relationship Id="rId10" Type="http://schemas.openxmlformats.org/officeDocument/2006/relationships/image" Target="../media/image173.emf"/><Relationship Id="rId4" Type="http://schemas.openxmlformats.org/officeDocument/2006/relationships/image" Target="../media/image167.wmf"/><Relationship Id="rId9" Type="http://schemas.openxmlformats.org/officeDocument/2006/relationships/image" Target="../media/image17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5" Type="http://schemas.openxmlformats.org/officeDocument/2006/relationships/image" Target="../media/image239.wmf"/><Relationship Id="rId10" Type="http://schemas.openxmlformats.org/officeDocument/2006/relationships/image" Target="../media/image244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44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2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9" Type="http://schemas.openxmlformats.org/officeDocument/2006/relationships/image" Target="../media/image26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5" Type="http://schemas.openxmlformats.org/officeDocument/2006/relationships/image" Target="../media/image317.wmf"/><Relationship Id="rId10" Type="http://schemas.openxmlformats.org/officeDocument/2006/relationships/image" Target="../media/image322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15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6828D7-FEEC-4E5D-ADDA-87D6DC7CA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C15F0-C22E-43C8-B88F-57B5398C412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3AE01E5-3FEF-4EA9-A352-9CED56A3D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34C639-0989-4EA2-BEA8-E301876DB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</a:t>
            </a:r>
            <a:r>
              <a:rPr lang="en-US" altLang="zh-CN"/>
              <a:t>(</a:t>
            </a:r>
            <a:r>
              <a:rPr lang="zh-CN" altLang="en-US"/>
              <a:t>见例</a:t>
            </a:r>
            <a:r>
              <a:rPr lang="en-US" altLang="zh-CN"/>
              <a:t>4)”, </a:t>
            </a:r>
            <a:r>
              <a:rPr lang="zh-CN" altLang="en-US"/>
              <a:t>或按钮“例</a:t>
            </a:r>
            <a:r>
              <a:rPr lang="en-US" altLang="zh-CN"/>
              <a:t>4”, </a:t>
            </a:r>
            <a:r>
              <a:rPr lang="zh-CN" altLang="en-US"/>
              <a:t>显示例</a:t>
            </a:r>
            <a:r>
              <a:rPr lang="en-US" altLang="zh-CN"/>
              <a:t>4 </a:t>
            </a:r>
            <a:r>
              <a:rPr lang="zh-CN" altLang="en-US"/>
              <a:t>内容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DFCBAC-D1B1-4DE7-AA3C-D2B134595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89A53-DD65-4E9F-9623-F4196B2EACE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C745C1F-10E9-4BDD-98AB-B42E68121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D940D90-5616-4C84-AC48-5D6A35EA3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京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1998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B1AF53-211F-415F-B2EE-26564B6E4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9FC9A-0ED9-42FB-BCF3-AD7B250EE1F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9263756-60C5-472C-B5D0-2657F3ABD5C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2428F8B-2604-45DA-8727-158E11567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6CB853-9B1B-4670-BF4A-806E6E74C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F3626-DEEA-4622-B233-393446D48A0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04E2BFF-C368-4036-A843-E7B8B270B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DBF57FD-3034-4394-A26C-65AD702FC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64582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4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51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85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5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927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3105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74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40679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59132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89802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90062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7182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1399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27305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5550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1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81.w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wmf"/><Relationship Id="rId32" Type="http://schemas.openxmlformats.org/officeDocument/2006/relationships/image" Target="../media/image80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8.wmf"/><Relationship Id="rId36" Type="http://schemas.openxmlformats.org/officeDocument/2006/relationships/image" Target="../media/image82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Relationship Id="rId22" Type="http://schemas.openxmlformats.org/officeDocument/2006/relationships/image" Target="../media/image75.png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9.png"/><Relationship Id="rId35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7.bin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10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9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6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38.wmf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1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1.e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59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9.wmf"/><Relationship Id="rId22" Type="http://schemas.openxmlformats.org/officeDocument/2006/relationships/image" Target="../media/image17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1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84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98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45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4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5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53.wmf"/><Relationship Id="rId5" Type="http://schemas.openxmlformats.org/officeDocument/2006/relationships/image" Target="../media/image250.wmf"/><Relationship Id="rId15" Type="http://schemas.openxmlformats.org/officeDocument/2006/relationships/image" Target="../media/image255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2.wmf"/><Relationship Id="rId14" Type="http://schemas.openxmlformats.org/officeDocument/2006/relationships/oleObject" Target="../embeddings/oleObject26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63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0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wmf"/><Relationship Id="rId20" Type="http://schemas.openxmlformats.org/officeDocument/2006/relationships/image" Target="../media/image26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59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6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72.wmf"/><Relationship Id="rId3" Type="http://schemas.openxmlformats.org/officeDocument/2006/relationships/oleObject" Target="../embeddings/oleObject278.bin"/><Relationship Id="rId21" Type="http://schemas.openxmlformats.org/officeDocument/2006/relationships/oleObject" Target="../embeddings/oleObject287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286.bin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27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295.bin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01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8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296.wmf"/><Relationship Id="rId3" Type="http://schemas.openxmlformats.org/officeDocument/2006/relationships/oleObject" Target="../embeddings/oleObject302.bin"/><Relationship Id="rId21" Type="http://schemas.openxmlformats.org/officeDocument/2006/relationships/oleObject" Target="../embeddings/oleObject311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10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317.bin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302.wmf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0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12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309.w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10" Type="http://schemas.openxmlformats.org/officeDocument/2006/relationships/image" Target="../media/image308.wmf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310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8.bin"/><Relationship Id="rId13" Type="http://schemas.openxmlformats.org/officeDocument/2006/relationships/image" Target="../media/image317.wmf"/><Relationship Id="rId18" Type="http://schemas.openxmlformats.org/officeDocument/2006/relationships/oleObject" Target="../embeddings/oleObject333.bin"/><Relationship Id="rId26" Type="http://schemas.openxmlformats.org/officeDocument/2006/relationships/oleObject" Target="../embeddings/oleObject33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21.wmf"/><Relationship Id="rId7" Type="http://schemas.openxmlformats.org/officeDocument/2006/relationships/image" Target="../media/image314.wmf"/><Relationship Id="rId12" Type="http://schemas.openxmlformats.org/officeDocument/2006/relationships/oleObject" Target="../embeddings/oleObject330.bin"/><Relationship Id="rId17" Type="http://schemas.openxmlformats.org/officeDocument/2006/relationships/image" Target="../media/image319.wmf"/><Relationship Id="rId25" Type="http://schemas.openxmlformats.org/officeDocument/2006/relationships/image" Target="../media/image32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2.bin"/><Relationship Id="rId20" Type="http://schemas.openxmlformats.org/officeDocument/2006/relationships/oleObject" Target="../embeddings/oleObject334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316.wmf"/><Relationship Id="rId24" Type="http://schemas.openxmlformats.org/officeDocument/2006/relationships/oleObject" Target="../embeddings/oleObject336.bin"/><Relationship Id="rId5" Type="http://schemas.openxmlformats.org/officeDocument/2006/relationships/image" Target="../media/image313.wmf"/><Relationship Id="rId15" Type="http://schemas.openxmlformats.org/officeDocument/2006/relationships/image" Target="../media/image318.wmf"/><Relationship Id="rId23" Type="http://schemas.openxmlformats.org/officeDocument/2006/relationships/image" Target="../media/image322.wmf"/><Relationship Id="rId10" Type="http://schemas.openxmlformats.org/officeDocument/2006/relationships/oleObject" Target="../embeddings/oleObject329.bin"/><Relationship Id="rId19" Type="http://schemas.openxmlformats.org/officeDocument/2006/relationships/image" Target="../media/image320.wmf"/><Relationship Id="rId4" Type="http://schemas.openxmlformats.org/officeDocument/2006/relationships/oleObject" Target="../embeddings/oleObject326.bin"/><Relationship Id="rId9" Type="http://schemas.openxmlformats.org/officeDocument/2006/relationships/image" Target="../media/image315.wmf"/><Relationship Id="rId14" Type="http://schemas.openxmlformats.org/officeDocument/2006/relationships/oleObject" Target="../embeddings/oleObject331.bin"/><Relationship Id="rId22" Type="http://schemas.openxmlformats.org/officeDocument/2006/relationships/oleObject" Target="../embeddings/oleObject335.bin"/><Relationship Id="rId27" Type="http://schemas.openxmlformats.org/officeDocument/2006/relationships/image" Target="../media/image32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4">
            <a:extLst>
              <a:ext uri="{FF2B5EF4-FFF2-40B4-BE49-F238E27FC236}">
                <a16:creationId xmlns:a16="http://schemas.microsoft.com/office/drawing/2014/main" id="{4EF7764F-B0A5-4F0F-A392-8CBA616F0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3929"/>
            <a:ext cx="9144000" cy="4774072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>
            <a:extLst>
              <a:ext uri="{FF2B5EF4-FFF2-40B4-BE49-F238E27FC236}">
                <a16:creationId xmlns:a16="http://schemas.microsoft.com/office/drawing/2014/main" id="{F8677E18-4109-4594-8874-47AC0E1E1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76872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AA5F-0994-41AB-A562-D8FD847DEE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5621" y="404664"/>
            <a:ext cx="22860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第七节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9FAD0602-75E8-4445-B035-73F20C3F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43" y="1251440"/>
            <a:ext cx="77628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</a:t>
            </a:r>
            <a:r>
              <a:rPr lang="en-US" altLang="zh-CN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Taylor</a:t>
            </a: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公式与极值 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43D3E8F1-981E-4ED3-B442-22071E74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372943"/>
            <a:ext cx="1584088" cy="52322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 章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09" name="Text Box 37">
            <a:extLst>
              <a:ext uri="{FF2B5EF4-FFF2-40B4-BE49-F238E27FC236}">
                <a16:creationId xmlns:a16="http://schemas.microsoft.com/office/drawing/2014/main" id="{64553F4D-E4C9-430C-93B4-60AB614B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739876"/>
            <a:ext cx="4968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9A6A0A79-7E78-45AD-B516-9D9A6D72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605064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二、多元函数的极值 </a:t>
            </a:r>
          </a:p>
        </p:txBody>
      </p:sp>
      <p:sp>
        <p:nvSpPr>
          <p:cNvPr id="3111" name="Text Box 39">
            <a:extLst>
              <a:ext uri="{FF2B5EF4-FFF2-40B4-BE49-F238E27FC236}">
                <a16:creationId xmlns:a16="http://schemas.microsoft.com/office/drawing/2014/main" id="{0F40CAF3-EBCA-439A-BE92-429E9417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468664"/>
            <a:ext cx="4392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三、最值应用问题</a:t>
            </a:r>
          </a:p>
        </p:txBody>
      </p:sp>
      <p:sp>
        <p:nvSpPr>
          <p:cNvPr id="3112" name="Text Box 40">
            <a:extLst>
              <a:ext uri="{FF2B5EF4-FFF2-40B4-BE49-F238E27FC236}">
                <a16:creationId xmlns:a16="http://schemas.microsoft.com/office/drawing/2014/main" id="{D2945BDF-6170-4EC8-8699-BE5E164D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332264"/>
            <a:ext cx="381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四、条件极值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24715E-7ED1-4236-9D9F-32D79ACE19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719" y="453365"/>
            <a:ext cx="21336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0E8CF6D2-FFA9-4546-A4A2-93C8255C7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76216"/>
              </p:ext>
            </p:extLst>
          </p:nvPr>
        </p:nvGraphicFramePr>
        <p:xfrm>
          <a:off x="2568575" y="418643"/>
          <a:ext cx="2133601" cy="5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6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0E8CF6D2-FFA9-4546-A4A2-93C8255C7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18643"/>
                        <a:ext cx="2133601" cy="575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98C3BFE3-1132-4C5A-9200-B2BA69D51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241603"/>
              </p:ext>
            </p:extLst>
          </p:nvPr>
        </p:nvGraphicFramePr>
        <p:xfrm>
          <a:off x="2132807" y="2060848"/>
          <a:ext cx="4383409" cy="102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7" name="Equation" r:id="rId5" imgW="1930320" imgH="444240" progId="Equation.DSMT4">
                  <p:embed/>
                </p:oleObj>
              </mc:Choice>
              <mc:Fallback>
                <p:oleObj name="Equation" r:id="rId5" imgW="1930320" imgH="44424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98C3BFE3-1132-4C5A-9200-B2BA69D51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807" y="2060848"/>
                        <a:ext cx="4383409" cy="1021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E7E1C545-04D8-4943-9EC0-7EC493C4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61963"/>
            <a:ext cx="41036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带有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型余项的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BC28E520-138D-4E88-B5D8-979999B4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981075"/>
            <a:ext cx="2641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Maclaurin</a:t>
            </a: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10268" name="Object 28">
            <a:extLst>
              <a:ext uri="{FF2B5EF4-FFF2-40B4-BE49-F238E27FC236}">
                <a16:creationId xmlns:a16="http://schemas.microsoft.com/office/drawing/2014/main" id="{4C88CCB5-DCF3-43DF-81AA-32340724F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6750"/>
              </p:ext>
            </p:extLst>
          </p:nvPr>
        </p:nvGraphicFramePr>
        <p:xfrm>
          <a:off x="404566" y="4189702"/>
          <a:ext cx="2079202" cy="55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8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10268" name="Object 28">
                        <a:extLst>
                          <a:ext uri="{FF2B5EF4-FFF2-40B4-BE49-F238E27FC236}">
                            <a16:creationId xmlns:a16="http://schemas.microsoft.com/office/drawing/2014/main" id="{4C88CCB5-DCF3-43DF-81AA-32340724F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6" y="4189702"/>
                        <a:ext cx="2079202" cy="558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>
            <a:extLst>
              <a:ext uri="{FF2B5EF4-FFF2-40B4-BE49-F238E27FC236}">
                <a16:creationId xmlns:a16="http://schemas.microsoft.com/office/drawing/2014/main" id="{8F32015A-48A4-45F4-991C-CAFA5F21F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34145"/>
              </p:ext>
            </p:extLst>
          </p:nvPr>
        </p:nvGraphicFramePr>
        <p:xfrm>
          <a:off x="1514230" y="4618784"/>
          <a:ext cx="6575531" cy="92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9" name="Equation" r:id="rId9" imgW="2882880" imgH="393480" progId="Equation.DSMT4">
                  <p:embed/>
                </p:oleObj>
              </mc:Choice>
              <mc:Fallback>
                <p:oleObj name="Equation" r:id="rId9" imgW="2882880" imgH="393480" progId="Equation.DSMT4">
                  <p:embed/>
                  <p:pic>
                    <p:nvPicPr>
                      <p:cNvPr id="10269" name="Object 29">
                        <a:extLst>
                          <a:ext uri="{FF2B5EF4-FFF2-40B4-BE49-F238E27FC236}">
                            <a16:creationId xmlns:a16="http://schemas.microsoft.com/office/drawing/2014/main" id="{8F32015A-48A4-45F4-991C-CAFA5F21F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230" y="4618784"/>
                        <a:ext cx="6575531" cy="926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>
            <a:extLst>
              <a:ext uri="{FF2B5EF4-FFF2-40B4-BE49-F238E27FC236}">
                <a16:creationId xmlns:a16="http://schemas.microsoft.com/office/drawing/2014/main" id="{1CFA2ECB-6186-4AA2-8AAB-1F0AD5F3E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091574"/>
              </p:ext>
            </p:extLst>
          </p:nvPr>
        </p:nvGraphicFramePr>
        <p:xfrm>
          <a:off x="404567" y="5489979"/>
          <a:ext cx="6575532" cy="98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30" name="Equation" r:id="rId11" imgW="2869920" imgH="419040" progId="Equation.DSMT4">
                  <p:embed/>
                </p:oleObj>
              </mc:Choice>
              <mc:Fallback>
                <p:oleObj name="Equation" r:id="rId11" imgW="2869920" imgH="419040" progId="Equation.DSMT4">
                  <p:embed/>
                  <p:pic>
                    <p:nvPicPr>
                      <p:cNvPr id="10270" name="Object 30">
                        <a:extLst>
                          <a:ext uri="{FF2B5EF4-FFF2-40B4-BE49-F238E27FC236}">
                            <a16:creationId xmlns:a16="http://schemas.microsoft.com/office/drawing/2014/main" id="{1CFA2ECB-6186-4AA2-8AAB-1F0AD5F3E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7" y="5489979"/>
                        <a:ext cx="6575532" cy="982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0C9631E2-F90C-4D95-9F81-EFA094611837}"/>
              </a:ext>
            </a:extLst>
          </p:cNvPr>
          <p:cNvGrpSpPr/>
          <p:nvPr/>
        </p:nvGrpSpPr>
        <p:grpSpPr>
          <a:xfrm>
            <a:off x="383971" y="3091555"/>
            <a:ext cx="6408738" cy="989105"/>
            <a:chOff x="379351" y="3173831"/>
            <a:chExt cx="6408738" cy="989105"/>
          </a:xfrm>
        </p:grpSpPr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057B5551-9BE6-4728-9D4D-3C1CF968B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51" y="3323949"/>
              <a:ext cx="6408738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 sz="28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所以                                     于是有</a:t>
              </a:r>
            </a:p>
          </p:txBody>
        </p:sp>
        <p:graphicFrame>
          <p:nvGraphicFramePr>
            <p:cNvPr id="26" name="Object 5">
              <a:extLst>
                <a:ext uri="{FF2B5EF4-FFF2-40B4-BE49-F238E27FC236}">
                  <a16:creationId xmlns:a16="http://schemas.microsoft.com/office/drawing/2014/main" id="{AB27F805-FBF0-407D-93FE-4C186B4FDF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76016"/>
                </p:ext>
              </p:extLst>
            </p:nvPr>
          </p:nvGraphicFramePr>
          <p:xfrm>
            <a:off x="1284235" y="3173831"/>
            <a:ext cx="3407570" cy="989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31" name="Equation" r:id="rId13" imgW="1549080" imgH="444240" progId="Equation.DSMT4">
                    <p:embed/>
                  </p:oleObj>
                </mc:Choice>
                <mc:Fallback>
                  <p:oleObj name="Equation" r:id="rId13" imgW="1549080" imgH="444240" progId="Equation.DSMT4">
                    <p:embed/>
                    <p:pic>
                      <p:nvPicPr>
                        <p:cNvPr id="10245" name="Object 5">
                          <a:extLst>
                            <a:ext uri="{FF2B5EF4-FFF2-40B4-BE49-F238E27FC236}">
                              <a16:creationId xmlns:a16="http://schemas.microsoft.com/office/drawing/2014/main" id="{98C3BFE3-1132-4C5A-9200-B2BA69D511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35" y="3173831"/>
                          <a:ext cx="3407570" cy="989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D42AC87-BD97-4F54-A5F5-0C5A45CC9696}"/>
              </a:ext>
            </a:extLst>
          </p:cNvPr>
          <p:cNvGrpSpPr/>
          <p:nvPr/>
        </p:nvGrpSpPr>
        <p:grpSpPr>
          <a:xfrm>
            <a:off x="685800" y="1489075"/>
            <a:ext cx="5276056" cy="609600"/>
            <a:chOff x="685800" y="1489075"/>
            <a:chExt cx="5276056" cy="609600"/>
          </a:xfrm>
        </p:grpSpPr>
        <p:sp>
          <p:nvSpPr>
            <p:cNvPr id="10244" name="Text Box 4">
              <a:extLst>
                <a:ext uri="{FF2B5EF4-FFF2-40B4-BE49-F238E27FC236}">
                  <a16:creationId xmlns:a16="http://schemas.microsoft.com/office/drawing/2014/main" id="{157F2FC3-C8AF-4BA4-8D9D-E208217E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524000"/>
              <a:ext cx="750824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800" b="1" dirty="0">
                  <a:solidFill>
                    <a:srgbClr val="FF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sz="2800" b="1" dirty="0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3EA98065-857D-42C4-B04D-57CE7FAB5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893" y="1489075"/>
              <a:ext cx="465296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 sz="28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对                            有</a:t>
              </a:r>
            </a:p>
          </p:txBody>
        </p:sp>
        <p:graphicFrame>
          <p:nvGraphicFramePr>
            <p:cNvPr id="27" name="Object 5">
              <a:extLst>
                <a:ext uri="{FF2B5EF4-FFF2-40B4-BE49-F238E27FC236}">
                  <a16:creationId xmlns:a16="http://schemas.microsoft.com/office/drawing/2014/main" id="{08791D13-E3FC-4549-BAB9-69B5EF3C50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949099"/>
                </p:ext>
              </p:extLst>
            </p:nvPr>
          </p:nvGraphicFramePr>
          <p:xfrm>
            <a:off x="1803519" y="1612736"/>
            <a:ext cx="2291804" cy="463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32" name="Equation" r:id="rId15" imgW="1015920" imgH="203040" progId="Equation.DSMT4">
                    <p:embed/>
                  </p:oleObj>
                </mc:Choice>
                <mc:Fallback>
                  <p:oleObj name="Equation" r:id="rId15" imgW="1015920" imgH="203040" progId="Equation.DSMT4">
                    <p:embed/>
                    <p:pic>
                      <p:nvPicPr>
                        <p:cNvPr id="10245" name="Object 5">
                          <a:extLst>
                            <a:ext uri="{FF2B5EF4-FFF2-40B4-BE49-F238E27FC236}">
                              <a16:creationId xmlns:a16="http://schemas.microsoft.com/office/drawing/2014/main" id="{98C3BFE3-1132-4C5A-9200-B2BA69D511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519" y="1612736"/>
                          <a:ext cx="2291804" cy="4637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E3012EA9-41A5-4400-88BA-C69CE4CBC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976959"/>
          <a:ext cx="7704856" cy="93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5" name="Equation" r:id="rId3" imgW="3479760" imgH="419040" progId="Equation.DSMT4">
                  <p:embed/>
                </p:oleObj>
              </mc:Choice>
              <mc:Fallback>
                <p:oleObj name="Equation" r:id="rId3" imgW="3479760" imgH="419040" progId="Equation.DSMT4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E3012EA9-41A5-4400-88BA-C69CE4CBC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76959"/>
                        <a:ext cx="7704856" cy="939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84514C24-A326-4F69-943A-16928778F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838325"/>
          <a:ext cx="81549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6" name="Equation" r:id="rId5" imgW="3962160" imgH="482400" progId="Equation.DSMT4">
                  <p:embed/>
                </p:oleObj>
              </mc:Choice>
              <mc:Fallback>
                <p:oleObj name="Equation" r:id="rId5" imgW="3962160" imgH="482400" progId="Equation.DSMT4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84514C24-A326-4F69-943A-16928778F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838325"/>
                        <a:ext cx="81549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71">
            <a:extLst>
              <a:ext uri="{FF2B5EF4-FFF2-40B4-BE49-F238E27FC236}">
                <a16:creationId xmlns:a16="http://schemas.microsoft.com/office/drawing/2014/main" id="{5E83C4E5-9558-4831-B7BF-75AE3732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28484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的二阶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公式为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071">
            <a:extLst>
              <a:ext uri="{FF2B5EF4-FFF2-40B4-BE49-F238E27FC236}">
                <a16:creationId xmlns:a16="http://schemas.microsoft.com/office/drawing/2014/main" id="{C8A6437F-652A-4B14-BFD7-E9605F000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97200"/>
            <a:ext cx="4967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称二阶方阵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2D9B7E4F-D803-4653-A332-9FD7F97D1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3386138"/>
          <a:ext cx="555544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7" name="Equation" r:id="rId7" imgW="2501640" imgH="939600" progId="Equation.DSMT4">
                  <p:embed/>
                </p:oleObj>
              </mc:Choice>
              <mc:Fallback>
                <p:oleObj name="Equation" r:id="rId7" imgW="2501640" imgH="939600" progId="Equation.DSMT4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2D9B7E4F-D803-4653-A332-9FD7F97D1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86138"/>
                        <a:ext cx="5555443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48B4492-A537-4BE1-BD95-64A843AB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641975"/>
            <a:ext cx="698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Hesse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377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71">
            <a:extLst>
              <a:ext uri="{FF2B5EF4-FFF2-40B4-BE49-F238E27FC236}">
                <a16:creationId xmlns:a16="http://schemas.microsoft.com/office/drawing/2014/main" id="{4D72C8C1-6D17-4D6E-BF54-13761573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1" y="553591"/>
            <a:ext cx="201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如果记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BE507459-30E0-4331-A380-5B471CE5F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28229"/>
              </p:ext>
            </p:extLst>
          </p:nvPr>
        </p:nvGraphicFramePr>
        <p:xfrm>
          <a:off x="2062163" y="1096963"/>
          <a:ext cx="38877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3" name="Equation" r:id="rId3" imgW="1612800" imgH="228600" progId="Equation.DSMT4">
                  <p:embed/>
                </p:oleObj>
              </mc:Choice>
              <mc:Fallback>
                <p:oleObj name="Equation" r:id="rId3" imgW="1612800" imgH="228600" progId="Equation.DSMT4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BE507459-30E0-4331-A380-5B471CE5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096963"/>
                        <a:ext cx="38877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A32933F9-08D2-48CA-9720-D7329EB37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98361"/>
              </p:ext>
            </p:extLst>
          </p:nvPr>
        </p:nvGraphicFramePr>
        <p:xfrm>
          <a:off x="551558" y="2384051"/>
          <a:ext cx="8196906" cy="91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4" name="Equation" r:id="rId5" imgW="3619440" imgH="393480" progId="Equation.DSMT4">
                  <p:embed/>
                </p:oleObj>
              </mc:Choice>
              <mc:Fallback>
                <p:oleObj name="Equation" r:id="rId5" imgW="3619440" imgH="393480" progId="Equation.DSMT4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A32933F9-08D2-48CA-9720-D7329EB37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58" y="2384051"/>
                        <a:ext cx="8196906" cy="919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>
            <a:extLst>
              <a:ext uri="{FF2B5EF4-FFF2-40B4-BE49-F238E27FC236}">
                <a16:creationId xmlns:a16="http://schemas.microsoft.com/office/drawing/2014/main" id="{459C3330-6B32-4252-8635-9C8C69C3274B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3341330"/>
            <a:ext cx="2952130" cy="553060"/>
            <a:chOff x="539552" y="2545740"/>
            <a:chExt cx="2952746" cy="553060"/>
          </a:xfrm>
        </p:grpSpPr>
        <p:sp>
          <p:nvSpPr>
            <p:cNvPr id="14359" name="Text Box 1071">
              <a:extLst>
                <a:ext uri="{FF2B5EF4-FFF2-40B4-BE49-F238E27FC236}">
                  <a16:creationId xmlns:a16="http://schemas.microsoft.com/office/drawing/2014/main" id="{5ED7CF26-7E13-4BA3-B592-6031E21E8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2545740"/>
              <a:ext cx="20162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华文楷体" panose="02010600040101010101" pitchFamily="2" charset="-122"/>
                  <a:cs typeface="Times New Roman" panose="02020603050405020304" pitchFamily="18" charset="0"/>
                </a:rPr>
                <a:t>由于</a:t>
              </a:r>
              <a:endPara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60" name="Object 6">
              <a:extLst>
                <a:ext uri="{FF2B5EF4-FFF2-40B4-BE49-F238E27FC236}">
                  <a16:creationId xmlns:a16="http://schemas.microsoft.com/office/drawing/2014/main" id="{74362087-951B-4D92-9E1F-8036284375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9988" y="2549454"/>
            <a:ext cx="2122310" cy="549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85" name="Equation" r:id="rId7" imgW="914400" imgH="228600" progId="Equation.DSMT4">
                    <p:embed/>
                  </p:oleObj>
                </mc:Choice>
                <mc:Fallback>
                  <p:oleObj name="Equation" r:id="rId7" imgW="914400" imgH="228600" progId="Equation.DSMT4">
                    <p:embed/>
                    <p:pic>
                      <p:nvPicPr>
                        <p:cNvPr id="14360" name="Object 6">
                          <a:extLst>
                            <a:ext uri="{FF2B5EF4-FFF2-40B4-BE49-F238E27FC236}">
                              <a16:creationId xmlns:a16="http://schemas.microsoft.com/office/drawing/2014/main" id="{74362087-951B-4D92-9E1F-8036284375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988" y="2549454"/>
                          <a:ext cx="2122310" cy="549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7">
            <a:extLst>
              <a:ext uri="{FF2B5EF4-FFF2-40B4-BE49-F238E27FC236}">
                <a16:creationId xmlns:a16="http://schemas.microsoft.com/office/drawing/2014/main" id="{F4D282A2-20A0-482A-85AA-F51F47E4EE3A}"/>
              </a:ext>
            </a:extLst>
          </p:cNvPr>
          <p:cNvGrpSpPr>
            <a:grpSpLocks/>
          </p:cNvGrpSpPr>
          <p:nvPr/>
        </p:nvGrpSpPr>
        <p:grpSpPr bwMode="auto">
          <a:xfrm>
            <a:off x="3347145" y="3341008"/>
            <a:ext cx="5473327" cy="551713"/>
            <a:chOff x="3779912" y="2545740"/>
            <a:chExt cx="5473115" cy="551713"/>
          </a:xfrm>
        </p:grpSpPr>
        <p:sp>
          <p:nvSpPr>
            <p:cNvPr id="14357" name="Text Box 1071">
              <a:extLst>
                <a:ext uri="{FF2B5EF4-FFF2-40B4-BE49-F238E27FC236}">
                  <a16:creationId xmlns:a16="http://schemas.microsoft.com/office/drawing/2014/main" id="{7F9D067F-BE3C-4C87-9659-A3028E275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12" y="2545740"/>
              <a:ext cx="54731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故           为二阶实对称矩阵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于是</a:t>
              </a:r>
              <a:endPara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8" name="Object 7">
              <a:extLst>
                <a:ext uri="{FF2B5EF4-FFF2-40B4-BE49-F238E27FC236}">
                  <a16:creationId xmlns:a16="http://schemas.microsoft.com/office/drawing/2014/main" id="{7EE3594C-048F-41A8-8AE3-CC69DD413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3111642"/>
                </p:ext>
              </p:extLst>
            </p:nvPr>
          </p:nvGraphicFramePr>
          <p:xfrm>
            <a:off x="4288909" y="2578341"/>
            <a:ext cx="931826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86" name="Equation" r:id="rId9" imgW="419040" imgH="228600" progId="Equation.DSMT4">
                    <p:embed/>
                  </p:oleObj>
                </mc:Choice>
                <mc:Fallback>
                  <p:oleObj name="Equation" r:id="rId9" imgW="419040" imgH="228600" progId="Equation.DSMT4">
                    <p:embed/>
                    <p:pic>
                      <p:nvPicPr>
                        <p:cNvPr id="14358" name="Object 7">
                          <a:extLst>
                            <a:ext uri="{FF2B5EF4-FFF2-40B4-BE49-F238E27FC236}">
                              <a16:creationId xmlns:a16="http://schemas.microsoft.com/office/drawing/2014/main" id="{7EE3594C-048F-41A8-8AE3-CC69DD413C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909" y="2578341"/>
                          <a:ext cx="931826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CEFAAE1C-B122-4B88-9E02-E06E0992D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278827"/>
              </p:ext>
            </p:extLst>
          </p:nvPr>
        </p:nvGraphicFramePr>
        <p:xfrm>
          <a:off x="323527" y="4134103"/>
          <a:ext cx="194379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87" name="Equation" r:id="rId11" imgW="838080" imgH="241200" progId="Equation.DSMT4">
                  <p:embed/>
                </p:oleObj>
              </mc:Choice>
              <mc:Fallback>
                <p:oleObj name="Equation" r:id="rId11" imgW="838080" imgH="241200" progId="Equation.DSMT4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CEFAAE1C-B122-4B88-9E02-E06E0992D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4134103"/>
                        <a:ext cx="194379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71">
            <a:extLst>
              <a:ext uri="{FF2B5EF4-FFF2-40B4-BE49-F238E27FC236}">
                <a16:creationId xmlns:a16="http://schemas.microsoft.com/office/drawing/2014/main" id="{1EAC17EE-79FB-4B8E-B92A-05548E8A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16" y="4134103"/>
            <a:ext cx="67681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为实二次型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其正定性、负定性与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Hesse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矩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071">
            <a:extLst>
              <a:ext uri="{FF2B5EF4-FFF2-40B4-BE49-F238E27FC236}">
                <a16:creationId xmlns:a16="http://schemas.microsoft.com/office/drawing/2014/main" id="{54B3AA52-A3A0-42AD-AF59-27109C16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" y="1753652"/>
            <a:ext cx="6838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的二阶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公式为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CF41ED-2E08-4780-B8EB-4995CBF62A98}"/>
              </a:ext>
            </a:extLst>
          </p:cNvPr>
          <p:cNvSpPr txBox="1"/>
          <p:nvPr/>
        </p:nvSpPr>
        <p:spPr>
          <a:xfrm>
            <a:off x="279881" y="4723665"/>
            <a:ext cx="8343576" cy="1319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阵的正定性、负定性有关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这对于讨论二元函数的极值非常重要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7309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4FABABBB-2F6A-4CDA-B59D-779E446B87FA}"/>
              </a:ext>
            </a:extLst>
          </p:cNvPr>
          <p:cNvGrpSpPr>
            <a:grpSpLocks/>
          </p:cNvGrpSpPr>
          <p:nvPr/>
        </p:nvGrpSpPr>
        <p:grpSpPr bwMode="auto">
          <a:xfrm>
            <a:off x="6969584" y="3679825"/>
            <a:ext cx="1598613" cy="2368550"/>
            <a:chOff x="4512" y="2318"/>
            <a:chExt cx="1007" cy="1492"/>
          </a:xfrm>
        </p:grpSpPr>
        <p:graphicFrame>
          <p:nvGraphicFramePr>
            <p:cNvPr id="24579" name="Object 3">
              <a:extLst>
                <a:ext uri="{FF2B5EF4-FFF2-40B4-BE49-F238E27FC236}">
                  <a16:creationId xmlns:a16="http://schemas.microsoft.com/office/drawing/2014/main" id="{E5E93C5E-23B9-4BDB-9C9F-6BBAAF136D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952165"/>
                </p:ext>
              </p:extLst>
            </p:nvPr>
          </p:nvGraphicFramePr>
          <p:xfrm>
            <a:off x="4512" y="2496"/>
            <a:ext cx="840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02" name="BMP 图像" r:id="rId3" imgW="1333440" imgH="1790640" progId="Paint.Picture">
                    <p:embed/>
                  </p:oleObj>
                </mc:Choice>
                <mc:Fallback>
                  <p:oleObj name="BMP 图像" r:id="rId3" imgW="1333440" imgH="1790640" progId="Paint.Picture">
                    <p:embed/>
                    <p:pic>
                      <p:nvPicPr>
                        <p:cNvPr id="24579" name="Object 3">
                          <a:extLst>
                            <a:ext uri="{FF2B5EF4-FFF2-40B4-BE49-F238E27FC236}">
                              <a16:creationId xmlns:a16="http://schemas.microsoft.com/office/drawing/2014/main" id="{E5E93C5E-23B9-4BDB-9C9F-6BBAAF136D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496"/>
                          <a:ext cx="840" cy="1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4">
              <a:extLst>
                <a:ext uri="{FF2B5EF4-FFF2-40B4-BE49-F238E27FC236}">
                  <a16:creationId xmlns:a16="http://schemas.microsoft.com/office/drawing/2014/main" id="{CEC5D772-C751-4718-A1BD-931A783FE0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3493931"/>
                </p:ext>
              </p:extLst>
            </p:nvPr>
          </p:nvGraphicFramePr>
          <p:xfrm>
            <a:off x="4629" y="3594"/>
            <a:ext cx="1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03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24580" name="Object 4">
                          <a:extLst>
                            <a:ext uri="{FF2B5EF4-FFF2-40B4-BE49-F238E27FC236}">
                              <a16:creationId xmlns:a16="http://schemas.microsoft.com/office/drawing/2014/main" id="{CEC5D772-C751-4718-A1BD-931A783FE0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594"/>
                          <a:ext cx="1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5">
              <a:extLst>
                <a:ext uri="{FF2B5EF4-FFF2-40B4-BE49-F238E27FC236}">
                  <a16:creationId xmlns:a16="http://schemas.microsoft.com/office/drawing/2014/main" id="{C4C1EB9C-4714-4FA0-A06F-D92E4BF92E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766229"/>
                </p:ext>
              </p:extLst>
            </p:nvPr>
          </p:nvGraphicFramePr>
          <p:xfrm>
            <a:off x="5336" y="3436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04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24581" name="Object 5">
                          <a:extLst>
                            <a:ext uri="{FF2B5EF4-FFF2-40B4-BE49-F238E27FC236}">
                              <a16:creationId xmlns:a16="http://schemas.microsoft.com/office/drawing/2014/main" id="{C4C1EB9C-4714-4FA0-A06F-D92E4BF92E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3436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>
              <a:extLst>
                <a:ext uri="{FF2B5EF4-FFF2-40B4-BE49-F238E27FC236}">
                  <a16:creationId xmlns:a16="http://schemas.microsoft.com/office/drawing/2014/main" id="{FCC7CFEF-FBAB-4993-B02F-566403FE86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663773"/>
                </p:ext>
              </p:extLst>
            </p:nvPr>
          </p:nvGraphicFramePr>
          <p:xfrm>
            <a:off x="4836" y="231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05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24582" name="Object 6">
                          <a:extLst>
                            <a:ext uri="{FF2B5EF4-FFF2-40B4-BE49-F238E27FC236}">
                              <a16:creationId xmlns:a16="http://schemas.microsoft.com/office/drawing/2014/main" id="{FCC7CFEF-FBAB-4993-B02F-566403FE86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31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Rectangle 7">
            <a:extLst>
              <a:ext uri="{FF2B5EF4-FFF2-40B4-BE49-F238E27FC236}">
                <a16:creationId xmlns:a16="http://schemas.microsoft.com/office/drawing/2014/main" id="{C6C2D929-1049-4604-A49C-DFDA4740E7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8784" y="318294"/>
            <a:ext cx="5186363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 多元函数的极值问题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8BEC0E0C-9889-4ADB-AB17-CEE2A7C7B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668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D2F5C5CD-B5E0-4BCB-A385-A284A94AC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00288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则称函数在该点取得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极大值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极小值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717EB6D1-157A-4230-98C6-E89DE93F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432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4C0FDC74-BDE9-41FE-85EB-5FE843F2F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860800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有极小值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25F2272-91FD-4730-A7B7-B98DD484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3072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有极大值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90E58BBC-4F87-4940-9F60-612F7E87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2435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F37A8D03-C2B6-46D3-B18D-EA4021E3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002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极大值和极小值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94BC7756-D659-43E7-AF97-6C558A9D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7939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统称为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使函数取得极值的点称为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0F8EBA38-99DE-4447-8354-F0AB1E54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780" y="3757777"/>
            <a:ext cx="17526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id="{88B04DFB-6D08-477D-B093-640C13224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06896"/>
              </p:ext>
            </p:extLst>
          </p:nvPr>
        </p:nvGraphicFramePr>
        <p:xfrm>
          <a:off x="1389891" y="1720405"/>
          <a:ext cx="6364217" cy="54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6" name="Equation" r:id="rId11" imgW="2666880" imgH="228600" progId="Equation.DSMT4">
                  <p:embed/>
                </p:oleObj>
              </mc:Choice>
              <mc:Fallback>
                <p:oleObj name="Equation" r:id="rId11" imgW="2666880" imgH="228600" progId="Equation.DSMT4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:a16="http://schemas.microsoft.com/office/drawing/2014/main" id="{88B04DFB-6D08-477D-B093-640C13224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91" y="1720405"/>
                        <a:ext cx="6364217" cy="54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>
            <a:extLst>
              <a:ext uri="{FF2B5EF4-FFF2-40B4-BE49-F238E27FC236}">
                <a16:creationId xmlns:a16="http://schemas.microsoft.com/office/drawing/2014/main" id="{9FF8C249-AA39-4314-A92D-7546E2495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10418"/>
              </p:ext>
            </p:extLst>
          </p:nvPr>
        </p:nvGraphicFramePr>
        <p:xfrm>
          <a:off x="1389890" y="3833031"/>
          <a:ext cx="1640647" cy="54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7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24596" name="Object 20">
                        <a:extLst>
                          <a:ext uri="{FF2B5EF4-FFF2-40B4-BE49-F238E27FC236}">
                            <a16:creationId xmlns:a16="http://schemas.microsoft.com/office/drawing/2014/main" id="{9FF8C249-AA39-4314-A92D-7546E2495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90" y="3833031"/>
                        <a:ext cx="1640647" cy="546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>
            <a:extLst>
              <a:ext uri="{FF2B5EF4-FFF2-40B4-BE49-F238E27FC236}">
                <a16:creationId xmlns:a16="http://schemas.microsoft.com/office/drawing/2014/main" id="{FEF9C224-DB57-4E81-9AD2-626A07983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65676"/>
              </p:ext>
            </p:extLst>
          </p:nvPr>
        </p:nvGraphicFramePr>
        <p:xfrm>
          <a:off x="1389890" y="4451634"/>
          <a:ext cx="2101023" cy="64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8" name="Equation" r:id="rId15" imgW="914400" imgH="279360" progId="Equation.DSMT4">
                  <p:embed/>
                </p:oleObj>
              </mc:Choice>
              <mc:Fallback>
                <p:oleObj name="Equation" r:id="rId15" imgW="914400" imgH="279360" progId="Equation.DSMT4">
                  <p:embed/>
                  <p:pic>
                    <p:nvPicPr>
                      <p:cNvPr id="24597" name="Object 21">
                        <a:extLst>
                          <a:ext uri="{FF2B5EF4-FFF2-40B4-BE49-F238E27FC236}">
                            <a16:creationId xmlns:a16="http://schemas.microsoft.com/office/drawing/2014/main" id="{FEF9C224-DB57-4E81-9AD2-626A07983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90" y="4451634"/>
                        <a:ext cx="2101023" cy="641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>
            <a:extLst>
              <a:ext uri="{FF2B5EF4-FFF2-40B4-BE49-F238E27FC236}">
                <a16:creationId xmlns:a16="http://schemas.microsoft.com/office/drawing/2014/main" id="{E24B8805-25FE-43A6-BEEA-0A1AA9439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94602"/>
              </p:ext>
            </p:extLst>
          </p:nvPr>
        </p:nvGraphicFramePr>
        <p:xfrm>
          <a:off x="1376462" y="5367733"/>
          <a:ext cx="974626" cy="39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09" name="Equation" r:id="rId17" imgW="419040" imgH="164880" progId="Equation.DSMT4">
                  <p:embed/>
                </p:oleObj>
              </mc:Choice>
              <mc:Fallback>
                <p:oleObj name="Equation" r:id="rId17" imgW="419040" imgH="164880" progId="Equation.DSMT4">
                  <p:embed/>
                  <p:pic>
                    <p:nvPicPr>
                      <p:cNvPr id="24598" name="Object 22">
                        <a:extLst>
                          <a:ext uri="{FF2B5EF4-FFF2-40B4-BE49-F238E27FC236}">
                            <a16:creationId xmlns:a16="http://schemas.microsoft.com/office/drawing/2014/main" id="{E24B8805-25FE-43A6-BEEA-0A1AA9439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462" y="5367733"/>
                        <a:ext cx="974626" cy="394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>
            <a:extLst>
              <a:ext uri="{FF2B5EF4-FFF2-40B4-BE49-F238E27FC236}">
                <a16:creationId xmlns:a16="http://schemas.microsoft.com/office/drawing/2014/main" id="{0BCCA72E-922A-47BB-8807-9A6B45710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580734"/>
              </p:ext>
            </p:extLst>
          </p:nvPr>
        </p:nvGraphicFramePr>
        <p:xfrm>
          <a:off x="2429856" y="1099283"/>
          <a:ext cx="3612177" cy="54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10" name="Equation" r:id="rId19" imgW="1511280" imgH="228600" progId="Equation.DSMT4">
                  <p:embed/>
                </p:oleObj>
              </mc:Choice>
              <mc:Fallback>
                <p:oleObj name="Equation" r:id="rId19" imgW="1511280" imgH="228600" progId="Equation.DSMT4">
                  <p:embed/>
                  <p:pic>
                    <p:nvPicPr>
                      <p:cNvPr id="24599" name="Object 23">
                        <a:extLst>
                          <a:ext uri="{FF2B5EF4-FFF2-40B4-BE49-F238E27FC236}">
                            <a16:creationId xmlns:a16="http://schemas.microsoft.com/office/drawing/2014/main" id="{0BCCA72E-922A-47BB-8807-9A6B45710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856" y="1099283"/>
                        <a:ext cx="3612177" cy="546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>
            <a:extLst>
              <a:ext uri="{FF2B5EF4-FFF2-40B4-BE49-F238E27FC236}">
                <a16:creationId xmlns:a16="http://schemas.microsoft.com/office/drawing/2014/main" id="{58171639-27EB-448C-82F6-CCCAAE07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112" y="1100138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某去心邻域内有</a:t>
            </a:r>
          </a:p>
        </p:txBody>
      </p:sp>
      <p:grpSp>
        <p:nvGrpSpPr>
          <p:cNvPr id="24601" name="Group 25">
            <a:extLst>
              <a:ext uri="{FF2B5EF4-FFF2-40B4-BE49-F238E27FC236}">
                <a16:creationId xmlns:a16="http://schemas.microsoft.com/office/drawing/2014/main" id="{AD2A9621-6D6B-484A-BF4C-CC9422A92FC6}"/>
              </a:ext>
            </a:extLst>
          </p:cNvPr>
          <p:cNvGrpSpPr>
            <a:grpSpLocks/>
          </p:cNvGrpSpPr>
          <p:nvPr/>
        </p:nvGrpSpPr>
        <p:grpSpPr bwMode="auto">
          <a:xfrm>
            <a:off x="6574924" y="3984625"/>
            <a:ext cx="2282825" cy="1717675"/>
            <a:chOff x="4109" y="2080"/>
            <a:chExt cx="1438" cy="1082"/>
          </a:xfrm>
        </p:grpSpPr>
        <p:graphicFrame>
          <p:nvGraphicFramePr>
            <p:cNvPr id="24602" name="Object 26">
              <a:extLst>
                <a:ext uri="{FF2B5EF4-FFF2-40B4-BE49-F238E27FC236}">
                  <a16:creationId xmlns:a16="http://schemas.microsoft.com/office/drawing/2014/main" id="{5BFDE431-AF6D-4B53-BDD3-805372A534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256"/>
            <a:ext cx="1092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1" name="BMP 图象" r:id="rId21" imgW="1733333" imgH="1438095" progId="Paint.Picture">
                    <p:embed/>
                  </p:oleObj>
                </mc:Choice>
                <mc:Fallback>
                  <p:oleObj name="BMP 图象" r:id="rId21" imgW="1733333" imgH="1438095" progId="Paint.Picture">
                    <p:embed/>
                    <p:pic>
                      <p:nvPicPr>
                        <p:cNvPr id="24602" name="Object 26">
                          <a:extLst>
                            <a:ext uri="{FF2B5EF4-FFF2-40B4-BE49-F238E27FC236}">
                              <a16:creationId xmlns:a16="http://schemas.microsoft.com/office/drawing/2014/main" id="{5BFDE431-AF6D-4B53-BDD3-805372A534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56"/>
                          <a:ext cx="1092" cy="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27">
              <a:extLst>
                <a:ext uri="{FF2B5EF4-FFF2-40B4-BE49-F238E27FC236}">
                  <a16:creationId xmlns:a16="http://schemas.microsoft.com/office/drawing/2014/main" id="{B5E8A410-5C61-487B-B1F8-938D6CE7AF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1394"/>
                </p:ext>
              </p:extLst>
            </p:nvPr>
          </p:nvGraphicFramePr>
          <p:xfrm>
            <a:off x="4109" y="2583"/>
            <a:ext cx="19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2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24603" name="Object 27">
                          <a:extLst>
                            <a:ext uri="{FF2B5EF4-FFF2-40B4-BE49-F238E27FC236}">
                              <a16:creationId xmlns:a16="http://schemas.microsoft.com/office/drawing/2014/main" id="{B5E8A410-5C61-487B-B1F8-938D6CE7AF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2583"/>
                          <a:ext cx="19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28">
              <a:extLst>
                <a:ext uri="{FF2B5EF4-FFF2-40B4-BE49-F238E27FC236}">
                  <a16:creationId xmlns:a16="http://schemas.microsoft.com/office/drawing/2014/main" id="{A49E686A-9D7B-4621-A805-83F042DF54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1661751"/>
                </p:ext>
              </p:extLst>
            </p:nvPr>
          </p:nvGraphicFramePr>
          <p:xfrm>
            <a:off x="5334" y="2473"/>
            <a:ext cx="21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3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24604" name="Object 28">
                          <a:extLst>
                            <a:ext uri="{FF2B5EF4-FFF2-40B4-BE49-F238E27FC236}">
                              <a16:creationId xmlns:a16="http://schemas.microsoft.com/office/drawing/2014/main" id="{A49E686A-9D7B-4621-A805-83F042DF54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" y="2473"/>
                          <a:ext cx="21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29">
              <a:extLst>
                <a:ext uri="{FF2B5EF4-FFF2-40B4-BE49-F238E27FC236}">
                  <a16:creationId xmlns:a16="http://schemas.microsoft.com/office/drawing/2014/main" id="{2D97B224-31A5-47D7-A7F9-AB943D6058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431994"/>
                </p:ext>
              </p:extLst>
            </p:nvPr>
          </p:nvGraphicFramePr>
          <p:xfrm>
            <a:off x="4741" y="2080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4" name="Equation" r:id="rId27" imgW="126720" imgH="126720" progId="Equation.DSMT4">
                    <p:embed/>
                  </p:oleObj>
                </mc:Choice>
                <mc:Fallback>
                  <p:oleObj name="Equation" r:id="rId27" imgW="126720" imgH="126720" progId="Equation.DSMT4">
                    <p:embed/>
                    <p:pic>
                      <p:nvPicPr>
                        <p:cNvPr id="24605" name="Object 29">
                          <a:extLst>
                            <a:ext uri="{FF2B5EF4-FFF2-40B4-BE49-F238E27FC236}">
                              <a16:creationId xmlns:a16="http://schemas.microsoft.com/office/drawing/2014/main" id="{2D97B224-31A5-47D7-A7F9-AB943D6058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080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17">
            <a:extLst>
              <a:ext uri="{FF2B5EF4-FFF2-40B4-BE49-F238E27FC236}">
                <a16:creationId xmlns:a16="http://schemas.microsoft.com/office/drawing/2014/main" id="{CE7FB084-BBD2-4721-865B-A4A1A89B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391" y="3757777"/>
            <a:ext cx="2163279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606" name="Group 30">
            <a:extLst>
              <a:ext uri="{FF2B5EF4-FFF2-40B4-BE49-F238E27FC236}">
                <a16:creationId xmlns:a16="http://schemas.microsoft.com/office/drawing/2014/main" id="{01FB2AC9-08F9-4506-9A21-59993E38656A}"/>
              </a:ext>
            </a:extLst>
          </p:cNvPr>
          <p:cNvGrpSpPr>
            <a:grpSpLocks/>
          </p:cNvGrpSpPr>
          <p:nvPr/>
        </p:nvGrpSpPr>
        <p:grpSpPr bwMode="auto">
          <a:xfrm>
            <a:off x="6442832" y="3185319"/>
            <a:ext cx="2622551" cy="3195638"/>
            <a:chOff x="4049" y="1955"/>
            <a:chExt cx="1652" cy="2013"/>
          </a:xfrm>
        </p:grpSpPr>
        <p:graphicFrame>
          <p:nvGraphicFramePr>
            <p:cNvPr id="24607" name="Object 31">
              <a:extLst>
                <a:ext uri="{FF2B5EF4-FFF2-40B4-BE49-F238E27FC236}">
                  <a16:creationId xmlns:a16="http://schemas.microsoft.com/office/drawing/2014/main" id="{7E487E66-2667-4732-9259-D0DEB33FAD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4301149"/>
                </p:ext>
              </p:extLst>
            </p:nvPr>
          </p:nvGraphicFramePr>
          <p:xfrm>
            <a:off x="4242" y="2144"/>
            <a:ext cx="1275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5" name="BMP 图像" r:id="rId29" imgW="1886213" imgH="2905531" progId="Paint.Picture">
                    <p:embed/>
                  </p:oleObj>
                </mc:Choice>
                <mc:Fallback>
                  <p:oleObj name="BMP 图像" r:id="rId29" imgW="1886213" imgH="2905531" progId="Paint.Picture">
                    <p:embed/>
                    <p:pic>
                      <p:nvPicPr>
                        <p:cNvPr id="24607" name="Object 31">
                          <a:extLst>
                            <a:ext uri="{FF2B5EF4-FFF2-40B4-BE49-F238E27FC236}">
                              <a16:creationId xmlns:a16="http://schemas.microsoft.com/office/drawing/2014/main" id="{7E487E66-2667-4732-9259-D0DEB33FAD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2144"/>
                          <a:ext cx="1275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32">
              <a:extLst>
                <a:ext uri="{FF2B5EF4-FFF2-40B4-BE49-F238E27FC236}">
                  <a16:creationId xmlns:a16="http://schemas.microsoft.com/office/drawing/2014/main" id="{67285310-EF37-4821-81BD-CA5513040C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786556"/>
                </p:ext>
              </p:extLst>
            </p:nvPr>
          </p:nvGraphicFramePr>
          <p:xfrm>
            <a:off x="4049" y="3614"/>
            <a:ext cx="19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6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24608" name="Object 32">
                          <a:extLst>
                            <a:ext uri="{FF2B5EF4-FFF2-40B4-BE49-F238E27FC236}">
                              <a16:creationId xmlns:a16="http://schemas.microsoft.com/office/drawing/2014/main" id="{67285310-EF37-4821-81BD-CA5513040C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3614"/>
                          <a:ext cx="19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33">
              <a:extLst>
                <a:ext uri="{FF2B5EF4-FFF2-40B4-BE49-F238E27FC236}">
                  <a16:creationId xmlns:a16="http://schemas.microsoft.com/office/drawing/2014/main" id="{D2EB089E-3AA0-4C1B-BFDF-0660E207AD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3669159"/>
                </p:ext>
              </p:extLst>
            </p:nvPr>
          </p:nvGraphicFramePr>
          <p:xfrm>
            <a:off x="5478" y="3116"/>
            <a:ext cx="22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7" name="Equation" r:id="rId33" imgW="139680" imgH="164880" progId="Equation.DSMT4">
                    <p:embed/>
                  </p:oleObj>
                </mc:Choice>
                <mc:Fallback>
                  <p:oleObj name="Equation" r:id="rId33" imgW="139680" imgH="164880" progId="Equation.DSMT4">
                    <p:embed/>
                    <p:pic>
                      <p:nvPicPr>
                        <p:cNvPr id="24609" name="Object 33">
                          <a:extLst>
                            <a:ext uri="{FF2B5EF4-FFF2-40B4-BE49-F238E27FC236}">
                              <a16:creationId xmlns:a16="http://schemas.microsoft.com/office/drawing/2014/main" id="{D2EB089E-3AA0-4C1B-BFDF-0660E207AD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" y="3116"/>
                          <a:ext cx="22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34">
              <a:extLst>
                <a:ext uri="{FF2B5EF4-FFF2-40B4-BE49-F238E27FC236}">
                  <a16:creationId xmlns:a16="http://schemas.microsoft.com/office/drawing/2014/main" id="{657DF65E-91C1-4606-92BD-406B6F39A8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1184131"/>
                </p:ext>
              </p:extLst>
            </p:nvPr>
          </p:nvGraphicFramePr>
          <p:xfrm>
            <a:off x="4798" y="1955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18" name="Equation" r:id="rId35" imgW="126720" imgH="126720" progId="Equation.DSMT4">
                    <p:embed/>
                  </p:oleObj>
                </mc:Choice>
                <mc:Fallback>
                  <p:oleObj name="Equation" r:id="rId35" imgW="126720" imgH="126720" progId="Equation.DSMT4">
                    <p:embed/>
                    <p:pic>
                      <p:nvPicPr>
                        <p:cNvPr id="24610" name="Object 34">
                          <a:extLst>
                            <a:ext uri="{FF2B5EF4-FFF2-40B4-BE49-F238E27FC236}">
                              <a16:creationId xmlns:a16="http://schemas.microsoft.com/office/drawing/2014/main" id="{657DF65E-91C1-4606-92BD-406B6F39A8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" y="1955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 autoUpdateAnimBg="0"/>
      <p:bldP spid="24585" grpId="0" autoUpdateAnimBg="0"/>
      <p:bldP spid="24586" grpId="0" autoUpdateAnimBg="0"/>
      <p:bldP spid="24587" grpId="0" autoUpdateAnimBg="0"/>
      <p:bldP spid="24588" grpId="0" autoUpdateAnimBg="0"/>
      <p:bldP spid="24589" grpId="0" autoUpdateAnimBg="0"/>
      <p:bldP spid="24590" grpId="0" autoUpdateAnimBg="0"/>
      <p:bldP spid="24591" grpId="0" autoUpdateAnimBg="0"/>
      <p:bldP spid="24600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4FD5DC39-78A9-473D-9E56-9D33E965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24400"/>
            <a:ext cx="748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使偏导数都为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的点称为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驻点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稳定点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B68DF72-AD82-4699-B7B1-0D6421E7C0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333375"/>
            <a:ext cx="2971800" cy="6477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必要条件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E0AE0C2A-32AF-416A-ACFB-43E531E7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333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63AEC0D1-50CC-41B2-BBE6-01658774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628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且在该点取得极值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A53BB804-3B14-46B0-95B0-3FECF5D4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42" y="213359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A5003E72-A751-4B2D-80C7-44A4AF810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据一元函数极值的必要条件可知定理结论成立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3E6FC82D-EEC9-46C9-8ACF-FED434E7D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9347"/>
              </p:ext>
            </p:extLst>
          </p:nvPr>
        </p:nvGraphicFramePr>
        <p:xfrm>
          <a:off x="2407444" y="1514664"/>
          <a:ext cx="41671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1"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25609" name="Object 9">
                        <a:extLst>
                          <a:ext uri="{FF2B5EF4-FFF2-40B4-BE49-F238E27FC236}">
                            <a16:creationId xmlns:a16="http://schemas.microsoft.com/office/drawing/2014/main" id="{3E6FC82D-EEC9-46C9-8ACF-FED434E7D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444" y="1514664"/>
                        <a:ext cx="41671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FE7BC02C-19EF-492D-BD55-67EEA243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172124"/>
            <a:ext cx="23893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取得极值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1ECB0888-958B-4349-B9E9-D77E85E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2774972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取得极值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646380D0-2D88-4FDC-BC78-76448047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781" y="3406004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取得极值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1EFA1652-4D19-4C78-98AE-2DDC6107B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7368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定理表明对可偏导函数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极值点都是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驻点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A28E5020-C0BB-4B14-BCEB-F7FAF7FDA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48651"/>
              </p:ext>
            </p:extLst>
          </p:nvPr>
        </p:nvGraphicFramePr>
        <p:xfrm>
          <a:off x="4162515" y="369888"/>
          <a:ext cx="338636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2" name="Equation" r:id="rId5" imgW="1511280" imgH="228600" progId="Equation.DSMT4">
                  <p:embed/>
                </p:oleObj>
              </mc:Choice>
              <mc:Fallback>
                <p:oleObj name="Equation" r:id="rId5" imgW="1511280" imgH="228600" progId="Equation.DSMT4">
                  <p:embed/>
                  <p:pic>
                    <p:nvPicPr>
                      <p:cNvPr id="25618" name="Object 18">
                        <a:extLst>
                          <a:ext uri="{FF2B5EF4-FFF2-40B4-BE49-F238E27FC236}">
                            <a16:creationId xmlns:a16="http://schemas.microsoft.com/office/drawing/2014/main" id="{A28E5020-C0BB-4B14-BCEB-F7FAF7FDA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515" y="369888"/>
                        <a:ext cx="338636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19">
            <a:extLst>
              <a:ext uri="{FF2B5EF4-FFF2-40B4-BE49-F238E27FC236}">
                <a16:creationId xmlns:a16="http://schemas.microsoft.com/office/drawing/2014/main" id="{ADBCEA7F-1D87-40AB-923D-46C73997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827" y="351203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</a:p>
        </p:txBody>
      </p:sp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FA1BA454-6765-49C2-8C76-D876BE093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05310"/>
              </p:ext>
            </p:extLst>
          </p:nvPr>
        </p:nvGraphicFramePr>
        <p:xfrm>
          <a:off x="1419182" y="2180643"/>
          <a:ext cx="374554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3" name="Equation" r:id="rId7" imgW="1650960" imgH="228600" progId="Equation.DSMT4">
                  <p:embed/>
                </p:oleObj>
              </mc:Choice>
              <mc:Fallback>
                <p:oleObj name="Equation" r:id="rId7" imgW="1650960" imgH="228600" progId="Equation.DSMT4">
                  <p:embed/>
                  <p:pic>
                    <p:nvPicPr>
                      <p:cNvPr id="25620" name="Object 20">
                        <a:extLst>
                          <a:ext uri="{FF2B5EF4-FFF2-40B4-BE49-F238E27FC236}">
                            <a16:creationId xmlns:a16="http://schemas.microsoft.com/office/drawing/2014/main" id="{FA1BA454-6765-49C2-8C76-D876BE093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182" y="2180643"/>
                        <a:ext cx="374554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>
            <a:extLst>
              <a:ext uri="{FF2B5EF4-FFF2-40B4-BE49-F238E27FC236}">
                <a16:creationId xmlns:a16="http://schemas.microsoft.com/office/drawing/2014/main" id="{E1A1530B-232E-453B-863A-611222397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247559"/>
              </p:ext>
            </p:extLst>
          </p:nvPr>
        </p:nvGraphicFramePr>
        <p:xfrm>
          <a:off x="1691064" y="2775767"/>
          <a:ext cx="2929049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4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25621" name="Object 21">
                        <a:extLst>
                          <a:ext uri="{FF2B5EF4-FFF2-40B4-BE49-F238E27FC236}">
                            <a16:creationId xmlns:a16="http://schemas.microsoft.com/office/drawing/2014/main" id="{E1A1530B-232E-453B-863A-611222397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064" y="2775767"/>
                        <a:ext cx="2929049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>
            <a:extLst>
              <a:ext uri="{FF2B5EF4-FFF2-40B4-BE49-F238E27FC236}">
                <a16:creationId xmlns:a16="http://schemas.microsoft.com/office/drawing/2014/main" id="{D42AAB24-BF01-458C-AF86-E7BDE37BD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96864"/>
              </p:ext>
            </p:extLst>
          </p:nvPr>
        </p:nvGraphicFramePr>
        <p:xfrm>
          <a:off x="1662315" y="3415531"/>
          <a:ext cx="295779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5" name="Equation" r:id="rId11" imgW="1307880" imgH="228600" progId="Equation.DSMT4">
                  <p:embed/>
                </p:oleObj>
              </mc:Choice>
              <mc:Fallback>
                <p:oleObj name="Equation" r:id="rId11" imgW="1307880" imgH="228600" progId="Equation.DSMT4">
                  <p:embed/>
                  <p:pic>
                    <p:nvPicPr>
                      <p:cNvPr id="25624" name="Object 24">
                        <a:extLst>
                          <a:ext uri="{FF2B5EF4-FFF2-40B4-BE49-F238E27FC236}">
                            <a16:creationId xmlns:a16="http://schemas.microsoft.com/office/drawing/2014/main" id="{D42AAB24-BF01-458C-AF86-E7BDE37BD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315" y="3415531"/>
                        <a:ext cx="295779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7" grpId="0" autoUpdateAnimBg="0"/>
      <p:bldP spid="25608" grpId="0" autoUpdateAnimBg="0"/>
      <p:bldP spid="25610" grpId="0" autoUpdateAnimBg="0"/>
      <p:bldP spid="25611" grpId="0" autoUpdateAnimBg="0"/>
      <p:bldP spid="25612" grpId="0" autoUpdateAnimBg="0"/>
      <p:bldP spid="256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ED86DFB2-9BA2-4772-B936-A75EF94C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9C6EC8A-1974-426B-A31F-BD06EBF852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8138" y="3409792"/>
            <a:ext cx="1079500" cy="6477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18BB8FAA-5317-403E-A590-0E00CA011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84964"/>
              </p:ext>
            </p:extLst>
          </p:nvPr>
        </p:nvGraphicFramePr>
        <p:xfrm>
          <a:off x="1417638" y="4029144"/>
          <a:ext cx="5732363" cy="57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3" name="Equation" r:id="rId3" imgW="2400120" imgH="241200" progId="Equation.DSMT4">
                  <p:embed/>
                </p:oleObj>
              </mc:Choice>
              <mc:Fallback>
                <p:oleObj name="Equation" r:id="rId3" imgW="2400120" imgH="241200" progId="Equation.DSMT4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18BB8FAA-5317-403E-A590-0E00CA011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029144"/>
                        <a:ext cx="5732363" cy="576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3">
            <a:extLst>
              <a:ext uri="{FF2B5EF4-FFF2-40B4-BE49-F238E27FC236}">
                <a16:creationId xmlns:a16="http://schemas.microsoft.com/office/drawing/2014/main" id="{6934FAE3-B1A0-4136-8B82-4B13AF2F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84963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但驻点不一定是极值点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偏导不存在的点也可能是极值点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2E2DA309-A24D-4439-B297-AEFA3A3C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2177" y="1412875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有驻点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但在该点不取极值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E8B0A373-0E09-4EA6-869B-5ED55D20F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6204"/>
              </p:ext>
            </p:extLst>
          </p:nvPr>
        </p:nvGraphicFramePr>
        <p:xfrm>
          <a:off x="1278062" y="3421743"/>
          <a:ext cx="6665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4" name="Equation" r:id="rId5" imgW="2806560" imgH="228600" progId="Equation.DSMT4">
                  <p:embed/>
                </p:oleObj>
              </mc:Choice>
              <mc:Fallback>
                <p:oleObj name="Equation" r:id="rId5" imgW="2806560" imgH="228600" progId="Equation.DSMT4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E8B0A373-0E09-4EA6-869B-5ED55D20F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062" y="3421743"/>
                        <a:ext cx="66659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>
            <a:extLst>
              <a:ext uri="{FF2B5EF4-FFF2-40B4-BE49-F238E27FC236}">
                <a16:creationId xmlns:a16="http://schemas.microsoft.com/office/drawing/2014/main" id="{DB18DC15-B03A-4344-AA53-505547DD2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43807"/>
              </p:ext>
            </p:extLst>
          </p:nvPr>
        </p:nvGraphicFramePr>
        <p:xfrm>
          <a:off x="1695228" y="1530351"/>
          <a:ext cx="963872" cy="39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5" name="Equation" r:id="rId7" imgW="419040" imgH="164880" progId="Equation.DSMT4">
                  <p:embed/>
                </p:oleObj>
              </mc:Choice>
              <mc:Fallback>
                <p:oleObj name="Equation" r:id="rId7" imgW="419040" imgH="164880" progId="Equation.DSMT4">
                  <p:embed/>
                  <p:pic>
                    <p:nvPicPr>
                      <p:cNvPr id="52247" name="Object 23">
                        <a:extLst>
                          <a:ext uri="{FF2B5EF4-FFF2-40B4-BE49-F238E27FC236}">
                            <a16:creationId xmlns:a16="http://schemas.microsoft.com/office/drawing/2014/main" id="{DB18DC15-B03A-4344-AA53-505547DD2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228" y="1530351"/>
                        <a:ext cx="963872" cy="39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6" name="Object 32">
            <a:extLst>
              <a:ext uri="{FF2B5EF4-FFF2-40B4-BE49-F238E27FC236}">
                <a16:creationId xmlns:a16="http://schemas.microsoft.com/office/drawing/2014/main" id="{AE5446CB-8AA4-440C-A183-64E0B5604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9377"/>
              </p:ext>
            </p:extLst>
          </p:nvPr>
        </p:nvGraphicFramePr>
        <p:xfrm>
          <a:off x="1674813" y="1989138"/>
          <a:ext cx="1817687" cy="63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6" name="Equation" r:id="rId9" imgW="825480" imgH="279360" progId="Equation.DSMT4">
                  <p:embed/>
                </p:oleObj>
              </mc:Choice>
              <mc:Fallback>
                <p:oleObj name="Equation" r:id="rId9" imgW="825480" imgH="279360" progId="Equation.DSMT4">
                  <p:embed/>
                  <p:pic>
                    <p:nvPicPr>
                      <p:cNvPr id="52256" name="Object 32">
                        <a:extLst>
                          <a:ext uri="{FF2B5EF4-FFF2-40B4-BE49-F238E27FC236}">
                            <a16:creationId xmlns:a16="http://schemas.microsoft.com/office/drawing/2014/main" id="{AE5446CB-8AA4-440C-A183-64E0B5604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989138"/>
                        <a:ext cx="1817687" cy="639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7" name="Text Box 33">
            <a:extLst>
              <a:ext uri="{FF2B5EF4-FFF2-40B4-BE49-F238E27FC236}">
                <a16:creationId xmlns:a16="http://schemas.microsoft.com/office/drawing/2014/main" id="{9F480D1A-F795-4CD6-9F92-65227D63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06057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取极值但不可偏导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258" name="Text Box 34">
            <a:extLst>
              <a:ext uri="{FF2B5EF4-FFF2-40B4-BE49-F238E27FC236}">
                <a16:creationId xmlns:a16="http://schemas.microsoft.com/office/drawing/2014/main" id="{60B78725-5043-47B5-B47C-EC53B813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65871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取极值的必要条件可推广到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元函数情形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815236BF-0DCB-4317-8ED1-30AFA411D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17268"/>
            <a:ext cx="8064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特别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三元函数 </a:t>
            </a:r>
            <a:r>
              <a:rPr lang="en-US" altLang="zh-CN" sz="2800" i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取极值的必要条件为</a:t>
            </a:r>
          </a:p>
        </p:txBody>
      </p:sp>
      <p:graphicFrame>
        <p:nvGraphicFramePr>
          <p:cNvPr id="52260" name="Object 36">
            <a:extLst>
              <a:ext uri="{FF2B5EF4-FFF2-40B4-BE49-F238E27FC236}">
                <a16:creationId xmlns:a16="http://schemas.microsoft.com/office/drawing/2014/main" id="{A62206F8-25FB-4083-9A5D-D205BE8A6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293856"/>
              </p:ext>
            </p:extLst>
          </p:nvPr>
        </p:nvGraphicFramePr>
        <p:xfrm>
          <a:off x="600075" y="5358630"/>
          <a:ext cx="7943850" cy="5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17" name="Equation" r:id="rId11" imgW="3238200" imgH="241200" progId="Equation.DSMT4">
                  <p:embed/>
                </p:oleObj>
              </mc:Choice>
              <mc:Fallback>
                <p:oleObj name="Equation" r:id="rId11" imgW="3238200" imgH="241200" progId="Equation.DSMT4">
                  <p:embed/>
                  <p:pic>
                    <p:nvPicPr>
                      <p:cNvPr id="52260" name="Object 36">
                        <a:extLst>
                          <a:ext uri="{FF2B5EF4-FFF2-40B4-BE49-F238E27FC236}">
                            <a16:creationId xmlns:a16="http://schemas.microsoft.com/office/drawing/2014/main" id="{A62206F8-25FB-4083-9A5D-D205BE8A6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358630"/>
                        <a:ext cx="7943850" cy="5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28" grpId="0"/>
      <p:bldP spid="52238" grpId="0" autoUpdateAnimBg="0"/>
      <p:bldP spid="52257" grpId="0" autoUpdateAnimBg="0"/>
      <p:bldP spid="52258" grpId="0" autoUpdateAnimBg="0"/>
      <p:bldP spid="522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5EC7C49C-DE3D-4150-802F-F44E58FA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7122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kern="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kern="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充分条件</a:t>
            </a:r>
            <a:r>
              <a:rPr lang="en-US" altLang="zh-CN" sz="2800" kern="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432" name="Text Box 1028">
            <a:extLst>
              <a:ext uri="{FF2B5EF4-FFF2-40B4-BE49-F238E27FC236}">
                <a16:creationId xmlns:a16="http://schemas.microsoft.com/office/drawing/2014/main" id="{ACAE0030-630E-4FF1-BEBC-2440CA150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493" y="691865"/>
            <a:ext cx="2139949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50" name="Object 14">
            <a:extLst>
              <a:ext uri="{FF2B5EF4-FFF2-40B4-BE49-F238E27FC236}">
                <a16:creationId xmlns:a16="http://schemas.microsoft.com/office/drawing/2014/main" id="{65E432BA-FE5B-45B5-940F-63F29E969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71793"/>
              </p:ext>
            </p:extLst>
          </p:nvPr>
        </p:nvGraphicFramePr>
        <p:xfrm>
          <a:off x="4213270" y="700666"/>
          <a:ext cx="43338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2" name="Equation" r:id="rId3" imgW="1841400" imgH="228600" progId="Equation.DSMT4">
                  <p:embed/>
                </p:oleObj>
              </mc:Choice>
              <mc:Fallback>
                <p:oleObj name="Equation" r:id="rId3" imgW="1841400" imgH="228600" progId="Equation.DSMT4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58216FFA-25FC-4465-A363-AE43FF4E7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70" y="700666"/>
                        <a:ext cx="43338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">
            <a:extLst>
              <a:ext uri="{FF2B5EF4-FFF2-40B4-BE49-F238E27FC236}">
                <a16:creationId xmlns:a16="http://schemas.microsoft.com/office/drawing/2014/main" id="{C5AD4E83-0D98-4F68-B691-46485EB1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06260"/>
            <a:ext cx="584833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的某邻域内具有二阶连续偏导数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3B2E72-B804-46CA-8DBE-7331F418B3B8}"/>
              </a:ext>
            </a:extLst>
          </p:cNvPr>
          <p:cNvGrpSpPr/>
          <p:nvPr/>
        </p:nvGrpSpPr>
        <p:grpSpPr>
          <a:xfrm>
            <a:off x="157038" y="5059741"/>
            <a:ext cx="7075610" cy="529499"/>
            <a:chOff x="157038" y="5059741"/>
            <a:chExt cx="7075610" cy="529499"/>
          </a:xfrm>
        </p:grpSpPr>
        <p:sp>
          <p:nvSpPr>
            <p:cNvPr id="16407" name="Text Box 1031">
              <a:extLst>
                <a:ext uri="{FF2B5EF4-FFF2-40B4-BE49-F238E27FC236}">
                  <a16:creationId xmlns:a16="http://schemas.microsoft.com/office/drawing/2014/main" id="{4EC69FA0-0CD6-4F35-B17E-E1D619921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38" y="5059741"/>
              <a:ext cx="7075610" cy="52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      在           可能有极值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也可能无极值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" name="Object 2">
              <a:extLst>
                <a:ext uri="{FF2B5EF4-FFF2-40B4-BE49-F238E27FC236}">
                  <a16:creationId xmlns:a16="http://schemas.microsoft.com/office/drawing/2014/main" id="{65E8E81B-EA1E-40EF-82C5-8335775D1C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085343"/>
                </p:ext>
              </p:extLst>
            </p:nvPr>
          </p:nvGraphicFramePr>
          <p:xfrm>
            <a:off x="1205044" y="5090765"/>
            <a:ext cx="1001712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3" name="Equation" r:id="rId5" imgW="482400" imgH="228600" progId="Equation.DSMT4">
                    <p:embed/>
                  </p:oleObj>
                </mc:Choice>
                <mc:Fallback>
                  <p:oleObj name="Equation" r:id="rId5" imgW="482400" imgH="228600" progId="Equation.DSMT4">
                    <p:embed/>
                    <p:pic>
                      <p:nvPicPr>
                        <p:cNvPr id="57" name="Object 2">
                          <a:extLst>
                            <a:ext uri="{FF2B5EF4-FFF2-40B4-BE49-F238E27FC236}">
                              <a16:creationId xmlns:a16="http://schemas.microsoft.com/office/drawing/2014/main" id="{21298267-C747-48CC-9ED2-0B6642F02A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044" y="5090765"/>
                          <a:ext cx="1001712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31BDE00-6D9D-4FC2-A021-33CFC310BAA3}"/>
              </a:ext>
            </a:extLst>
          </p:cNvPr>
          <p:cNvGrpSpPr/>
          <p:nvPr/>
        </p:nvGrpSpPr>
        <p:grpSpPr>
          <a:xfrm>
            <a:off x="251520" y="2001858"/>
            <a:ext cx="9043334" cy="548848"/>
            <a:chOff x="251520" y="2001858"/>
            <a:chExt cx="9043334" cy="548848"/>
          </a:xfrm>
        </p:grpSpPr>
        <p:sp>
          <p:nvSpPr>
            <p:cNvPr id="16427" name="Text Box 1031">
              <a:extLst>
                <a:ext uri="{FF2B5EF4-FFF2-40B4-BE49-F238E27FC236}">
                  <a16:creationId xmlns:a16="http://schemas.microsoft.com/office/drawing/2014/main" id="{9D94C1E7-4E61-4ED5-8801-5CF902657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2001858"/>
              <a:ext cx="50239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若              为正定矩阵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sp>
          <p:nvSpPr>
            <p:cNvPr id="16425" name="Text Box 1031">
              <a:extLst>
                <a:ext uri="{FF2B5EF4-FFF2-40B4-BE49-F238E27FC236}">
                  <a16:creationId xmlns:a16="http://schemas.microsoft.com/office/drawing/2014/main" id="{98B19C91-884A-491B-B2A9-CDE807DFB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442" y="2008484"/>
              <a:ext cx="4124412" cy="52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      在          取得极小值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3" name="Object 2">
              <a:extLst>
                <a:ext uri="{FF2B5EF4-FFF2-40B4-BE49-F238E27FC236}">
                  <a16:creationId xmlns:a16="http://schemas.microsoft.com/office/drawing/2014/main" id="{799AB6F3-E784-434D-A32C-1BDC89DF1A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032777"/>
                </p:ext>
              </p:extLst>
            </p:nvPr>
          </p:nvGraphicFramePr>
          <p:xfrm>
            <a:off x="1205044" y="2052705"/>
            <a:ext cx="1369503" cy="49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4" name="Equation" r:id="rId7" imgW="660240" imgH="228600" progId="Equation.DSMT4">
                    <p:embed/>
                  </p:oleObj>
                </mc:Choice>
                <mc:Fallback>
                  <p:oleObj name="Equation" r:id="rId7" imgW="660240" imgH="228600" progId="Equation.DSMT4">
                    <p:embed/>
                    <p:pic>
                      <p:nvPicPr>
                        <p:cNvPr id="15383" name="Object 2">
                          <a:extLst>
                            <a:ext uri="{FF2B5EF4-FFF2-40B4-BE49-F238E27FC236}">
                              <a16:creationId xmlns:a16="http://schemas.microsoft.com/office/drawing/2014/main" id="{C2B77AEF-E811-4D4B-8E89-37DE4AD48C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044" y="2052705"/>
                          <a:ext cx="1369503" cy="498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">
              <a:extLst>
                <a:ext uri="{FF2B5EF4-FFF2-40B4-BE49-F238E27FC236}">
                  <a16:creationId xmlns:a16="http://schemas.microsoft.com/office/drawing/2014/main" id="{21298267-C747-48CC-9ED2-0B6642F02A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183748"/>
                </p:ext>
              </p:extLst>
            </p:nvPr>
          </p:nvGraphicFramePr>
          <p:xfrm>
            <a:off x="6184067" y="2038997"/>
            <a:ext cx="1001712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5" name="Equation" r:id="rId9" imgW="482400" imgH="228600" progId="Equation.DSMT4">
                    <p:embed/>
                  </p:oleObj>
                </mc:Choice>
                <mc:Fallback>
                  <p:oleObj name="Equation" r:id="rId9" imgW="482400" imgH="228600" progId="Equation.DSMT4">
                    <p:embed/>
                    <p:pic>
                      <p:nvPicPr>
                        <p:cNvPr id="53" name="Object 2">
                          <a:extLst>
                            <a:ext uri="{FF2B5EF4-FFF2-40B4-BE49-F238E27FC236}">
                              <a16:creationId xmlns:a16="http://schemas.microsoft.com/office/drawing/2014/main" id="{799AB6F3-E784-434D-A32C-1BDC89DF1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067" y="2038997"/>
                          <a:ext cx="1001712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4">
              <a:extLst>
                <a:ext uri="{FF2B5EF4-FFF2-40B4-BE49-F238E27FC236}">
                  <a16:creationId xmlns:a16="http://schemas.microsoft.com/office/drawing/2014/main" id="{19A507A5-D702-4C93-8F61-4B09AD110B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424733"/>
                </p:ext>
              </p:extLst>
            </p:nvPr>
          </p:nvGraphicFramePr>
          <p:xfrm>
            <a:off x="4787644" y="2048982"/>
            <a:ext cx="12255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6" name="Equation" r:id="rId10" imgW="520560" imgH="203040" progId="Equation.DSMT4">
                    <p:embed/>
                  </p:oleObj>
                </mc:Choice>
                <mc:Fallback>
                  <p:oleObj name="Equation" r:id="rId10" imgW="520560" imgH="203040" progId="Equation.DSMT4">
                    <p:embed/>
                    <p:pic>
                      <p:nvPicPr>
                        <p:cNvPr id="50" name="Object 14">
                          <a:extLst>
                            <a:ext uri="{FF2B5EF4-FFF2-40B4-BE49-F238E27FC236}">
                              <a16:creationId xmlns:a16="http://schemas.microsoft.com/office/drawing/2014/main" id="{65E432BA-FE5B-45B5-940F-63F29E9697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644" y="2048982"/>
                          <a:ext cx="12255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9F5B5B-9D13-4A1D-98B2-130FD8855130}"/>
              </a:ext>
            </a:extLst>
          </p:cNvPr>
          <p:cNvGrpSpPr/>
          <p:nvPr/>
        </p:nvGrpSpPr>
        <p:grpSpPr>
          <a:xfrm>
            <a:off x="251520" y="2789795"/>
            <a:ext cx="8876940" cy="544686"/>
            <a:chOff x="251520" y="2789795"/>
            <a:chExt cx="8876940" cy="544686"/>
          </a:xfrm>
        </p:grpSpPr>
        <p:sp>
          <p:nvSpPr>
            <p:cNvPr id="16421" name="Text Box 1031">
              <a:extLst>
                <a:ext uri="{FF2B5EF4-FFF2-40B4-BE49-F238E27FC236}">
                  <a16:creationId xmlns:a16="http://schemas.microsoft.com/office/drawing/2014/main" id="{2924033B-6E38-4AC7-97CF-877AE7054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2794021"/>
              <a:ext cx="47525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若             为负定矩阵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sp>
          <p:nvSpPr>
            <p:cNvPr id="16419" name="Text Box 1031">
              <a:extLst>
                <a:ext uri="{FF2B5EF4-FFF2-40B4-BE49-F238E27FC236}">
                  <a16:creationId xmlns:a16="http://schemas.microsoft.com/office/drawing/2014/main" id="{50A9D3BC-B245-4C9D-A755-20FE8A47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2789795"/>
              <a:ext cx="4124412" cy="52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      在           取得极大值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4" name="Object 2">
              <a:extLst>
                <a:ext uri="{FF2B5EF4-FFF2-40B4-BE49-F238E27FC236}">
                  <a16:creationId xmlns:a16="http://schemas.microsoft.com/office/drawing/2014/main" id="{30026BD2-C9A8-45EC-BEF8-1A5B50183F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332875"/>
                </p:ext>
              </p:extLst>
            </p:nvPr>
          </p:nvGraphicFramePr>
          <p:xfrm>
            <a:off x="1168496" y="2836480"/>
            <a:ext cx="1369503" cy="49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7" name="Equation" r:id="rId12" imgW="660240" imgH="228600" progId="Equation.DSMT4">
                    <p:embed/>
                  </p:oleObj>
                </mc:Choice>
                <mc:Fallback>
                  <p:oleObj name="Equation" r:id="rId12" imgW="660240" imgH="228600" progId="Equation.DSMT4">
                    <p:embed/>
                    <p:pic>
                      <p:nvPicPr>
                        <p:cNvPr id="53" name="Object 2">
                          <a:extLst>
                            <a:ext uri="{FF2B5EF4-FFF2-40B4-BE49-F238E27FC236}">
                              <a16:creationId xmlns:a16="http://schemas.microsoft.com/office/drawing/2014/main" id="{799AB6F3-E784-434D-A32C-1BDC89DF1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496" y="2836480"/>
                          <a:ext cx="1369503" cy="498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">
              <a:extLst>
                <a:ext uri="{FF2B5EF4-FFF2-40B4-BE49-F238E27FC236}">
                  <a16:creationId xmlns:a16="http://schemas.microsoft.com/office/drawing/2014/main" id="{75FDDC56-EB65-482E-B102-EFD972A8D9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495941"/>
                </p:ext>
              </p:extLst>
            </p:nvPr>
          </p:nvGraphicFramePr>
          <p:xfrm>
            <a:off x="6055975" y="2830938"/>
            <a:ext cx="1001712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8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57" name="Object 2">
                          <a:extLst>
                            <a:ext uri="{FF2B5EF4-FFF2-40B4-BE49-F238E27FC236}">
                              <a16:creationId xmlns:a16="http://schemas.microsoft.com/office/drawing/2014/main" id="{21298267-C747-48CC-9ED2-0B6642F02A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5975" y="2830938"/>
                          <a:ext cx="1001712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4">
              <a:extLst>
                <a:ext uri="{FF2B5EF4-FFF2-40B4-BE49-F238E27FC236}">
                  <a16:creationId xmlns:a16="http://schemas.microsoft.com/office/drawing/2014/main" id="{62524F05-B895-46A9-9E49-1A00D459E7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119250"/>
                </p:ext>
              </p:extLst>
            </p:nvPr>
          </p:nvGraphicFramePr>
          <p:xfrm>
            <a:off x="4662720" y="2836480"/>
            <a:ext cx="12255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9" name="Equation" r:id="rId14" imgW="520560" imgH="203040" progId="Equation.DSMT4">
                    <p:embed/>
                  </p:oleObj>
                </mc:Choice>
                <mc:Fallback>
                  <p:oleObj name="Equation" r:id="rId14" imgW="520560" imgH="203040" progId="Equation.DSMT4">
                    <p:embed/>
                    <p:pic>
                      <p:nvPicPr>
                        <p:cNvPr id="62" name="Object 14">
                          <a:extLst>
                            <a:ext uri="{FF2B5EF4-FFF2-40B4-BE49-F238E27FC236}">
                              <a16:creationId xmlns:a16="http://schemas.microsoft.com/office/drawing/2014/main" id="{19A507A5-D702-4C93-8F61-4B09AD110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2720" y="2836480"/>
                          <a:ext cx="12255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77B9066-B171-468D-ADAC-7A3288399E91}"/>
              </a:ext>
            </a:extLst>
          </p:cNvPr>
          <p:cNvGrpSpPr/>
          <p:nvPr/>
        </p:nvGrpSpPr>
        <p:grpSpPr>
          <a:xfrm>
            <a:off x="251520" y="3586183"/>
            <a:ext cx="8892480" cy="550227"/>
            <a:chOff x="251520" y="3586183"/>
            <a:chExt cx="8892480" cy="550227"/>
          </a:xfrm>
        </p:grpSpPr>
        <p:sp>
          <p:nvSpPr>
            <p:cNvPr id="16415" name="Text Box 1031">
              <a:extLst>
                <a:ext uri="{FF2B5EF4-FFF2-40B4-BE49-F238E27FC236}">
                  <a16:creationId xmlns:a16="http://schemas.microsoft.com/office/drawing/2014/main" id="{334038A3-6074-4989-80DC-93F5AB4B3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3586183"/>
              <a:ext cx="48245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若             为不定矩阵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sp>
          <p:nvSpPr>
            <p:cNvPr id="16413" name="Text Box 1031">
              <a:extLst>
                <a:ext uri="{FF2B5EF4-FFF2-40B4-BE49-F238E27FC236}">
                  <a16:creationId xmlns:a16="http://schemas.microsoft.com/office/drawing/2014/main" id="{ADDA3B3F-D55C-464F-A969-309C4ED19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588" y="3596363"/>
              <a:ext cx="4124412" cy="52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      在           无极值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5" name="Object 2">
              <a:extLst>
                <a:ext uri="{FF2B5EF4-FFF2-40B4-BE49-F238E27FC236}">
                  <a16:creationId xmlns:a16="http://schemas.microsoft.com/office/drawing/2014/main" id="{30DD2AA8-C079-4AC7-BA96-4FD265D488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6084579"/>
                </p:ext>
              </p:extLst>
            </p:nvPr>
          </p:nvGraphicFramePr>
          <p:xfrm>
            <a:off x="1165783" y="3638409"/>
            <a:ext cx="1369503" cy="49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90" name="Equation" r:id="rId15" imgW="660240" imgH="228600" progId="Equation.DSMT4">
                    <p:embed/>
                  </p:oleObj>
                </mc:Choice>
                <mc:Fallback>
                  <p:oleObj name="Equation" r:id="rId15" imgW="660240" imgH="228600" progId="Equation.DSMT4">
                    <p:embed/>
                    <p:pic>
                      <p:nvPicPr>
                        <p:cNvPr id="53" name="Object 2">
                          <a:extLst>
                            <a:ext uri="{FF2B5EF4-FFF2-40B4-BE49-F238E27FC236}">
                              <a16:creationId xmlns:a16="http://schemas.microsoft.com/office/drawing/2014/main" id="{799AB6F3-E784-434D-A32C-1BDC89DF1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783" y="3638409"/>
                          <a:ext cx="1369503" cy="498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">
              <a:extLst>
                <a:ext uri="{FF2B5EF4-FFF2-40B4-BE49-F238E27FC236}">
                  <a16:creationId xmlns:a16="http://schemas.microsoft.com/office/drawing/2014/main" id="{DDF71659-D166-4DDE-AC63-7FA0D3BE49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448509"/>
                </p:ext>
              </p:extLst>
            </p:nvPr>
          </p:nvGraphicFramePr>
          <p:xfrm>
            <a:off x="6068008" y="3603541"/>
            <a:ext cx="1001712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91" name="Equation" r:id="rId16" imgW="482400" imgH="228600" progId="Equation.DSMT4">
                    <p:embed/>
                  </p:oleObj>
                </mc:Choice>
                <mc:Fallback>
                  <p:oleObj name="Equation" r:id="rId16" imgW="482400" imgH="228600" progId="Equation.DSMT4">
                    <p:embed/>
                    <p:pic>
                      <p:nvPicPr>
                        <p:cNvPr id="57" name="Object 2">
                          <a:extLst>
                            <a:ext uri="{FF2B5EF4-FFF2-40B4-BE49-F238E27FC236}">
                              <a16:creationId xmlns:a16="http://schemas.microsoft.com/office/drawing/2014/main" id="{21298267-C747-48CC-9ED2-0B6642F02A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8008" y="3603541"/>
                          <a:ext cx="1001712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4">
              <a:extLst>
                <a:ext uri="{FF2B5EF4-FFF2-40B4-BE49-F238E27FC236}">
                  <a16:creationId xmlns:a16="http://schemas.microsoft.com/office/drawing/2014/main" id="{34537C77-960B-400E-ACF4-50A411EE9B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263028"/>
                </p:ext>
              </p:extLst>
            </p:nvPr>
          </p:nvGraphicFramePr>
          <p:xfrm>
            <a:off x="4663633" y="3647816"/>
            <a:ext cx="12255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92" name="Equation" r:id="rId17" imgW="520560" imgH="203040" progId="Equation.DSMT4">
                    <p:embed/>
                  </p:oleObj>
                </mc:Choice>
                <mc:Fallback>
                  <p:oleObj name="Equation" r:id="rId17" imgW="520560" imgH="203040" progId="Equation.DSMT4">
                    <p:embed/>
                    <p:pic>
                      <p:nvPicPr>
                        <p:cNvPr id="62" name="Object 14">
                          <a:extLst>
                            <a:ext uri="{FF2B5EF4-FFF2-40B4-BE49-F238E27FC236}">
                              <a16:creationId xmlns:a16="http://schemas.microsoft.com/office/drawing/2014/main" id="{19A507A5-D702-4C93-8F61-4B09AD110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633" y="3647816"/>
                          <a:ext cx="12255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BE4A06-7745-47DD-8D68-C704606CBB25}"/>
              </a:ext>
            </a:extLst>
          </p:cNvPr>
          <p:cNvGrpSpPr/>
          <p:nvPr/>
        </p:nvGrpSpPr>
        <p:grpSpPr>
          <a:xfrm>
            <a:off x="251520" y="4378346"/>
            <a:ext cx="8496944" cy="551403"/>
            <a:chOff x="251520" y="4378346"/>
            <a:chExt cx="8496944" cy="551403"/>
          </a:xfrm>
        </p:grpSpPr>
        <p:sp>
          <p:nvSpPr>
            <p:cNvPr id="16409" name="Text Box 1031">
              <a:extLst>
                <a:ext uri="{FF2B5EF4-FFF2-40B4-BE49-F238E27FC236}">
                  <a16:creationId xmlns:a16="http://schemas.microsoft.com/office/drawing/2014/main" id="{7B117D38-6471-42D3-AD7C-FADA215E1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20" y="4378346"/>
              <a:ext cx="8496944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若             为半正定矩阵或半负定矩阵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56" name="Object 2">
              <a:extLst>
                <a:ext uri="{FF2B5EF4-FFF2-40B4-BE49-F238E27FC236}">
                  <a16:creationId xmlns:a16="http://schemas.microsoft.com/office/drawing/2014/main" id="{19F42F78-1DA7-4AF1-A351-BC8DA69F77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720429"/>
                </p:ext>
              </p:extLst>
            </p:nvPr>
          </p:nvGraphicFramePr>
          <p:xfrm>
            <a:off x="1165782" y="4431748"/>
            <a:ext cx="1369503" cy="49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93" name="Equation" r:id="rId18" imgW="660240" imgH="228600" progId="Equation.DSMT4">
                    <p:embed/>
                  </p:oleObj>
                </mc:Choice>
                <mc:Fallback>
                  <p:oleObj name="Equation" r:id="rId18" imgW="660240" imgH="228600" progId="Equation.DSMT4">
                    <p:embed/>
                    <p:pic>
                      <p:nvPicPr>
                        <p:cNvPr id="53" name="Object 2">
                          <a:extLst>
                            <a:ext uri="{FF2B5EF4-FFF2-40B4-BE49-F238E27FC236}">
                              <a16:creationId xmlns:a16="http://schemas.microsoft.com/office/drawing/2014/main" id="{799AB6F3-E784-434D-A32C-1BDC89DF1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782" y="4431748"/>
                          <a:ext cx="1369503" cy="4980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14">
              <a:extLst>
                <a:ext uri="{FF2B5EF4-FFF2-40B4-BE49-F238E27FC236}">
                  <a16:creationId xmlns:a16="http://schemas.microsoft.com/office/drawing/2014/main" id="{DE3A6E3F-199A-4015-8272-521F67B65B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5201786"/>
                </p:ext>
              </p:extLst>
            </p:nvPr>
          </p:nvGraphicFramePr>
          <p:xfrm>
            <a:off x="7221480" y="4431748"/>
            <a:ext cx="12255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94" name="Equation" r:id="rId19" imgW="520560" imgH="203040" progId="Equation.DSMT4">
                    <p:embed/>
                  </p:oleObj>
                </mc:Choice>
                <mc:Fallback>
                  <p:oleObj name="Equation" r:id="rId19" imgW="520560" imgH="203040" progId="Equation.DSMT4">
                    <p:embed/>
                    <p:pic>
                      <p:nvPicPr>
                        <p:cNvPr id="62" name="Object 14">
                          <a:extLst>
                            <a:ext uri="{FF2B5EF4-FFF2-40B4-BE49-F238E27FC236}">
                              <a16:creationId xmlns:a16="http://schemas.microsoft.com/office/drawing/2014/main" id="{19A507A5-D702-4C93-8F61-4B09AD110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1480" y="4431748"/>
                          <a:ext cx="12255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7D3B9B1-A35A-4FEE-8445-C2BCE61EA4DD}"/>
              </a:ext>
            </a:extLst>
          </p:cNvPr>
          <p:cNvGrpSpPr>
            <a:grpSpLocks/>
          </p:cNvGrpSpPr>
          <p:nvPr/>
        </p:nvGrpSpPr>
        <p:grpSpPr bwMode="auto">
          <a:xfrm>
            <a:off x="323974" y="3331419"/>
            <a:ext cx="8353425" cy="582578"/>
            <a:chOff x="304800" y="884534"/>
            <a:chExt cx="8350971" cy="582522"/>
          </a:xfrm>
        </p:grpSpPr>
        <p:sp>
          <p:nvSpPr>
            <p:cNvPr id="15382" name="Text Box 1031">
              <a:extLst>
                <a:ext uri="{FF2B5EF4-FFF2-40B4-BE49-F238E27FC236}">
                  <a16:creationId xmlns:a16="http://schemas.microsoft.com/office/drawing/2014/main" id="{966B5B99-A901-44AA-9E44-9103F9401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884534"/>
              <a:ext cx="8350971" cy="52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当                                                      为正定矩阵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83" name="Object 2">
              <a:extLst>
                <a:ext uri="{FF2B5EF4-FFF2-40B4-BE49-F238E27FC236}">
                  <a16:creationId xmlns:a16="http://schemas.microsoft.com/office/drawing/2014/main" id="{C2B77AEF-E811-4D4B-8E89-37DE4AD48C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682386"/>
                </p:ext>
              </p:extLst>
            </p:nvPr>
          </p:nvGraphicFramePr>
          <p:xfrm>
            <a:off x="1253420" y="891793"/>
            <a:ext cx="4881868" cy="575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16" name="Equation" r:id="rId4" imgW="2145960" imgH="241200" progId="Equation.DSMT4">
                    <p:embed/>
                  </p:oleObj>
                </mc:Choice>
                <mc:Fallback>
                  <p:oleObj name="Equation" r:id="rId4" imgW="2145960" imgH="241200" progId="Equation.DSMT4">
                    <p:embed/>
                    <p:pic>
                      <p:nvPicPr>
                        <p:cNvPr id="15383" name="Object 2">
                          <a:extLst>
                            <a:ext uri="{FF2B5EF4-FFF2-40B4-BE49-F238E27FC236}">
                              <a16:creationId xmlns:a16="http://schemas.microsoft.com/office/drawing/2014/main" id="{C2B77AEF-E811-4D4B-8E89-37DE4AD48C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420" y="891793"/>
                          <a:ext cx="4881868" cy="575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1031">
            <a:extLst>
              <a:ext uri="{FF2B5EF4-FFF2-40B4-BE49-F238E27FC236}">
                <a16:creationId xmlns:a16="http://schemas.microsoft.com/office/drawing/2014/main" id="{2E152706-628D-4B3A-A6A0-B4EE1646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3" y="2545740"/>
            <a:ext cx="8353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由线性代数理论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知</a:t>
            </a:r>
          </a:p>
        </p:txBody>
      </p:sp>
      <p:grpSp>
        <p:nvGrpSpPr>
          <p:cNvPr id="3" name="组合 7">
            <a:extLst>
              <a:ext uri="{FF2B5EF4-FFF2-40B4-BE49-F238E27FC236}">
                <a16:creationId xmlns:a16="http://schemas.microsoft.com/office/drawing/2014/main" id="{16640EC4-9F64-4057-9DAF-B1206AEDA654}"/>
              </a:ext>
            </a:extLst>
          </p:cNvPr>
          <p:cNvGrpSpPr>
            <a:grpSpLocks/>
          </p:cNvGrpSpPr>
          <p:nvPr/>
        </p:nvGrpSpPr>
        <p:grpSpPr bwMode="auto">
          <a:xfrm>
            <a:off x="323974" y="4074526"/>
            <a:ext cx="8353425" cy="574874"/>
            <a:chOff x="304800" y="881512"/>
            <a:chExt cx="8350971" cy="575637"/>
          </a:xfrm>
        </p:grpSpPr>
        <p:sp>
          <p:nvSpPr>
            <p:cNvPr id="15380" name="Text Box 1031">
              <a:extLst>
                <a:ext uri="{FF2B5EF4-FFF2-40B4-BE49-F238E27FC236}">
                  <a16:creationId xmlns:a16="http://schemas.microsoft.com/office/drawing/2014/main" id="{F80C6BDC-335F-40F5-A1FA-8B49EBC8B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884534"/>
              <a:ext cx="8350971" cy="52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当                                                      为负定矩阵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81" name="Object 3">
              <a:extLst>
                <a:ext uri="{FF2B5EF4-FFF2-40B4-BE49-F238E27FC236}">
                  <a16:creationId xmlns:a16="http://schemas.microsoft.com/office/drawing/2014/main" id="{477BDA73-1F07-4234-B5A4-BD732AE521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603310"/>
                </p:ext>
              </p:extLst>
            </p:nvPr>
          </p:nvGraphicFramePr>
          <p:xfrm>
            <a:off x="1269135" y="881512"/>
            <a:ext cx="4892675" cy="57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17" name="Equation" r:id="rId6" imgW="2145960" imgH="241200" progId="Equation.DSMT4">
                    <p:embed/>
                  </p:oleObj>
                </mc:Choice>
                <mc:Fallback>
                  <p:oleObj name="Equation" r:id="rId6" imgW="2145960" imgH="241200" progId="Equation.DSMT4">
                    <p:embed/>
                    <p:pic>
                      <p:nvPicPr>
                        <p:cNvPr id="15381" name="Object 3">
                          <a:extLst>
                            <a:ext uri="{FF2B5EF4-FFF2-40B4-BE49-F238E27FC236}">
                              <a16:creationId xmlns:a16="http://schemas.microsoft.com/office/drawing/2014/main" id="{477BDA73-1F07-4234-B5A4-BD732AE521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135" y="881512"/>
                          <a:ext cx="4892675" cy="57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0">
            <a:extLst>
              <a:ext uri="{FF2B5EF4-FFF2-40B4-BE49-F238E27FC236}">
                <a16:creationId xmlns:a16="http://schemas.microsoft.com/office/drawing/2014/main" id="{CB33C09B-2671-45A8-A873-9CCDB294873D}"/>
              </a:ext>
            </a:extLst>
          </p:cNvPr>
          <p:cNvGrpSpPr>
            <a:grpSpLocks/>
          </p:cNvGrpSpPr>
          <p:nvPr/>
        </p:nvGrpSpPr>
        <p:grpSpPr bwMode="auto">
          <a:xfrm>
            <a:off x="323974" y="4796681"/>
            <a:ext cx="6985000" cy="595485"/>
            <a:chOff x="304800" y="884534"/>
            <a:chExt cx="6983140" cy="595301"/>
          </a:xfrm>
        </p:grpSpPr>
        <p:sp>
          <p:nvSpPr>
            <p:cNvPr id="15378" name="Text Box 1031">
              <a:extLst>
                <a:ext uri="{FF2B5EF4-FFF2-40B4-BE49-F238E27FC236}">
                  <a16:creationId xmlns:a16="http://schemas.microsoft.com/office/drawing/2014/main" id="{6B8A1C6A-BB7C-4CC5-911D-7261B2A7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884534"/>
              <a:ext cx="6983140" cy="52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当                                        为不定矩阵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79" name="Object 4">
              <a:extLst>
                <a:ext uri="{FF2B5EF4-FFF2-40B4-BE49-F238E27FC236}">
                  <a16:creationId xmlns:a16="http://schemas.microsoft.com/office/drawing/2014/main" id="{428D53CE-3832-454B-BAC3-03194BF998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377"/>
                </p:ext>
              </p:extLst>
            </p:nvPr>
          </p:nvGraphicFramePr>
          <p:xfrm>
            <a:off x="1236314" y="910770"/>
            <a:ext cx="3680110" cy="569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18" name="Equation" r:id="rId8" imgW="1638000" imgH="241200" progId="Equation.DSMT4">
                    <p:embed/>
                  </p:oleObj>
                </mc:Choice>
                <mc:Fallback>
                  <p:oleObj name="Equation" r:id="rId8" imgW="1638000" imgH="241200" progId="Equation.DSMT4">
                    <p:embed/>
                    <p:pic>
                      <p:nvPicPr>
                        <p:cNvPr id="15379" name="Object 4">
                          <a:extLst>
                            <a:ext uri="{FF2B5EF4-FFF2-40B4-BE49-F238E27FC236}">
                              <a16:creationId xmlns:a16="http://schemas.microsoft.com/office/drawing/2014/main" id="{428D53CE-3832-454B-BAC3-03194BF99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314" y="910770"/>
                          <a:ext cx="3680110" cy="5690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3">
            <a:extLst>
              <a:ext uri="{FF2B5EF4-FFF2-40B4-BE49-F238E27FC236}">
                <a16:creationId xmlns:a16="http://schemas.microsoft.com/office/drawing/2014/main" id="{CB48AED5-6AE4-46C2-9784-307887E0CD39}"/>
              </a:ext>
            </a:extLst>
          </p:cNvPr>
          <p:cNvGrpSpPr>
            <a:grpSpLocks/>
          </p:cNvGrpSpPr>
          <p:nvPr/>
        </p:nvGrpSpPr>
        <p:grpSpPr bwMode="auto">
          <a:xfrm>
            <a:off x="323974" y="5516674"/>
            <a:ext cx="8496498" cy="566204"/>
            <a:chOff x="304800" y="883800"/>
            <a:chExt cx="8494322" cy="567666"/>
          </a:xfrm>
        </p:grpSpPr>
        <p:sp>
          <p:nvSpPr>
            <p:cNvPr id="15376" name="Text Box 1031">
              <a:extLst>
                <a:ext uri="{FF2B5EF4-FFF2-40B4-BE49-F238E27FC236}">
                  <a16:creationId xmlns:a16="http://schemas.microsoft.com/office/drawing/2014/main" id="{4F636766-1CD3-46B3-804B-A91959A93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884534"/>
              <a:ext cx="8494322" cy="52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当                                        为半正定或半负定矩阵</a:t>
              </a:r>
            </a:p>
          </p:txBody>
        </p:sp>
        <p:graphicFrame>
          <p:nvGraphicFramePr>
            <p:cNvPr id="15377" name="Object 6">
              <a:extLst>
                <a:ext uri="{FF2B5EF4-FFF2-40B4-BE49-F238E27FC236}">
                  <a16:creationId xmlns:a16="http://schemas.microsoft.com/office/drawing/2014/main" id="{5DD2327D-4A2C-4B5C-82D3-786F2DFBF3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177574"/>
                </p:ext>
              </p:extLst>
            </p:nvPr>
          </p:nvGraphicFramePr>
          <p:xfrm>
            <a:off x="1312208" y="883800"/>
            <a:ext cx="3680147" cy="567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19" name="Equation" r:id="rId10" imgW="1638000" imgH="241200" progId="Equation.DSMT4">
                    <p:embed/>
                  </p:oleObj>
                </mc:Choice>
                <mc:Fallback>
                  <p:oleObj name="Equation" r:id="rId10" imgW="1638000" imgH="241200" progId="Equation.DSMT4">
                    <p:embed/>
                    <p:pic>
                      <p:nvPicPr>
                        <p:cNvPr id="15377" name="Object 6">
                          <a:extLst>
                            <a:ext uri="{FF2B5EF4-FFF2-40B4-BE49-F238E27FC236}">
                              <a16:creationId xmlns:a16="http://schemas.microsoft.com/office/drawing/2014/main" id="{5DD2327D-4A2C-4B5C-82D3-786F2DFBF3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208" y="883800"/>
                          <a:ext cx="3680147" cy="567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F76B8679-D51A-43B9-B76A-BF791D8F0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613617"/>
              </p:ext>
            </p:extLst>
          </p:nvPr>
        </p:nvGraphicFramePr>
        <p:xfrm>
          <a:off x="1151620" y="476672"/>
          <a:ext cx="6840760" cy="20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20" name="Equation" r:id="rId12" imgW="3200400" imgH="939600" progId="Equation.DSMT4">
                  <p:embed/>
                </p:oleObj>
              </mc:Choice>
              <mc:Fallback>
                <p:oleObj name="Equation" r:id="rId12" imgW="3200400" imgH="939600" progId="Equation.DSMT4">
                  <p:embed/>
                  <p:pic>
                    <p:nvPicPr>
                      <p:cNvPr id="32774" name="Object 22">
                        <a:extLst>
                          <a:ext uri="{FF2B5EF4-FFF2-40B4-BE49-F238E27FC236}">
                            <a16:creationId xmlns:a16="http://schemas.microsoft.com/office/drawing/2014/main" id="{1CE2B362-24BB-46CB-8974-B0B305014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476672"/>
                        <a:ext cx="6840760" cy="20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071">
            <a:extLst>
              <a:ext uri="{FF2B5EF4-FFF2-40B4-BE49-F238E27FC236}">
                <a16:creationId xmlns:a16="http://schemas.microsoft.com/office/drawing/2014/main" id="{7B7942E8-1A8B-4DD7-9F10-5EC416E9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96" y="1176982"/>
            <a:ext cx="1081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en-US" altLang="zh-CN" sz="28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C8120C2-9C4C-4D05-BF8E-5C8F00BF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6449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具有极值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13CA90E-750D-4BAE-99FE-8235242F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的某邻域内具有一阶和二阶连续偏导数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47860B27-5F9B-4220-88FC-9799A958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4169E494-E57D-4E24-BB20-42596350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156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0D31BACD-72F5-469E-B5F7-BD1DD15D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41291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&lt;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时取极大值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E30ECA46-0FC9-4296-87AF-16C65BE0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62016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 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时取极小值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8B765EBE-29EF-429F-BDEF-D82F10C3D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529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6FB1F428-DB6E-4EFA-B7F0-7EAF8FFB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36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CBD164DF-ABE7-4BF1-B597-A6B39E1FA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6529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2405AAAA-2552-43A8-98A3-F8FBBD64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37368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不能确定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需另行讨论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2B534CDB-EB7D-4C24-B90B-95201537C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0713"/>
            <a:ext cx="153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</a:t>
            </a:r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58216FFA-25FC-4465-A363-AE43FF4E7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89746"/>
              </p:ext>
            </p:extLst>
          </p:nvPr>
        </p:nvGraphicFramePr>
        <p:xfrm>
          <a:off x="4427984" y="654844"/>
          <a:ext cx="397642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2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58216FFA-25FC-4465-A363-AE43FF4E7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654844"/>
                        <a:ext cx="397642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ABC85C56-EBBE-4028-9F79-2C29CE743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09238"/>
              </p:ext>
            </p:extLst>
          </p:nvPr>
        </p:nvGraphicFramePr>
        <p:xfrm>
          <a:off x="2304472" y="1916759"/>
          <a:ext cx="4247024" cy="57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3" name="Equation" r:id="rId5" imgW="1790640" imgH="241200" progId="Equation.DSMT4">
                  <p:embed/>
                </p:oleObj>
              </mc:Choice>
              <mc:Fallback>
                <p:oleObj name="Equation" r:id="rId5" imgW="1790640" imgH="241200" progId="Equation.DSMT4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ABC85C56-EBBE-4028-9F79-2C29CE743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472" y="1916759"/>
                        <a:ext cx="4247024" cy="572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id="{661B8B16-9D24-4EBA-A356-ED27DD851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87883"/>
              </p:ext>
            </p:extLst>
          </p:nvPr>
        </p:nvGraphicFramePr>
        <p:xfrm>
          <a:off x="911643" y="2542235"/>
          <a:ext cx="6900717" cy="570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4" name="Equation" r:id="rId7" imgW="2920680" imgH="241200" progId="Equation.DSMT4">
                  <p:embed/>
                </p:oleObj>
              </mc:Choice>
              <mc:Fallback>
                <p:oleObj name="Equation" r:id="rId7" imgW="2920680" imgH="241200" progId="Equation.DSMT4">
                  <p:embed/>
                  <p:pic>
                    <p:nvPicPr>
                      <p:cNvPr id="12304" name="Object 16">
                        <a:extLst>
                          <a:ext uri="{FF2B5EF4-FFF2-40B4-BE49-F238E27FC236}">
                            <a16:creationId xmlns:a16="http://schemas.microsoft.com/office/drawing/2014/main" id="{661B8B16-9D24-4EBA-A356-ED27DD851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643" y="2542235"/>
                        <a:ext cx="6900717" cy="570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>
            <a:extLst>
              <a:ext uri="{FF2B5EF4-FFF2-40B4-BE49-F238E27FC236}">
                <a16:creationId xmlns:a16="http://schemas.microsoft.com/office/drawing/2014/main" id="{DFAC52B5-38AD-47CA-9BC9-CC700146F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395146"/>
              </p:ext>
            </p:extLst>
          </p:nvPr>
        </p:nvGraphicFramePr>
        <p:xfrm>
          <a:off x="1621901" y="3660794"/>
          <a:ext cx="1949974" cy="50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5" name="Equation" r:id="rId9" imgW="787320" imgH="203040" progId="Equation.DSMT4">
                  <p:embed/>
                </p:oleObj>
              </mc:Choice>
              <mc:Fallback>
                <p:oleObj name="Equation" r:id="rId9" imgW="787320" imgH="203040" progId="Equation.DSMT4">
                  <p:embed/>
                  <p:pic>
                    <p:nvPicPr>
                      <p:cNvPr id="12305" name="Object 17">
                        <a:extLst>
                          <a:ext uri="{FF2B5EF4-FFF2-40B4-BE49-F238E27FC236}">
                            <a16:creationId xmlns:a16="http://schemas.microsoft.com/office/drawing/2014/main" id="{DFAC52B5-38AD-47CA-9BC9-CC700146F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01" y="3660794"/>
                        <a:ext cx="1949974" cy="503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id="{A4EF6308-A510-4CE6-B443-FEF5FA644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41415"/>
              </p:ext>
            </p:extLst>
          </p:nvPr>
        </p:nvGraphicFramePr>
        <p:xfrm>
          <a:off x="1635471" y="4660909"/>
          <a:ext cx="1949974" cy="50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6" name="Equation" r:id="rId11" imgW="787320" imgH="203040" progId="Equation.DSMT4">
                  <p:embed/>
                </p:oleObj>
              </mc:Choice>
              <mc:Fallback>
                <p:oleObj name="Equation" r:id="rId11" imgW="787320" imgH="203040" progId="Equation.DSMT4">
                  <p:embed/>
                  <p:pic>
                    <p:nvPicPr>
                      <p:cNvPr id="12306" name="Object 18">
                        <a:extLst>
                          <a:ext uri="{FF2B5EF4-FFF2-40B4-BE49-F238E27FC236}">
                            <a16:creationId xmlns:a16="http://schemas.microsoft.com/office/drawing/2014/main" id="{A4EF6308-A510-4CE6-B443-FEF5FA644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471" y="4660909"/>
                        <a:ext cx="1949974" cy="503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id="{2F41EE13-6523-4E36-830C-66C0A36B5E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335"/>
              </p:ext>
            </p:extLst>
          </p:nvPr>
        </p:nvGraphicFramePr>
        <p:xfrm>
          <a:off x="1635475" y="5383628"/>
          <a:ext cx="1949970" cy="50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7" name="Equation" r:id="rId13" imgW="787320" imgH="203040" progId="Equation.DSMT4">
                  <p:embed/>
                </p:oleObj>
              </mc:Choice>
              <mc:Fallback>
                <p:oleObj name="Equation" r:id="rId13" imgW="787320" imgH="203040" progId="Equation.DSMT4">
                  <p:embed/>
                  <p:pic>
                    <p:nvPicPr>
                      <p:cNvPr id="12307" name="Object 19">
                        <a:extLst>
                          <a:ext uri="{FF2B5EF4-FFF2-40B4-BE49-F238E27FC236}">
                            <a16:creationId xmlns:a16="http://schemas.microsoft.com/office/drawing/2014/main" id="{2F41EE13-6523-4E36-830C-66C0A36B5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475" y="5383628"/>
                        <a:ext cx="1949970" cy="50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AutoShape 20">
            <a:extLst>
              <a:ext uri="{FF2B5EF4-FFF2-40B4-BE49-F238E27FC236}">
                <a16:creationId xmlns:a16="http://schemas.microsoft.com/office/drawing/2014/main" id="{9292CDD9-CD4E-4535-B8F8-05637D999749}"/>
              </a:ext>
            </a:extLst>
          </p:cNvPr>
          <p:cNvSpPr>
            <a:spLocks/>
          </p:cNvSpPr>
          <p:nvPr/>
        </p:nvSpPr>
        <p:spPr bwMode="auto">
          <a:xfrm>
            <a:off x="5651500" y="3414316"/>
            <a:ext cx="152400" cy="1150937"/>
          </a:xfrm>
          <a:prstGeom prst="leftBrace">
            <a:avLst>
              <a:gd name="adj1" fmla="val 629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B36E8687-1B8F-4F23-81C0-4AD35A9A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2706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充分条件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4" grpId="0" autoUpdateAnimBg="0"/>
      <p:bldP spid="12295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D0433AF-1C83-4822-9FE5-E325D52250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381000"/>
            <a:ext cx="648335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由二元函数的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并注意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5435630A-D554-44E3-989C-41A87102A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00335"/>
              </p:ext>
            </p:extLst>
          </p:nvPr>
        </p:nvGraphicFramePr>
        <p:xfrm>
          <a:off x="2279597" y="940114"/>
          <a:ext cx="409976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5"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5435630A-D554-44E3-989C-41A87102A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97" y="940114"/>
                        <a:ext cx="4099761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9C7F82F6-3356-4122-AB8A-AFB3BDD8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03385667-6887-4CD1-83E8-2815608BA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09225"/>
              </p:ext>
            </p:extLst>
          </p:nvPr>
        </p:nvGraphicFramePr>
        <p:xfrm>
          <a:off x="1115616" y="1623398"/>
          <a:ext cx="4699411" cy="5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6" name="Equation" r:id="rId5" imgW="2044440" imgH="228600" progId="Equation.DSMT4">
                  <p:embed/>
                </p:oleObj>
              </mc:Choice>
              <mc:Fallback>
                <p:oleObj name="Equation" r:id="rId5" imgW="2044440" imgH="228600" progId="Equation.DSMT4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03385667-6887-4CD1-83E8-2815608BA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3398"/>
                        <a:ext cx="4699411" cy="5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B90924E2-D3A7-46C4-A527-0B35C804B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604850"/>
              </p:ext>
            </p:extLst>
          </p:nvPr>
        </p:nvGraphicFramePr>
        <p:xfrm>
          <a:off x="1573661" y="2175847"/>
          <a:ext cx="3687795" cy="56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7" name="Equation" r:id="rId7" imgW="1650960" imgH="253800" progId="Equation.DSMT4">
                  <p:embed/>
                </p:oleObj>
              </mc:Choice>
              <mc:Fallback>
                <p:oleObj name="Equation" r:id="rId7" imgW="1650960" imgH="253800" progId="Equation.DSMT4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B90924E2-D3A7-46C4-A527-0B35C804B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661" y="2175847"/>
                        <a:ext cx="3687795" cy="56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076C0690-9932-43AA-A1C6-DE6A8987A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09680"/>
              </p:ext>
            </p:extLst>
          </p:nvPr>
        </p:nvGraphicFramePr>
        <p:xfrm>
          <a:off x="2601187" y="2775594"/>
          <a:ext cx="3456579" cy="5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8" name="Equation" r:id="rId9" imgW="1587240" imgH="241200" progId="Equation.DSMT4">
                  <p:embed/>
                </p:oleObj>
              </mc:Choice>
              <mc:Fallback>
                <p:oleObj name="Equation" r:id="rId9" imgW="1587240" imgH="241200" progId="Equation.DSMT4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076C0690-9932-43AA-A1C6-DE6A8987A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187" y="2775594"/>
                        <a:ext cx="3456579" cy="5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3627E1A0-295E-4AFA-B092-3E6965C32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81405"/>
              </p:ext>
            </p:extLst>
          </p:nvPr>
        </p:nvGraphicFramePr>
        <p:xfrm>
          <a:off x="3779912" y="3265283"/>
          <a:ext cx="3516755" cy="5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9"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3627E1A0-295E-4AFA-B092-3E6965C32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65283"/>
                        <a:ext cx="3516755" cy="57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92F38850-8C78-4662-9448-F7F692489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176696"/>
              </p:ext>
            </p:extLst>
          </p:nvPr>
        </p:nvGraphicFramePr>
        <p:xfrm>
          <a:off x="389185" y="3951413"/>
          <a:ext cx="6483350" cy="51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0" name="Equation" r:id="rId13" imgW="2882880" imgH="228600" progId="Equation.DSMT4">
                  <p:embed/>
                </p:oleObj>
              </mc:Choice>
              <mc:Fallback>
                <p:oleObj name="Equation" r:id="rId13" imgW="2882880" imgH="228600" progId="Equation.DSMT4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92F38850-8C78-4662-9448-F7F692489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85" y="3951413"/>
                        <a:ext cx="6483350" cy="51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400C6592-624B-4314-B4DC-96D546D8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3911711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68091005-A6C8-4A75-B837-73DD7D85C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1725"/>
              </p:ext>
            </p:extLst>
          </p:nvPr>
        </p:nvGraphicFramePr>
        <p:xfrm>
          <a:off x="1961243" y="4571832"/>
          <a:ext cx="4021347" cy="56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1" name="Equation" r:id="rId15" imgW="1726920" imgH="241200" progId="Equation.DSMT4">
                  <p:embed/>
                </p:oleObj>
              </mc:Choice>
              <mc:Fallback>
                <p:oleObj name="Equation" r:id="rId15" imgW="1726920" imgH="241200" progId="Equation.DSMT4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68091005-A6C8-4A75-B837-73DD7D85C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243" y="4571832"/>
                        <a:ext cx="4021347" cy="56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307E5F20-5B72-4BAC-9AE9-E152D8E90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94023"/>
              </p:ext>
            </p:extLst>
          </p:nvPr>
        </p:nvGraphicFramePr>
        <p:xfrm>
          <a:off x="1961243" y="5165204"/>
          <a:ext cx="4050917" cy="56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2" name="Equation" r:id="rId17" imgW="1739880" imgH="241200" progId="Equation.DSMT4">
                  <p:embed/>
                </p:oleObj>
              </mc:Choice>
              <mc:Fallback>
                <p:oleObj name="Equation" r:id="rId17" imgW="1739880" imgH="241200" progId="Equation.DSMT4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:a16="http://schemas.microsoft.com/office/drawing/2014/main" id="{307E5F20-5B72-4BAC-9AE9-E152D8E90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243" y="5165204"/>
                        <a:ext cx="4050917" cy="56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B3F7BAFB-F728-4C99-9DEC-923EA740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52190"/>
              </p:ext>
            </p:extLst>
          </p:nvPr>
        </p:nvGraphicFramePr>
        <p:xfrm>
          <a:off x="1914843" y="5739191"/>
          <a:ext cx="4050917" cy="57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3" name="Equation" r:id="rId19" imgW="1714320" imgH="241200" progId="Equation.DSMT4">
                  <p:embed/>
                </p:oleObj>
              </mc:Choice>
              <mc:Fallback>
                <p:oleObj name="Equation" r:id="rId19" imgW="1714320" imgH="241200" progId="Equation.DSMT4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B3F7BAFB-F728-4C99-9DEC-923EA7401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843" y="5739191"/>
                        <a:ext cx="4050917" cy="570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B0A4B1-EA8A-427D-9FBC-F2F47E74C1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04813"/>
            <a:ext cx="5940152" cy="62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一、多元函数的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BB2261D-26F3-4CA6-A76C-CE2E320A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344A607F-C39B-4F3F-B7FF-78849759C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85659"/>
              </p:ext>
            </p:extLst>
          </p:nvPr>
        </p:nvGraphicFramePr>
        <p:xfrm>
          <a:off x="2095245" y="1433512"/>
          <a:ext cx="747968" cy="44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4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344A607F-C39B-4F3F-B7FF-78849759C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245" y="1433512"/>
                        <a:ext cx="747968" cy="44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8FCF0D0F-9D08-4BAF-A9C1-F645331ED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1357480"/>
            <a:ext cx="2293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C9BE0A6B-BA17-4B01-8561-B77DFB072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16184"/>
              </p:ext>
            </p:extLst>
          </p:nvPr>
        </p:nvGraphicFramePr>
        <p:xfrm>
          <a:off x="1009454" y="1967240"/>
          <a:ext cx="5673868" cy="9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5" name="Equation" r:id="rId5" imgW="2692080" imgH="431640" progId="Equation.DSMT4">
                  <p:embed/>
                </p:oleObj>
              </mc:Choice>
              <mc:Fallback>
                <p:oleObj name="Equation" r:id="rId5" imgW="2692080" imgH="431640" progId="Equation.DSMT4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C9BE0A6B-BA17-4B01-8561-B77DFB072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454" y="1967240"/>
                        <a:ext cx="5673868" cy="90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85C558D1-5A9C-47A4-B627-DF6C69FCB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50706"/>
              </p:ext>
            </p:extLst>
          </p:nvPr>
        </p:nvGraphicFramePr>
        <p:xfrm>
          <a:off x="3293604" y="2937822"/>
          <a:ext cx="4019551" cy="88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6" name="Equation" r:id="rId7" imgW="2070000" imgH="457200" progId="Equation.DSMT4">
                  <p:embed/>
                </p:oleObj>
              </mc:Choice>
              <mc:Fallback>
                <p:oleObj name="Equation" r:id="rId7" imgW="2070000" imgH="457200" progId="Equation.DSMT4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85C558D1-5A9C-47A4-B627-DF6C69FCB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604" y="2937822"/>
                        <a:ext cx="4019551" cy="887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8E3BA52D-8E9A-453E-BE06-B9705042F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2385"/>
              </p:ext>
            </p:extLst>
          </p:nvPr>
        </p:nvGraphicFramePr>
        <p:xfrm>
          <a:off x="7164288" y="3603016"/>
          <a:ext cx="1446640" cy="44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7" name="Equation" r:id="rId9" imgW="660240" imgH="203040" progId="Equation.DSMT4">
                  <p:embed/>
                </p:oleObj>
              </mc:Choice>
              <mc:Fallback>
                <p:oleObj name="Equation" r:id="rId9" imgW="660240" imgH="203040" progId="Equation.DSMT4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8E3BA52D-8E9A-453E-BE06-B9705042F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603016"/>
                        <a:ext cx="1446640" cy="44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>
            <a:extLst>
              <a:ext uri="{FF2B5EF4-FFF2-40B4-BE49-F238E27FC236}">
                <a16:creationId xmlns:a16="http://schemas.microsoft.com/office/drawing/2014/main" id="{F38A5604-7C70-40BD-8271-FAA12442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052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14942590-6F7D-43A9-B684-CE480EF9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195888"/>
            <a:ext cx="67266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以二元函数为例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8A4086AE-BF81-4C22-B2A2-B6711783CB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14513" y="4405312"/>
            <a:ext cx="1219200" cy="180975"/>
          </a:xfrm>
          <a:prstGeom prst="rightArrow">
            <a:avLst>
              <a:gd name="adj1" fmla="val 50000"/>
              <a:gd name="adj2" fmla="val 168421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3" grpId="0" build="p" autoUpdateAnimBg="0" advAuto="0"/>
      <p:bldP spid="22538" grpId="0" build="p" autoUpdateAnimBg="0"/>
      <p:bldP spid="22539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2574808-BFDE-4CDD-9231-98DA112CEA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200" y="415132"/>
            <a:ext cx="70866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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是当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→0 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→0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时的无穷小量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0888365-FD8E-49E0-9CC0-6C574706F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95288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F6CCA036-E4DB-4638-8C01-9C8E60E93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86931"/>
              </p:ext>
            </p:extLst>
          </p:nvPr>
        </p:nvGraphicFramePr>
        <p:xfrm>
          <a:off x="949077" y="1081088"/>
          <a:ext cx="744904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1" name="Equation" r:id="rId3" imgW="2971800" imgH="241200" progId="Equation.DSMT4">
                  <p:embed/>
                </p:oleObj>
              </mc:Choice>
              <mc:Fallback>
                <p:oleObj name="Equation" r:id="rId3" imgW="2971800" imgH="241200" progId="Equation.DSMT4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F6CCA036-E4DB-4638-8C01-9C8E60E93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77" y="1081088"/>
                        <a:ext cx="744904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07CA8BC0-177E-401B-AE5A-9BC76FABD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20620"/>
              </p:ext>
            </p:extLst>
          </p:nvPr>
        </p:nvGraphicFramePr>
        <p:xfrm>
          <a:off x="1463444" y="1703909"/>
          <a:ext cx="56165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2" name="Equation" r:id="rId5" imgW="2323800" imgH="279360" progId="Equation.DSMT4">
                  <p:embed/>
                </p:oleObj>
              </mc:Choice>
              <mc:Fallback>
                <p:oleObj name="Equation" r:id="rId5" imgW="2323800" imgH="279360" progId="Equation.DSMT4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07CA8BC0-177E-401B-AE5A-9BC76FABD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444" y="1703909"/>
                        <a:ext cx="56165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BBCF18CA-63A3-4127-ABD6-84DC4FD65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42959"/>
              </p:ext>
            </p:extLst>
          </p:nvPr>
        </p:nvGraphicFramePr>
        <p:xfrm>
          <a:off x="657232" y="2569469"/>
          <a:ext cx="7829536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3" name="Equation" r:id="rId7" imgW="3479760" imgH="253800" progId="Equation.DSMT4">
                  <p:embed/>
                </p:oleObj>
              </mc:Choice>
              <mc:Fallback>
                <p:oleObj name="Equation" r:id="rId7" imgW="3479760" imgH="253800" progId="Equation.DSMT4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BBCF18CA-63A3-4127-ABD6-84DC4FD65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32" y="2569469"/>
                        <a:ext cx="7829536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14662E0C-7433-49BE-94E2-509F336A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3190875"/>
            <a:ext cx="35240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2652FEF-C558-460A-A3B8-03373926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3190875"/>
            <a:ext cx="42485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必有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≠0 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同号 </a:t>
            </a:r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9351E605-9457-42F0-9351-891364642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68151"/>
              </p:ext>
            </p:extLst>
          </p:nvPr>
        </p:nvGraphicFramePr>
        <p:xfrm>
          <a:off x="587375" y="3789363"/>
          <a:ext cx="8185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4" name="Equation" r:id="rId9" imgW="3276360" imgH="241200" progId="Equation.DSMT4">
                  <p:embed/>
                </p:oleObj>
              </mc:Choice>
              <mc:Fallback>
                <p:oleObj name="Equation" r:id="rId9" imgW="3276360" imgH="241200" progId="Equation.DSMT4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9351E605-9457-42F0-9351-891364642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789363"/>
                        <a:ext cx="81851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19DCC4A0-3C55-4C11-B718-5501C355F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83670"/>
              </p:ext>
            </p:extLst>
          </p:nvPr>
        </p:nvGraphicFramePr>
        <p:xfrm>
          <a:off x="2110693" y="4447845"/>
          <a:ext cx="4719414" cy="58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5" name="Equation" r:id="rId11" imgW="1930320" imgH="241200" progId="Equation.DSMT4">
                  <p:embed/>
                </p:oleObj>
              </mc:Choice>
              <mc:Fallback>
                <p:oleObj name="Equation" r:id="rId11" imgW="1930320" imgH="241200" progId="Equation.DSMT4">
                  <p:embed/>
                  <p:pic>
                    <p:nvPicPr>
                      <p:cNvPr id="14348" name="Object 12">
                        <a:extLst>
                          <a:ext uri="{FF2B5EF4-FFF2-40B4-BE49-F238E27FC236}">
                            <a16:creationId xmlns:a16="http://schemas.microsoft.com/office/drawing/2014/main" id="{19DCC4A0-3C55-4C11-B718-5501C355F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693" y="4447845"/>
                        <a:ext cx="4719414" cy="589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>
            <a:extLst>
              <a:ext uri="{FF2B5EF4-FFF2-40B4-BE49-F238E27FC236}">
                <a16:creationId xmlns:a16="http://schemas.microsoft.com/office/drawing/2014/main" id="{15054D4E-F7D3-45A7-829B-8A6DCF3CC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127625"/>
            <a:ext cx="10794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可见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C656C0F4-A13B-4157-9B71-749F974A2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07927"/>
              </p:ext>
            </p:extLst>
          </p:nvPr>
        </p:nvGraphicFramePr>
        <p:xfrm>
          <a:off x="1400383" y="5182857"/>
          <a:ext cx="3400217" cy="48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6" name="Equation" r:id="rId13" imgW="1422360" imgH="203040" progId="Equation.DSMT4">
                  <p:embed/>
                </p:oleObj>
              </mc:Choice>
              <mc:Fallback>
                <p:oleObj name="Equation" r:id="rId13" imgW="1422360" imgH="203040" progId="Equation.DSMT4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C656C0F4-A13B-4157-9B71-749F974A2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383" y="5182857"/>
                        <a:ext cx="3400217" cy="48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>
            <a:extLst>
              <a:ext uri="{FF2B5EF4-FFF2-40B4-BE49-F238E27FC236}">
                <a16:creationId xmlns:a16="http://schemas.microsoft.com/office/drawing/2014/main" id="{6CA3F0DE-9229-449E-96E8-07DFB7C2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141913"/>
            <a:ext cx="34945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从而△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EB99F729-0DE8-4F1A-A23C-42745897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149850"/>
            <a:ext cx="3083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6A7FD7FD-8D10-4BB6-8222-88113674B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11257"/>
              </p:ext>
            </p:extLst>
          </p:nvPr>
        </p:nvGraphicFramePr>
        <p:xfrm>
          <a:off x="4470400" y="321310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7" name="Equation" r:id="rId15" imgW="203040" imgH="431640" progId="Equation.3">
                  <p:embed/>
                </p:oleObj>
              </mc:Choice>
              <mc:Fallback>
                <p:oleObj name="Equation" r:id="rId15" imgW="203040" imgH="431640" progId="Equation.3">
                  <p:embed/>
                  <p:pic>
                    <p:nvPicPr>
                      <p:cNvPr id="14353" name="Object 17">
                        <a:extLst>
                          <a:ext uri="{FF2B5EF4-FFF2-40B4-BE49-F238E27FC236}">
                            <a16:creationId xmlns:a16="http://schemas.microsoft.com/office/drawing/2014/main" id="{6A7FD7FD-8D10-4BB6-8222-88113674B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1310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>
            <a:extLst>
              <a:ext uri="{FF2B5EF4-FFF2-40B4-BE49-F238E27FC236}">
                <a16:creationId xmlns:a16="http://schemas.microsoft.com/office/drawing/2014/main" id="{B1226F5F-D31A-45DC-82A9-FAFBC444E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992557"/>
              </p:ext>
            </p:extLst>
          </p:nvPr>
        </p:nvGraphicFramePr>
        <p:xfrm>
          <a:off x="7595952" y="5160473"/>
          <a:ext cx="1176573" cy="49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8" name="Equation" r:id="rId17" imgW="482400" imgH="203040" progId="Equation.DSMT4">
                  <p:embed/>
                </p:oleObj>
              </mc:Choice>
              <mc:Fallback>
                <p:oleObj name="Equation" r:id="rId17" imgW="482400" imgH="203040" progId="Equation.DSMT4">
                  <p:embed/>
                  <p:pic>
                    <p:nvPicPr>
                      <p:cNvPr id="14355" name="Object 19">
                        <a:extLst>
                          <a:ext uri="{FF2B5EF4-FFF2-40B4-BE49-F238E27FC236}">
                            <a16:creationId xmlns:a16="http://schemas.microsoft.com/office/drawing/2014/main" id="{B1226F5F-D31A-45DC-82A9-FAFBC444E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952" y="5160473"/>
                        <a:ext cx="1176573" cy="495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>
            <a:extLst>
              <a:ext uri="{FF2B5EF4-FFF2-40B4-BE49-F238E27FC236}">
                <a16:creationId xmlns:a16="http://schemas.microsoft.com/office/drawing/2014/main" id="{B8EDBCAE-EC7F-4C01-A21F-A879693EB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87801"/>
              </p:ext>
            </p:extLst>
          </p:nvPr>
        </p:nvGraphicFramePr>
        <p:xfrm>
          <a:off x="327025" y="5732782"/>
          <a:ext cx="3715406" cy="54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69" name="Equation" r:id="rId19" imgW="1562040" imgH="228600" progId="Equation.DSMT4">
                  <p:embed/>
                </p:oleObj>
              </mc:Choice>
              <mc:Fallback>
                <p:oleObj name="Equation" r:id="rId19" imgW="1562040" imgH="228600" progId="Equation.DSMT4">
                  <p:embed/>
                  <p:pic>
                    <p:nvPicPr>
                      <p:cNvPr id="14356" name="Object 20">
                        <a:extLst>
                          <a:ext uri="{FF2B5EF4-FFF2-40B4-BE49-F238E27FC236}">
                            <a16:creationId xmlns:a16="http://schemas.microsoft.com/office/drawing/2014/main" id="{B8EDBCAE-EC7F-4C01-A21F-A879693EB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5732782"/>
                        <a:ext cx="3715406" cy="543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Line 28">
            <a:extLst>
              <a:ext uri="{FF2B5EF4-FFF2-40B4-BE49-F238E27FC236}">
                <a16:creationId xmlns:a16="http://schemas.microsoft.com/office/drawing/2014/main" id="{7987BA58-AB2B-4FEF-BC67-5F8948619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5" grpId="0" build="p" autoUpdateAnimBg="0"/>
      <p:bldP spid="14346" grpId="0" build="p" autoUpdateAnimBg="0"/>
      <p:bldP spid="14349" grpId="0" build="p" autoUpdateAnimBg="0"/>
      <p:bldP spid="143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3" name="Line 33">
            <a:extLst>
              <a:ext uri="{FF2B5EF4-FFF2-40B4-BE49-F238E27FC236}">
                <a16:creationId xmlns:a16="http://schemas.microsoft.com/office/drawing/2014/main" id="{A818589D-1D9A-4EFE-99B4-7CF688FF0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00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F35F62B3-772C-429E-AABD-6EFB5889D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76800"/>
            <a:ext cx="1447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F749FD17-B00A-456E-890A-EE56E9202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72968"/>
              </p:ext>
            </p:extLst>
          </p:nvPr>
        </p:nvGraphicFramePr>
        <p:xfrm>
          <a:off x="762000" y="448469"/>
          <a:ext cx="321398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37" name="Equation" r:id="rId3" imgW="1422360" imgH="203040" progId="Equation.DSMT4">
                  <p:embed/>
                </p:oleObj>
              </mc:Choice>
              <mc:Fallback>
                <p:oleObj name="Equation" r:id="rId3" imgW="1422360" imgH="203040" progId="Equation.DSMT4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F749FD17-B00A-456E-890A-EE56E9202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8469"/>
                        <a:ext cx="321398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>
            <a:extLst>
              <a:ext uri="{FF2B5EF4-FFF2-40B4-BE49-F238E27FC236}">
                <a16:creationId xmlns:a16="http://schemas.microsoft.com/office/drawing/2014/main" id="{CA630CFD-0ECC-4095-9AD8-7473F9C9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381000"/>
            <a:ext cx="21085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从而 △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CAEBF381-782F-4D4F-9125-26DE9FCD0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24079"/>
              </p:ext>
            </p:extLst>
          </p:nvPr>
        </p:nvGraphicFramePr>
        <p:xfrm>
          <a:off x="6003089" y="443041"/>
          <a:ext cx="2628104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38" name="Equation" r:id="rId5" imgW="1117440" imgH="203040" progId="Equation.DSMT4">
                  <p:embed/>
                </p:oleObj>
              </mc:Choice>
              <mc:Fallback>
                <p:oleObj name="Equation" r:id="rId5" imgW="1117440" imgH="203040" progId="Equation.DSMT4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CAEBF381-782F-4D4F-9125-26DE9FCD0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089" y="443041"/>
                        <a:ext cx="2628104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3A250D7F-C795-4ABA-ACD7-2F8DFCE48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67493"/>
              </p:ext>
            </p:extLst>
          </p:nvPr>
        </p:nvGraphicFramePr>
        <p:xfrm>
          <a:off x="317215" y="991862"/>
          <a:ext cx="27974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39" name="Equation" r:id="rId7" imgW="1231560" imgH="228600" progId="Equation.DSMT4">
                  <p:embed/>
                </p:oleObj>
              </mc:Choice>
              <mc:Fallback>
                <p:oleObj name="Equation" r:id="rId7" imgW="1231560" imgH="228600" progId="Equation.DSMT4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3A250D7F-C795-4ABA-ACD7-2F8DFCE48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15" y="991862"/>
                        <a:ext cx="27974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8163E92F-67B0-431A-9015-3DA6D5D1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38288"/>
            <a:ext cx="8458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不全为零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不妨设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≠0,  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497F3E20-315A-42D1-B7FB-168BB825D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05038"/>
            <a:ext cx="6482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15371" name="Object 11">
            <a:extLst>
              <a:ext uri="{FF2B5EF4-FFF2-40B4-BE49-F238E27FC236}">
                <a16:creationId xmlns:a16="http://schemas.microsoft.com/office/drawing/2014/main" id="{E860DAB4-F5E1-4D6F-BA21-33B38E2B9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28635"/>
              </p:ext>
            </p:extLst>
          </p:nvPr>
        </p:nvGraphicFramePr>
        <p:xfrm>
          <a:off x="371788" y="2898482"/>
          <a:ext cx="7728604" cy="54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0" name="Equation" r:id="rId9" imgW="3263760" imgH="228600" progId="Equation.DSMT4">
                  <p:embed/>
                </p:oleObj>
              </mc:Choice>
              <mc:Fallback>
                <p:oleObj name="Equation" r:id="rId9" imgW="3263760" imgH="228600" progId="Equation.DSMT4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E860DAB4-F5E1-4D6F-BA21-33B38E2B9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88" y="2898482"/>
                        <a:ext cx="7728604" cy="541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>
            <a:extLst>
              <a:ext uri="{FF2B5EF4-FFF2-40B4-BE49-F238E27FC236}">
                <a16:creationId xmlns:a16="http://schemas.microsoft.com/office/drawing/2014/main" id="{66293739-2099-42E0-8912-F2E91E06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82975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15373" name="Object 13">
            <a:extLst>
              <a:ext uri="{FF2B5EF4-FFF2-40B4-BE49-F238E27FC236}">
                <a16:creationId xmlns:a16="http://schemas.microsoft.com/office/drawing/2014/main" id="{5B2FC0E8-A49F-42F7-AE57-8BCD4658D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09079"/>
              </p:ext>
            </p:extLst>
          </p:nvPr>
        </p:nvGraphicFramePr>
        <p:xfrm>
          <a:off x="762000" y="3561643"/>
          <a:ext cx="4173727" cy="47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1" name="Equation" r:id="rId11" imgW="1803240" imgH="203040" progId="Equation.DSMT4">
                  <p:embed/>
                </p:oleObj>
              </mc:Choice>
              <mc:Fallback>
                <p:oleObj name="Equation" r:id="rId11" imgW="1803240" imgH="203040" progId="Equation.DSMT4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5B2FC0E8-A49F-42F7-AE57-8BCD4658D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61643"/>
                        <a:ext cx="4173727" cy="470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>
            <a:extLst>
              <a:ext uri="{FF2B5EF4-FFF2-40B4-BE49-F238E27FC236}">
                <a16:creationId xmlns:a16="http://schemas.microsoft.com/office/drawing/2014/main" id="{56C888E2-191A-4B60-88EA-5B81FECCC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3500438"/>
            <a:ext cx="9992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异号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338D2944-0EC8-459D-AFAA-CC92386C9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87412"/>
              </p:ext>
            </p:extLst>
          </p:nvPr>
        </p:nvGraphicFramePr>
        <p:xfrm>
          <a:off x="438516" y="4129892"/>
          <a:ext cx="7373844" cy="53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2" name="Equation" r:id="rId13" imgW="3124080" imgH="228600" progId="Equation.DSMT4">
                  <p:embed/>
                </p:oleObj>
              </mc:Choice>
              <mc:Fallback>
                <p:oleObj name="Equation" r:id="rId13" imgW="3124080" imgH="228600" progId="Equation.DSMT4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338D2944-0EC8-459D-AFAA-CC92386C9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16" y="4129892"/>
                        <a:ext cx="7373844" cy="539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>
            <a:extLst>
              <a:ext uri="{FF2B5EF4-FFF2-40B4-BE49-F238E27FC236}">
                <a16:creationId xmlns:a16="http://schemas.microsoft.com/office/drawing/2014/main" id="{537EF780-D660-40CF-950E-FF459402A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72315"/>
              </p:ext>
            </p:extLst>
          </p:nvPr>
        </p:nvGraphicFramePr>
        <p:xfrm>
          <a:off x="455555" y="4741672"/>
          <a:ext cx="2300524" cy="48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3" name="Equation" r:id="rId15" imgW="965160" imgH="203040" progId="Equation.DSMT4">
                  <p:embed/>
                </p:oleObj>
              </mc:Choice>
              <mc:Fallback>
                <p:oleObj name="Equation" r:id="rId15" imgW="965160" imgH="203040" progId="Equation.DSMT4">
                  <p:embed/>
                  <p:pic>
                    <p:nvPicPr>
                      <p:cNvPr id="15379" name="Object 19">
                        <a:extLst>
                          <a:ext uri="{FF2B5EF4-FFF2-40B4-BE49-F238E27FC236}">
                            <a16:creationId xmlns:a16="http://schemas.microsoft.com/office/drawing/2014/main" id="{537EF780-D660-40CF-950E-FF459402A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55" y="4741672"/>
                        <a:ext cx="2300524" cy="484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>
            <a:extLst>
              <a:ext uri="{FF2B5EF4-FFF2-40B4-BE49-F238E27FC236}">
                <a16:creationId xmlns:a16="http://schemas.microsoft.com/office/drawing/2014/main" id="{C1943420-12D4-4504-92A4-F3E4A183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315" y="4696636"/>
            <a:ext cx="9896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同号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BA92A070-A09A-45FB-9FA3-665FB60A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1600"/>
            <a:ext cx="5487698" cy="57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可见 △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邻近有正有负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5382" name="Object 22">
            <a:extLst>
              <a:ext uri="{FF2B5EF4-FFF2-40B4-BE49-F238E27FC236}">
                <a16:creationId xmlns:a16="http://schemas.microsoft.com/office/drawing/2014/main" id="{2777A987-837D-4622-8DC8-0E9EC9D9A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59396"/>
              </p:ext>
            </p:extLst>
          </p:nvPr>
        </p:nvGraphicFramePr>
        <p:xfrm>
          <a:off x="449021" y="5866139"/>
          <a:ext cx="4936548" cy="53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4" name="Equation" r:id="rId17" imgW="2120760" imgH="228600" progId="Equation.DSMT4">
                  <p:embed/>
                </p:oleObj>
              </mc:Choice>
              <mc:Fallback>
                <p:oleObj name="Equation" r:id="rId17" imgW="2120760" imgH="228600" progId="Equation.DSMT4">
                  <p:embed/>
                  <p:pic>
                    <p:nvPicPr>
                      <p:cNvPr id="15382" name="Object 22">
                        <a:extLst>
                          <a:ext uri="{FF2B5EF4-FFF2-40B4-BE49-F238E27FC236}">
                            <a16:creationId xmlns:a16="http://schemas.microsoft.com/office/drawing/2014/main" id="{2777A987-837D-4622-8DC8-0E9EC9D9A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21" y="5866139"/>
                        <a:ext cx="4936548" cy="532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4" name="Group 24">
            <a:extLst>
              <a:ext uri="{FF2B5EF4-FFF2-40B4-BE49-F238E27FC236}">
                <a16:creationId xmlns:a16="http://schemas.microsoft.com/office/drawing/2014/main" id="{9EAFAF87-E555-49B9-994D-D8ED250FC12E}"/>
              </a:ext>
            </a:extLst>
          </p:cNvPr>
          <p:cNvGrpSpPr>
            <a:grpSpLocks/>
          </p:cNvGrpSpPr>
          <p:nvPr/>
        </p:nvGrpSpPr>
        <p:grpSpPr bwMode="auto">
          <a:xfrm>
            <a:off x="6732205" y="4767411"/>
            <a:ext cx="1699390" cy="1624156"/>
            <a:chOff x="4111" y="824"/>
            <a:chExt cx="1188" cy="1137"/>
          </a:xfrm>
        </p:grpSpPr>
        <p:sp>
          <p:nvSpPr>
            <p:cNvPr id="15385" name="Line 25">
              <a:extLst>
                <a:ext uri="{FF2B5EF4-FFF2-40B4-BE49-F238E27FC236}">
                  <a16:creationId xmlns:a16="http://schemas.microsoft.com/office/drawing/2014/main" id="{A7C8B17D-9CAA-4E86-A784-A08F23E02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27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6" name="Line 26">
              <a:extLst>
                <a:ext uri="{FF2B5EF4-FFF2-40B4-BE49-F238E27FC236}">
                  <a16:creationId xmlns:a16="http://schemas.microsoft.com/office/drawing/2014/main" id="{D710BB3F-0427-4D26-A9AE-CBC523612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387" name="Object 27">
              <a:extLst>
                <a:ext uri="{FF2B5EF4-FFF2-40B4-BE49-F238E27FC236}">
                  <a16:creationId xmlns:a16="http://schemas.microsoft.com/office/drawing/2014/main" id="{ED32CC61-F304-4C02-90ED-2B713E70D3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56288"/>
                </p:ext>
              </p:extLst>
            </p:nvPr>
          </p:nvGraphicFramePr>
          <p:xfrm>
            <a:off x="5087" y="1715"/>
            <a:ext cx="19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45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15387" name="Object 27">
                          <a:extLst>
                            <a:ext uri="{FF2B5EF4-FFF2-40B4-BE49-F238E27FC236}">
                              <a16:creationId xmlns:a16="http://schemas.microsoft.com/office/drawing/2014/main" id="{ED32CC61-F304-4C02-90ED-2B713E70D3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" y="1715"/>
                          <a:ext cx="19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Object 28">
              <a:extLst>
                <a:ext uri="{FF2B5EF4-FFF2-40B4-BE49-F238E27FC236}">
                  <a16:creationId xmlns:a16="http://schemas.microsoft.com/office/drawing/2014/main" id="{C6D7FEE8-776D-4455-A4A8-1A20E0C2AB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162589"/>
                </p:ext>
              </p:extLst>
            </p:nvPr>
          </p:nvGraphicFramePr>
          <p:xfrm>
            <a:off x="4118" y="82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46" name="Equation" r:id="rId21" imgW="139680" imgH="164880" progId="Equation.DSMT4">
                    <p:embed/>
                  </p:oleObj>
                </mc:Choice>
                <mc:Fallback>
                  <p:oleObj name="Equation" r:id="rId21" imgW="139680" imgH="164880" progId="Equation.DSMT4">
                    <p:embed/>
                    <p:pic>
                      <p:nvPicPr>
                        <p:cNvPr id="15388" name="Object 28">
                          <a:extLst>
                            <a:ext uri="{FF2B5EF4-FFF2-40B4-BE49-F238E27FC236}">
                              <a16:creationId xmlns:a16="http://schemas.microsoft.com/office/drawing/2014/main" id="{C6D7FEE8-776D-4455-A4A8-1A20E0C2AB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82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29">
              <a:extLst>
                <a:ext uri="{FF2B5EF4-FFF2-40B4-BE49-F238E27FC236}">
                  <a16:creationId xmlns:a16="http://schemas.microsoft.com/office/drawing/2014/main" id="{8F1890FD-486D-42C0-86A3-C311AD68DA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9932821"/>
                </p:ext>
              </p:extLst>
            </p:nvPr>
          </p:nvGraphicFramePr>
          <p:xfrm>
            <a:off x="4636" y="1275"/>
            <a:ext cx="66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47" name="Equation" r:id="rId23" imgW="482400" imgH="228600" progId="Equation.DSMT4">
                    <p:embed/>
                  </p:oleObj>
                </mc:Choice>
                <mc:Fallback>
                  <p:oleObj name="Equation" r:id="rId23" imgW="482400" imgH="228600" progId="Equation.DSMT4">
                    <p:embed/>
                    <p:pic>
                      <p:nvPicPr>
                        <p:cNvPr id="15389" name="Object 29">
                          <a:extLst>
                            <a:ext uri="{FF2B5EF4-FFF2-40B4-BE49-F238E27FC236}">
                              <a16:creationId xmlns:a16="http://schemas.microsoft.com/office/drawing/2014/main" id="{8F1890FD-486D-42C0-86A3-C311AD68DA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1275"/>
                          <a:ext cx="66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Object 30">
              <a:extLst>
                <a:ext uri="{FF2B5EF4-FFF2-40B4-BE49-F238E27FC236}">
                  <a16:creationId xmlns:a16="http://schemas.microsoft.com/office/drawing/2014/main" id="{81C799BA-D43D-4424-8E7D-A19AFFF68E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6234867"/>
                </p:ext>
              </p:extLst>
            </p:nvPr>
          </p:nvGraphicFramePr>
          <p:xfrm>
            <a:off x="4111" y="1715"/>
            <a:ext cx="2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448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15390" name="Object 30">
                          <a:extLst>
                            <a:ext uri="{FF2B5EF4-FFF2-40B4-BE49-F238E27FC236}">
                              <a16:creationId xmlns:a16="http://schemas.microsoft.com/office/drawing/2014/main" id="{81C799BA-D43D-4424-8E7D-A19AFFF68E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1715"/>
                          <a:ext cx="22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9F51E9C6-9EF9-4C99-8415-ABF3AD6C9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35"/>
              <a:ext cx="179" cy="517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401" name="Object 41">
            <a:extLst>
              <a:ext uri="{FF2B5EF4-FFF2-40B4-BE49-F238E27FC236}">
                <a16:creationId xmlns:a16="http://schemas.microsoft.com/office/drawing/2014/main" id="{901B78ED-943F-4AEA-8E3A-4F310A66A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8323"/>
              </p:ext>
            </p:extLst>
          </p:nvPr>
        </p:nvGraphicFramePr>
        <p:xfrm>
          <a:off x="1137039" y="2177989"/>
          <a:ext cx="6016579" cy="60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9" name="Equation" r:id="rId27" imgW="2400120" imgH="241200" progId="Equation.DSMT4">
                  <p:embed/>
                </p:oleObj>
              </mc:Choice>
              <mc:Fallback>
                <p:oleObj name="Equation" r:id="rId27" imgW="2400120" imgH="241200" progId="Equation.DSMT4">
                  <p:embed/>
                  <p:pic>
                    <p:nvPicPr>
                      <p:cNvPr id="15401" name="Object 41">
                        <a:extLst>
                          <a:ext uri="{FF2B5EF4-FFF2-40B4-BE49-F238E27FC236}">
                            <a16:creationId xmlns:a16="http://schemas.microsoft.com/office/drawing/2014/main" id="{901B78ED-943F-4AEA-8E3A-4F310A66A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039" y="2177989"/>
                        <a:ext cx="6016579" cy="60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  <p:bldP spid="15368" grpId="0" build="p" autoUpdateAnimBg="0"/>
      <p:bldP spid="15372" grpId="0" build="p" autoUpdateAnimBg="0"/>
      <p:bldP spid="15375" grpId="0" build="p" autoUpdateAnimBg="0" advAuto="0"/>
      <p:bldP spid="15380" grpId="0" build="p" autoUpdateAnimBg="0" advAuto="0"/>
      <p:bldP spid="1538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8DE7BE47-B405-40AA-9FEF-9AA1078F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4022725"/>
            <a:ext cx="900113" cy="5175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04C66A57-0BA8-4E3F-B91E-E2F0AF111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3479800"/>
            <a:ext cx="900112" cy="5175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452" name="Rectangle 68">
            <a:extLst>
              <a:ext uri="{FF2B5EF4-FFF2-40B4-BE49-F238E27FC236}">
                <a16:creationId xmlns:a16="http://schemas.microsoft.com/office/drawing/2014/main" id="{56B6E74C-AF89-44FD-9EAB-EA5FFA0D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4022725"/>
            <a:ext cx="900113" cy="51752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53" name="Rectangle 69">
            <a:extLst>
              <a:ext uri="{FF2B5EF4-FFF2-40B4-BE49-F238E27FC236}">
                <a16:creationId xmlns:a16="http://schemas.microsoft.com/office/drawing/2014/main" id="{36DFDF77-FB64-463A-B190-6E882C3D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479800"/>
            <a:ext cx="900113" cy="51752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90000" tIns="46800" rIns="90000" bIns="46800" anchor="ctr"/>
          <a:lstStyle/>
          <a:p>
            <a:pPr algn="ctr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</a:p>
        </p:txBody>
      </p: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65B597E7-4A69-4364-91E4-4376BED75730}"/>
              </a:ext>
            </a:extLst>
          </p:cNvPr>
          <p:cNvGrpSpPr>
            <a:grpSpLocks/>
          </p:cNvGrpSpPr>
          <p:nvPr/>
        </p:nvGrpSpPr>
        <p:grpSpPr bwMode="auto">
          <a:xfrm>
            <a:off x="6937377" y="3121025"/>
            <a:ext cx="1804988" cy="1909763"/>
            <a:chOff x="4130" y="742"/>
            <a:chExt cx="1137" cy="1203"/>
          </a:xfrm>
        </p:grpSpPr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44D7FADB-1FF1-4510-A3A5-6FCC50365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27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157D88DB-1511-402C-9FBB-3BB046828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2" name="Object 8">
              <a:extLst>
                <a:ext uri="{FF2B5EF4-FFF2-40B4-BE49-F238E27FC236}">
                  <a16:creationId xmlns:a16="http://schemas.microsoft.com/office/drawing/2014/main" id="{78EECD1D-2F4F-4E65-91B7-04425A4273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3342698"/>
                </p:ext>
              </p:extLst>
            </p:nvPr>
          </p:nvGraphicFramePr>
          <p:xfrm>
            <a:off x="5073" y="1702"/>
            <a:ext cx="19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91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16392" name="Object 8">
                          <a:extLst>
                            <a:ext uri="{FF2B5EF4-FFF2-40B4-BE49-F238E27FC236}">
                              <a16:creationId xmlns:a16="http://schemas.microsoft.com/office/drawing/2014/main" id="{78EECD1D-2F4F-4E65-91B7-04425A4273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" y="1702"/>
                          <a:ext cx="19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>
              <a:extLst>
                <a:ext uri="{FF2B5EF4-FFF2-40B4-BE49-F238E27FC236}">
                  <a16:creationId xmlns:a16="http://schemas.microsoft.com/office/drawing/2014/main" id="{F0B342CB-7F99-40F9-9FE2-5B799C47D9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715489"/>
                </p:ext>
              </p:extLst>
            </p:nvPr>
          </p:nvGraphicFramePr>
          <p:xfrm>
            <a:off x="4137" y="742"/>
            <a:ext cx="22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92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16393" name="Object 9">
                          <a:extLst>
                            <a:ext uri="{FF2B5EF4-FFF2-40B4-BE49-F238E27FC236}">
                              <a16:creationId xmlns:a16="http://schemas.microsoft.com/office/drawing/2014/main" id="{F0B342CB-7F99-40F9-9FE2-5B799C47D9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742"/>
                          <a:ext cx="22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>
              <a:extLst>
                <a:ext uri="{FF2B5EF4-FFF2-40B4-BE49-F238E27FC236}">
                  <a16:creationId xmlns:a16="http://schemas.microsoft.com/office/drawing/2014/main" id="{3899BEF3-669A-487F-96F8-7473C0B58B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105838"/>
                </p:ext>
              </p:extLst>
            </p:nvPr>
          </p:nvGraphicFramePr>
          <p:xfrm>
            <a:off x="4531" y="1295"/>
            <a:ext cx="52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93" name="Equation" r:id="rId7" imgW="482400" imgH="228600" progId="Equation.DSMT4">
                    <p:embed/>
                  </p:oleObj>
                </mc:Choice>
                <mc:Fallback>
                  <p:oleObj name="Equation" r:id="rId7" imgW="482400" imgH="228600" progId="Equation.DSMT4">
                    <p:embed/>
                    <p:pic>
                      <p:nvPicPr>
                        <p:cNvPr id="16394" name="Object 10">
                          <a:extLst>
                            <a:ext uri="{FF2B5EF4-FFF2-40B4-BE49-F238E27FC236}">
                              <a16:creationId xmlns:a16="http://schemas.microsoft.com/office/drawing/2014/main" id="{3899BEF3-669A-487F-96F8-7473C0B58B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1295"/>
                          <a:ext cx="52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>
              <a:extLst>
                <a:ext uri="{FF2B5EF4-FFF2-40B4-BE49-F238E27FC236}">
                  <a16:creationId xmlns:a16="http://schemas.microsoft.com/office/drawing/2014/main" id="{DBD529D8-386E-4868-ADDB-1BC7582C9E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1276392"/>
                </p:ext>
              </p:extLst>
            </p:nvPr>
          </p:nvGraphicFramePr>
          <p:xfrm>
            <a:off x="4130" y="1692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9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16395" name="Object 11">
                          <a:extLst>
                            <a:ext uri="{FF2B5EF4-FFF2-40B4-BE49-F238E27FC236}">
                              <a16:creationId xmlns:a16="http://schemas.microsoft.com/office/drawing/2014/main" id="{DBD529D8-386E-4868-ADDB-1BC7582C9E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692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Oval 12">
              <a:extLst>
                <a:ext uri="{FF2B5EF4-FFF2-40B4-BE49-F238E27FC236}">
                  <a16:creationId xmlns:a16="http://schemas.microsoft.com/office/drawing/2014/main" id="{B5A4E7E8-6EFC-4C08-8774-080C2FA06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1068"/>
              <a:ext cx="161" cy="465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400" name="Line 16">
            <a:extLst>
              <a:ext uri="{FF2B5EF4-FFF2-40B4-BE49-F238E27FC236}">
                <a16:creationId xmlns:a16="http://schemas.microsoft.com/office/drawing/2014/main" id="{F3F93F3A-EB85-49E1-9805-6477645315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994150"/>
            <a:ext cx="1828800" cy="190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168E1AD2-875C-43A8-9F86-4740994AB0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3438" y="555167"/>
            <a:ext cx="8013362" cy="6858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则必有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≠0 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不妨设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此时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05" name="Object 21">
            <a:extLst>
              <a:ext uri="{FF2B5EF4-FFF2-40B4-BE49-F238E27FC236}">
                <a16:creationId xmlns:a16="http://schemas.microsoft.com/office/drawing/2014/main" id="{2D68F595-864E-499C-96E3-985E01FC8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421514"/>
              </p:ext>
            </p:extLst>
          </p:nvPr>
        </p:nvGraphicFramePr>
        <p:xfrm>
          <a:off x="967382" y="1200746"/>
          <a:ext cx="5662018" cy="58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5" name="Equation" r:id="rId11" imgW="2209680" imgH="228600" progId="Equation.DSMT4">
                  <p:embed/>
                </p:oleObj>
              </mc:Choice>
              <mc:Fallback>
                <p:oleObj name="Equation" r:id="rId11" imgW="2209680" imgH="228600" progId="Equation.DSMT4">
                  <p:embed/>
                  <p:pic>
                    <p:nvPicPr>
                      <p:cNvPr id="16405" name="Object 21">
                        <a:extLst>
                          <a:ext uri="{FF2B5EF4-FFF2-40B4-BE49-F238E27FC236}">
                            <a16:creationId xmlns:a16="http://schemas.microsoft.com/office/drawing/2014/main" id="{2D68F595-864E-499C-96E3-985E01FC8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82" y="1200746"/>
                        <a:ext cx="5662018" cy="585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Line 22">
            <a:extLst>
              <a:ext uri="{FF2B5EF4-FFF2-40B4-BE49-F238E27FC236}">
                <a16:creationId xmlns:a16="http://schemas.microsoft.com/office/drawing/2014/main" id="{C4A42C10-6E98-48EC-BD5F-08738C69A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0303" y="3479800"/>
            <a:ext cx="26987" cy="965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407" name="Object 23">
            <a:extLst>
              <a:ext uri="{FF2B5EF4-FFF2-40B4-BE49-F238E27FC236}">
                <a16:creationId xmlns:a16="http://schemas.microsoft.com/office/drawing/2014/main" id="{FD87A83B-43B9-4F77-B34E-8E10254E0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21894"/>
              </p:ext>
            </p:extLst>
          </p:nvPr>
        </p:nvGraphicFramePr>
        <p:xfrm>
          <a:off x="730443" y="1886546"/>
          <a:ext cx="2900315" cy="53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6" name="Equation" r:id="rId13" imgW="1244520" imgH="228600" progId="Equation.DSMT4">
                  <p:embed/>
                </p:oleObj>
              </mc:Choice>
              <mc:Fallback>
                <p:oleObj name="Equation" r:id="rId13" imgW="1244520" imgH="228600" progId="Equation.DSMT4">
                  <p:embed/>
                  <p:pic>
                    <p:nvPicPr>
                      <p:cNvPr id="16407" name="Object 23">
                        <a:extLst>
                          <a:ext uri="{FF2B5EF4-FFF2-40B4-BE49-F238E27FC236}">
                            <a16:creationId xmlns:a16="http://schemas.microsoft.com/office/drawing/2014/main" id="{FD87A83B-43B9-4F77-B34E-8E10254E0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43" y="1886546"/>
                        <a:ext cx="2900315" cy="532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>
            <a:extLst>
              <a:ext uri="{FF2B5EF4-FFF2-40B4-BE49-F238E27FC236}">
                <a16:creationId xmlns:a16="http://schemas.microsoft.com/office/drawing/2014/main" id="{926648E6-339C-4184-88D9-3584E8A83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82089"/>
              </p:ext>
            </p:extLst>
          </p:nvPr>
        </p:nvGraphicFramePr>
        <p:xfrm>
          <a:off x="730443" y="2530940"/>
          <a:ext cx="6073805" cy="50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7" name="Equation" r:id="rId15" imgW="2438280" imgH="203040" progId="Equation.DSMT4">
                  <p:embed/>
                </p:oleObj>
              </mc:Choice>
              <mc:Fallback>
                <p:oleObj name="Equation" r:id="rId15" imgW="2438280" imgH="203040" progId="Equation.DSMT4">
                  <p:embed/>
                  <p:pic>
                    <p:nvPicPr>
                      <p:cNvPr id="16408" name="Object 24">
                        <a:extLst>
                          <a:ext uri="{FF2B5EF4-FFF2-40B4-BE49-F238E27FC236}">
                            <a16:creationId xmlns:a16="http://schemas.microsoft.com/office/drawing/2014/main" id="{926648E6-339C-4184-88D9-3584E8A83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43" y="2530940"/>
                        <a:ext cx="6073805" cy="50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>
            <a:extLst>
              <a:ext uri="{FF2B5EF4-FFF2-40B4-BE49-F238E27FC236}">
                <a16:creationId xmlns:a16="http://schemas.microsoft.com/office/drawing/2014/main" id="{AA513EEA-796C-46F3-A738-299F5F412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13797"/>
              </p:ext>
            </p:extLst>
          </p:nvPr>
        </p:nvGraphicFramePr>
        <p:xfrm>
          <a:off x="751767" y="3155768"/>
          <a:ext cx="4098447" cy="49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8" name="Equation" r:id="rId17" imgW="1688760" imgH="203040" progId="Equation.DSMT4">
                  <p:embed/>
                </p:oleObj>
              </mc:Choice>
              <mc:Fallback>
                <p:oleObj name="Equation" r:id="rId17" imgW="1688760" imgH="203040" progId="Equation.DSMT4">
                  <p:embed/>
                  <p:pic>
                    <p:nvPicPr>
                      <p:cNvPr id="16410" name="Object 26">
                        <a:extLst>
                          <a:ext uri="{FF2B5EF4-FFF2-40B4-BE49-F238E27FC236}">
                            <a16:creationId xmlns:a16="http://schemas.microsoft.com/office/drawing/2014/main" id="{AA513EEA-796C-46F3-A738-299F5F412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767" y="3155768"/>
                        <a:ext cx="4098447" cy="493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Text Box 28">
            <a:extLst>
              <a:ext uri="{FF2B5EF4-FFF2-40B4-BE49-F238E27FC236}">
                <a16:creationId xmlns:a16="http://schemas.microsoft.com/office/drawing/2014/main" id="{9B15A3D5-0EEE-4AD3-B8E5-BE6A7AC2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55" y="4292600"/>
            <a:ext cx="5487698" cy="57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可见 △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邻近有正有负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6413" name="Object 29">
            <a:extLst>
              <a:ext uri="{FF2B5EF4-FFF2-40B4-BE49-F238E27FC236}">
                <a16:creationId xmlns:a16="http://schemas.microsoft.com/office/drawing/2014/main" id="{297BDA9E-14A2-4AF6-9DB2-ECE264D04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52492"/>
              </p:ext>
            </p:extLst>
          </p:nvPr>
        </p:nvGraphicFramePr>
        <p:xfrm>
          <a:off x="707524" y="4997855"/>
          <a:ext cx="4903743" cy="52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99" name="Equation" r:id="rId19" imgW="2133360" imgH="228600" progId="Equation.DSMT4">
                  <p:embed/>
                </p:oleObj>
              </mc:Choice>
              <mc:Fallback>
                <p:oleObj name="Equation" r:id="rId19" imgW="2133360" imgH="228600" progId="Equation.DSMT4">
                  <p:embed/>
                  <p:pic>
                    <p:nvPicPr>
                      <p:cNvPr id="16413" name="Object 29">
                        <a:extLst>
                          <a:ext uri="{FF2B5EF4-FFF2-40B4-BE49-F238E27FC236}">
                            <a16:creationId xmlns:a16="http://schemas.microsoft.com/office/drawing/2014/main" id="{297BDA9E-14A2-4AF6-9DB2-ECE264D04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24" y="4997855"/>
                        <a:ext cx="4903743" cy="5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>
            <a:extLst>
              <a:ext uri="{FF2B5EF4-FFF2-40B4-BE49-F238E27FC236}">
                <a16:creationId xmlns:a16="http://schemas.microsoft.com/office/drawing/2014/main" id="{C4656FD0-11F7-45A4-A0B0-1D7765CDA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26199"/>
              </p:ext>
            </p:extLst>
          </p:nvPr>
        </p:nvGraphicFramePr>
        <p:xfrm>
          <a:off x="4109248" y="3704242"/>
          <a:ext cx="1910553" cy="49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00" name="Equation" r:id="rId21" imgW="787320" imgH="203040" progId="Equation.DSMT4">
                  <p:embed/>
                </p:oleObj>
              </mc:Choice>
              <mc:Fallback>
                <p:oleObj name="Equation" r:id="rId21" imgW="787320" imgH="203040" progId="Equation.DSMT4">
                  <p:embed/>
                  <p:pic>
                    <p:nvPicPr>
                      <p:cNvPr id="16428" name="Object 44">
                        <a:extLst>
                          <a:ext uri="{FF2B5EF4-FFF2-40B4-BE49-F238E27FC236}">
                            <a16:creationId xmlns:a16="http://schemas.microsoft.com/office/drawing/2014/main" id="{C4656FD0-11F7-45A4-A0B0-1D7765CDA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248" y="3704242"/>
                        <a:ext cx="1910553" cy="493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98" grpId="0" animBg="1" autoUpdateAnimBg="0"/>
      <p:bldP spid="16452" grpId="0" animBg="1" autoUpdateAnimBg="0"/>
      <p:bldP spid="16453" grpId="0" animBg="1" autoUpdateAnimBg="0"/>
      <p:bldP spid="1641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B7EF1D75-605E-4E80-BA21-2628B4A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54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此时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708BA976-974F-4A95-89CA-793ED8F41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266842"/>
              </p:ext>
            </p:extLst>
          </p:nvPr>
        </p:nvGraphicFramePr>
        <p:xfrm>
          <a:off x="1835696" y="2999089"/>
          <a:ext cx="3240360" cy="57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7" name="Equation" r:id="rId3" imgW="1358640" imgH="241200" progId="Equation.DSMT4">
                  <p:embed/>
                </p:oleObj>
              </mc:Choice>
              <mc:Fallback>
                <p:oleObj name="Equation" r:id="rId3" imgW="1358640" imgH="241200" progId="Equation.DSMT4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708BA976-974F-4A95-89CA-793ED8F41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99089"/>
                        <a:ext cx="3240360" cy="575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73CB7727-5EC1-4115-BCBD-BFEFE09A2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591" y="3754052"/>
            <a:ext cx="101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 </a:t>
            </a:r>
          </a:p>
        </p:txBody>
      </p:sp>
      <p:graphicFrame>
        <p:nvGraphicFramePr>
          <p:cNvPr id="17426" name="Object 18">
            <a:extLst>
              <a:ext uri="{FF2B5EF4-FFF2-40B4-BE49-F238E27FC236}">
                <a16:creationId xmlns:a16="http://schemas.microsoft.com/office/drawing/2014/main" id="{5EDB87CA-A026-479D-A0D9-E36BEAD78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42495"/>
              </p:ext>
            </p:extLst>
          </p:nvPr>
        </p:nvGraphicFramePr>
        <p:xfrm>
          <a:off x="537599" y="3754052"/>
          <a:ext cx="6955992" cy="53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8" name="Equation" r:id="rId5" imgW="2946240" imgH="228600" progId="Equation.DSMT4">
                  <p:embed/>
                </p:oleObj>
              </mc:Choice>
              <mc:Fallback>
                <p:oleObj name="Equation" r:id="rId5" imgW="2946240" imgH="228600" progId="Equation.DSMT4">
                  <p:embed/>
                  <p:pic>
                    <p:nvPicPr>
                      <p:cNvPr id="17426" name="Object 18">
                        <a:extLst>
                          <a:ext uri="{FF2B5EF4-FFF2-40B4-BE49-F238E27FC236}">
                            <a16:creationId xmlns:a16="http://schemas.microsoft.com/office/drawing/2014/main" id="{5EDB87CA-A026-479D-A0D9-E36BEAD78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9" y="3754052"/>
                        <a:ext cx="6955992" cy="539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>
            <a:extLst>
              <a:ext uri="{FF2B5EF4-FFF2-40B4-BE49-F238E27FC236}">
                <a16:creationId xmlns:a16="http://schemas.microsoft.com/office/drawing/2014/main" id="{CACAA941-B529-4583-A9B3-33582FB22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364600"/>
            <a:ext cx="5291833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不能断定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是否为极值点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0D95AF61-831A-44E7-B004-49B2FBC1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3291"/>
            <a:ext cx="34342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E81BC3CC-811E-41BF-A9D9-B91459E9C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0991"/>
            <a:ext cx="21605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≠0,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D36BFEA8-5D7F-4000-BE9A-F0FF9650C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26813"/>
              </p:ext>
            </p:extLst>
          </p:nvPr>
        </p:nvGraphicFramePr>
        <p:xfrm>
          <a:off x="2699792" y="1345095"/>
          <a:ext cx="3401505" cy="59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9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17431" name="Object 23">
                        <a:extLst>
                          <a:ext uri="{FF2B5EF4-FFF2-40B4-BE49-F238E27FC236}">
                            <a16:creationId xmlns:a16="http://schemas.microsoft.com/office/drawing/2014/main" id="{D36BFEA8-5D7F-4000-BE9A-F0FF9650C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345095"/>
                        <a:ext cx="3401505" cy="59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>
            <a:extLst>
              <a:ext uri="{FF2B5EF4-FFF2-40B4-BE49-F238E27FC236}">
                <a16:creationId xmlns:a16="http://schemas.microsoft.com/office/drawing/2014/main" id="{96FB61C7-8F31-48A3-98D4-98542E990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8691"/>
            <a:ext cx="30702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0 ,</a:t>
            </a:r>
          </a:p>
        </p:txBody>
      </p:sp>
      <p:graphicFrame>
        <p:nvGraphicFramePr>
          <p:cNvPr id="17433" name="Object 25">
            <a:extLst>
              <a:ext uri="{FF2B5EF4-FFF2-40B4-BE49-F238E27FC236}">
                <a16:creationId xmlns:a16="http://schemas.microsoft.com/office/drawing/2014/main" id="{57EB22E7-E5A5-401C-BD66-0D77223F4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578517"/>
              </p:ext>
            </p:extLst>
          </p:nvPr>
        </p:nvGraphicFramePr>
        <p:xfrm>
          <a:off x="3984390" y="1996568"/>
          <a:ext cx="2092798" cy="55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0" name="Equation" r:id="rId9" imgW="863280" imgH="228600" progId="Equation.DSMT4">
                  <p:embed/>
                </p:oleObj>
              </mc:Choice>
              <mc:Fallback>
                <p:oleObj name="Equation" r:id="rId9" imgW="863280" imgH="228600" progId="Equation.DSMT4">
                  <p:embed/>
                  <p:pic>
                    <p:nvPicPr>
                      <p:cNvPr id="17433" name="Object 25">
                        <a:extLst>
                          <a:ext uri="{FF2B5EF4-FFF2-40B4-BE49-F238E27FC236}">
                            <a16:creationId xmlns:a16="http://schemas.microsoft.com/office/drawing/2014/main" id="{57EB22E7-E5A5-401C-BD66-0D77223F4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390" y="1996568"/>
                        <a:ext cx="2092798" cy="55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AutoShape 26">
            <a:extLst>
              <a:ext uri="{FF2B5EF4-FFF2-40B4-BE49-F238E27FC236}">
                <a16:creationId xmlns:a16="http://schemas.microsoft.com/office/drawing/2014/main" id="{745DE551-13EA-4CB5-8651-3679849C821F}"/>
              </a:ext>
            </a:extLst>
          </p:cNvPr>
          <p:cNvSpPr>
            <a:spLocks/>
          </p:cNvSpPr>
          <p:nvPr/>
        </p:nvSpPr>
        <p:spPr bwMode="auto">
          <a:xfrm>
            <a:off x="6217236" y="1433013"/>
            <a:ext cx="78128" cy="1029174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35" name="Object 27">
            <a:extLst>
              <a:ext uri="{FF2B5EF4-FFF2-40B4-BE49-F238E27FC236}">
                <a16:creationId xmlns:a16="http://schemas.microsoft.com/office/drawing/2014/main" id="{7BF1313A-A24E-49B7-89DF-48867ECFD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7133"/>
              </p:ext>
            </p:extLst>
          </p:nvPr>
        </p:nvGraphicFramePr>
        <p:xfrm>
          <a:off x="6547081" y="1459657"/>
          <a:ext cx="1739824" cy="46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1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17435" name="Object 27">
                        <a:extLst>
                          <a:ext uri="{FF2B5EF4-FFF2-40B4-BE49-F238E27FC236}">
                            <a16:creationId xmlns:a16="http://schemas.microsoft.com/office/drawing/2014/main" id="{7BF1313A-A24E-49B7-89DF-48867ECFD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081" y="1459657"/>
                        <a:ext cx="1739824" cy="463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8">
            <a:extLst>
              <a:ext uri="{FF2B5EF4-FFF2-40B4-BE49-F238E27FC236}">
                <a16:creationId xmlns:a16="http://schemas.microsoft.com/office/drawing/2014/main" id="{57DD1B2E-D8DF-4E85-B44F-75FDBFF0A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303" y="1866392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为零或非零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4" grpId="0" build="p" autoUpdateAnimBg="0"/>
      <p:bldP spid="17428" grpId="0" build="p" autoUpdateAnimBg="0" advAuto="0"/>
      <p:bldP spid="17430" grpId="0" build="p" autoUpdateAnimBg="0"/>
      <p:bldP spid="17432" grpId="0" build="p" autoUpdateAnimBg="0"/>
      <p:bldP spid="17436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65843C5-5515-48A9-9E7C-883F3A9BEF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375106"/>
            <a:ext cx="9906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8168FE3A-5B6D-4DE5-8630-125A47403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468" y="3571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A208454C-2467-4A83-9585-B5D59B333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286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第一步 求驻点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877D5CDF-89BF-4CC7-BE1F-1F165BDD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28888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得驻点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(1, 0) ,  (1, 2) , (–3, 0) ,  (–3, 2) .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6EAA3230-4D10-4AA7-A1C2-BA33632C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3055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第二步  判别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39043854-1385-463C-8805-6855EBF1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100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5EE4008F-A4DD-434B-B30B-D7C85548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500" y="5638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为极小值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071C55B9-8CB6-4A54-B384-8B4F73DBE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208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grpSp>
        <p:nvGrpSpPr>
          <p:cNvPr id="27658" name="Group 10">
            <a:extLst>
              <a:ext uri="{FF2B5EF4-FFF2-40B4-BE49-F238E27FC236}">
                <a16:creationId xmlns:a16="http://schemas.microsoft.com/office/drawing/2014/main" id="{01BF644A-5C43-4E23-959D-F41617D09FFE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267200"/>
            <a:ext cx="731837" cy="920750"/>
            <a:chOff x="259" y="2688"/>
            <a:chExt cx="461" cy="580"/>
          </a:xfrm>
        </p:grpSpPr>
        <p:graphicFrame>
          <p:nvGraphicFramePr>
            <p:cNvPr id="27659" name="Object 11">
              <a:extLst>
                <a:ext uri="{FF2B5EF4-FFF2-40B4-BE49-F238E27FC236}">
                  <a16:creationId xmlns:a16="http://schemas.microsoft.com/office/drawing/2014/main" id="{2961AD30-B7C7-4FE0-872E-7E1141CEC2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" y="297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22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27659" name="Object 11">
                          <a:extLst>
                            <a:ext uri="{FF2B5EF4-FFF2-40B4-BE49-F238E27FC236}">
                              <a16:creationId xmlns:a16="http://schemas.microsoft.com/office/drawing/2014/main" id="{2961AD30-B7C7-4FE0-872E-7E1141CEC2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2976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DFEBB120-06EC-48D2-8858-8C9B55321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2688"/>
              <a:ext cx="19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1" name="Group 13">
            <a:extLst>
              <a:ext uri="{FF2B5EF4-FFF2-40B4-BE49-F238E27FC236}">
                <a16:creationId xmlns:a16="http://schemas.microsoft.com/office/drawing/2014/main" id="{8B2EC6C8-7B1C-4DDD-AAAB-F0021699531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124200"/>
            <a:ext cx="1417638" cy="609600"/>
            <a:chOff x="3264" y="1968"/>
            <a:chExt cx="893" cy="384"/>
          </a:xfrm>
        </p:grpSpPr>
        <p:graphicFrame>
          <p:nvGraphicFramePr>
            <p:cNvPr id="27662" name="Object 14">
              <a:extLst>
                <a:ext uri="{FF2B5EF4-FFF2-40B4-BE49-F238E27FC236}">
                  <a16:creationId xmlns:a16="http://schemas.microsoft.com/office/drawing/2014/main" id="{849E6FC2-7868-44D2-B148-65547D471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96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23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27662" name="Object 14">
                          <a:extLst>
                            <a:ext uri="{FF2B5EF4-FFF2-40B4-BE49-F238E27FC236}">
                              <a16:creationId xmlns:a16="http://schemas.microsoft.com/office/drawing/2014/main" id="{849E6FC2-7868-44D2-B148-65547D471C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68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Line 15">
              <a:extLst>
                <a:ext uri="{FF2B5EF4-FFF2-40B4-BE49-F238E27FC236}">
                  <a16:creationId xmlns:a16="http://schemas.microsoft.com/office/drawing/2014/main" id="{E8AF788C-3189-4A32-AF50-C282DD6D8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112"/>
              <a:ext cx="605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4" name="Group 16">
            <a:extLst>
              <a:ext uri="{FF2B5EF4-FFF2-40B4-BE49-F238E27FC236}">
                <a16:creationId xmlns:a16="http://schemas.microsoft.com/office/drawing/2014/main" id="{8A77FD7B-D1C8-46CB-8C02-7C10A4F6AA1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868613"/>
            <a:ext cx="1570038" cy="879475"/>
            <a:chOff x="4368" y="1654"/>
            <a:chExt cx="989" cy="554"/>
          </a:xfrm>
        </p:grpSpPr>
        <p:graphicFrame>
          <p:nvGraphicFramePr>
            <p:cNvPr id="27665" name="Object 17">
              <a:extLst>
                <a:ext uri="{FF2B5EF4-FFF2-40B4-BE49-F238E27FC236}">
                  <a16:creationId xmlns:a16="http://schemas.microsoft.com/office/drawing/2014/main" id="{B366E348-1131-4393-892D-BEE2D8D07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654"/>
            <a:ext cx="26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324" name="公式" r:id="rId7" imgW="152280" imgH="177480" progId="Equation.3">
                    <p:embed/>
                  </p:oleObj>
                </mc:Choice>
                <mc:Fallback>
                  <p:oleObj name="公式" r:id="rId7" imgW="152280" imgH="177480" progId="Equation.3">
                    <p:embed/>
                    <p:pic>
                      <p:nvPicPr>
                        <p:cNvPr id="27665" name="Object 17">
                          <a:extLst>
                            <a:ext uri="{FF2B5EF4-FFF2-40B4-BE49-F238E27FC236}">
                              <a16:creationId xmlns:a16="http://schemas.microsoft.com/office/drawing/2014/main" id="{B366E348-1131-4393-892D-BEE2D8D070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54"/>
                          <a:ext cx="269" cy="314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Line 18">
              <a:extLst>
                <a:ext uri="{FF2B5EF4-FFF2-40B4-BE49-F238E27FC236}">
                  <a16:creationId xmlns:a16="http://schemas.microsoft.com/office/drawing/2014/main" id="{4B63A82F-DFC4-4552-8956-D07A29198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872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667" name="Object 19">
            <a:extLst>
              <a:ext uri="{FF2B5EF4-FFF2-40B4-BE49-F238E27FC236}">
                <a16:creationId xmlns:a16="http://schemas.microsoft.com/office/drawing/2014/main" id="{DDC5A67E-BE92-4648-ABD0-142CE7B04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771615"/>
              </p:ext>
            </p:extLst>
          </p:nvPr>
        </p:nvGraphicFramePr>
        <p:xfrm>
          <a:off x="3122613" y="1412776"/>
          <a:ext cx="3832051" cy="57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5" name="Equation" r:id="rId9" imgW="1600200" imgH="241200" progId="Equation.DSMT4">
                  <p:embed/>
                </p:oleObj>
              </mc:Choice>
              <mc:Fallback>
                <p:oleObj name="Equation" r:id="rId9" imgW="1600200" imgH="241200" progId="Equation.DSMT4">
                  <p:embed/>
                  <p:pic>
                    <p:nvPicPr>
                      <p:cNvPr id="27667" name="Object 19">
                        <a:extLst>
                          <a:ext uri="{FF2B5EF4-FFF2-40B4-BE49-F238E27FC236}">
                            <a16:creationId xmlns:a16="http://schemas.microsoft.com/office/drawing/2014/main" id="{DDC5A67E-BE92-4648-ABD0-142CE7B04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1412776"/>
                        <a:ext cx="3832051" cy="57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>
            <a:extLst>
              <a:ext uri="{FF2B5EF4-FFF2-40B4-BE49-F238E27FC236}">
                <a16:creationId xmlns:a16="http://schemas.microsoft.com/office/drawing/2014/main" id="{8A873122-C0AB-48BD-9D02-48B186514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93385"/>
              </p:ext>
            </p:extLst>
          </p:nvPr>
        </p:nvGraphicFramePr>
        <p:xfrm>
          <a:off x="3119359" y="1977063"/>
          <a:ext cx="3540873" cy="59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6" name="Equation" r:id="rId11" imgW="1511280" imgH="253800" progId="Equation.DSMT4">
                  <p:embed/>
                </p:oleObj>
              </mc:Choice>
              <mc:Fallback>
                <p:oleObj name="Equation" r:id="rId11" imgW="1511280" imgH="253800" progId="Equation.DSMT4">
                  <p:embed/>
                  <p:pic>
                    <p:nvPicPr>
                      <p:cNvPr id="27669" name="Object 21">
                        <a:extLst>
                          <a:ext uri="{FF2B5EF4-FFF2-40B4-BE49-F238E27FC236}">
                            <a16:creationId xmlns:a16="http://schemas.microsoft.com/office/drawing/2014/main" id="{8A873122-C0AB-48BD-9D02-48B186514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359" y="1977063"/>
                        <a:ext cx="3540873" cy="59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Text Box 23">
            <a:extLst>
              <a:ext uri="{FF2B5EF4-FFF2-40B4-BE49-F238E27FC236}">
                <a16:creationId xmlns:a16="http://schemas.microsoft.com/office/drawing/2014/main" id="{4903684D-1D92-40DE-8D85-93D9A8D9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068" y="381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152B3C27-06CA-4387-9585-26E25EFD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1943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求二阶偏导数</a:t>
            </a:r>
          </a:p>
        </p:txBody>
      </p:sp>
      <p:graphicFrame>
        <p:nvGraphicFramePr>
          <p:cNvPr id="27673" name="Object 25">
            <a:extLst>
              <a:ext uri="{FF2B5EF4-FFF2-40B4-BE49-F238E27FC236}">
                <a16:creationId xmlns:a16="http://schemas.microsoft.com/office/drawing/2014/main" id="{E1ECEACA-ED66-4A66-9630-737E42D3E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47277"/>
              </p:ext>
            </p:extLst>
          </p:nvPr>
        </p:nvGraphicFramePr>
        <p:xfrm>
          <a:off x="936444" y="3774609"/>
          <a:ext cx="7614012" cy="54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7" name="Equation" r:id="rId13" imgW="3377880" imgH="241200" progId="Equation.DSMT4">
                  <p:embed/>
                </p:oleObj>
              </mc:Choice>
              <mc:Fallback>
                <p:oleObj name="Equation" r:id="rId13" imgW="3377880" imgH="241200" progId="Equation.DSMT4">
                  <p:embed/>
                  <p:pic>
                    <p:nvPicPr>
                      <p:cNvPr id="27673" name="Object 25">
                        <a:extLst>
                          <a:ext uri="{FF2B5EF4-FFF2-40B4-BE49-F238E27FC236}">
                            <a16:creationId xmlns:a16="http://schemas.microsoft.com/office/drawing/2014/main" id="{E1ECEACA-ED66-4A66-9630-737E42D3E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444" y="3774609"/>
                        <a:ext cx="7614012" cy="543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>
            <a:extLst>
              <a:ext uri="{FF2B5EF4-FFF2-40B4-BE49-F238E27FC236}">
                <a16:creationId xmlns:a16="http://schemas.microsoft.com/office/drawing/2014/main" id="{D6FB2CE2-B855-498D-871C-A4C039796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6423"/>
              </p:ext>
            </p:extLst>
          </p:nvPr>
        </p:nvGraphicFramePr>
        <p:xfrm>
          <a:off x="2984500" y="4587875"/>
          <a:ext cx="285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8" name="Equation" r:id="rId15" imgW="1269720" imgH="203040" progId="Equation.DSMT4">
                  <p:embed/>
                </p:oleObj>
              </mc:Choice>
              <mc:Fallback>
                <p:oleObj name="Equation" r:id="rId15" imgW="1269720" imgH="203040" progId="Equation.DSMT4">
                  <p:embed/>
                  <p:pic>
                    <p:nvPicPr>
                      <p:cNvPr id="27676" name="Object 28">
                        <a:extLst>
                          <a:ext uri="{FF2B5EF4-FFF2-40B4-BE49-F238E27FC236}">
                            <a16:creationId xmlns:a16="http://schemas.microsoft.com/office/drawing/2014/main" id="{D6FB2CE2-B855-498D-871C-A4C039796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587875"/>
                        <a:ext cx="285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>
            <a:extLst>
              <a:ext uri="{FF2B5EF4-FFF2-40B4-BE49-F238E27FC236}">
                <a16:creationId xmlns:a16="http://schemas.microsoft.com/office/drawing/2014/main" id="{42CCB697-EB1D-4032-8105-AD8E4FCA5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993315"/>
              </p:ext>
            </p:extLst>
          </p:nvPr>
        </p:nvGraphicFramePr>
        <p:xfrm>
          <a:off x="2173288" y="5094288"/>
          <a:ext cx="39830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9" name="Equation" r:id="rId17" imgW="1688760" imgH="228600" progId="Equation.DSMT4">
                  <p:embed/>
                </p:oleObj>
              </mc:Choice>
              <mc:Fallback>
                <p:oleObj name="Equation" r:id="rId17" imgW="1688760" imgH="228600" progId="Equation.DSMT4">
                  <p:embed/>
                  <p:pic>
                    <p:nvPicPr>
                      <p:cNvPr id="27679" name="Object 31">
                        <a:extLst>
                          <a:ext uri="{FF2B5EF4-FFF2-40B4-BE49-F238E27FC236}">
                            <a16:creationId xmlns:a16="http://schemas.microsoft.com/office/drawing/2014/main" id="{42CCB697-EB1D-4032-8105-AD8E4FCA5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094288"/>
                        <a:ext cx="39830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>
            <a:extLst>
              <a:ext uri="{FF2B5EF4-FFF2-40B4-BE49-F238E27FC236}">
                <a16:creationId xmlns:a16="http://schemas.microsoft.com/office/drawing/2014/main" id="{C29B2003-7704-4E26-9C16-B10A75C64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9495"/>
              </p:ext>
            </p:extLst>
          </p:nvPr>
        </p:nvGraphicFramePr>
        <p:xfrm>
          <a:off x="971600" y="5702270"/>
          <a:ext cx="200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30" name="Equation" r:id="rId19" imgW="888840" imgH="203040" progId="Equation.DSMT4">
                  <p:embed/>
                </p:oleObj>
              </mc:Choice>
              <mc:Fallback>
                <p:oleObj name="Equation" r:id="rId19" imgW="888840" imgH="203040" progId="Equation.DSMT4">
                  <p:embed/>
                  <p:pic>
                    <p:nvPicPr>
                      <p:cNvPr id="27680" name="Object 32">
                        <a:extLst>
                          <a:ext uri="{FF2B5EF4-FFF2-40B4-BE49-F238E27FC236}">
                            <a16:creationId xmlns:a16="http://schemas.microsoft.com/office/drawing/2014/main" id="{C29B2003-7704-4E26-9C16-B10A75C64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702270"/>
                        <a:ext cx="200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AutoShape 34">
            <a:extLst>
              <a:ext uri="{FF2B5EF4-FFF2-40B4-BE49-F238E27FC236}">
                <a16:creationId xmlns:a16="http://schemas.microsoft.com/office/drawing/2014/main" id="{B632534F-A7A9-41DB-A791-D7FBE9954182}"/>
              </a:ext>
            </a:extLst>
          </p:cNvPr>
          <p:cNvSpPr>
            <a:spLocks/>
          </p:cNvSpPr>
          <p:nvPr/>
        </p:nvSpPr>
        <p:spPr bwMode="auto">
          <a:xfrm>
            <a:off x="2971800" y="1554163"/>
            <a:ext cx="150813" cy="914400"/>
          </a:xfrm>
          <a:prstGeom prst="leftBrace">
            <a:avLst>
              <a:gd name="adj1" fmla="val 505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83" name="Object 35">
            <a:extLst>
              <a:ext uri="{FF2B5EF4-FFF2-40B4-BE49-F238E27FC236}">
                <a16:creationId xmlns:a16="http://schemas.microsoft.com/office/drawing/2014/main" id="{DB3587E2-8347-44BD-85D0-F34226F5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415194"/>
              </p:ext>
            </p:extLst>
          </p:nvPr>
        </p:nvGraphicFramePr>
        <p:xfrm>
          <a:off x="2322644" y="348765"/>
          <a:ext cx="5130024" cy="57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31" name="Equation" r:id="rId21" imgW="2044440" imgH="228600" progId="Equation.DSMT4">
                  <p:embed/>
                </p:oleObj>
              </mc:Choice>
              <mc:Fallback>
                <p:oleObj name="Equation" r:id="rId21" imgW="2044440" imgH="228600" progId="Equation.DSMT4">
                  <p:embed/>
                  <p:pic>
                    <p:nvPicPr>
                      <p:cNvPr id="27683" name="Object 35">
                        <a:extLst>
                          <a:ext uri="{FF2B5EF4-FFF2-40B4-BE49-F238E27FC236}">
                            <a16:creationId xmlns:a16="http://schemas.microsoft.com/office/drawing/2014/main" id="{DB3587E2-8347-44BD-85D0-F34226F5E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644" y="348765"/>
                        <a:ext cx="5130024" cy="573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Line 36">
            <a:extLst>
              <a:ext uri="{FF2B5EF4-FFF2-40B4-BE49-F238E27FC236}">
                <a16:creationId xmlns:a16="http://schemas.microsoft.com/office/drawing/2014/main" id="{E3F1F203-72C0-40E8-880B-E8C8EC8BD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267200"/>
            <a:ext cx="2590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85" name="Line 37">
            <a:extLst>
              <a:ext uri="{FF2B5EF4-FFF2-40B4-BE49-F238E27FC236}">
                <a16:creationId xmlns:a16="http://schemas.microsoft.com/office/drawing/2014/main" id="{E228E6DC-AB28-4960-BB79-B6F52E16C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904" y="4267200"/>
            <a:ext cx="1905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86" name="Line 38">
            <a:extLst>
              <a:ext uri="{FF2B5EF4-FFF2-40B4-BE49-F238E27FC236}">
                <a16:creationId xmlns:a16="http://schemas.microsoft.com/office/drawing/2014/main" id="{28C7D85A-7AB0-47BF-A983-5C455C29A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144" y="4267200"/>
            <a:ext cx="2819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3" grpId="0" autoUpdateAnimBg="0"/>
      <p:bldP spid="27654" grpId="0" autoUpdateAnimBg="0"/>
      <p:bldP spid="27655" grpId="0" autoUpdateAnimBg="0"/>
      <p:bldP spid="27656" grpId="0" build="p" autoUpdateAnimBg="0"/>
      <p:bldP spid="27657" grpId="0" autoUpdateAnimBg="0"/>
      <p:bldP spid="276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076C12E3-C738-4F19-BF6A-2DD0B3A0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00200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3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CC6921FE-FC15-47E9-8396-731A2536C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9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F381E82-E25E-4950-BF53-951117DB7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5115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3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248E8DA-8A43-463C-9EF2-302DB8D23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377" y="41021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为极大值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0C8821C6-D109-40A0-AAE8-F48F86872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66370"/>
              </p:ext>
            </p:extLst>
          </p:nvPr>
        </p:nvGraphicFramePr>
        <p:xfrm>
          <a:off x="2771800" y="1662906"/>
          <a:ext cx="3136442" cy="46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5" name="Equation" r:id="rId3" imgW="1371600" imgH="203040" progId="Equation.DSMT4">
                  <p:embed/>
                </p:oleObj>
              </mc:Choice>
              <mc:Fallback>
                <p:oleObj name="Equation" r:id="rId3" imgW="1371600" imgH="203040" progId="Equation.DSMT4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:a16="http://schemas.microsoft.com/office/drawing/2014/main" id="{0C8821C6-D109-40A0-AAE8-F48F86872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662906"/>
                        <a:ext cx="3136442" cy="464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732AF4E0-05BE-4277-A51B-8F8A5EBF0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49450"/>
              </p:ext>
            </p:extLst>
          </p:nvPr>
        </p:nvGraphicFramePr>
        <p:xfrm>
          <a:off x="1426628" y="2197415"/>
          <a:ext cx="5031993" cy="52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6" name="Equation" r:id="rId5" imgW="2197080" imgH="228600" progId="Equation.DSMT4">
                  <p:embed/>
                </p:oleObj>
              </mc:Choice>
              <mc:Fallback>
                <p:oleObj name="Equation" r:id="rId5" imgW="2197080" imgH="228600" progId="Equation.DSMT4">
                  <p:embed/>
                  <p:pic>
                    <p:nvPicPr>
                      <p:cNvPr id="28684" name="Object 12">
                        <a:extLst>
                          <a:ext uri="{FF2B5EF4-FFF2-40B4-BE49-F238E27FC236}">
                            <a16:creationId xmlns:a16="http://schemas.microsoft.com/office/drawing/2014/main" id="{732AF4E0-05BE-4277-A51B-8F8A5EBF0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28" y="2197415"/>
                        <a:ext cx="5031993" cy="52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BFAA4C11-71FE-4CF9-84B9-9E3F8FF4E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91246"/>
              </p:ext>
            </p:extLst>
          </p:nvPr>
        </p:nvGraphicFramePr>
        <p:xfrm>
          <a:off x="2794583" y="2911789"/>
          <a:ext cx="3664038" cy="48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7" name="Equation" r:id="rId7" imgW="1536480" imgH="203040" progId="Equation.DSMT4">
                  <p:embed/>
                </p:oleObj>
              </mc:Choice>
              <mc:Fallback>
                <p:oleObj name="Equation" r:id="rId7" imgW="1536480" imgH="203040" progId="Equation.DSMT4">
                  <p:embed/>
                  <p:pic>
                    <p:nvPicPr>
                      <p:cNvPr id="28686" name="Object 14">
                        <a:extLst>
                          <a:ext uri="{FF2B5EF4-FFF2-40B4-BE49-F238E27FC236}">
                            <a16:creationId xmlns:a16="http://schemas.microsoft.com/office/drawing/2014/main" id="{BFAA4C11-71FE-4CF9-84B9-9E3F8FF4E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583" y="2911789"/>
                        <a:ext cx="3664038" cy="48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8E3A02CD-0D1F-4E58-B2E4-D4C459212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04418"/>
              </p:ext>
            </p:extLst>
          </p:nvPr>
        </p:nvGraphicFramePr>
        <p:xfrm>
          <a:off x="953218" y="4192724"/>
          <a:ext cx="2183682" cy="45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8" name="Equation" r:id="rId9" imgW="977760" imgH="203040" progId="Equation.DSMT4">
                  <p:embed/>
                </p:oleObj>
              </mc:Choice>
              <mc:Fallback>
                <p:oleObj name="Equation" r:id="rId9" imgW="977760" imgH="203040" progId="Equation.DSMT4">
                  <p:embed/>
                  <p:pic>
                    <p:nvPicPr>
                      <p:cNvPr id="28687" name="Object 15">
                        <a:extLst>
                          <a:ext uri="{FF2B5EF4-FFF2-40B4-BE49-F238E27FC236}">
                            <a16:creationId xmlns:a16="http://schemas.microsoft.com/office/drawing/2014/main" id="{8E3A02CD-0D1F-4E58-B2E4-D4C459212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18" y="4192724"/>
                        <a:ext cx="2183682" cy="453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>
            <a:extLst>
              <a:ext uri="{FF2B5EF4-FFF2-40B4-BE49-F238E27FC236}">
                <a16:creationId xmlns:a16="http://schemas.microsoft.com/office/drawing/2014/main" id="{F9E0951D-3588-40E6-A2D2-509E2931C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93176"/>
              </p:ext>
            </p:extLst>
          </p:nvPr>
        </p:nvGraphicFramePr>
        <p:xfrm>
          <a:off x="1429857" y="3495989"/>
          <a:ext cx="4527802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59" name="Equation" r:id="rId11" imgW="1993680" imgH="228600" progId="Equation.DSMT4">
                  <p:embed/>
                </p:oleObj>
              </mc:Choice>
              <mc:Fallback>
                <p:oleObj name="Equation" r:id="rId11" imgW="1993680" imgH="228600" progId="Equation.DSMT4">
                  <p:embed/>
                  <p:pic>
                    <p:nvPicPr>
                      <p:cNvPr id="28688" name="Object 16">
                        <a:extLst>
                          <a:ext uri="{FF2B5EF4-FFF2-40B4-BE49-F238E27FC236}">
                            <a16:creationId xmlns:a16="http://schemas.microsoft.com/office/drawing/2014/main" id="{F9E0951D-3588-40E6-A2D2-509E2931C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57" y="3495989"/>
                        <a:ext cx="4527802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18">
            <a:extLst>
              <a:ext uri="{FF2B5EF4-FFF2-40B4-BE49-F238E27FC236}">
                <a16:creationId xmlns:a16="http://schemas.microsoft.com/office/drawing/2014/main" id="{E638C663-E3D2-4C7A-8CDB-45CEDB778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3ECB148F-EE26-47AF-B10E-1D730BFE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1051514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28692" name="Object 20">
            <a:extLst>
              <a:ext uri="{FF2B5EF4-FFF2-40B4-BE49-F238E27FC236}">
                <a16:creationId xmlns:a16="http://schemas.microsoft.com/office/drawing/2014/main" id="{A91DF3AF-AC22-4D36-A4E5-F82D8C69C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5654"/>
              </p:ext>
            </p:extLst>
          </p:nvPr>
        </p:nvGraphicFramePr>
        <p:xfrm>
          <a:off x="2538179" y="529636"/>
          <a:ext cx="3241578" cy="48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0" name="Equation" r:id="rId13" imgW="1358640" imgH="203040" progId="Equation.DSMT4">
                  <p:embed/>
                </p:oleObj>
              </mc:Choice>
              <mc:Fallback>
                <p:oleObj name="Equation" r:id="rId13" imgW="1358640" imgH="203040" progId="Equation.DSMT4">
                  <p:embed/>
                  <p:pic>
                    <p:nvPicPr>
                      <p:cNvPr id="28692" name="Object 20">
                        <a:extLst>
                          <a:ext uri="{FF2B5EF4-FFF2-40B4-BE49-F238E27FC236}">
                            <a16:creationId xmlns:a16="http://schemas.microsoft.com/office/drawing/2014/main" id="{A91DF3AF-AC22-4D36-A4E5-F82D8C69C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179" y="529636"/>
                        <a:ext cx="3241578" cy="484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>
            <a:extLst>
              <a:ext uri="{FF2B5EF4-FFF2-40B4-BE49-F238E27FC236}">
                <a16:creationId xmlns:a16="http://schemas.microsoft.com/office/drawing/2014/main" id="{B68AFA40-9A25-42C7-88A6-44350017A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697633"/>
              </p:ext>
            </p:extLst>
          </p:nvPr>
        </p:nvGraphicFramePr>
        <p:xfrm>
          <a:off x="1366425" y="1035483"/>
          <a:ext cx="4944865" cy="52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1" name="Equation" r:id="rId15" imgW="2145960" imgH="228600" progId="Equation.DSMT4">
                  <p:embed/>
                </p:oleObj>
              </mc:Choice>
              <mc:Fallback>
                <p:oleObj name="Equation" r:id="rId15" imgW="2145960" imgH="228600" progId="Equation.DSMT4">
                  <p:embed/>
                  <p:pic>
                    <p:nvPicPr>
                      <p:cNvPr id="28694" name="Object 22">
                        <a:extLst>
                          <a:ext uri="{FF2B5EF4-FFF2-40B4-BE49-F238E27FC236}">
                            <a16:creationId xmlns:a16="http://schemas.microsoft.com/office/drawing/2014/main" id="{B68AFA40-9A25-42C7-88A6-44350017A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425" y="1035483"/>
                        <a:ext cx="4944865" cy="52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>
            <a:extLst>
              <a:ext uri="{FF2B5EF4-FFF2-40B4-BE49-F238E27FC236}">
                <a16:creationId xmlns:a16="http://schemas.microsoft.com/office/drawing/2014/main" id="{0C3C713A-AF21-4D38-B7FC-A3EF9D3D1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3843"/>
              </p:ext>
            </p:extLst>
          </p:nvPr>
        </p:nvGraphicFramePr>
        <p:xfrm>
          <a:off x="1905000" y="571500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2" name="公式" r:id="rId17" imgW="152280" imgH="164880" progId="Equation.3">
                  <p:embed/>
                </p:oleObj>
              </mc:Choice>
              <mc:Fallback>
                <p:oleObj name="公式" r:id="rId17" imgW="152280" imgH="164880" progId="Equation.3">
                  <p:embed/>
                  <p:pic>
                    <p:nvPicPr>
                      <p:cNvPr id="28695" name="Object 23">
                        <a:extLst>
                          <a:ext uri="{FF2B5EF4-FFF2-40B4-BE49-F238E27FC236}">
                            <a16:creationId xmlns:a16="http://schemas.microsoft.com/office/drawing/2014/main" id="{0C3C713A-AF21-4D38-B7FC-A3EF9D3D1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427038" cy="463550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>
            <a:extLst>
              <a:ext uri="{FF2B5EF4-FFF2-40B4-BE49-F238E27FC236}">
                <a16:creationId xmlns:a16="http://schemas.microsoft.com/office/drawing/2014/main" id="{426A6FD3-A4D5-4452-83E7-5301FFE7B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56688"/>
              </p:ext>
            </p:extLst>
          </p:nvPr>
        </p:nvGraphicFramePr>
        <p:xfrm>
          <a:off x="4419600" y="5715000"/>
          <a:ext cx="427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3" name="公式" r:id="rId19" imgW="152280" imgH="164880" progId="Equation.3">
                  <p:embed/>
                </p:oleObj>
              </mc:Choice>
              <mc:Fallback>
                <p:oleObj name="公式" r:id="rId19" imgW="152280" imgH="164880" progId="Equation.3">
                  <p:embed/>
                  <p:pic>
                    <p:nvPicPr>
                      <p:cNvPr id="28696" name="Object 24">
                        <a:extLst>
                          <a:ext uri="{FF2B5EF4-FFF2-40B4-BE49-F238E27FC236}">
                            <a16:creationId xmlns:a16="http://schemas.microsoft.com/office/drawing/2014/main" id="{426A6FD3-A4D5-4452-83E7-5301FFE7B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427038" cy="463550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>
            <a:extLst>
              <a:ext uri="{FF2B5EF4-FFF2-40B4-BE49-F238E27FC236}">
                <a16:creationId xmlns:a16="http://schemas.microsoft.com/office/drawing/2014/main" id="{1237218B-0F7F-4646-AF99-8F72587C6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416730"/>
              </p:ext>
            </p:extLst>
          </p:nvPr>
        </p:nvGraphicFramePr>
        <p:xfrm>
          <a:off x="6781800" y="5715000"/>
          <a:ext cx="427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4" name="公式" r:id="rId21" imgW="152280" imgH="177480" progId="Equation.3">
                  <p:embed/>
                </p:oleObj>
              </mc:Choice>
              <mc:Fallback>
                <p:oleObj name="公式" r:id="rId21" imgW="152280" imgH="177480" progId="Equation.3">
                  <p:embed/>
                  <p:pic>
                    <p:nvPicPr>
                      <p:cNvPr id="28697" name="Object 25">
                        <a:extLst>
                          <a:ext uri="{FF2B5EF4-FFF2-40B4-BE49-F238E27FC236}">
                            <a16:creationId xmlns:a16="http://schemas.microsoft.com/office/drawing/2014/main" id="{1237218B-0F7F-4646-AF99-8F72587C6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427038" cy="498475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Line 26">
            <a:extLst>
              <a:ext uri="{FF2B5EF4-FFF2-40B4-BE49-F238E27FC236}">
                <a16:creationId xmlns:a16="http://schemas.microsoft.com/office/drawing/2014/main" id="{1669D934-B9C8-4CEA-9334-CABC78E24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29200"/>
            <a:ext cx="815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25">
            <a:extLst>
              <a:ext uri="{FF2B5EF4-FFF2-40B4-BE49-F238E27FC236}">
                <a16:creationId xmlns:a16="http://schemas.microsoft.com/office/drawing/2014/main" id="{FB73C8FD-31BD-4DC7-91DC-3AA13EDFC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72377"/>
              </p:ext>
            </p:extLst>
          </p:nvPr>
        </p:nvGraphicFramePr>
        <p:xfrm>
          <a:off x="764994" y="5162670"/>
          <a:ext cx="7614012" cy="543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65" name="Equation" r:id="rId23" imgW="3377880" imgH="241200" progId="Equation.DSMT4">
                  <p:embed/>
                </p:oleObj>
              </mc:Choice>
              <mc:Fallback>
                <p:oleObj name="Equation" r:id="rId23" imgW="3377880" imgH="241200" progId="Equation.DSMT4">
                  <p:embed/>
                  <p:pic>
                    <p:nvPicPr>
                      <p:cNvPr id="27673" name="Object 25">
                        <a:extLst>
                          <a:ext uri="{FF2B5EF4-FFF2-40B4-BE49-F238E27FC236}">
                            <a16:creationId xmlns:a16="http://schemas.microsoft.com/office/drawing/2014/main" id="{E1ECEACA-ED66-4A66-9630-737E42D3E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94" y="5162670"/>
                        <a:ext cx="7614012" cy="543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build="p" autoUpdateAnimBg="0"/>
      <p:bldP spid="28676" grpId="0" autoUpdateAnimBg="0"/>
      <p:bldP spid="28677" grpId="0" build="p" autoUpdateAnimBg="0"/>
      <p:bldP spid="286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D1F72DC4-D9D5-461E-AD1F-C63868DE9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7239"/>
              </p:ext>
            </p:extLst>
          </p:nvPr>
        </p:nvGraphicFramePr>
        <p:xfrm>
          <a:off x="6705600" y="2743200"/>
          <a:ext cx="17145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99" name="BMP 图像" r:id="rId3" imgW="1714680" imgH="1305000" progId="Paint.Picture">
                  <p:embed/>
                </p:oleObj>
              </mc:Choice>
              <mc:Fallback>
                <p:oleObj name="BMP 图像" r:id="rId3" imgW="1714680" imgH="1305000" progId="Paint.Picture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D1F72DC4-D9D5-461E-AD1F-C63868DE9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17145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>
            <a:extLst>
              <a:ext uri="{FF2B5EF4-FFF2-40B4-BE49-F238E27FC236}">
                <a16:creationId xmlns:a16="http://schemas.microsoft.com/office/drawing/2014/main" id="{A7B86B11-3C1A-4523-9929-582CCA6A9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3104" y="457610"/>
            <a:ext cx="2438400" cy="63341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讨论函数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09965DD-7FE2-44FD-8ADF-DD0A2FDD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7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971488D1-EDF2-4777-8CE6-B3AE7646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是否取得极值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A7C080AA-BCFD-4EEA-8302-FC3A87F6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38288"/>
            <a:ext cx="8642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显然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都是它们的驻点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并且在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 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93F920F2-A1F7-479B-89D9-7AC6829B2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点邻域内的取值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093404E6-6D91-48E2-BD92-0A67BD7C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242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 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3B0F5667-99F8-4129-AC4C-4AE04863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24" y="57261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51331747-8D9B-45F4-B84C-06C6C77CB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9970"/>
              </p:ext>
            </p:extLst>
          </p:nvPr>
        </p:nvGraphicFramePr>
        <p:xfrm>
          <a:off x="412750" y="4959102"/>
          <a:ext cx="5969001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0" name="Equation" r:id="rId5" imgW="2603160" imgH="279360" progId="Equation.DSMT4">
                  <p:embed/>
                </p:oleObj>
              </mc:Choice>
              <mc:Fallback>
                <p:oleObj name="Equation" r:id="rId5" imgW="2603160" imgH="279360" progId="Equation.DSMT4">
                  <p:embed/>
                  <p:pic>
                    <p:nvPicPr>
                      <p:cNvPr id="29706" name="Object 10">
                        <a:extLst>
                          <a:ext uri="{FF2B5EF4-FFF2-40B4-BE49-F238E27FC236}">
                            <a16:creationId xmlns:a16="http://schemas.microsoft.com/office/drawing/2014/main" id="{51331747-8D9B-45F4-B84C-06C6C77CB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959102"/>
                        <a:ext cx="5969001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>
            <a:extLst>
              <a:ext uri="{FF2B5EF4-FFF2-40B4-BE49-F238E27FC236}">
                <a16:creationId xmlns:a16="http://schemas.microsoft.com/office/drawing/2014/main" id="{C2B78979-E1D7-4731-8A91-E07780894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397" y="5710857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为极小值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10" name="AutoShape 14">
            <a:extLst>
              <a:ext uri="{FF2B5EF4-FFF2-40B4-BE49-F238E27FC236}">
                <a16:creationId xmlns:a16="http://schemas.microsoft.com/office/drawing/2014/main" id="{AB6E4476-9B0C-49EC-B2C0-1560872D149B}"/>
              </a:ext>
            </a:extLst>
          </p:cNvPr>
          <p:cNvSpPr>
            <a:spLocks/>
          </p:cNvSpPr>
          <p:nvPr/>
        </p:nvSpPr>
        <p:spPr bwMode="auto">
          <a:xfrm>
            <a:off x="1600200" y="35052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A8907853-C240-46EC-BE99-4CF3AA37B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908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07E44565-9E8B-42B7-AF3E-2AF43971F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385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负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78090D03-16D0-4C83-A953-2371183C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57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29714" name="Object 18">
            <a:extLst>
              <a:ext uri="{FF2B5EF4-FFF2-40B4-BE49-F238E27FC236}">
                <a16:creationId xmlns:a16="http://schemas.microsoft.com/office/drawing/2014/main" id="{7C8CDB90-4F67-4092-910D-1C77B6947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992923"/>
              </p:ext>
            </p:extLst>
          </p:nvPr>
        </p:nvGraphicFramePr>
        <p:xfrm>
          <a:off x="2884439" y="438150"/>
          <a:ext cx="1647828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1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29714" name="Object 18">
                        <a:extLst>
                          <a:ext uri="{FF2B5EF4-FFF2-40B4-BE49-F238E27FC236}">
                            <a16:creationId xmlns:a16="http://schemas.microsoft.com/office/drawing/2014/main" id="{7C8CDB90-4F67-4092-910D-1C77B6947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39" y="438150"/>
                        <a:ext cx="1647828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>
            <a:extLst>
              <a:ext uri="{FF2B5EF4-FFF2-40B4-BE49-F238E27FC236}">
                <a16:creationId xmlns:a16="http://schemas.microsoft.com/office/drawing/2014/main" id="{088CE992-BC19-4257-B3EB-7773C811A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60026"/>
              </p:ext>
            </p:extLst>
          </p:nvPr>
        </p:nvGraphicFramePr>
        <p:xfrm>
          <a:off x="4906078" y="413346"/>
          <a:ext cx="2075043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2" name="Equation" r:id="rId9" imgW="863280" imgH="228600" progId="Equation.DSMT4">
                  <p:embed/>
                </p:oleObj>
              </mc:Choice>
              <mc:Fallback>
                <p:oleObj name="Equation" r:id="rId9" imgW="863280" imgH="228600" progId="Equation.DSMT4">
                  <p:embed/>
                  <p:pic>
                    <p:nvPicPr>
                      <p:cNvPr id="29715" name="Object 19">
                        <a:extLst>
                          <a:ext uri="{FF2B5EF4-FFF2-40B4-BE49-F238E27FC236}">
                            <a16:creationId xmlns:a16="http://schemas.microsoft.com/office/drawing/2014/main" id="{088CE992-BC19-4257-B3EB-7773C811A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078" y="413346"/>
                        <a:ext cx="2075043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Text Box 20">
            <a:extLst>
              <a:ext uri="{FF2B5EF4-FFF2-40B4-BE49-F238E27FC236}">
                <a16:creationId xmlns:a16="http://schemas.microsoft.com/office/drawing/2014/main" id="{17A8CBEF-2DC0-4244-BF78-141C020A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220" y="427832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</a:p>
        </p:txBody>
      </p:sp>
      <p:graphicFrame>
        <p:nvGraphicFramePr>
          <p:cNvPr id="29717" name="Object 21">
            <a:extLst>
              <a:ext uri="{FF2B5EF4-FFF2-40B4-BE49-F238E27FC236}">
                <a16:creationId xmlns:a16="http://schemas.microsoft.com/office/drawing/2014/main" id="{08F82506-EF6D-4C6E-90AD-A5A231ED4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52426"/>
              </p:ext>
            </p:extLst>
          </p:nvPr>
        </p:nvGraphicFramePr>
        <p:xfrm>
          <a:off x="6883840" y="3868016"/>
          <a:ext cx="304800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3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29717" name="Object 21">
                        <a:extLst>
                          <a:ext uri="{FF2B5EF4-FFF2-40B4-BE49-F238E27FC236}">
                            <a16:creationId xmlns:a16="http://schemas.microsoft.com/office/drawing/2014/main" id="{08F82506-EF6D-4C6E-90AD-A5A231ED4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840" y="3868016"/>
                        <a:ext cx="304800" cy="33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E5960D33-1B66-4D44-8D32-CAE88EC6F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636743"/>
              </p:ext>
            </p:extLst>
          </p:nvPr>
        </p:nvGraphicFramePr>
        <p:xfrm>
          <a:off x="8115300" y="3687907"/>
          <a:ext cx="304800" cy="360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4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29718" name="Object 22">
                        <a:extLst>
                          <a:ext uri="{FF2B5EF4-FFF2-40B4-BE49-F238E27FC236}">
                            <a16:creationId xmlns:a16="http://schemas.microsoft.com/office/drawing/2014/main" id="{E5960D33-1B66-4D44-8D32-CAE88EC6F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3687907"/>
                        <a:ext cx="304800" cy="360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>
            <a:extLst>
              <a:ext uri="{FF2B5EF4-FFF2-40B4-BE49-F238E27FC236}">
                <a16:creationId xmlns:a16="http://schemas.microsoft.com/office/drawing/2014/main" id="{65EA74C3-21E3-45D3-8DE3-62127278E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66522"/>
              </p:ext>
            </p:extLst>
          </p:nvPr>
        </p:nvGraphicFramePr>
        <p:xfrm>
          <a:off x="7289800" y="2639196"/>
          <a:ext cx="300187" cy="3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5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29719" name="Object 23">
                        <a:extLst>
                          <a:ext uri="{FF2B5EF4-FFF2-40B4-BE49-F238E27FC236}">
                            <a16:creationId xmlns:a16="http://schemas.microsoft.com/office/drawing/2014/main" id="{65EA74C3-21E3-45D3-8DE3-62127278E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2639196"/>
                        <a:ext cx="300187" cy="3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>
            <a:extLst>
              <a:ext uri="{FF2B5EF4-FFF2-40B4-BE49-F238E27FC236}">
                <a16:creationId xmlns:a16="http://schemas.microsoft.com/office/drawing/2014/main" id="{42DD263B-570A-4DE3-BFB0-E11671AA1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58554"/>
              </p:ext>
            </p:extLst>
          </p:nvPr>
        </p:nvGraphicFramePr>
        <p:xfrm>
          <a:off x="7251700" y="32766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6" name="Equation" r:id="rId17" imgW="215640" imgH="241200" progId="Equation.3">
                  <p:embed/>
                </p:oleObj>
              </mc:Choice>
              <mc:Fallback>
                <p:oleObj name="Equation" r:id="rId17" imgW="215640" imgH="241200" progId="Equation.3">
                  <p:embed/>
                  <p:pic>
                    <p:nvPicPr>
                      <p:cNvPr id="29720" name="Object 24">
                        <a:extLst>
                          <a:ext uri="{FF2B5EF4-FFF2-40B4-BE49-F238E27FC236}">
                            <a16:creationId xmlns:a16="http://schemas.microsoft.com/office/drawing/2014/main" id="{42DD263B-570A-4DE3-BFB0-E11671AA1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2766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>
            <a:extLst>
              <a:ext uri="{FF2B5EF4-FFF2-40B4-BE49-F238E27FC236}">
                <a16:creationId xmlns:a16="http://schemas.microsoft.com/office/drawing/2014/main" id="{E98AFD69-E98F-4C3A-BAB4-4DE993B44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9537"/>
              </p:ext>
            </p:extLst>
          </p:nvPr>
        </p:nvGraphicFramePr>
        <p:xfrm>
          <a:off x="2924620" y="2135587"/>
          <a:ext cx="188237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7" name="Equation" r:id="rId19" imgW="787320" imgH="203040" progId="Equation.DSMT4">
                  <p:embed/>
                </p:oleObj>
              </mc:Choice>
              <mc:Fallback>
                <p:oleObj name="Equation" r:id="rId19" imgW="787320" imgH="203040" progId="Equation.DSMT4">
                  <p:embed/>
                  <p:pic>
                    <p:nvPicPr>
                      <p:cNvPr id="29722" name="Object 26">
                        <a:extLst>
                          <a:ext uri="{FF2B5EF4-FFF2-40B4-BE49-F238E27FC236}">
                            <a16:creationId xmlns:a16="http://schemas.microsoft.com/office/drawing/2014/main" id="{E98AFD69-E98F-4C3A-BAB4-4DE993B44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620" y="2135587"/>
                        <a:ext cx="188237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>
            <a:extLst>
              <a:ext uri="{FF2B5EF4-FFF2-40B4-BE49-F238E27FC236}">
                <a16:creationId xmlns:a16="http://schemas.microsoft.com/office/drawing/2014/main" id="{207E991C-0474-4B04-8E55-B09CB7D26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24437"/>
              </p:ext>
            </p:extLst>
          </p:nvPr>
        </p:nvGraphicFramePr>
        <p:xfrm>
          <a:off x="723900" y="2714377"/>
          <a:ext cx="17621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8" name="Equation" r:id="rId21" imgW="685800" imgH="228600" progId="Equation.DSMT4">
                  <p:embed/>
                </p:oleObj>
              </mc:Choice>
              <mc:Fallback>
                <p:oleObj name="Equation" r:id="rId21" imgW="685800" imgH="228600" progId="Equation.DSMT4">
                  <p:embed/>
                  <p:pic>
                    <p:nvPicPr>
                      <p:cNvPr id="29723" name="Object 27">
                        <a:extLst>
                          <a:ext uri="{FF2B5EF4-FFF2-40B4-BE49-F238E27FC236}">
                            <a16:creationId xmlns:a16="http://schemas.microsoft.com/office/drawing/2014/main" id="{207E991C-0474-4B04-8E55-B09CB7D26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714377"/>
                        <a:ext cx="17621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28">
            <a:extLst>
              <a:ext uri="{FF2B5EF4-FFF2-40B4-BE49-F238E27FC236}">
                <a16:creationId xmlns:a16="http://schemas.microsoft.com/office/drawing/2014/main" id="{398BDA1F-173D-40C1-ADD0-F78F3860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可能为</a:t>
            </a:r>
          </a:p>
        </p:txBody>
      </p:sp>
      <p:graphicFrame>
        <p:nvGraphicFramePr>
          <p:cNvPr id="29725" name="Object 29">
            <a:extLst>
              <a:ext uri="{FF2B5EF4-FFF2-40B4-BE49-F238E27FC236}">
                <a16:creationId xmlns:a16="http://schemas.microsoft.com/office/drawing/2014/main" id="{1A4B5A70-BBAB-4940-90F7-1C44E8931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275130"/>
              </p:ext>
            </p:extLst>
          </p:nvPr>
        </p:nvGraphicFramePr>
        <p:xfrm>
          <a:off x="1098362" y="5715513"/>
          <a:ext cx="3930838" cy="65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9" name="Equation" r:id="rId23" imgW="1676160" imgH="279360" progId="Equation.DSMT4">
                  <p:embed/>
                </p:oleObj>
              </mc:Choice>
              <mc:Fallback>
                <p:oleObj name="Equation" r:id="rId23" imgW="1676160" imgH="279360" progId="Equation.DSMT4">
                  <p:embed/>
                  <p:pic>
                    <p:nvPicPr>
                      <p:cNvPr id="29725" name="Object 29">
                        <a:extLst>
                          <a:ext uri="{FF2B5EF4-FFF2-40B4-BE49-F238E27FC236}">
                            <a16:creationId xmlns:a16="http://schemas.microsoft.com/office/drawing/2014/main" id="{1A4B5A70-BBAB-4940-90F7-1C44E8931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362" y="5715513"/>
                        <a:ext cx="3930838" cy="65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3" grpId="0" build="p" autoUpdateAnimBg="0"/>
      <p:bldP spid="29704" grpId="0" build="p" autoUpdateAnimBg="0"/>
      <p:bldP spid="29705" grpId="0" autoUpdateAnimBg="0"/>
      <p:bldP spid="29709" grpId="0" autoUpdateAnimBg="0"/>
      <p:bldP spid="29711" grpId="0" autoUpdateAnimBg="0"/>
      <p:bldP spid="29712" grpId="0" autoUpdateAnimBg="0"/>
      <p:bldP spid="29713" grpId="0" autoUpdateAnimBg="0"/>
      <p:bldP spid="2972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10E90CB-2BAA-4FF2-96AF-F6DC867E71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6844" y="360918"/>
            <a:ext cx="38100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三、最值应用问题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0262BF-7BB2-46BE-BC2B-9C7CD082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143000"/>
            <a:ext cx="48006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955FA0D1-0E94-4EF4-AE50-61AA8A46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17316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在闭域上连续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CF54C7B4-6E8E-4B1E-BA80-A9D9B00F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在闭域上可达到最值</a:t>
            </a: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67C98C0D-3EB1-4F5E-9492-7E60246C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1752600"/>
            <a:ext cx="173037" cy="533400"/>
          </a:xfrm>
          <a:prstGeom prst="downArrow">
            <a:avLst>
              <a:gd name="adj1" fmla="val 50000"/>
              <a:gd name="adj2" fmla="val 770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7C85EAB9-975F-4E0C-AF1D-8E51F50A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1312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最值可疑点  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4BC08FB0-59C5-48B7-986F-0689490F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92450"/>
            <a:ext cx="593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可能极值点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驻点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偏导不存在点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660E0792-FE15-4700-AD48-99EAF6F5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48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边界上的最值点</a:t>
            </a:r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C4C23B7E-15E2-4F2E-B4C7-12ED09CED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958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当区域内部最值存在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只有一个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D2D00375-C138-4AFC-AD9A-2D9AE94A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265062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为极小         值</a:t>
            </a:r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9BD47CE9-3894-47FB-94AB-A981C762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65763"/>
            <a:ext cx="990600" cy="173037"/>
          </a:xfrm>
          <a:prstGeom prst="rightArrow">
            <a:avLst>
              <a:gd name="adj1" fmla="val 50000"/>
              <a:gd name="adj2" fmla="val 14312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8" name="Text Box 18">
            <a:extLst>
              <a:ext uri="{FF2B5EF4-FFF2-40B4-BE49-F238E27FC236}">
                <a16:creationId xmlns:a16="http://schemas.microsoft.com/office/drawing/2014/main" id="{2EB2C0DF-39EF-4465-B525-9284B2170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523875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为最小        值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A52EF556-C374-4265-9678-EA4BA299C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57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DCC3F405-4DFE-42F3-A486-D5CD7FE1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253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34">
            <a:extLst>
              <a:ext uri="{FF2B5EF4-FFF2-40B4-BE49-F238E27FC236}">
                <a16:creationId xmlns:a16="http://schemas.microsoft.com/office/drawing/2014/main" id="{B074EF33-B752-4563-89A8-4C94663DE5FD}"/>
              </a:ext>
            </a:extLst>
          </p:cNvPr>
          <p:cNvSpPr>
            <a:spLocks/>
          </p:cNvSpPr>
          <p:nvPr/>
        </p:nvSpPr>
        <p:spPr bwMode="auto">
          <a:xfrm>
            <a:off x="2516187" y="3232150"/>
            <a:ext cx="150813" cy="914400"/>
          </a:xfrm>
          <a:prstGeom prst="leftBrace">
            <a:avLst>
              <a:gd name="adj1" fmla="val 505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25" grpId="0" autoUpdateAnimBg="0"/>
      <p:bldP spid="30727" grpId="0" autoUpdateAnimBg="0"/>
      <p:bldP spid="30729" grpId="0" autoUpdateAnimBg="0"/>
      <p:bldP spid="30730" grpId="0" autoUpdateAnimBg="0"/>
      <p:bldP spid="30731" grpId="0" autoUpdateAnimBg="0"/>
      <p:bldP spid="30734" grpId="0"/>
      <p:bldP spid="30735" grpId="0" animBg="1"/>
      <p:bldP spid="30738" grpId="0"/>
      <p:bldP spid="30739" grpId="0" autoUpdateAnimBg="0"/>
      <p:bldP spid="3074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C613DD6F-2407-4F58-9FEF-E003CFF21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C2C36536-632A-41DE-9FBB-8B286872A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539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内唯一驻点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(2,1),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(2,1)=4.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61E94389-8037-41B3-99F5-DF12DB7D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497887" cy="109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轴及直线                围成的区域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上的最大值与最小值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4BB3F3EA-BBE5-4E1C-AA44-6BC85EF9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7993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考虑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在边界上取值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的边界由三条线段组成</a:t>
            </a:r>
          </a:p>
        </p:txBody>
      </p:sp>
      <p:graphicFrame>
        <p:nvGraphicFramePr>
          <p:cNvPr id="31763" name="Object 19">
            <a:extLst>
              <a:ext uri="{FF2B5EF4-FFF2-40B4-BE49-F238E27FC236}">
                <a16:creationId xmlns:a16="http://schemas.microsoft.com/office/drawing/2014/main" id="{AEFF3B6C-8E49-4D63-BE7C-8996C7E53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196"/>
              </p:ext>
            </p:extLst>
          </p:nvPr>
        </p:nvGraphicFramePr>
        <p:xfrm>
          <a:off x="1476375" y="1484313"/>
          <a:ext cx="41751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2" name="Equation" r:id="rId3" imgW="1841400" imgH="533160" progId="Equation.DSMT4">
                  <p:embed/>
                </p:oleObj>
              </mc:Choice>
              <mc:Fallback>
                <p:oleObj name="Equation" r:id="rId3" imgW="1841400" imgH="533160" progId="Equation.DSMT4">
                  <p:embed/>
                  <p:pic>
                    <p:nvPicPr>
                      <p:cNvPr id="31763" name="Object 19">
                        <a:extLst>
                          <a:ext uri="{FF2B5EF4-FFF2-40B4-BE49-F238E27FC236}">
                            <a16:creationId xmlns:a16="http://schemas.microsoft.com/office/drawing/2014/main" id="{AEFF3B6C-8E49-4D63-BE7C-8996C7E53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41751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>
            <a:extLst>
              <a:ext uri="{FF2B5EF4-FFF2-40B4-BE49-F238E27FC236}">
                <a16:creationId xmlns:a16="http://schemas.microsoft.com/office/drawing/2014/main" id="{5068D31D-EF12-4343-A88E-AA0AB8B8E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可求得</a:t>
            </a:r>
          </a:p>
        </p:txBody>
      </p:sp>
      <p:graphicFrame>
        <p:nvGraphicFramePr>
          <p:cNvPr id="31773" name="Object 29">
            <a:extLst>
              <a:ext uri="{FF2B5EF4-FFF2-40B4-BE49-F238E27FC236}">
                <a16:creationId xmlns:a16="http://schemas.microsoft.com/office/drawing/2014/main" id="{1869063C-9001-4E60-BBBE-A5FEF1776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6012"/>
              </p:ext>
            </p:extLst>
          </p:nvPr>
        </p:nvGraphicFramePr>
        <p:xfrm>
          <a:off x="5076825" y="404813"/>
          <a:ext cx="13684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3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31773" name="Object 29">
                        <a:extLst>
                          <a:ext uri="{FF2B5EF4-FFF2-40B4-BE49-F238E27FC236}">
                            <a16:creationId xmlns:a16="http://schemas.microsoft.com/office/drawing/2014/main" id="{1869063C-9001-4E60-BBBE-A5FEF1776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4813"/>
                        <a:ext cx="13684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37">
            <a:extLst>
              <a:ext uri="{FF2B5EF4-FFF2-40B4-BE49-F238E27FC236}">
                <a16:creationId xmlns:a16="http://schemas.microsoft.com/office/drawing/2014/main" id="{92FDCB60-404C-4FA9-B436-EB0C6D792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02024"/>
              </p:ext>
            </p:extLst>
          </p:nvPr>
        </p:nvGraphicFramePr>
        <p:xfrm>
          <a:off x="1187450" y="908050"/>
          <a:ext cx="36718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4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31781" name="Object 37">
                        <a:extLst>
                          <a:ext uri="{FF2B5EF4-FFF2-40B4-BE49-F238E27FC236}">
                            <a16:creationId xmlns:a16="http://schemas.microsoft.com/office/drawing/2014/main" id="{92FDCB60-404C-4FA9-B436-EB0C6D792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36718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2" name="Object 38">
            <a:extLst>
              <a:ext uri="{FF2B5EF4-FFF2-40B4-BE49-F238E27FC236}">
                <a16:creationId xmlns:a16="http://schemas.microsoft.com/office/drawing/2014/main" id="{893E8FE6-172D-4E84-8862-3C4CE3BE5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4257"/>
              </p:ext>
            </p:extLst>
          </p:nvPr>
        </p:nvGraphicFramePr>
        <p:xfrm>
          <a:off x="156493" y="3914876"/>
          <a:ext cx="890245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5" name="Equation" r:id="rId9" imgW="4267080" imgH="228600" progId="Equation.DSMT4">
                  <p:embed/>
                </p:oleObj>
              </mc:Choice>
              <mc:Fallback>
                <p:oleObj name="Equation" r:id="rId9" imgW="4267080" imgH="228600" progId="Equation.DSMT4">
                  <p:embed/>
                  <p:pic>
                    <p:nvPicPr>
                      <p:cNvPr id="31782" name="Object 38">
                        <a:extLst>
                          <a:ext uri="{FF2B5EF4-FFF2-40B4-BE49-F238E27FC236}">
                            <a16:creationId xmlns:a16="http://schemas.microsoft.com/office/drawing/2014/main" id="{893E8FE6-172D-4E84-8862-3C4CE3BE5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93" y="3914876"/>
                        <a:ext cx="890245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Object 39">
            <a:extLst>
              <a:ext uri="{FF2B5EF4-FFF2-40B4-BE49-F238E27FC236}">
                <a16:creationId xmlns:a16="http://schemas.microsoft.com/office/drawing/2014/main" id="{5B194CAB-32B9-451F-9A8A-2F773B7BE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3157"/>
              </p:ext>
            </p:extLst>
          </p:nvPr>
        </p:nvGraphicFramePr>
        <p:xfrm>
          <a:off x="1649413" y="4567238"/>
          <a:ext cx="4692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6" name="Equation" r:id="rId11" imgW="2070000" imgH="228600" progId="Equation.DSMT4">
                  <p:embed/>
                </p:oleObj>
              </mc:Choice>
              <mc:Fallback>
                <p:oleObj name="Equation" r:id="rId11" imgW="2070000" imgH="228600" progId="Equation.DSMT4">
                  <p:embed/>
                  <p:pic>
                    <p:nvPicPr>
                      <p:cNvPr id="31783" name="Object 39">
                        <a:extLst>
                          <a:ext uri="{FF2B5EF4-FFF2-40B4-BE49-F238E27FC236}">
                            <a16:creationId xmlns:a16="http://schemas.microsoft.com/office/drawing/2014/main" id="{5B194CAB-32B9-451F-9A8A-2F773B7BE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4567238"/>
                        <a:ext cx="4692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Object 40">
            <a:extLst>
              <a:ext uri="{FF2B5EF4-FFF2-40B4-BE49-F238E27FC236}">
                <a16:creationId xmlns:a16="http://schemas.microsoft.com/office/drawing/2014/main" id="{23F0FE81-0628-41D8-A5D2-8BFCFAA7D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14993"/>
              </p:ext>
            </p:extLst>
          </p:nvPr>
        </p:nvGraphicFramePr>
        <p:xfrm>
          <a:off x="1503363" y="5127625"/>
          <a:ext cx="5845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7" name="Equation" r:id="rId13" imgW="2577960" imgH="228600" progId="Equation.DSMT4">
                  <p:embed/>
                </p:oleObj>
              </mc:Choice>
              <mc:Fallback>
                <p:oleObj name="Equation" r:id="rId13" imgW="2577960" imgH="228600" progId="Equation.DSMT4">
                  <p:embed/>
                  <p:pic>
                    <p:nvPicPr>
                      <p:cNvPr id="31784" name="Object 40">
                        <a:extLst>
                          <a:ext uri="{FF2B5EF4-FFF2-40B4-BE49-F238E27FC236}">
                            <a16:creationId xmlns:a16="http://schemas.microsoft.com/office/drawing/2014/main" id="{23F0FE81-0628-41D8-A5D2-8BFCFAA7D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5127625"/>
                        <a:ext cx="5845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5" name="Text Box 41">
            <a:extLst>
              <a:ext uri="{FF2B5EF4-FFF2-40B4-BE49-F238E27FC236}">
                <a16:creationId xmlns:a16="http://schemas.microsoft.com/office/drawing/2014/main" id="{12B7FDA8-2A87-4E07-A02D-B114AF5EC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6102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上有最大值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(2,1)=4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和最小值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(4,2)=-64.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0" grpId="0" build="p" autoUpdateAnimBg="0"/>
      <p:bldP spid="31752" grpId="0" autoUpdateAnimBg="0"/>
      <p:bldP spid="31766" grpId="0" autoUpdateAnimBg="0"/>
      <p:bldP spid="317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2E8D30D4-3E05-4EBC-9681-B4D7AD7BD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624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设水箱长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宽分别为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则高为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A52F0639-2D8B-45D9-B3A3-5B2E67036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9548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则水箱所用材料的面积为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63F25B96-6DFE-496A-AB18-249615DA6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95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E1022F8-8650-4EE0-94FB-8D2F54CD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95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得驻点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89C60CBA-F238-45CB-8BBD-1066BAEA6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5400675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某厂要用铁板做一个体积为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D532EDFE-A72B-4CF7-A429-5BBE61A5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6763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根据实际问题可知最小值在定义域内应存在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因此可</a:t>
            </a: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A74EC3A3-4770-4981-9094-BB1DD3EA1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33375"/>
            <a:ext cx="3203575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的有盖长方体水箱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C8EC10CD-3878-440C-8ACC-C4F698C7C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95350"/>
            <a:ext cx="876300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问当长、宽、高各取怎样的尺寸时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才能使用料最省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1A9E7E1F-9963-48B1-94C3-7B49B4E29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98205"/>
              </p:ext>
            </p:extLst>
          </p:nvPr>
        </p:nvGraphicFramePr>
        <p:xfrm>
          <a:off x="6501804" y="1457325"/>
          <a:ext cx="889596" cy="64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3" name="Equation" r:id="rId3" imgW="355320" imgH="253800" progId="Equation.DSMT4">
                  <p:embed/>
                </p:oleObj>
              </mc:Choice>
              <mc:Fallback>
                <p:oleObj name="Equation" r:id="rId3" imgW="355320" imgH="253800" progId="Equation.DSMT4">
                  <p:embed/>
                  <p:pic>
                    <p:nvPicPr>
                      <p:cNvPr id="50186" name="Object 10">
                        <a:extLst>
                          <a:ext uri="{FF2B5EF4-FFF2-40B4-BE49-F238E27FC236}">
                            <a16:creationId xmlns:a16="http://schemas.microsoft.com/office/drawing/2014/main" id="{1A9E7E1F-9963-48B1-94C3-7B49B4E29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804" y="1457325"/>
                        <a:ext cx="889596" cy="640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7FB67B3D-60F7-4C14-8F42-14B202BCD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744181"/>
              </p:ext>
            </p:extLst>
          </p:nvPr>
        </p:nvGraphicFramePr>
        <p:xfrm>
          <a:off x="930639" y="2426399"/>
          <a:ext cx="6994161" cy="103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4" name="Equation" r:id="rId5" imgW="3085920" imgH="457200" progId="Equation.DSMT4">
                  <p:embed/>
                </p:oleObj>
              </mc:Choice>
              <mc:Fallback>
                <p:oleObj name="Equation" r:id="rId5" imgW="3085920" imgH="457200" progId="Equation.DSMT4">
                  <p:embed/>
                  <p:pic>
                    <p:nvPicPr>
                      <p:cNvPr id="50187" name="Object 11">
                        <a:extLst>
                          <a:ext uri="{FF2B5EF4-FFF2-40B4-BE49-F238E27FC236}">
                            <a16:creationId xmlns:a16="http://schemas.microsoft.com/office/drawing/2014/main" id="{7FB67B3D-60F7-4C14-8F42-14B202BCD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39" y="2426399"/>
                        <a:ext cx="6994161" cy="1036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AutoShape 17">
            <a:extLst>
              <a:ext uri="{FF2B5EF4-FFF2-40B4-BE49-F238E27FC236}">
                <a16:creationId xmlns:a16="http://schemas.microsoft.com/office/drawing/2014/main" id="{7626F89C-822D-44C1-A47E-CE12D5E29180}"/>
              </a:ext>
            </a:extLst>
          </p:cNvPr>
          <p:cNvSpPr>
            <a:spLocks/>
          </p:cNvSpPr>
          <p:nvPr/>
        </p:nvSpPr>
        <p:spPr bwMode="auto">
          <a:xfrm>
            <a:off x="1219200" y="3429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4695704D-4A86-4EAF-AC6F-951F8B80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15717"/>
              </p:ext>
            </p:extLst>
          </p:nvPr>
        </p:nvGraphicFramePr>
        <p:xfrm>
          <a:off x="1327019" y="3345785"/>
          <a:ext cx="26272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5" name="Equation" r:id="rId7" imgW="1104840" imgH="253800" progId="Equation.DSMT4">
                  <p:embed/>
                </p:oleObj>
              </mc:Choice>
              <mc:Fallback>
                <p:oleObj name="Equation" r:id="rId7" imgW="1104840" imgH="253800" progId="Equation.DSMT4">
                  <p:embed/>
                  <p:pic>
                    <p:nvPicPr>
                      <p:cNvPr id="50194" name="Object 18">
                        <a:extLst>
                          <a:ext uri="{FF2B5EF4-FFF2-40B4-BE49-F238E27FC236}">
                            <a16:creationId xmlns:a16="http://schemas.microsoft.com/office/drawing/2014/main" id="{4695704D-4A86-4EAF-AC6F-951F8B805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019" y="3345785"/>
                        <a:ext cx="26272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>
            <a:extLst>
              <a:ext uri="{FF2B5EF4-FFF2-40B4-BE49-F238E27FC236}">
                <a16:creationId xmlns:a16="http://schemas.microsoft.com/office/drawing/2014/main" id="{C9BB08BD-D396-47A2-A1C0-62EF6A20D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18399"/>
              </p:ext>
            </p:extLst>
          </p:nvPr>
        </p:nvGraphicFramePr>
        <p:xfrm>
          <a:off x="1331640" y="3924534"/>
          <a:ext cx="2603442" cy="62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6" name="Equation" r:id="rId9" imgW="1104840" imgH="266400" progId="Equation.DSMT4">
                  <p:embed/>
                </p:oleObj>
              </mc:Choice>
              <mc:Fallback>
                <p:oleObj name="Equation" r:id="rId9" imgW="1104840" imgH="266400" progId="Equation.DSMT4">
                  <p:embed/>
                  <p:pic>
                    <p:nvPicPr>
                      <p:cNvPr id="50195" name="Object 19">
                        <a:extLst>
                          <a:ext uri="{FF2B5EF4-FFF2-40B4-BE49-F238E27FC236}">
                            <a16:creationId xmlns:a16="http://schemas.microsoft.com/office/drawing/2014/main" id="{C9BB08BD-D396-47A2-A1C0-62EF6A20D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24534"/>
                        <a:ext cx="2603442" cy="62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21">
            <a:extLst>
              <a:ext uri="{FF2B5EF4-FFF2-40B4-BE49-F238E27FC236}">
                <a16:creationId xmlns:a16="http://schemas.microsoft.com/office/drawing/2014/main" id="{71C3244C-39E0-4380-A6DC-93283D6F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断定此唯一驻点就是最小值点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46B53515-9BCE-475C-A417-C2D8D6C9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即当长、宽均为</a:t>
            </a:r>
          </a:p>
        </p:txBody>
      </p:sp>
      <p:sp>
        <p:nvSpPr>
          <p:cNvPr id="50199" name="Text Box 23">
            <a:extLst>
              <a:ext uri="{FF2B5EF4-FFF2-40B4-BE49-F238E27FC236}">
                <a16:creationId xmlns:a16="http://schemas.microsoft.com/office/drawing/2014/main" id="{51486782-DE9B-4706-BEC7-ACCC7DCE6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高为</a:t>
            </a: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A229CDBB-F894-4780-82EA-CDA3F871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15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水箱所用材料最省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0201" name="Object 25">
            <a:extLst>
              <a:ext uri="{FF2B5EF4-FFF2-40B4-BE49-F238E27FC236}">
                <a16:creationId xmlns:a16="http://schemas.microsoft.com/office/drawing/2014/main" id="{A0707635-37D9-44EF-8BA8-E2CC23C22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33859"/>
              </p:ext>
            </p:extLst>
          </p:nvPr>
        </p:nvGraphicFramePr>
        <p:xfrm>
          <a:off x="5580063" y="260350"/>
          <a:ext cx="514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7" name="Equation" r:id="rId11" imgW="215640" imgH="190440" progId="Equation.DSMT4">
                  <p:embed/>
                </p:oleObj>
              </mc:Choice>
              <mc:Fallback>
                <p:oleObj name="Equation" r:id="rId11" imgW="215640" imgH="190440" progId="Equation.DSMT4">
                  <p:embed/>
                  <p:pic>
                    <p:nvPicPr>
                      <p:cNvPr id="50201" name="Object 25">
                        <a:extLst>
                          <a:ext uri="{FF2B5EF4-FFF2-40B4-BE49-F238E27FC236}">
                            <a16:creationId xmlns:a16="http://schemas.microsoft.com/office/drawing/2014/main" id="{A0707635-37D9-44EF-8BA8-E2CC23C22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60350"/>
                        <a:ext cx="5143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>
            <a:extLst>
              <a:ext uri="{FF2B5EF4-FFF2-40B4-BE49-F238E27FC236}">
                <a16:creationId xmlns:a16="http://schemas.microsoft.com/office/drawing/2014/main" id="{E9A60362-4652-4E1B-B8E6-34150BB04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61788"/>
              </p:ext>
            </p:extLst>
          </p:nvPr>
        </p:nvGraphicFramePr>
        <p:xfrm>
          <a:off x="5430570" y="3587984"/>
          <a:ext cx="144804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8" name="Equation" r:id="rId13" imgW="672840" imgH="241200" progId="Equation.DSMT4">
                  <p:embed/>
                </p:oleObj>
              </mc:Choice>
              <mc:Fallback>
                <p:oleObj name="Equation" r:id="rId13" imgW="672840" imgH="241200" progId="Equation.DSMT4">
                  <p:embed/>
                  <p:pic>
                    <p:nvPicPr>
                      <p:cNvPr id="50202" name="Object 26">
                        <a:extLst>
                          <a:ext uri="{FF2B5EF4-FFF2-40B4-BE49-F238E27FC236}">
                            <a16:creationId xmlns:a16="http://schemas.microsoft.com/office/drawing/2014/main" id="{E9A60362-4652-4E1B-B8E6-34150BB04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570" y="3587984"/>
                        <a:ext cx="144804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27">
            <a:extLst>
              <a:ext uri="{FF2B5EF4-FFF2-40B4-BE49-F238E27FC236}">
                <a16:creationId xmlns:a16="http://schemas.microsoft.com/office/drawing/2014/main" id="{E15052A8-2D53-45FE-9E1B-D5CE74DCA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19839"/>
              </p:ext>
            </p:extLst>
          </p:nvPr>
        </p:nvGraphicFramePr>
        <p:xfrm>
          <a:off x="7710907" y="5099983"/>
          <a:ext cx="58018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9" name="Equation" r:id="rId15" imgW="241200" imgH="215640" progId="Equation.DSMT4">
                  <p:embed/>
                </p:oleObj>
              </mc:Choice>
              <mc:Fallback>
                <p:oleObj name="Equation" r:id="rId15" imgW="241200" imgH="215640" progId="Equation.DSMT4">
                  <p:embed/>
                  <p:pic>
                    <p:nvPicPr>
                      <p:cNvPr id="50203" name="Object 27">
                        <a:extLst>
                          <a:ext uri="{FF2B5EF4-FFF2-40B4-BE49-F238E27FC236}">
                            <a16:creationId xmlns:a16="http://schemas.microsoft.com/office/drawing/2014/main" id="{E15052A8-2D53-45FE-9E1B-D5CE74DC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907" y="5099983"/>
                        <a:ext cx="58018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>
            <a:extLst>
              <a:ext uri="{FF2B5EF4-FFF2-40B4-BE49-F238E27FC236}">
                <a16:creationId xmlns:a16="http://schemas.microsoft.com/office/drawing/2014/main" id="{10FA8FBC-B880-4028-90B2-838D736D6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78064"/>
              </p:ext>
            </p:extLst>
          </p:nvPr>
        </p:nvGraphicFramePr>
        <p:xfrm>
          <a:off x="1181100" y="5658389"/>
          <a:ext cx="1647251" cy="69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0" name="Equation" r:id="rId17" imgW="660240" imgH="279360" progId="Equation.DSMT4">
                  <p:embed/>
                </p:oleObj>
              </mc:Choice>
              <mc:Fallback>
                <p:oleObj name="Equation" r:id="rId17" imgW="660240" imgH="279360" progId="Equation.DSMT4">
                  <p:embed/>
                  <p:pic>
                    <p:nvPicPr>
                      <p:cNvPr id="50204" name="Object 28">
                        <a:extLst>
                          <a:ext uri="{FF2B5EF4-FFF2-40B4-BE49-F238E27FC236}">
                            <a16:creationId xmlns:a16="http://schemas.microsoft.com/office/drawing/2014/main" id="{10FA8FBC-B880-4028-90B2-838D736D6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658389"/>
                        <a:ext cx="1647251" cy="696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180" grpId="0" autoUpdateAnimBg="0"/>
      <p:bldP spid="50181" grpId="0" build="p" autoUpdateAnimBg="0"/>
      <p:bldP spid="50183" grpId="0" autoUpdateAnimBg="0"/>
      <p:bldP spid="50197" grpId="0" autoUpdateAnimBg="0"/>
      <p:bldP spid="50198" grpId="0" autoUpdateAnimBg="0"/>
      <p:bldP spid="50199" grpId="0" autoUpdateAnimBg="0"/>
      <p:bldP spid="502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468F587F-AB71-47CD-B655-539BC6E8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记号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E0B3F3D-A1E7-4E04-9255-F548CDFD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20713"/>
            <a:ext cx="4923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设下面涉及的偏导数都连续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): 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CD9CA935-C4FB-40A2-B501-C01D9FEBA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21317"/>
              </p:ext>
            </p:extLst>
          </p:nvPr>
        </p:nvGraphicFramePr>
        <p:xfrm>
          <a:off x="811485" y="1243430"/>
          <a:ext cx="7806780" cy="104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5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CD9CA935-C4FB-40A2-B501-C01D9FEBA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85" y="1243430"/>
                        <a:ext cx="7806780" cy="104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724825BA-FF56-4065-90BE-2B3828BC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14891"/>
              </p:ext>
            </p:extLst>
          </p:nvPr>
        </p:nvGraphicFramePr>
        <p:xfrm>
          <a:off x="777113" y="2228266"/>
          <a:ext cx="3490087" cy="1040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6" name="Equation" r:id="rId5" imgW="1447560" imgH="431640" progId="Equation.DSMT4">
                  <p:embed/>
                </p:oleObj>
              </mc:Choice>
              <mc:Fallback>
                <p:oleObj name="Equation" r:id="rId5" imgW="1447560" imgH="431640" progId="Equation.DSMT4">
                  <p:embed/>
                  <p:pic>
                    <p:nvPicPr>
                      <p:cNvPr id="4102" name="Object 6">
                        <a:extLst>
                          <a:ext uri="{FF2B5EF4-FFF2-40B4-BE49-F238E27FC236}">
                            <a16:creationId xmlns:a16="http://schemas.microsoft.com/office/drawing/2014/main" id="{724825BA-FF56-4065-90BE-2B3828BC4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113" y="2228266"/>
                        <a:ext cx="3490087" cy="1040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17B5EE7F-626D-40F7-B8B2-2AD8DA626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11585"/>
              </p:ext>
            </p:extLst>
          </p:nvPr>
        </p:nvGraphicFramePr>
        <p:xfrm>
          <a:off x="2008188" y="3946525"/>
          <a:ext cx="3348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7" name="Equation" r:id="rId7" imgW="1473120" imgH="431640" progId="Equation.DSMT4">
                  <p:embed/>
                </p:oleObj>
              </mc:Choice>
              <mc:Fallback>
                <p:oleObj name="Equation" r:id="rId7" imgW="1473120" imgH="431640" progId="Equation.DSMT4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17B5EE7F-626D-40F7-B8B2-2AD8DA626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946525"/>
                        <a:ext cx="33480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728F2C9D-9E17-4F26-93F9-D071AF3FD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15437"/>
              </p:ext>
            </p:extLst>
          </p:nvPr>
        </p:nvGraphicFramePr>
        <p:xfrm>
          <a:off x="2008941" y="3229533"/>
          <a:ext cx="665226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8" name="Equation" r:id="rId9" imgW="2743200" imgH="253800" progId="Equation.DSMT4">
                  <p:embed/>
                </p:oleObj>
              </mc:Choice>
              <mc:Fallback>
                <p:oleObj name="Equation" r:id="rId9" imgW="2743200" imgH="253800" progId="Equation.DSMT4">
                  <p:embed/>
                  <p:pic>
                    <p:nvPicPr>
                      <p:cNvPr id="4105" name="Object 9">
                        <a:extLst>
                          <a:ext uri="{FF2B5EF4-FFF2-40B4-BE49-F238E27FC236}">
                            <a16:creationId xmlns:a16="http://schemas.microsoft.com/office/drawing/2014/main" id="{728F2C9D-9E17-4F26-93F9-D071AF3FD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941" y="3229533"/>
                        <a:ext cx="665226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A89251DB-08C7-40BA-845F-98FF65DA0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94211"/>
              </p:ext>
            </p:extLst>
          </p:nvPr>
        </p:nvGraphicFramePr>
        <p:xfrm>
          <a:off x="2476500" y="4964113"/>
          <a:ext cx="44767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9" name="Equation" r:id="rId11" imgW="1879560" imgH="482400" progId="Equation.DSMT4">
                  <p:embed/>
                </p:oleObj>
              </mc:Choice>
              <mc:Fallback>
                <p:oleObj name="Equation" r:id="rId11" imgW="1879560" imgH="482400" progId="Equation.DSMT4">
                  <p:embed/>
                  <p:pic>
                    <p:nvPicPr>
                      <p:cNvPr id="4106" name="Object 10">
                        <a:extLst>
                          <a:ext uri="{FF2B5EF4-FFF2-40B4-BE49-F238E27FC236}">
                            <a16:creationId xmlns:a16="http://schemas.microsoft.com/office/drawing/2014/main" id="{A89251DB-08C7-40BA-845F-98FF65DA0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64113"/>
                        <a:ext cx="44767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>
            <a:extLst>
              <a:ext uri="{FF2B5EF4-FFF2-40B4-BE49-F238E27FC236}">
                <a16:creationId xmlns:a16="http://schemas.microsoft.com/office/drawing/2014/main" id="{F55DEC0B-4B90-45C9-976E-F532DAB6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30675"/>
            <a:ext cx="16436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BE127D24-8636-4E96-AC24-AAC889B1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36688"/>
            <a:ext cx="49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C9C08983-590C-4905-AF67-5FAEFED8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63800"/>
            <a:ext cx="49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17" name="Text Box 21">
            <a:extLst>
              <a:ext uri="{FF2B5EF4-FFF2-40B4-BE49-F238E27FC236}">
                <a16:creationId xmlns:a16="http://schemas.microsoft.com/office/drawing/2014/main" id="{E3B75E72-C3BB-41C0-B30A-61265034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438" y="2432389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7F7E0584-BA8A-49C9-AF82-5AA96ADB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4133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build="p" autoUpdateAnimBg="0"/>
      <p:bldP spid="4115" grpId="0" build="p" autoUpdateAnimBg="0"/>
      <p:bldP spid="4116" grpId="0" build="p" autoUpdateAnimBg="0"/>
      <p:bldP spid="4117" grpId="0" build="p" autoUpdateAnimBg="0"/>
      <p:bldP spid="411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A34924F-8FA3-479C-94DE-AEFD422959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377711"/>
            <a:ext cx="35814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四、条件极值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9378ADE3-E598-4EEC-BD52-69FEF7E3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371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极值问题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821ECE00-2FDA-44D3-8D6D-56B6EAE6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0668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无条件极值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70A8962-E57A-4B7C-A438-EB466766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7002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 件 极 值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C4D1173-649A-4CFC-9526-2767DDF4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条件极值的求法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56220074-628E-4ED0-BD8D-B059AADC6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416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131192B7-2291-4C27-8ABB-F17EDE08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求一元函数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2951BF2D-9E3D-470E-B000-ACD9653D3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864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的无条件极值问题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47A9F616-27B8-4175-A524-66F9BA77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107315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对自变量只有定义域限制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90F80391-C93D-43AB-813B-D44B4256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00213"/>
            <a:ext cx="4265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对自变量除定义域限制外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5D8C59EF-7870-4E5A-AC19-9FC5AE7B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还有其它条件限制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40BFD4EC-3BCE-445E-A30C-7156A943A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141663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4830" name="AutoShape 14">
            <a:extLst>
              <a:ext uri="{FF2B5EF4-FFF2-40B4-BE49-F238E27FC236}">
                <a16:creationId xmlns:a16="http://schemas.microsoft.com/office/drawing/2014/main" id="{D36DD588-BCFC-4C1A-BFD6-E0354BFEA989}"/>
              </a:ext>
            </a:extLst>
          </p:cNvPr>
          <p:cNvSpPr>
            <a:spLocks/>
          </p:cNvSpPr>
          <p:nvPr/>
        </p:nvSpPr>
        <p:spPr bwMode="auto">
          <a:xfrm>
            <a:off x="2520950" y="12192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831" name="Group 15">
            <a:extLst>
              <a:ext uri="{FF2B5EF4-FFF2-40B4-BE49-F238E27FC236}">
                <a16:creationId xmlns:a16="http://schemas.microsoft.com/office/drawing/2014/main" id="{7DC4F3F4-3016-4B7C-9344-DEF87984DE11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221163"/>
            <a:ext cx="766762" cy="1189037"/>
            <a:chOff x="1197" y="2976"/>
            <a:chExt cx="483" cy="624"/>
          </a:xfrm>
        </p:grpSpPr>
        <p:sp>
          <p:nvSpPr>
            <p:cNvPr id="34832" name="AutoShape 16">
              <a:extLst>
                <a:ext uri="{FF2B5EF4-FFF2-40B4-BE49-F238E27FC236}">
                  <a16:creationId xmlns:a16="http://schemas.microsoft.com/office/drawing/2014/main" id="{F5D00D8D-E490-4A47-B549-1248ECDF2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76"/>
              <a:ext cx="48" cy="624"/>
            </a:xfrm>
            <a:prstGeom prst="downArrow">
              <a:avLst>
                <a:gd name="adj1" fmla="val 50000"/>
                <a:gd name="adj2" fmla="val 3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833" name="Text Box 17">
              <a:extLst>
                <a:ext uri="{FF2B5EF4-FFF2-40B4-BE49-F238E27FC236}">
                  <a16:creationId xmlns:a16="http://schemas.microsoft.com/office/drawing/2014/main" id="{AC369497-3337-44DC-A758-E19752F8D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2976"/>
              <a:ext cx="38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hangingPunct="0"/>
              <a:r>
                <a:rPr kumimoji="0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转化</a:t>
              </a:r>
            </a:p>
          </p:txBody>
        </p:sp>
      </p:grpSp>
      <p:graphicFrame>
        <p:nvGraphicFramePr>
          <p:cNvPr id="34834" name="Object 18">
            <a:extLst>
              <a:ext uri="{FF2B5EF4-FFF2-40B4-BE49-F238E27FC236}">
                <a16:creationId xmlns:a16="http://schemas.microsoft.com/office/drawing/2014/main" id="{CE9DAE3B-FC15-49DC-8499-0910A7FA6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21498"/>
              </p:ext>
            </p:extLst>
          </p:nvPr>
        </p:nvGraphicFramePr>
        <p:xfrm>
          <a:off x="1156165" y="3722222"/>
          <a:ext cx="6687208" cy="45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8" name="Equation" r:id="rId3" imgW="2997000" imgH="203040" progId="Equation.DSMT4">
                  <p:embed/>
                </p:oleObj>
              </mc:Choice>
              <mc:Fallback>
                <p:oleObj name="Equation" r:id="rId3" imgW="2997000" imgH="203040" progId="Equation.DSMT4">
                  <p:embed/>
                  <p:pic>
                    <p:nvPicPr>
                      <p:cNvPr id="34834" name="Object 18">
                        <a:extLst>
                          <a:ext uri="{FF2B5EF4-FFF2-40B4-BE49-F238E27FC236}">
                            <a16:creationId xmlns:a16="http://schemas.microsoft.com/office/drawing/2014/main" id="{CE9DAE3B-FC15-49DC-8499-0910A7FA6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165" y="3722222"/>
                        <a:ext cx="6687208" cy="45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FFCEE1A6-13D7-4463-A22E-CE444356E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96341"/>
              </p:ext>
            </p:extLst>
          </p:nvPr>
        </p:nvGraphicFramePr>
        <p:xfrm>
          <a:off x="2635536" y="4896084"/>
          <a:ext cx="4972755" cy="45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9" name="Equation" r:id="rId5" imgW="2197080" imgH="203040" progId="Equation.DSMT4">
                  <p:embed/>
                </p:oleObj>
              </mc:Choice>
              <mc:Fallback>
                <p:oleObj name="Equation" r:id="rId5" imgW="2197080" imgH="203040" progId="Equation.DSMT4">
                  <p:embed/>
                  <p:pic>
                    <p:nvPicPr>
                      <p:cNvPr id="34836" name="Object 20">
                        <a:extLst>
                          <a:ext uri="{FF2B5EF4-FFF2-40B4-BE49-F238E27FC236}">
                            <a16:creationId xmlns:a16="http://schemas.microsoft.com/office/drawing/2014/main" id="{FFCEE1A6-13D7-4463-A22E-CE444356E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536" y="4896084"/>
                        <a:ext cx="4972755" cy="459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BB3849F8-129E-4693-BEB8-E2E666C86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00942"/>
              </p:ext>
            </p:extLst>
          </p:nvPr>
        </p:nvGraphicFramePr>
        <p:xfrm>
          <a:off x="2673350" y="5531479"/>
          <a:ext cx="2040837" cy="45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0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34837" name="Object 21">
                        <a:extLst>
                          <a:ext uri="{FF2B5EF4-FFF2-40B4-BE49-F238E27FC236}">
                            <a16:creationId xmlns:a16="http://schemas.microsoft.com/office/drawing/2014/main" id="{BB3849F8-129E-4693-BEB8-E2E666C86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531479"/>
                        <a:ext cx="2040837" cy="459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>
            <a:extLst>
              <a:ext uri="{FF2B5EF4-FFF2-40B4-BE49-F238E27FC236}">
                <a16:creationId xmlns:a16="http://schemas.microsoft.com/office/drawing/2014/main" id="{FE856D53-4E8C-4F03-BD51-BFBFF6999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51845"/>
              </p:ext>
            </p:extLst>
          </p:nvPr>
        </p:nvGraphicFramePr>
        <p:xfrm>
          <a:off x="2635536" y="4338573"/>
          <a:ext cx="3378051" cy="5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1" name="Equation" r:id="rId9" imgW="1511280" imgH="241200" progId="Equation.DSMT4">
                  <p:embed/>
                </p:oleObj>
              </mc:Choice>
              <mc:Fallback>
                <p:oleObj name="Equation" r:id="rId9" imgW="1511280" imgH="241200" progId="Equation.DSMT4">
                  <p:embed/>
                  <p:pic>
                    <p:nvPicPr>
                      <p:cNvPr id="34845" name="Object 29">
                        <a:extLst>
                          <a:ext uri="{FF2B5EF4-FFF2-40B4-BE49-F238E27FC236}">
                            <a16:creationId xmlns:a16="http://schemas.microsoft.com/office/drawing/2014/main" id="{FE856D53-4E8C-4F03-BD51-BFBFF6999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536" y="4338573"/>
                        <a:ext cx="3378051" cy="540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2" grpId="0" autoUpdateAnimBg="0"/>
      <p:bldP spid="34823" grpId="0" autoUpdateAnimBg="0"/>
      <p:bldP spid="34824" grpId="0" autoUpdateAnimBg="0"/>
      <p:bldP spid="34825" grpId="0" autoUpdateAnimBg="0"/>
      <p:bldP spid="34826" grpId="0" build="p" autoUpdateAnimBg="0"/>
      <p:bldP spid="34827" grpId="0" build="p" autoUpdateAnimBg="0"/>
      <p:bldP spid="34828" grpId="0" build="p" autoUpdateAnimBg="0"/>
      <p:bldP spid="3482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6CAACB12-FE31-4D39-BAC7-9585ABBE0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64266"/>
              </p:ext>
            </p:extLst>
          </p:nvPr>
        </p:nvGraphicFramePr>
        <p:xfrm>
          <a:off x="810729" y="1010987"/>
          <a:ext cx="7073639" cy="47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7" name="Equation" r:id="rId3" imgW="3035160" imgH="203040" progId="Equation.DSMT4">
                  <p:embed/>
                </p:oleObj>
              </mc:Choice>
              <mc:Fallback>
                <p:oleObj name="Equation" r:id="rId3" imgW="3035160" imgH="203040" progId="Equation.DSMT4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6CAACB12-FE31-4D39-BAC7-9585ABBE0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29" y="1010987"/>
                        <a:ext cx="7073639" cy="47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>
            <a:extLst>
              <a:ext uri="{FF2B5EF4-FFF2-40B4-BE49-F238E27FC236}">
                <a16:creationId xmlns:a16="http://schemas.microsoft.com/office/drawing/2014/main" id="{79CB6C11-8CCF-41DA-B9D8-869CC08444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2288" y="425262"/>
            <a:ext cx="4267200" cy="5715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乘数法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1DB29712-C6C6-46BF-BA4D-4A9119782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06057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则问题等价于一元函数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C1280B2B-3A1B-4FE3-B6E5-D727E6E4D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484313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可确定隐函数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9F1822C4-D783-41F3-B30F-B17777B31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619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值问题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故极值点必满足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82CE397C-C66C-4171-A81E-8F690980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546" y="1521480"/>
            <a:ext cx="651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ECADEB12-B456-4787-B4E3-9AEF82B4F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D95C8DA4-B342-4CF9-A8D6-5F9834858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92819"/>
              </p:ext>
            </p:extLst>
          </p:nvPr>
        </p:nvGraphicFramePr>
        <p:xfrm>
          <a:off x="4237886" y="1549948"/>
          <a:ext cx="1598225" cy="47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8" name="Equation" r:id="rId5" imgW="685800" imgH="203040" progId="Equation.DSMT4">
                  <p:embed/>
                </p:oleObj>
              </mc:Choice>
              <mc:Fallback>
                <p:oleObj name="Equation" r:id="rId5" imgW="685800" imgH="203040" progId="Equation.DSMT4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D95C8DA4-B342-4CF9-A8D6-5F9834858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86" y="1549948"/>
                        <a:ext cx="1598225" cy="473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D8FC6F2B-501C-48FF-9B4F-DF303D68E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471493"/>
              </p:ext>
            </p:extLst>
          </p:nvPr>
        </p:nvGraphicFramePr>
        <p:xfrm>
          <a:off x="391020" y="2090737"/>
          <a:ext cx="1507136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9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D8FC6F2B-501C-48FF-9B4F-DF303D68E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20" y="2090737"/>
                        <a:ext cx="1507136" cy="4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63212A1D-62E9-4645-AFAC-29A95BC02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77701"/>
              </p:ext>
            </p:extLst>
          </p:nvPr>
        </p:nvGraphicFramePr>
        <p:xfrm>
          <a:off x="5517243" y="2131559"/>
          <a:ext cx="1998890" cy="450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0" name="Equation" r:id="rId9" imgW="901440" imgH="203040" progId="Equation.DSMT4">
                  <p:embed/>
                </p:oleObj>
              </mc:Choice>
              <mc:Fallback>
                <p:oleObj name="Equation" r:id="rId9" imgW="901440" imgH="203040" progId="Equation.DSMT4">
                  <p:embed/>
                  <p:pic>
                    <p:nvPicPr>
                      <p:cNvPr id="35854" name="Object 14">
                        <a:extLst>
                          <a:ext uri="{FF2B5EF4-FFF2-40B4-BE49-F238E27FC236}">
                            <a16:creationId xmlns:a16="http://schemas.microsoft.com/office/drawing/2014/main" id="{63212A1D-62E9-4645-AFAC-29A95BC02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243" y="2131559"/>
                        <a:ext cx="1998890" cy="450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>
            <a:extLst>
              <a:ext uri="{FF2B5EF4-FFF2-40B4-BE49-F238E27FC236}">
                <a16:creationId xmlns:a16="http://schemas.microsoft.com/office/drawing/2014/main" id="{FADD8462-F654-4B5B-9235-FDAC78844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4813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C7B86E3E-598C-4DD9-95AC-B6C37AA66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22023"/>
              </p:ext>
            </p:extLst>
          </p:nvPr>
        </p:nvGraphicFramePr>
        <p:xfrm>
          <a:off x="2615456" y="3207048"/>
          <a:ext cx="2604616" cy="8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1" name="Equation" r:id="rId11" imgW="1282680" imgH="393480" progId="Equation.DSMT4">
                  <p:embed/>
                </p:oleObj>
              </mc:Choice>
              <mc:Fallback>
                <p:oleObj name="Equation" r:id="rId11" imgW="1282680" imgH="393480" progId="Equation.DSMT4">
                  <p:embed/>
                  <p:pic>
                    <p:nvPicPr>
                      <p:cNvPr id="35857" name="Object 17">
                        <a:extLst>
                          <a:ext uri="{FF2B5EF4-FFF2-40B4-BE49-F238E27FC236}">
                            <a16:creationId xmlns:a16="http://schemas.microsoft.com/office/drawing/2014/main" id="{C7B86E3E-598C-4DD9-95AC-B6C37AA66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456" y="3207048"/>
                        <a:ext cx="2604616" cy="852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>
            <a:extLst>
              <a:ext uri="{FF2B5EF4-FFF2-40B4-BE49-F238E27FC236}">
                <a16:creationId xmlns:a16="http://schemas.microsoft.com/office/drawing/2014/main" id="{BECED8E1-551C-418A-9B82-4274F4316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0926"/>
              </p:ext>
            </p:extLst>
          </p:nvPr>
        </p:nvGraphicFramePr>
        <p:xfrm>
          <a:off x="391020" y="4105006"/>
          <a:ext cx="1948732" cy="98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2" name="Equation" r:id="rId13" imgW="876240" imgH="444240" progId="Equation.DSMT4">
                  <p:embed/>
                </p:oleObj>
              </mc:Choice>
              <mc:Fallback>
                <p:oleObj name="Equation" r:id="rId13" imgW="876240" imgH="444240" progId="Equation.DSMT4">
                  <p:embed/>
                  <p:pic>
                    <p:nvPicPr>
                      <p:cNvPr id="35858" name="Object 18">
                        <a:extLst>
                          <a:ext uri="{FF2B5EF4-FFF2-40B4-BE49-F238E27FC236}">
                            <a16:creationId xmlns:a16="http://schemas.microsoft.com/office/drawing/2014/main" id="{BECED8E1-551C-418A-9B82-4274F4316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20" y="4105006"/>
                        <a:ext cx="1948732" cy="98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>
            <a:extLst>
              <a:ext uri="{FF2B5EF4-FFF2-40B4-BE49-F238E27FC236}">
                <a16:creationId xmlns:a16="http://schemas.microsoft.com/office/drawing/2014/main" id="{373469C4-3B72-4956-9E14-C8F59AC59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62346"/>
              </p:ext>
            </p:extLst>
          </p:nvPr>
        </p:nvGraphicFramePr>
        <p:xfrm>
          <a:off x="3078037" y="4105006"/>
          <a:ext cx="1984755" cy="100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3" name="Equation" r:id="rId15" imgW="876240" imgH="444240" progId="Equation.DSMT4">
                  <p:embed/>
                </p:oleObj>
              </mc:Choice>
              <mc:Fallback>
                <p:oleObj name="Equation" r:id="rId15" imgW="876240" imgH="444240" progId="Equation.DSMT4">
                  <p:embed/>
                  <p:pic>
                    <p:nvPicPr>
                      <p:cNvPr id="35859" name="Object 19">
                        <a:extLst>
                          <a:ext uri="{FF2B5EF4-FFF2-40B4-BE49-F238E27FC236}">
                            <a16:creationId xmlns:a16="http://schemas.microsoft.com/office/drawing/2014/main" id="{373469C4-3B72-4956-9E14-C8F59AC59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037" y="4105006"/>
                        <a:ext cx="1984755" cy="100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>
            <a:extLst>
              <a:ext uri="{FF2B5EF4-FFF2-40B4-BE49-F238E27FC236}">
                <a16:creationId xmlns:a16="http://schemas.microsoft.com/office/drawing/2014/main" id="{3920393E-80BF-4674-9A17-4814D747E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19867"/>
              </p:ext>
            </p:extLst>
          </p:nvPr>
        </p:nvGraphicFramePr>
        <p:xfrm>
          <a:off x="2935353" y="5321003"/>
          <a:ext cx="1984755" cy="107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4" name="Equation" r:id="rId17" imgW="863280" imgH="469800" progId="Equation.DSMT4">
                  <p:embed/>
                </p:oleObj>
              </mc:Choice>
              <mc:Fallback>
                <p:oleObj name="Equation" r:id="rId17" imgW="863280" imgH="469800" progId="Equation.DSMT4">
                  <p:embed/>
                  <p:pic>
                    <p:nvPicPr>
                      <p:cNvPr id="35860" name="Object 20">
                        <a:extLst>
                          <a:ext uri="{FF2B5EF4-FFF2-40B4-BE49-F238E27FC236}">
                            <a16:creationId xmlns:a16="http://schemas.microsoft.com/office/drawing/2014/main" id="{3920393E-80BF-4674-9A17-4814D747E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353" y="5321003"/>
                        <a:ext cx="1984755" cy="1079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Text Box 21">
            <a:extLst>
              <a:ext uri="{FF2B5EF4-FFF2-40B4-BE49-F238E27FC236}">
                <a16:creationId xmlns:a16="http://schemas.microsoft.com/office/drawing/2014/main" id="{30D03FAA-C3DE-4C37-A091-2DA2469B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267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故有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128EDB64-D86F-446E-997C-F85AEA3D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2081291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的极</a:t>
            </a:r>
          </a:p>
        </p:txBody>
      </p:sp>
      <p:graphicFrame>
        <p:nvGraphicFramePr>
          <p:cNvPr id="22" name="Object 29">
            <a:extLst>
              <a:ext uri="{FF2B5EF4-FFF2-40B4-BE49-F238E27FC236}">
                <a16:creationId xmlns:a16="http://schemas.microsoft.com/office/drawing/2014/main" id="{2FDB6B91-0AF8-4146-9BB2-7ECDFBCB9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546701"/>
              </p:ext>
            </p:extLst>
          </p:nvPr>
        </p:nvGraphicFramePr>
        <p:xfrm>
          <a:off x="381000" y="1541463"/>
          <a:ext cx="3484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5" name="Equation" r:id="rId19" imgW="1523880" imgH="241200" progId="Equation.DSMT4">
                  <p:embed/>
                </p:oleObj>
              </mc:Choice>
              <mc:Fallback>
                <p:oleObj name="Equation" r:id="rId19" imgW="1523880" imgH="241200" progId="Equation.DSMT4">
                  <p:embed/>
                  <p:pic>
                    <p:nvPicPr>
                      <p:cNvPr id="34845" name="Object 29">
                        <a:extLst>
                          <a:ext uri="{FF2B5EF4-FFF2-40B4-BE49-F238E27FC236}">
                            <a16:creationId xmlns:a16="http://schemas.microsoft.com/office/drawing/2014/main" id="{FE856D53-4E8C-4F03-BD51-BFBFF6999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1463"/>
                        <a:ext cx="34845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48" grpId="0" autoUpdateAnimBg="0"/>
      <p:bldP spid="35849" grpId="0" build="p" autoUpdateAnimBg="0"/>
      <p:bldP spid="35850" grpId="0" build="p" autoUpdateAnimBg="0"/>
      <p:bldP spid="35855" grpId="0" build="p" autoUpdateAnimBg="0"/>
      <p:bldP spid="35861" grpId="0" build="p" autoUpdateAnimBg="0"/>
      <p:bldP spid="3587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D29809DD-F512-48B7-9205-275F3934B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引入辅助函数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AD17387-7A04-488A-A8DD-37D11D87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8062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辅助函数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70798B1F-5BD1-474C-AAE4-F6186BC77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098296"/>
              </p:ext>
            </p:extLst>
          </p:nvPr>
        </p:nvGraphicFramePr>
        <p:xfrm>
          <a:off x="2949675" y="2854770"/>
          <a:ext cx="2756952" cy="58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3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70798B1F-5BD1-474C-AAE4-F6186BC77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75" y="2854770"/>
                        <a:ext cx="2756952" cy="585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99A58CC3-0CD2-4F03-A437-F57BDB13D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94084"/>
              </p:ext>
            </p:extLst>
          </p:nvPr>
        </p:nvGraphicFramePr>
        <p:xfrm>
          <a:off x="2957336" y="3440317"/>
          <a:ext cx="2756952" cy="60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4" name="Equation" r:id="rId5" imgW="1104840" imgH="241200" progId="Equation.DSMT4">
                  <p:embed/>
                </p:oleObj>
              </mc:Choice>
              <mc:Fallback>
                <p:oleObj name="Equation" r:id="rId5" imgW="1104840" imgH="241200" progId="Equation.DSMT4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99A58CC3-0CD2-4F03-A437-F57BDB13D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336" y="3440317"/>
                        <a:ext cx="2756952" cy="602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0C85BC77-DC3E-4C16-A7E5-CD6C58263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94689"/>
              </p:ext>
            </p:extLst>
          </p:nvPr>
        </p:nvGraphicFramePr>
        <p:xfrm>
          <a:off x="2995211" y="4006690"/>
          <a:ext cx="160125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5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0C85BC77-DC3E-4C16-A7E5-CD6C58263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211" y="4006690"/>
                        <a:ext cx="160125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>
            <a:extLst>
              <a:ext uri="{FF2B5EF4-FFF2-40B4-BE49-F238E27FC236}">
                <a16:creationId xmlns:a16="http://schemas.microsoft.com/office/drawing/2014/main" id="{01A3769C-EB20-4C29-837A-7005D5750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2743200" cy="4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极值点必满足</a:t>
            </a: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108857CF-5B47-429D-B28F-9D712B40B76A}"/>
              </a:ext>
            </a:extLst>
          </p:cNvPr>
          <p:cNvSpPr>
            <a:spLocks/>
          </p:cNvSpPr>
          <p:nvPr/>
        </p:nvSpPr>
        <p:spPr bwMode="auto">
          <a:xfrm>
            <a:off x="2971800" y="5334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A2A40417-2A26-4487-B1A2-DB077C60F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38350"/>
              </p:ext>
            </p:extLst>
          </p:nvPr>
        </p:nvGraphicFramePr>
        <p:xfrm>
          <a:off x="3246921" y="404886"/>
          <a:ext cx="1973543" cy="59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6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A2A40417-2A26-4487-B1A2-DB077C60F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921" y="404886"/>
                        <a:ext cx="1973543" cy="59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15CBE255-9DB9-4FF8-89F2-28E83C547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85633"/>
              </p:ext>
            </p:extLst>
          </p:nvPr>
        </p:nvGraphicFramePr>
        <p:xfrm>
          <a:off x="3246921" y="1000737"/>
          <a:ext cx="1973543" cy="61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7" name="Equation" r:id="rId11" imgW="774360" imgH="241200" progId="Equation.DSMT4">
                  <p:embed/>
                </p:oleObj>
              </mc:Choice>
              <mc:Fallback>
                <p:oleObj name="Equation" r:id="rId11" imgW="774360" imgH="241200" progId="Equation.DSMT4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15CBE255-9DB9-4FF8-89F2-28E83C547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921" y="1000737"/>
                        <a:ext cx="1973543" cy="61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8AC53A23-A405-41A2-964D-F043C4123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463825"/>
              </p:ext>
            </p:extLst>
          </p:nvPr>
        </p:nvGraphicFramePr>
        <p:xfrm>
          <a:off x="3246921" y="1573866"/>
          <a:ext cx="1757127" cy="52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8" name="Equation" r:id="rId13" imgW="685800" imgH="203040" progId="Equation.DSMT4">
                  <p:embed/>
                </p:oleObj>
              </mc:Choice>
              <mc:Fallback>
                <p:oleObj name="Equation" r:id="rId13" imgW="685800" imgH="203040" progId="Equation.DSMT4">
                  <p:embed/>
                  <p:pic>
                    <p:nvPicPr>
                      <p:cNvPr id="36876" name="Object 12">
                        <a:extLst>
                          <a:ext uri="{FF2B5EF4-FFF2-40B4-BE49-F238E27FC236}">
                            <a16:creationId xmlns:a16="http://schemas.microsoft.com/office/drawing/2014/main" id="{8AC53A23-A405-41A2-964D-F043C4123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921" y="1573866"/>
                        <a:ext cx="1757127" cy="52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>
            <a:extLst>
              <a:ext uri="{FF2B5EF4-FFF2-40B4-BE49-F238E27FC236}">
                <a16:creationId xmlns:a16="http://schemas.microsoft.com/office/drawing/2014/main" id="{06F045D9-A57F-4712-84D8-C8612F05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2470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则极值点满足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878" name="AutoShape 14">
            <a:extLst>
              <a:ext uri="{FF2B5EF4-FFF2-40B4-BE49-F238E27FC236}">
                <a16:creationId xmlns:a16="http://schemas.microsoft.com/office/drawing/2014/main" id="{F856CCF3-4E94-4E2F-8CE7-6436ED5385EA}"/>
              </a:ext>
            </a:extLst>
          </p:cNvPr>
          <p:cNvSpPr>
            <a:spLocks/>
          </p:cNvSpPr>
          <p:nvPr/>
        </p:nvSpPr>
        <p:spPr bwMode="auto">
          <a:xfrm>
            <a:off x="2743200" y="28956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659FDFB4-6CEC-4E3F-B90B-439D5350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求极值的方法称为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乘数法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15530FEF-17F5-4E4E-B8CB-C09250C15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921874"/>
              </p:ext>
            </p:extLst>
          </p:nvPr>
        </p:nvGraphicFramePr>
        <p:xfrm>
          <a:off x="2828241" y="2197871"/>
          <a:ext cx="353645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9" name="Equation" r:id="rId15" imgW="1384200" imgH="203040" progId="Equation.DSMT4">
                  <p:embed/>
                </p:oleObj>
              </mc:Choice>
              <mc:Fallback>
                <p:oleObj name="Equation" r:id="rId15" imgW="1384200" imgH="203040" progId="Equation.DSMT4">
                  <p:embed/>
                  <p:pic>
                    <p:nvPicPr>
                      <p:cNvPr id="36880" name="Object 16">
                        <a:extLst>
                          <a:ext uri="{FF2B5EF4-FFF2-40B4-BE49-F238E27FC236}">
                            <a16:creationId xmlns:a16="http://schemas.microsoft.com/office/drawing/2014/main" id="{15530FEF-17F5-4E4E-B8CB-C09250C15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241" y="2197871"/>
                        <a:ext cx="353645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77" grpId="0" build="p" autoUpdateAnimBg="0"/>
      <p:bldP spid="3687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6">
            <a:extLst>
              <a:ext uri="{FF2B5EF4-FFF2-40B4-BE49-F238E27FC236}">
                <a16:creationId xmlns:a16="http://schemas.microsoft.com/office/drawing/2014/main" id="{6D4B553A-00F0-4329-A2AC-6C05A544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259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考虑三元函数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F9DDFE35-00D4-4C59-BD64-36B4E928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481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下取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C309BDF9-3733-4854-8614-8ACBB0E7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0481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在条件</a:t>
            </a:r>
          </a:p>
        </p:txBody>
      </p:sp>
      <p:graphicFrame>
        <p:nvGraphicFramePr>
          <p:cNvPr id="55305" name="Object 9">
            <a:extLst>
              <a:ext uri="{FF2B5EF4-FFF2-40B4-BE49-F238E27FC236}">
                <a16:creationId xmlns:a16="http://schemas.microsoft.com/office/drawing/2014/main" id="{7D67E70E-1029-4B87-A8FE-318DE7938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232228"/>
              </p:ext>
            </p:extLst>
          </p:nvPr>
        </p:nvGraphicFramePr>
        <p:xfrm>
          <a:off x="2843808" y="445831"/>
          <a:ext cx="2051949" cy="49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6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55305" name="Object 9">
                        <a:extLst>
                          <a:ext uri="{FF2B5EF4-FFF2-40B4-BE49-F238E27FC236}">
                            <a16:creationId xmlns:a16="http://schemas.microsoft.com/office/drawing/2014/main" id="{7D67E70E-1029-4B87-A8FE-318DE7938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5831"/>
                        <a:ext cx="2051949" cy="497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9C6FC470-00E5-45AD-8204-668D9B828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7719"/>
              </p:ext>
            </p:extLst>
          </p:nvPr>
        </p:nvGraphicFramePr>
        <p:xfrm>
          <a:off x="5898406" y="476250"/>
          <a:ext cx="1985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7"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55306" name="Object 10">
                        <a:extLst>
                          <a:ext uri="{FF2B5EF4-FFF2-40B4-BE49-F238E27FC236}">
                            <a16:creationId xmlns:a16="http://schemas.microsoft.com/office/drawing/2014/main" id="{9C6FC470-00E5-45AD-8204-668D9B828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406" y="476250"/>
                        <a:ext cx="19859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>
            <a:extLst>
              <a:ext uri="{FF2B5EF4-FFF2-40B4-BE49-F238E27FC236}">
                <a16:creationId xmlns:a16="http://schemas.microsoft.com/office/drawing/2014/main" id="{02592AAA-EBA7-408E-86F3-8C9C1DEFB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34718"/>
              </p:ext>
            </p:extLst>
          </p:nvPr>
        </p:nvGraphicFramePr>
        <p:xfrm>
          <a:off x="265112" y="2105025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8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55313" name="Object 17">
                        <a:extLst>
                          <a:ext uri="{FF2B5EF4-FFF2-40B4-BE49-F238E27FC236}">
                            <a16:creationId xmlns:a16="http://schemas.microsoft.com/office/drawing/2014/main" id="{02592AAA-EBA7-408E-86F3-8C9C1DEFB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" y="2105025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2" name="Text Box 26">
            <a:extLst>
              <a:ext uri="{FF2B5EF4-FFF2-40B4-BE49-F238E27FC236}">
                <a16:creationId xmlns:a16="http://schemas.microsoft.com/office/drawing/2014/main" id="{4BB3D49C-61E4-478F-99F2-DCE917BA5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极值的必要条件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5323" name="Object 27">
            <a:extLst>
              <a:ext uri="{FF2B5EF4-FFF2-40B4-BE49-F238E27FC236}">
                <a16:creationId xmlns:a16="http://schemas.microsoft.com/office/drawing/2014/main" id="{58816731-F13E-4AB6-B756-F0EF5D229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999216"/>
              </p:ext>
            </p:extLst>
          </p:nvPr>
        </p:nvGraphicFramePr>
        <p:xfrm>
          <a:off x="611188" y="1543050"/>
          <a:ext cx="3627437" cy="54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9" name="Equation" r:id="rId9" imgW="1523880" imgH="228600" progId="Equation.DSMT4">
                  <p:embed/>
                </p:oleObj>
              </mc:Choice>
              <mc:Fallback>
                <p:oleObj name="Equation" r:id="rId9" imgW="1523880" imgH="228600" progId="Equation.DSMT4">
                  <p:embed/>
                  <p:pic>
                    <p:nvPicPr>
                      <p:cNvPr id="55323" name="Object 27">
                        <a:extLst>
                          <a:ext uri="{FF2B5EF4-FFF2-40B4-BE49-F238E27FC236}">
                            <a16:creationId xmlns:a16="http://schemas.microsoft.com/office/drawing/2014/main" id="{58816731-F13E-4AB6-B756-F0EF5D229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43050"/>
                        <a:ext cx="3627437" cy="54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4" name="Text Box 28">
            <a:extLst>
              <a:ext uri="{FF2B5EF4-FFF2-40B4-BE49-F238E27FC236}">
                <a16:creationId xmlns:a16="http://schemas.microsoft.com/office/drawing/2014/main" id="{E2977D2E-7717-4D68-99D3-9E65A4DB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484313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可确定隐函数</a:t>
            </a:r>
          </a:p>
        </p:txBody>
      </p:sp>
      <p:graphicFrame>
        <p:nvGraphicFramePr>
          <p:cNvPr id="55325" name="Object 29">
            <a:extLst>
              <a:ext uri="{FF2B5EF4-FFF2-40B4-BE49-F238E27FC236}">
                <a16:creationId xmlns:a16="http://schemas.microsoft.com/office/drawing/2014/main" id="{F7B562B2-F1A1-47B6-BE74-30A8E6596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76216"/>
              </p:ext>
            </p:extLst>
          </p:nvPr>
        </p:nvGraphicFramePr>
        <p:xfrm>
          <a:off x="4657725" y="1557338"/>
          <a:ext cx="19859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0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5325" name="Object 29">
                        <a:extLst>
                          <a:ext uri="{FF2B5EF4-FFF2-40B4-BE49-F238E27FC236}">
                            <a16:creationId xmlns:a16="http://schemas.microsoft.com/office/drawing/2014/main" id="{F7B562B2-F1A1-47B6-BE74-30A8E6596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1557338"/>
                        <a:ext cx="19859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6" name="Text Box 30">
            <a:extLst>
              <a:ext uri="{FF2B5EF4-FFF2-40B4-BE49-F238E27FC236}">
                <a16:creationId xmlns:a16="http://schemas.microsoft.com/office/drawing/2014/main" id="{F8D113C2-83CC-4390-A085-74052679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4843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D2608311-5299-4EF2-8358-799BCC503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06057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则等价于函数</a:t>
            </a:r>
          </a:p>
        </p:txBody>
      </p:sp>
      <p:graphicFrame>
        <p:nvGraphicFramePr>
          <p:cNvPr id="55328" name="Object 32">
            <a:extLst>
              <a:ext uri="{FF2B5EF4-FFF2-40B4-BE49-F238E27FC236}">
                <a16:creationId xmlns:a16="http://schemas.microsoft.com/office/drawing/2014/main" id="{298BE5D7-96EB-4050-9AE4-B3040D475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46411"/>
              </p:ext>
            </p:extLst>
          </p:nvPr>
        </p:nvGraphicFramePr>
        <p:xfrm>
          <a:off x="4155281" y="2097088"/>
          <a:ext cx="2990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1" name="Equation" r:id="rId13" imgW="1193760" imgH="203040" progId="Equation.DSMT4">
                  <p:embed/>
                </p:oleObj>
              </mc:Choice>
              <mc:Fallback>
                <p:oleObj name="Equation" r:id="rId13" imgW="1193760" imgH="203040" progId="Equation.DSMT4">
                  <p:embed/>
                  <p:pic>
                    <p:nvPicPr>
                      <p:cNvPr id="55328" name="Object 32">
                        <a:extLst>
                          <a:ext uri="{FF2B5EF4-FFF2-40B4-BE49-F238E27FC236}">
                            <a16:creationId xmlns:a16="http://schemas.microsoft.com/office/drawing/2014/main" id="{298BE5D7-96EB-4050-9AE4-B3040D475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281" y="2097088"/>
                        <a:ext cx="29908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9" name="Text Box 33">
            <a:extLst>
              <a:ext uri="{FF2B5EF4-FFF2-40B4-BE49-F238E27FC236}">
                <a16:creationId xmlns:a16="http://schemas.microsoft.com/office/drawing/2014/main" id="{C46E483B-7415-4267-A5B9-0836A44C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060575"/>
            <a:ext cx="187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的无条件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20FE3B01-F49D-4E53-819A-6595566DD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36912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极值问题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AA12C84F-C8D9-4AF5-9940-BE4E4C00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36912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则极值点满足</a:t>
            </a:r>
          </a:p>
        </p:txBody>
      </p:sp>
      <p:graphicFrame>
        <p:nvGraphicFramePr>
          <p:cNvPr id="55333" name="Object 37">
            <a:extLst>
              <a:ext uri="{FF2B5EF4-FFF2-40B4-BE49-F238E27FC236}">
                <a16:creationId xmlns:a16="http://schemas.microsoft.com/office/drawing/2014/main" id="{57BD2BA7-4924-4A81-ABE1-CA70600EB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28568"/>
              </p:ext>
            </p:extLst>
          </p:nvPr>
        </p:nvGraphicFramePr>
        <p:xfrm>
          <a:off x="1508125" y="3112195"/>
          <a:ext cx="49657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2" name="Equation" r:id="rId15" imgW="1981080" imgH="241200" progId="Equation.DSMT4">
                  <p:embed/>
                </p:oleObj>
              </mc:Choice>
              <mc:Fallback>
                <p:oleObj name="Equation" r:id="rId15" imgW="1981080" imgH="241200" progId="Equation.DSMT4">
                  <p:embed/>
                  <p:pic>
                    <p:nvPicPr>
                      <p:cNvPr id="55333" name="Object 37">
                        <a:extLst>
                          <a:ext uri="{FF2B5EF4-FFF2-40B4-BE49-F238E27FC236}">
                            <a16:creationId xmlns:a16="http://schemas.microsoft.com/office/drawing/2014/main" id="{57BD2BA7-4924-4A81-ABE1-CA70600EB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112195"/>
                        <a:ext cx="49657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4" name="Text Box 38">
            <a:extLst>
              <a:ext uri="{FF2B5EF4-FFF2-40B4-BE49-F238E27FC236}">
                <a16:creationId xmlns:a16="http://schemas.microsoft.com/office/drawing/2014/main" id="{3091C951-EDFA-4E25-AC0E-3E38A149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16338"/>
            <a:ext cx="525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利用隐函数求导公式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55335" name="Object 39">
            <a:extLst>
              <a:ext uri="{FF2B5EF4-FFF2-40B4-BE49-F238E27FC236}">
                <a16:creationId xmlns:a16="http://schemas.microsoft.com/office/drawing/2014/main" id="{20D33ACF-650F-4E4A-8B54-E2BE01161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2421"/>
              </p:ext>
            </p:extLst>
          </p:nvPr>
        </p:nvGraphicFramePr>
        <p:xfrm>
          <a:off x="2644775" y="4131950"/>
          <a:ext cx="26924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3" name="Equation" r:id="rId17" imgW="1168200" imgH="469800" progId="Equation.DSMT4">
                  <p:embed/>
                </p:oleObj>
              </mc:Choice>
              <mc:Fallback>
                <p:oleObj name="Equation" r:id="rId17" imgW="1168200" imgH="469800" progId="Equation.DSMT4">
                  <p:embed/>
                  <p:pic>
                    <p:nvPicPr>
                      <p:cNvPr id="55335" name="Object 39">
                        <a:extLst>
                          <a:ext uri="{FF2B5EF4-FFF2-40B4-BE49-F238E27FC236}">
                            <a16:creationId xmlns:a16="http://schemas.microsoft.com/office/drawing/2014/main" id="{20D33ACF-650F-4E4A-8B54-E2BE01161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131950"/>
                        <a:ext cx="26924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6" name="Object 40">
            <a:extLst>
              <a:ext uri="{FF2B5EF4-FFF2-40B4-BE49-F238E27FC236}">
                <a16:creationId xmlns:a16="http://schemas.microsoft.com/office/drawing/2014/main" id="{61F4A919-54E2-4934-9821-EF1CCDB79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67125"/>
              </p:ext>
            </p:extLst>
          </p:nvPr>
        </p:nvGraphicFramePr>
        <p:xfrm>
          <a:off x="1087438" y="5229225"/>
          <a:ext cx="3833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4" name="Equation" r:id="rId19" imgW="1625400" imgH="203040" progId="Equation.DSMT4">
                  <p:embed/>
                </p:oleObj>
              </mc:Choice>
              <mc:Fallback>
                <p:oleObj name="Equation" r:id="rId19" imgW="1625400" imgH="203040" progId="Equation.DSMT4">
                  <p:embed/>
                  <p:pic>
                    <p:nvPicPr>
                      <p:cNvPr id="55336" name="Object 40">
                        <a:extLst>
                          <a:ext uri="{FF2B5EF4-FFF2-40B4-BE49-F238E27FC236}">
                            <a16:creationId xmlns:a16="http://schemas.microsoft.com/office/drawing/2014/main" id="{61F4A919-54E2-4934-9821-EF1CCDB79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229225"/>
                        <a:ext cx="38338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7" name="Text Box 41">
            <a:extLst>
              <a:ext uri="{FF2B5EF4-FFF2-40B4-BE49-F238E27FC236}">
                <a16:creationId xmlns:a16="http://schemas.microsoft.com/office/drawing/2014/main" id="{19CBFA4C-8079-480A-AF11-BE2DFA9D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即对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565C237E-E119-458D-BEE0-CDB08086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15778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55339" name="Object 43">
            <a:extLst>
              <a:ext uri="{FF2B5EF4-FFF2-40B4-BE49-F238E27FC236}">
                <a16:creationId xmlns:a16="http://schemas.microsoft.com/office/drawing/2014/main" id="{BA066A61-6694-4F6D-B3D1-CB9551ADB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49429"/>
              </p:ext>
            </p:extLst>
          </p:nvPr>
        </p:nvGraphicFramePr>
        <p:xfrm>
          <a:off x="1992313" y="5734050"/>
          <a:ext cx="4448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5" name="Equation" r:id="rId21" imgW="1930320" imgH="241200" progId="Equation.DSMT4">
                  <p:embed/>
                </p:oleObj>
              </mc:Choice>
              <mc:Fallback>
                <p:oleObj name="Equation" r:id="rId21" imgW="1930320" imgH="241200" progId="Equation.DSMT4">
                  <p:embed/>
                  <p:pic>
                    <p:nvPicPr>
                      <p:cNvPr id="55339" name="Object 43">
                        <a:extLst>
                          <a:ext uri="{FF2B5EF4-FFF2-40B4-BE49-F238E27FC236}">
                            <a16:creationId xmlns:a16="http://schemas.microsoft.com/office/drawing/2014/main" id="{BA066A61-6694-4F6D-B3D1-CB9551ADB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734050"/>
                        <a:ext cx="44481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4" grpId="0" autoUpdateAnimBg="0"/>
      <p:bldP spid="55326" grpId="0" autoUpdateAnimBg="0"/>
      <p:bldP spid="55327" grpId="0" autoUpdateAnimBg="0"/>
      <p:bldP spid="55329" grpId="0" autoUpdateAnimBg="0"/>
      <p:bldP spid="55330" grpId="0" autoUpdateAnimBg="0"/>
      <p:bldP spid="55331" grpId="0" autoUpdateAnimBg="0"/>
      <p:bldP spid="55334" grpId="0" autoUpdateAnimBg="0"/>
      <p:bldP spid="55337" grpId="0" autoUpdateAnimBg="0"/>
      <p:bldP spid="5533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07C7ED5D-1390-41E7-A792-C2072005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39" y="829468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步骤：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679A606-9F00-4BF6-8272-FD4CFB062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90065"/>
              </p:ext>
            </p:extLst>
          </p:nvPr>
        </p:nvGraphicFramePr>
        <p:xfrm>
          <a:off x="2987675" y="1700213"/>
          <a:ext cx="5232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6" name="Equation" r:id="rId3" imgW="2298600" imgH="203040" progId="Equation.DSMT4">
                  <p:embed/>
                </p:oleObj>
              </mc:Choice>
              <mc:Fallback>
                <p:oleObj name="Equation" r:id="rId3" imgW="2298600" imgH="203040" progId="Equation.DSMT4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0679A606-9F00-4BF6-8272-FD4CFB062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00213"/>
                        <a:ext cx="52324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AutoShape 5">
            <a:extLst>
              <a:ext uri="{FF2B5EF4-FFF2-40B4-BE49-F238E27FC236}">
                <a16:creationId xmlns:a16="http://schemas.microsoft.com/office/drawing/2014/main" id="{C0F29DF5-FA66-411B-9274-72F6C5405916}"/>
              </a:ext>
            </a:extLst>
          </p:cNvPr>
          <p:cNvSpPr>
            <a:spLocks/>
          </p:cNvSpPr>
          <p:nvPr/>
        </p:nvSpPr>
        <p:spPr bwMode="auto">
          <a:xfrm>
            <a:off x="1476375" y="620713"/>
            <a:ext cx="215900" cy="1008062"/>
          </a:xfrm>
          <a:prstGeom prst="lef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08A7746-9C6B-4889-BCB1-AF5B671A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8280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判断是否为极值点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可以利用实际问题中问题的性质来判定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若是二元情形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则可根据</a:t>
            </a:r>
          </a:p>
        </p:txBody>
      </p:sp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D4110E49-784D-49E3-8663-3AAF76F57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17350"/>
              </p:ext>
            </p:extLst>
          </p:nvPr>
        </p:nvGraphicFramePr>
        <p:xfrm>
          <a:off x="539552" y="4521200"/>
          <a:ext cx="63452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7" name="Equation" r:id="rId5" imgW="2895480" imgH="215640" progId="Equation.DSMT4">
                  <p:embed/>
                </p:oleObj>
              </mc:Choice>
              <mc:Fallback>
                <p:oleObj name="Equation" r:id="rId5" imgW="2895480" imgH="215640" progId="Equation.DSMT4">
                  <p:embed/>
                  <p:pic>
                    <p:nvPicPr>
                      <p:cNvPr id="51208" name="Object 8">
                        <a:extLst>
                          <a:ext uri="{FF2B5EF4-FFF2-40B4-BE49-F238E27FC236}">
                            <a16:creationId xmlns:a16="http://schemas.microsoft.com/office/drawing/2014/main" id="{D4110E49-784D-49E3-8663-3AAF76F57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21200"/>
                        <a:ext cx="63452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AutoShape 9">
            <a:extLst>
              <a:ext uri="{FF2B5EF4-FFF2-40B4-BE49-F238E27FC236}">
                <a16:creationId xmlns:a16="http://schemas.microsoft.com/office/drawing/2014/main" id="{9DB3B35F-C8A2-450F-ACCC-75F3D2B2D1C2}"/>
              </a:ext>
            </a:extLst>
          </p:cNvPr>
          <p:cNvSpPr>
            <a:spLocks/>
          </p:cNvSpPr>
          <p:nvPr/>
        </p:nvSpPr>
        <p:spPr bwMode="auto">
          <a:xfrm>
            <a:off x="971550" y="5013325"/>
            <a:ext cx="288925" cy="1009650"/>
          </a:xfrm>
          <a:prstGeom prst="leftBrace">
            <a:avLst>
              <a:gd name="adj1" fmla="val 291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8281F771-20C7-4FC5-A77A-700E490D8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7651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求极值问题</a:t>
            </a:r>
          </a:p>
        </p:txBody>
      </p:sp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BA89F423-7EAA-469C-AD85-1D32F15B4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29072"/>
              </p:ext>
            </p:extLst>
          </p:nvPr>
        </p:nvGraphicFramePr>
        <p:xfrm>
          <a:off x="1187450" y="5084763"/>
          <a:ext cx="10572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8" name="Equation" r:id="rId7" imgW="482400" imgH="431640" progId="Equation.DSMT4">
                  <p:embed/>
                </p:oleObj>
              </mc:Choice>
              <mc:Fallback>
                <p:oleObj name="Equation" r:id="rId7" imgW="482400" imgH="431640" progId="Equation.DSMT4">
                  <p:embed/>
                  <p:pic>
                    <p:nvPicPr>
                      <p:cNvPr id="51212" name="Object 12">
                        <a:extLst>
                          <a:ext uri="{FF2B5EF4-FFF2-40B4-BE49-F238E27FC236}">
                            <a16:creationId xmlns:a16="http://schemas.microsoft.com/office/drawing/2014/main" id="{BA89F423-7EAA-469C-AD85-1D32F15B4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10572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>
            <a:extLst>
              <a:ext uri="{FF2B5EF4-FFF2-40B4-BE49-F238E27FC236}">
                <a16:creationId xmlns:a16="http://schemas.microsoft.com/office/drawing/2014/main" id="{548637AD-C6DE-497E-959B-7B629A502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11548"/>
              </p:ext>
            </p:extLst>
          </p:nvPr>
        </p:nvGraphicFramePr>
        <p:xfrm>
          <a:off x="1778000" y="649288"/>
          <a:ext cx="32527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9" name="Equation" r:id="rId9" imgW="1434960" imgH="431640" progId="Equation.DSMT4">
                  <p:embed/>
                </p:oleObj>
              </mc:Choice>
              <mc:Fallback>
                <p:oleObj name="Equation" r:id="rId9" imgW="1434960" imgH="431640" progId="Equation.DSMT4">
                  <p:embed/>
                  <p:pic>
                    <p:nvPicPr>
                      <p:cNvPr id="51213" name="Object 13">
                        <a:extLst>
                          <a:ext uri="{FF2B5EF4-FFF2-40B4-BE49-F238E27FC236}">
                            <a16:creationId xmlns:a16="http://schemas.microsoft.com/office/drawing/2014/main" id="{548637AD-C6DE-497E-959B-7B629A502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649288"/>
                        <a:ext cx="32527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>
            <a:extLst>
              <a:ext uri="{FF2B5EF4-FFF2-40B4-BE49-F238E27FC236}">
                <a16:creationId xmlns:a16="http://schemas.microsoft.com/office/drawing/2014/main" id="{A2DDB44E-2414-4B52-87D2-024A0C3AD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81695"/>
              </p:ext>
            </p:extLst>
          </p:nvPr>
        </p:nvGraphicFramePr>
        <p:xfrm>
          <a:off x="1979613" y="2276475"/>
          <a:ext cx="28321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0" name="Equation" r:id="rId11" imgW="1244520" imgH="203040" progId="Equation.DSMT4">
                  <p:embed/>
                </p:oleObj>
              </mc:Choice>
              <mc:Fallback>
                <p:oleObj name="Equation" r:id="rId11" imgW="1244520" imgH="203040" progId="Equation.DSMT4">
                  <p:embed/>
                  <p:pic>
                    <p:nvPicPr>
                      <p:cNvPr id="51214" name="Object 14">
                        <a:extLst>
                          <a:ext uri="{FF2B5EF4-FFF2-40B4-BE49-F238E27FC236}">
                            <a16:creationId xmlns:a16="http://schemas.microsoft.com/office/drawing/2014/main" id="{A2DDB44E-2414-4B52-87D2-024A0C3AD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28321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Text Box 15">
            <a:extLst>
              <a:ext uri="{FF2B5EF4-FFF2-40B4-BE49-F238E27FC236}">
                <a16:creationId xmlns:a16="http://schemas.microsoft.com/office/drawing/2014/main" id="{1DF308BE-D1E3-4467-8E79-25CB90B2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kumimoji="0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D09F6EB0-499F-49E9-863F-41919AC1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97100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C5296CDA-E1E9-461F-AFD0-E650FFEC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205038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得到可能极值点</a:t>
            </a:r>
            <a:r>
              <a:rPr kumimoji="0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18" name="Object 18">
            <a:extLst>
              <a:ext uri="{FF2B5EF4-FFF2-40B4-BE49-F238E27FC236}">
                <a16:creationId xmlns:a16="http://schemas.microsoft.com/office/drawing/2014/main" id="{BD9BD118-55AB-4F1E-ABEB-6DFC471EF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3827"/>
              </p:ext>
            </p:extLst>
          </p:nvPr>
        </p:nvGraphicFramePr>
        <p:xfrm>
          <a:off x="5972175" y="3335331"/>
          <a:ext cx="2079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1" name="Equation" r:id="rId13" imgW="914400" imgH="228600" progId="Equation.DSMT4">
                  <p:embed/>
                </p:oleObj>
              </mc:Choice>
              <mc:Fallback>
                <p:oleObj name="Equation" r:id="rId13" imgW="914400" imgH="228600" progId="Equation.DSMT4">
                  <p:embed/>
                  <p:pic>
                    <p:nvPicPr>
                      <p:cNvPr id="51218" name="Object 18">
                        <a:extLst>
                          <a:ext uri="{FF2B5EF4-FFF2-40B4-BE49-F238E27FC236}">
                            <a16:creationId xmlns:a16="http://schemas.microsoft.com/office/drawing/2014/main" id="{BD9BD118-55AB-4F1E-ABEB-6DFC471EF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3335331"/>
                        <a:ext cx="2079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Text Box 19">
            <a:extLst>
              <a:ext uri="{FF2B5EF4-FFF2-40B4-BE49-F238E27FC236}">
                <a16:creationId xmlns:a16="http://schemas.microsoft.com/office/drawing/2014/main" id="{5EBBC729-9BD3-4C5B-8DF3-E0E69FBB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5616575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Hesse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矩阵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充分条件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来判定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BA423C71-90FA-46E7-8749-A57B25059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229225"/>
            <a:ext cx="6408737" cy="5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解出的点也可能是条件极值点</a:t>
            </a:r>
            <a:r>
              <a:rPr kumimoji="0"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7.7</a:t>
            </a:r>
            <a:r>
              <a:rPr kumimoji="0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15" grpId="0"/>
      <p:bldP spid="51216" grpId="0"/>
      <p:bldP spid="51217" grpId="0"/>
      <p:bldP spid="51219" grpId="0"/>
      <p:bldP spid="512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855D2DB9-8373-4C42-8C07-3A4FFAD40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4813"/>
            <a:ext cx="3922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要设计一个容量为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E26C96E4-43C5-4259-976D-67E88B7B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088" y="16144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则问题为求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pSp>
        <p:nvGrpSpPr>
          <p:cNvPr id="38918" name="Group 6">
            <a:extLst>
              <a:ext uri="{FF2B5EF4-FFF2-40B4-BE49-F238E27FC236}">
                <a16:creationId xmlns:a16="http://schemas.microsoft.com/office/drawing/2014/main" id="{5F7725E7-6A1E-4CF1-AE21-A9BAED3C3F2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381375"/>
            <a:ext cx="1752600" cy="990600"/>
            <a:chOff x="4176" y="2064"/>
            <a:chExt cx="1104" cy="624"/>
          </a:xfrm>
        </p:grpSpPr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4600ABFE-52E9-41DE-8233-6CF6AD6B1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0" name="Line 8">
              <a:extLst>
                <a:ext uri="{FF2B5EF4-FFF2-40B4-BE49-F238E27FC236}">
                  <a16:creationId xmlns:a16="http://schemas.microsoft.com/office/drawing/2014/main" id="{DBC8F10C-FDB3-428E-AA19-757EB45C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E6275F5F-BEC8-416F-929E-BD7F7668D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2" name="Line 10">
              <a:extLst>
                <a:ext uri="{FF2B5EF4-FFF2-40B4-BE49-F238E27FC236}">
                  <a16:creationId xmlns:a16="http://schemas.microsoft.com/office/drawing/2014/main" id="{4E87CB23-EC48-47D0-8069-99A450FFE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44A83FD5-F593-4591-967B-F47897AB4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C4D52837-303F-4B4A-B4C4-D98C51B6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5" name="Line 13">
              <a:extLst>
                <a:ext uri="{FF2B5EF4-FFF2-40B4-BE49-F238E27FC236}">
                  <a16:creationId xmlns:a16="http://schemas.microsoft.com/office/drawing/2014/main" id="{D7A547B6-337E-4ABE-B205-0EF0109B2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FA2E0831-655F-4AC2-B46D-D7466CAF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AB511A73-1A9A-4642-997F-9927E5D97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AA97EB99-AE88-4F28-B6A9-4948610FA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62BBDB72-E250-4CDB-9269-11F4F3F95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7D5464E8-933D-44E9-A474-EA285A7C7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931" name="Text Box 19">
            <a:extLst>
              <a:ext uri="{FF2B5EF4-FFF2-40B4-BE49-F238E27FC236}">
                <a16:creationId xmlns:a16="http://schemas.microsoft.com/office/drawing/2014/main" id="{56580B84-D7F0-4262-A9D4-0299F75F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289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3768A218-721A-43DA-BA38-613C114F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069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562A938E-B0A3-4BD0-8C6F-2C81DE08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14488"/>
            <a:ext cx="571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分别表示长、宽、高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800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D166D78F-928A-4E8F-92D1-42DFD481D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862" y="2231232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下水箱表面积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564B1859-6F74-4A6D-A3C6-F85A016A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7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0C93495-334B-49E9-B3DA-6DCA3B19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24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使在条件</a:t>
            </a:r>
          </a:p>
        </p:txBody>
      </p:sp>
      <p:sp>
        <p:nvSpPr>
          <p:cNvPr id="38937" name="AutoShape 25">
            <a:extLst>
              <a:ext uri="{FF2B5EF4-FFF2-40B4-BE49-F238E27FC236}">
                <a16:creationId xmlns:a16="http://schemas.microsoft.com/office/drawing/2014/main" id="{04CFC314-0AA2-495D-9C0B-3D0DC6FC3A87}"/>
              </a:ext>
            </a:extLst>
          </p:cNvPr>
          <p:cNvSpPr>
            <a:spLocks/>
          </p:cNvSpPr>
          <p:nvPr/>
        </p:nvSpPr>
        <p:spPr bwMode="auto">
          <a:xfrm>
            <a:off x="2286000" y="4083050"/>
            <a:ext cx="152400" cy="2012950"/>
          </a:xfrm>
          <a:prstGeom prst="lef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39" name="Object 27">
            <a:extLst>
              <a:ext uri="{FF2B5EF4-FFF2-40B4-BE49-F238E27FC236}">
                <a16:creationId xmlns:a16="http://schemas.microsoft.com/office/drawing/2014/main" id="{4950369C-E773-4607-B9D0-D36BAC8D66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88045"/>
              </p:ext>
            </p:extLst>
          </p:nvPr>
        </p:nvGraphicFramePr>
        <p:xfrm>
          <a:off x="2559058" y="4064123"/>
          <a:ext cx="3111483" cy="53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3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38939" name="Object 27">
                        <a:extLst>
                          <a:ext uri="{FF2B5EF4-FFF2-40B4-BE49-F238E27FC236}">
                            <a16:creationId xmlns:a16="http://schemas.microsoft.com/office/drawing/2014/main" id="{4950369C-E773-4607-B9D0-D36BAC8D6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8" y="4064123"/>
                        <a:ext cx="3111483" cy="533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>
            <a:extLst>
              <a:ext uri="{FF2B5EF4-FFF2-40B4-BE49-F238E27FC236}">
                <a16:creationId xmlns:a16="http://schemas.microsoft.com/office/drawing/2014/main" id="{64DD360B-12E4-4265-8B94-0F52B508B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21195"/>
              </p:ext>
            </p:extLst>
          </p:nvPr>
        </p:nvGraphicFramePr>
        <p:xfrm>
          <a:off x="2540106" y="4639648"/>
          <a:ext cx="3118867" cy="56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4" name="Equation" r:id="rId5" imgW="1320480" imgH="241200" progId="Equation.DSMT4">
                  <p:embed/>
                </p:oleObj>
              </mc:Choice>
              <mc:Fallback>
                <p:oleObj name="Equation" r:id="rId5" imgW="1320480" imgH="241200" progId="Equation.DSMT4">
                  <p:embed/>
                  <p:pic>
                    <p:nvPicPr>
                      <p:cNvPr id="38940" name="Object 28">
                        <a:extLst>
                          <a:ext uri="{FF2B5EF4-FFF2-40B4-BE49-F238E27FC236}">
                            <a16:creationId xmlns:a16="http://schemas.microsoft.com/office/drawing/2014/main" id="{64DD360B-12E4-4265-8B94-0F52B508B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106" y="4639648"/>
                        <a:ext cx="3118867" cy="569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>
            <a:extLst>
              <a:ext uri="{FF2B5EF4-FFF2-40B4-BE49-F238E27FC236}">
                <a16:creationId xmlns:a16="http://schemas.microsoft.com/office/drawing/2014/main" id="{5F7E3B47-9690-4870-9DB5-F8DB825DE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84447"/>
              </p:ext>
            </p:extLst>
          </p:nvPr>
        </p:nvGraphicFramePr>
        <p:xfrm>
          <a:off x="2540106" y="5209441"/>
          <a:ext cx="3287703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5" name="Equation" r:id="rId7" imgW="1447560" imgH="228600" progId="Equation.DSMT4">
                  <p:embed/>
                </p:oleObj>
              </mc:Choice>
              <mc:Fallback>
                <p:oleObj name="Equation" r:id="rId7" imgW="1447560" imgH="228600" progId="Equation.DSMT4">
                  <p:embed/>
                  <p:pic>
                    <p:nvPicPr>
                      <p:cNvPr id="38942" name="Object 30">
                        <a:extLst>
                          <a:ext uri="{FF2B5EF4-FFF2-40B4-BE49-F238E27FC236}">
                            <a16:creationId xmlns:a16="http://schemas.microsoft.com/office/drawing/2014/main" id="{5F7E3B47-9690-4870-9DB5-F8DB825DE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106" y="5209441"/>
                        <a:ext cx="3287703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2">
            <a:extLst>
              <a:ext uri="{FF2B5EF4-FFF2-40B4-BE49-F238E27FC236}">
                <a16:creationId xmlns:a16="http://schemas.microsoft.com/office/drawing/2014/main" id="{8A2950F3-1E86-4CBE-9968-AECB48B94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68797"/>
              </p:ext>
            </p:extLst>
          </p:nvPr>
        </p:nvGraphicFramePr>
        <p:xfrm>
          <a:off x="2540106" y="5795843"/>
          <a:ext cx="25863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6" name="Equation" r:id="rId9" imgW="1091880" imgH="228600" progId="Equation.DSMT4">
                  <p:embed/>
                </p:oleObj>
              </mc:Choice>
              <mc:Fallback>
                <p:oleObj name="Equation" r:id="rId9" imgW="1091880" imgH="228600" progId="Equation.DSMT4">
                  <p:embed/>
                  <p:pic>
                    <p:nvPicPr>
                      <p:cNvPr id="38944" name="Object 32">
                        <a:extLst>
                          <a:ext uri="{FF2B5EF4-FFF2-40B4-BE49-F238E27FC236}">
                            <a16:creationId xmlns:a16="http://schemas.microsoft.com/office/drawing/2014/main" id="{8A2950F3-1E86-4CBE-9968-AECB48B94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106" y="5795843"/>
                        <a:ext cx="25863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Text Box 34">
            <a:extLst>
              <a:ext uri="{FF2B5EF4-FFF2-40B4-BE49-F238E27FC236}">
                <a16:creationId xmlns:a16="http://schemas.microsoft.com/office/drawing/2014/main" id="{AA7AA8F9-146C-4070-8FFD-ADBA9443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990600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水箱长、宽、高等于多少时所用材料最省？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3386D66A-97E4-4463-A872-805965C5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04813"/>
            <a:ext cx="4121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的长方体开口水箱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试问 </a:t>
            </a:r>
          </a:p>
        </p:txBody>
      </p:sp>
      <p:graphicFrame>
        <p:nvGraphicFramePr>
          <p:cNvPr id="38948" name="Object 36">
            <a:extLst>
              <a:ext uri="{FF2B5EF4-FFF2-40B4-BE49-F238E27FC236}">
                <a16:creationId xmlns:a16="http://schemas.microsoft.com/office/drawing/2014/main" id="{999F7C0E-63A3-434D-95A5-F0028056D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86888"/>
              </p:ext>
            </p:extLst>
          </p:nvPr>
        </p:nvGraphicFramePr>
        <p:xfrm>
          <a:off x="2154105" y="2224271"/>
          <a:ext cx="134875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7"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38948" name="Object 36">
                        <a:extLst>
                          <a:ext uri="{FF2B5EF4-FFF2-40B4-BE49-F238E27FC236}">
                            <a16:creationId xmlns:a16="http://schemas.microsoft.com/office/drawing/2014/main" id="{999F7C0E-63A3-434D-95A5-F0028056D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105" y="2224271"/>
                        <a:ext cx="134875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>
            <a:extLst>
              <a:ext uri="{FF2B5EF4-FFF2-40B4-BE49-F238E27FC236}">
                <a16:creationId xmlns:a16="http://schemas.microsoft.com/office/drawing/2014/main" id="{52645CB3-8FC6-4C21-A21E-4C07534CE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5766"/>
              </p:ext>
            </p:extLst>
          </p:nvPr>
        </p:nvGraphicFramePr>
        <p:xfrm>
          <a:off x="5796137" y="2292491"/>
          <a:ext cx="2890663" cy="497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8" name="Equation" r:id="rId13" imgW="1180800" imgH="203040" progId="Equation.DSMT4">
                  <p:embed/>
                </p:oleObj>
              </mc:Choice>
              <mc:Fallback>
                <p:oleObj name="Equation" r:id="rId13" imgW="1180800" imgH="203040" progId="Equation.DSMT4">
                  <p:embed/>
                  <p:pic>
                    <p:nvPicPr>
                      <p:cNvPr id="38949" name="Object 37">
                        <a:extLst>
                          <a:ext uri="{FF2B5EF4-FFF2-40B4-BE49-F238E27FC236}">
                            <a16:creationId xmlns:a16="http://schemas.microsoft.com/office/drawing/2014/main" id="{52645CB3-8FC6-4C21-A21E-4C07534CE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7" y="2292491"/>
                        <a:ext cx="2890663" cy="497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38">
            <a:extLst>
              <a:ext uri="{FF2B5EF4-FFF2-40B4-BE49-F238E27FC236}">
                <a16:creationId xmlns:a16="http://schemas.microsoft.com/office/drawing/2014/main" id="{AD451A70-2063-4190-A796-537E29211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30426"/>
              </p:ext>
            </p:extLst>
          </p:nvPr>
        </p:nvGraphicFramePr>
        <p:xfrm>
          <a:off x="1123808" y="3263189"/>
          <a:ext cx="4838984" cy="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9" name="Equation" r:id="rId15" imgW="1993680" imgH="228600" progId="Equation.DSMT4">
                  <p:embed/>
                </p:oleObj>
              </mc:Choice>
              <mc:Fallback>
                <p:oleObj name="Equation" r:id="rId15" imgW="1993680" imgH="228600" progId="Equation.DSMT4">
                  <p:embed/>
                  <p:pic>
                    <p:nvPicPr>
                      <p:cNvPr id="38950" name="Object 38">
                        <a:extLst>
                          <a:ext uri="{FF2B5EF4-FFF2-40B4-BE49-F238E27FC236}">
                            <a16:creationId xmlns:a16="http://schemas.microsoft.com/office/drawing/2014/main" id="{AD451A70-2063-4190-A796-537E29211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808" y="3263189"/>
                        <a:ext cx="4838984" cy="55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1" name="Object 39">
            <a:extLst>
              <a:ext uri="{FF2B5EF4-FFF2-40B4-BE49-F238E27FC236}">
                <a16:creationId xmlns:a16="http://schemas.microsoft.com/office/drawing/2014/main" id="{5C4E64EA-0C9D-4891-9DF9-0D082DB11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8041"/>
              </p:ext>
            </p:extLst>
          </p:nvPr>
        </p:nvGraphicFramePr>
        <p:xfrm>
          <a:off x="7075920" y="4371974"/>
          <a:ext cx="326159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0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38951" name="Object 39">
                        <a:extLst>
                          <a:ext uri="{FF2B5EF4-FFF2-40B4-BE49-F238E27FC236}">
                            <a16:creationId xmlns:a16="http://schemas.microsoft.com/office/drawing/2014/main" id="{5C4E64EA-0C9D-4891-9DF9-0D082DB11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920" y="4371974"/>
                        <a:ext cx="326159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>
            <a:extLst>
              <a:ext uri="{FF2B5EF4-FFF2-40B4-BE49-F238E27FC236}">
                <a16:creationId xmlns:a16="http://schemas.microsoft.com/office/drawing/2014/main" id="{8E1697BD-7F9F-459E-BCC6-7F80C44F1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97106"/>
              </p:ext>
            </p:extLst>
          </p:nvPr>
        </p:nvGraphicFramePr>
        <p:xfrm>
          <a:off x="8073786" y="4068192"/>
          <a:ext cx="333130" cy="39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1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38952" name="Object 40">
                        <a:extLst>
                          <a:ext uri="{FF2B5EF4-FFF2-40B4-BE49-F238E27FC236}">
                            <a16:creationId xmlns:a16="http://schemas.microsoft.com/office/drawing/2014/main" id="{8E1697BD-7F9F-459E-BCC6-7F80C44F1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786" y="4068192"/>
                        <a:ext cx="333130" cy="39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3" name="Object 41">
            <a:extLst>
              <a:ext uri="{FF2B5EF4-FFF2-40B4-BE49-F238E27FC236}">
                <a16:creationId xmlns:a16="http://schemas.microsoft.com/office/drawing/2014/main" id="{0B0EF01B-DAE1-4B87-A7AE-C98112C7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90259"/>
              </p:ext>
            </p:extLst>
          </p:nvPr>
        </p:nvGraphicFramePr>
        <p:xfrm>
          <a:off x="8399954" y="3427412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2" name="Equation" r:id="rId21" imgW="126720" imgH="126720" progId="Equation.DSMT4">
                  <p:embed/>
                </p:oleObj>
              </mc:Choice>
              <mc:Fallback>
                <p:oleObj name="Equation" r:id="rId21" imgW="126720" imgH="126720" progId="Equation.DSMT4">
                  <p:embed/>
                  <p:pic>
                    <p:nvPicPr>
                      <p:cNvPr id="38953" name="Object 41">
                        <a:extLst>
                          <a:ext uri="{FF2B5EF4-FFF2-40B4-BE49-F238E27FC236}">
                            <a16:creationId xmlns:a16="http://schemas.microsoft.com/office/drawing/2014/main" id="{0B0EF01B-DAE1-4B87-A7AE-C98112C75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954" y="3427412"/>
                        <a:ext cx="3651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6">
            <a:extLst>
              <a:ext uri="{FF2B5EF4-FFF2-40B4-BE49-F238E27FC236}">
                <a16:creationId xmlns:a16="http://schemas.microsoft.com/office/drawing/2014/main" id="{0909C6BE-1EEA-4585-A5E2-F174DDBD8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70609"/>
              </p:ext>
            </p:extLst>
          </p:nvPr>
        </p:nvGraphicFramePr>
        <p:xfrm>
          <a:off x="4216400" y="421481"/>
          <a:ext cx="4270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3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38948" name="Object 36">
                        <a:extLst>
                          <a:ext uri="{FF2B5EF4-FFF2-40B4-BE49-F238E27FC236}">
                            <a16:creationId xmlns:a16="http://schemas.microsoft.com/office/drawing/2014/main" id="{999F7C0E-63A3-434D-95A5-F0028056D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21481"/>
                        <a:ext cx="4270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4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24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  <p:bldP spid="38931" grpId="0" autoUpdateAnimBg="0"/>
      <p:bldP spid="38932" grpId="0" autoUpdateAnimBg="0"/>
      <p:bldP spid="38933" grpId="0" build="p" autoUpdateAnimBg="0"/>
      <p:bldP spid="38934" grpId="0" autoUpdateAnimBg="0"/>
      <p:bldP spid="38935" grpId="0" autoUpdateAnimBg="0"/>
      <p:bldP spid="3893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707CE7A9-8740-4E0C-9FED-F760CA03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得唯一驻点</a:t>
            </a: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B3F42675-9FFF-44DE-A475-1674E2C66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19489"/>
              </p:ext>
            </p:extLst>
          </p:nvPr>
        </p:nvGraphicFramePr>
        <p:xfrm>
          <a:off x="2678017" y="595412"/>
          <a:ext cx="3708124" cy="67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5" name="Equation" r:id="rId3" imgW="1663560" imgH="304560" progId="Equation.DSMT4">
                  <p:embed/>
                </p:oleObj>
              </mc:Choice>
              <mc:Fallback>
                <p:oleObj name="Equation" r:id="rId3" imgW="1663560" imgH="304560" progId="Equation.DSMT4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B3F42675-9FFF-44DE-A475-1674E2C66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017" y="595412"/>
                        <a:ext cx="3708124" cy="67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>
            <a:extLst>
              <a:ext uri="{FF2B5EF4-FFF2-40B4-BE49-F238E27FC236}">
                <a16:creationId xmlns:a16="http://schemas.microsoft.com/office/drawing/2014/main" id="{7C9C49DB-AAE5-4D98-A284-C91ECBB4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由题意可知合理的设计是存在的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CEE87951-1D77-4638-BCA5-EEF17223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68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长、宽为高的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倍时，所用材料最省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CB48FAE8-0711-442E-83A4-F629C41A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33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当高为</a:t>
            </a:r>
          </a:p>
        </p:txBody>
      </p:sp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6C4C32E9-574B-46B2-A8CC-ABED6C62D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21094"/>
              </p:ext>
            </p:extLst>
          </p:nvPr>
        </p:nvGraphicFramePr>
        <p:xfrm>
          <a:off x="7848972" y="1099020"/>
          <a:ext cx="891085" cy="81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6" name="Equation" r:id="rId5" imgW="317160" imgH="291960" progId="Equation.DSMT4">
                  <p:embed/>
                </p:oleObj>
              </mc:Choice>
              <mc:Fallback>
                <p:oleObj name="Equation" r:id="rId5" imgW="317160" imgH="291960" progId="Equation.DSMT4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6C4C32E9-574B-46B2-A8CC-ABED6C62D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972" y="1099020"/>
                        <a:ext cx="891085" cy="819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Text Box 33">
            <a:extLst>
              <a:ext uri="{FF2B5EF4-FFF2-40B4-BE49-F238E27FC236}">
                <a16:creationId xmlns:a16="http://schemas.microsoft.com/office/drawing/2014/main" id="{131D532C-D298-41CA-B944-84E29DF2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102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9970" name="Text Box 34">
            <a:extLst>
              <a:ext uri="{FF2B5EF4-FFF2-40B4-BE49-F238E27FC236}">
                <a16:creationId xmlns:a16="http://schemas.microsoft.com/office/drawing/2014/main" id="{706D4C97-AD0A-4428-BEE8-B2F66820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5600"/>
            <a:ext cx="67265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当水箱封闭时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长、宽、高的尺寸如何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9971" name="Text Box 35">
            <a:extLst>
              <a:ext uri="{FF2B5EF4-FFF2-40B4-BE49-F238E27FC236}">
                <a16:creationId xmlns:a16="http://schemas.microsoft.com/office/drawing/2014/main" id="{08C33881-476E-4BA8-9EAE-DC7BE5EA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5200"/>
            <a:ext cx="3786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利用对称性可知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9972" name="Object 36">
            <a:extLst>
              <a:ext uri="{FF2B5EF4-FFF2-40B4-BE49-F238E27FC236}">
                <a16:creationId xmlns:a16="http://schemas.microsoft.com/office/drawing/2014/main" id="{2F7D28B2-FDA0-41F5-A1E5-6DDCCC210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50725"/>
              </p:ext>
            </p:extLst>
          </p:nvPr>
        </p:nvGraphicFramePr>
        <p:xfrm>
          <a:off x="4211960" y="3443331"/>
          <a:ext cx="2425551" cy="65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7" name="Equation" r:id="rId7" imgW="990360" imgH="266400" progId="Equation.DSMT4">
                  <p:embed/>
                </p:oleObj>
              </mc:Choice>
              <mc:Fallback>
                <p:oleObj name="Equation" r:id="rId7" imgW="990360" imgH="266400" progId="Equation.DSMT4">
                  <p:embed/>
                  <p:pic>
                    <p:nvPicPr>
                      <p:cNvPr id="39972" name="Object 36">
                        <a:extLst>
                          <a:ext uri="{FF2B5EF4-FFF2-40B4-BE49-F238E27FC236}">
                            <a16:creationId xmlns:a16="http://schemas.microsoft.com/office/drawing/2014/main" id="{2F7D28B2-FDA0-41F5-A1E5-6DDCCC210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443331"/>
                        <a:ext cx="2425551" cy="653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3" name="Text Box 37">
            <a:extLst>
              <a:ext uri="{FF2B5EF4-FFF2-40B4-BE49-F238E27FC236}">
                <a16:creationId xmlns:a16="http://schemas.microsoft.com/office/drawing/2014/main" id="{5BDE6BC2-2A05-4D6C-B201-16148921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52888"/>
            <a:ext cx="8390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当开口水箱底部的造价为侧面的二倍时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欲使造价</a:t>
            </a:r>
          </a:p>
        </p:txBody>
      </p:sp>
      <p:sp>
        <p:nvSpPr>
          <p:cNvPr id="39974" name="Text Box 38">
            <a:extLst>
              <a:ext uri="{FF2B5EF4-FFF2-40B4-BE49-F238E27FC236}">
                <a16:creationId xmlns:a16="http://schemas.microsoft.com/office/drawing/2014/main" id="{ABA2A77B-8B7D-4FC3-AB0F-A6BD31B65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86288"/>
            <a:ext cx="8454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最省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应如何设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长、宽、高尺寸如何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9975" name="Text Box 39">
            <a:extLst>
              <a:ext uri="{FF2B5EF4-FFF2-40B4-BE49-F238E27FC236}">
                <a16:creationId xmlns:a16="http://schemas.microsoft.com/office/drawing/2014/main" id="{481E3A5C-EC2C-4507-B9F9-884546B6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81600"/>
            <a:ext cx="102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9976" name="Object 40">
            <a:extLst>
              <a:ext uri="{FF2B5EF4-FFF2-40B4-BE49-F238E27FC236}">
                <a16:creationId xmlns:a16="http://schemas.microsoft.com/office/drawing/2014/main" id="{367AC03C-FE7E-4CCF-9A9E-1B63E4FA9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071912"/>
              </p:ext>
            </p:extLst>
          </p:nvPr>
        </p:nvGraphicFramePr>
        <p:xfrm>
          <a:off x="1754876" y="5219882"/>
          <a:ext cx="4882636" cy="5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8" name="Equation" r:id="rId9" imgW="2082600" imgH="228600" progId="Equation.DSMT4">
                  <p:embed/>
                </p:oleObj>
              </mc:Choice>
              <mc:Fallback>
                <p:oleObj name="Equation" r:id="rId9" imgW="2082600" imgH="228600" progId="Equation.DSMT4">
                  <p:embed/>
                  <p:pic>
                    <p:nvPicPr>
                      <p:cNvPr id="39976" name="Object 40">
                        <a:extLst>
                          <a:ext uri="{FF2B5EF4-FFF2-40B4-BE49-F238E27FC236}">
                            <a16:creationId xmlns:a16="http://schemas.microsoft.com/office/drawing/2014/main" id="{367AC03C-FE7E-4CCF-9A9E-1B63E4FA9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876" y="5219882"/>
                        <a:ext cx="4882636" cy="535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" name="Text Box 42">
            <a:extLst>
              <a:ext uri="{FF2B5EF4-FFF2-40B4-BE49-F238E27FC236}">
                <a16:creationId xmlns:a16="http://schemas.microsoft.com/office/drawing/2014/main" id="{98BC3A88-905B-4A4F-BC92-B3297F30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5791200"/>
            <a:ext cx="3655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长、宽、高尺寸相等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5EBADD99-A06F-4C13-86D4-609C8DC0A829}"/>
              </a:ext>
            </a:extLst>
          </p:cNvPr>
          <p:cNvGrpSpPr>
            <a:grpSpLocks/>
          </p:cNvGrpSpPr>
          <p:nvPr/>
        </p:nvGrpSpPr>
        <p:grpSpPr bwMode="auto">
          <a:xfrm>
            <a:off x="6953618" y="1952113"/>
            <a:ext cx="1752600" cy="990600"/>
            <a:chOff x="4176" y="2064"/>
            <a:chExt cx="1104" cy="624"/>
          </a:xfrm>
        </p:grpSpPr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C212EAF7-609B-47F1-ABDA-2EB0064B1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id="{B3EC17E9-9C6B-4CDB-AB23-20965F198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36CD92FC-8721-4FFC-ABEA-BE1B88384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10">
              <a:extLst>
                <a:ext uri="{FF2B5EF4-FFF2-40B4-BE49-F238E27FC236}">
                  <a16:creationId xmlns:a16="http://schemas.microsoft.com/office/drawing/2014/main" id="{6BE2245C-6D5F-4187-87AE-CBFFD0214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11">
              <a:extLst>
                <a:ext uri="{FF2B5EF4-FFF2-40B4-BE49-F238E27FC236}">
                  <a16:creationId xmlns:a16="http://schemas.microsoft.com/office/drawing/2014/main" id="{FAF815E6-201B-4159-BB83-B816E247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:a16="http://schemas.microsoft.com/office/drawing/2014/main" id="{AAD9396F-C6C6-4AC2-B41C-D81EB5C39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3D2197B8-13BB-4870-AC12-A0E091E68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E56DB61C-D7CD-47B3-BBBC-535AC0232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850D7051-4718-4D64-8627-DD4ACC7BD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497C4E62-4ADC-46E8-9801-38A2280FB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EAC354B4-7FE7-4C80-B6B6-ACE24C619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3094D19B-B5A9-40ED-BD92-2498134DF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9" name="Object 39">
            <a:extLst>
              <a:ext uri="{FF2B5EF4-FFF2-40B4-BE49-F238E27FC236}">
                <a16:creationId xmlns:a16="http://schemas.microsoft.com/office/drawing/2014/main" id="{B15AD544-7623-4A3B-9845-BDAC9011A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94501"/>
              </p:ext>
            </p:extLst>
          </p:nvPr>
        </p:nvGraphicFramePr>
        <p:xfrm>
          <a:off x="7400138" y="2942712"/>
          <a:ext cx="326159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79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38951" name="Object 39">
                        <a:extLst>
                          <a:ext uri="{FF2B5EF4-FFF2-40B4-BE49-F238E27FC236}">
                            <a16:creationId xmlns:a16="http://schemas.microsoft.com/office/drawing/2014/main" id="{5C4E64EA-0C9D-4891-9DF9-0D082DB11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138" y="2942712"/>
                        <a:ext cx="326159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0">
            <a:extLst>
              <a:ext uri="{FF2B5EF4-FFF2-40B4-BE49-F238E27FC236}">
                <a16:creationId xmlns:a16="http://schemas.microsoft.com/office/drawing/2014/main" id="{FD4990B8-1DD2-4034-9FD4-87D447B8B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0190"/>
              </p:ext>
            </p:extLst>
          </p:nvPr>
        </p:nvGraphicFramePr>
        <p:xfrm>
          <a:off x="8398004" y="2638930"/>
          <a:ext cx="333130" cy="39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80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38952" name="Object 40">
                        <a:extLst>
                          <a:ext uri="{FF2B5EF4-FFF2-40B4-BE49-F238E27FC236}">
                            <a16:creationId xmlns:a16="http://schemas.microsoft.com/office/drawing/2014/main" id="{8E1697BD-7F9F-459E-BCC6-7F80C44F1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004" y="2638930"/>
                        <a:ext cx="333130" cy="39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1">
            <a:extLst>
              <a:ext uri="{FF2B5EF4-FFF2-40B4-BE49-F238E27FC236}">
                <a16:creationId xmlns:a16="http://schemas.microsoft.com/office/drawing/2014/main" id="{78126182-19F5-4918-9D55-C02677D5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52405"/>
              </p:ext>
            </p:extLst>
          </p:nvPr>
        </p:nvGraphicFramePr>
        <p:xfrm>
          <a:off x="8724172" y="1998150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81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38953" name="Object 41">
                        <a:extLst>
                          <a:ext uri="{FF2B5EF4-FFF2-40B4-BE49-F238E27FC236}">
                            <a16:creationId xmlns:a16="http://schemas.microsoft.com/office/drawing/2014/main" id="{0B0EF01B-DAE1-4B87-A7AE-C98112C75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172" y="1998150"/>
                        <a:ext cx="3651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2" grpId="0" autoUpdateAnimBg="0"/>
      <p:bldP spid="39943" grpId="0" autoUpdateAnimBg="0"/>
      <p:bldP spid="39969" grpId="0" build="p" autoUpdateAnimBg="0"/>
      <p:bldP spid="39970" grpId="0" build="p" autoUpdateAnimBg="0"/>
      <p:bldP spid="39971" grpId="0" build="p" autoUpdateAnimBg="0"/>
      <p:bldP spid="39973" grpId="0" build="p" autoUpdateAnimBg="0"/>
      <p:bldP spid="39974" grpId="0" build="p" autoUpdateAnimBg="0"/>
      <p:bldP spid="39975" grpId="0" build="p" autoUpdateAnimBg="0"/>
      <p:bldP spid="3997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96751F-CC59-46C5-82B0-DB1904BAD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04019"/>
            <a:ext cx="4495800" cy="685800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在第一卦限内作椭球面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FD6B91D2-3BB3-4FA8-BA3E-E6690AF8A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27110"/>
              </p:ext>
            </p:extLst>
          </p:nvPr>
        </p:nvGraphicFramePr>
        <p:xfrm>
          <a:off x="4779115" y="189905"/>
          <a:ext cx="2519470" cy="102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2" name="Equation" r:id="rId4" imgW="1028520" imgH="419040" progId="Equation.DSMT4">
                  <p:embed/>
                </p:oleObj>
              </mc:Choice>
              <mc:Fallback>
                <p:oleObj name="Equation" r:id="rId4" imgW="1028520" imgH="419040" progId="Equation.DSMT4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FD6B91D2-3BB3-4FA8-BA3E-E6690AF8A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115" y="189905"/>
                        <a:ext cx="2519470" cy="102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>
            <a:extLst>
              <a:ext uri="{FF2B5EF4-FFF2-40B4-BE49-F238E27FC236}">
                <a16:creationId xmlns:a16="http://schemas.microsoft.com/office/drawing/2014/main" id="{2A63FB9D-3304-4FC3-94B7-6C554285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76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的切平面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58A48957-7F9C-467C-BB71-403FD740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572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使与三坐标面围成的四面体体积最小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并求此体积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C65BBC4B-7C2E-4E50-ACC1-11EAAFA6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设切点为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6D8FE05B-49E5-48AA-AEA9-74BA9D317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062117"/>
              </p:ext>
            </p:extLst>
          </p:nvPr>
        </p:nvGraphicFramePr>
        <p:xfrm>
          <a:off x="3142134" y="1765300"/>
          <a:ext cx="1734666" cy="547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3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6D8FE05B-49E5-48AA-AEA9-74BA9D317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134" y="1765300"/>
                        <a:ext cx="1734666" cy="547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0E140780-6791-45CD-998A-B23E91793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71"/>
              </p:ext>
            </p:extLst>
          </p:nvPr>
        </p:nvGraphicFramePr>
        <p:xfrm>
          <a:off x="2095500" y="4843963"/>
          <a:ext cx="4392488" cy="102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4" name="Equation" r:id="rId8" imgW="1854000" imgH="419040" progId="Equation.DSMT4">
                  <p:embed/>
                </p:oleObj>
              </mc:Choice>
              <mc:Fallback>
                <p:oleObj name="Equation" r:id="rId8" imgW="1854000" imgH="419040" progId="Equation.DSMT4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0E140780-6791-45CD-998A-B23E91793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843963"/>
                        <a:ext cx="4392488" cy="102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3365B50C-DA54-4BC2-90BA-7BDE7DEFE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乘数法可求出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A7B5C6F5-57CE-4BBF-8066-4999FDB69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94026"/>
              </p:ext>
            </p:extLst>
          </p:nvPr>
        </p:nvGraphicFramePr>
        <p:xfrm>
          <a:off x="4278935" y="5888211"/>
          <a:ext cx="164385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5" name="Equation" r:id="rId10" imgW="723600" imgH="228600" progId="Equation.DSMT4">
                  <p:embed/>
                </p:oleObj>
              </mc:Choice>
              <mc:Fallback>
                <p:oleObj name="Equation" r:id="rId10" imgW="723600" imgH="228600" progId="Equation.DSMT4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A7B5C6F5-57CE-4BBF-8066-4999FDB69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935" y="5888211"/>
                        <a:ext cx="164385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>
            <a:extLst>
              <a:ext uri="{FF2B5EF4-FFF2-40B4-BE49-F238E27FC236}">
                <a16:creationId xmlns:a16="http://schemas.microsoft.com/office/drawing/2014/main" id="{81F1F942-E60A-45DC-8DFA-5F77627F0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752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则切平面为</a:t>
            </a:r>
          </a:p>
        </p:txBody>
      </p:sp>
      <p:sp>
        <p:nvSpPr>
          <p:cNvPr id="53260" name="Text Box 12">
            <a:extLst>
              <a:ext uri="{FF2B5EF4-FFF2-40B4-BE49-F238E27FC236}">
                <a16:creationId xmlns:a16="http://schemas.microsoft.com/office/drawing/2014/main" id="{F37B6492-2943-4B64-A1FC-8131FA9F5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5916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所围四面体体积</a:t>
            </a:r>
          </a:p>
        </p:txBody>
      </p:sp>
      <p:graphicFrame>
        <p:nvGraphicFramePr>
          <p:cNvPr id="53261" name="Object 13">
            <a:extLst>
              <a:ext uri="{FF2B5EF4-FFF2-40B4-BE49-F238E27FC236}">
                <a16:creationId xmlns:a16="http://schemas.microsoft.com/office/drawing/2014/main" id="{49141673-48D7-40BE-897B-E7FBA2FA2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224290"/>
              </p:ext>
            </p:extLst>
          </p:nvPr>
        </p:nvGraphicFramePr>
        <p:xfrm>
          <a:off x="2751986" y="2312122"/>
          <a:ext cx="2835498" cy="92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6" name="Equation" r:id="rId12" imgW="1206360" imgH="393480" progId="Equation.DSMT4">
                  <p:embed/>
                </p:oleObj>
              </mc:Choice>
              <mc:Fallback>
                <p:oleObj name="Equation" r:id="rId12" imgW="1206360" imgH="393480" progId="Equation.DSMT4">
                  <p:embed/>
                  <p:pic>
                    <p:nvPicPr>
                      <p:cNvPr id="53261" name="Object 13">
                        <a:extLst>
                          <a:ext uri="{FF2B5EF4-FFF2-40B4-BE49-F238E27FC236}">
                            <a16:creationId xmlns:a16="http://schemas.microsoft.com/office/drawing/2014/main" id="{49141673-48D7-40BE-897B-E7FBA2FA2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986" y="2312122"/>
                        <a:ext cx="2835498" cy="925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>
            <a:extLst>
              <a:ext uri="{FF2B5EF4-FFF2-40B4-BE49-F238E27FC236}">
                <a16:creationId xmlns:a16="http://schemas.microsoft.com/office/drawing/2014/main" id="{23F60B30-38BF-406A-875B-408324BFE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0079"/>
              </p:ext>
            </p:extLst>
          </p:nvPr>
        </p:nvGraphicFramePr>
        <p:xfrm>
          <a:off x="2910611" y="3237390"/>
          <a:ext cx="1986814" cy="10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37" name="Equation" r:id="rId14" imgW="838080" imgH="457200" progId="Equation.DSMT4">
                  <p:embed/>
                </p:oleObj>
              </mc:Choice>
              <mc:Fallback>
                <p:oleObj name="Equation" r:id="rId14" imgW="838080" imgH="457200" progId="Equation.DSMT4">
                  <p:embed/>
                  <p:pic>
                    <p:nvPicPr>
                      <p:cNvPr id="53262" name="Object 14">
                        <a:extLst>
                          <a:ext uri="{FF2B5EF4-FFF2-40B4-BE49-F238E27FC236}">
                            <a16:creationId xmlns:a16="http://schemas.microsoft.com/office/drawing/2014/main" id="{23F60B30-38BF-406A-875B-408324BFE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611" y="3237390"/>
                        <a:ext cx="1986814" cy="1083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5">
            <a:extLst>
              <a:ext uri="{FF2B5EF4-FFF2-40B4-BE49-F238E27FC236}">
                <a16:creationId xmlns:a16="http://schemas.microsoft.com/office/drawing/2014/main" id="{10010682-C8F0-4890-83FE-0D58F34B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586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最小等价于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y, z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 =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y z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108C2153-3AE8-44C5-B2BA-338700E26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4275138"/>
            <a:ext cx="3065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故取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7" grpId="0" autoUpdateAnimBg="0"/>
      <p:bldP spid="53259" grpId="0" autoUpdateAnimBg="0"/>
      <p:bldP spid="53260" grpId="0" autoUpdateAnimBg="0"/>
      <p:bldP spid="53263" grpId="0" autoUpdateAnimBg="0"/>
      <p:bldP spid="5326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62B4FAC3-BE5C-41E8-B6F9-7F3810DD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9250"/>
            <a:ext cx="8362950" cy="93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乘数法可推广到多个自变量和多个约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束条件的情形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37A02A9A-7EAD-446B-AFAD-9399EED8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84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DBADBF2C-6616-4C20-98D1-C6B86A76F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290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4C828F2-4996-4ADB-85DF-D2E0294A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34050"/>
            <a:ext cx="8370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得到条件极值的可疑点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再判定是否是极值点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EA9C99AB-B1D1-4CB3-9152-0D7366B6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458BEB4E-96B4-4C0C-A720-9220EDA7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050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下的极值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94E9424A-BD2A-4E85-AF21-CCFB484BE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95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在条件</a:t>
            </a:r>
          </a:p>
        </p:txBody>
      </p:sp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71B3605D-360C-4F23-9F74-5E072E88F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9879" y="1364522"/>
          <a:ext cx="1980631" cy="48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5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:a16="http://schemas.microsoft.com/office/drawing/2014/main" id="{71B3605D-360C-4F23-9F74-5E072E88F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879" y="1364522"/>
                        <a:ext cx="1980631" cy="480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68909DAF-2FFB-4A1E-8704-7570B1C29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8064" y="1348780"/>
          <a:ext cx="2040650" cy="48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6" name="Equation" r:id="rId5" imgW="863280" imgH="203040" progId="Equation.DSMT4">
                  <p:embed/>
                </p:oleObj>
              </mc:Choice>
              <mc:Fallback>
                <p:oleObj name="Equation" r:id="rId5" imgW="863280" imgH="203040" progId="Equation.DSMT4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:a16="http://schemas.microsoft.com/office/drawing/2014/main" id="{68909DAF-2FFB-4A1E-8704-7570B1C29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064" y="1348780"/>
                        <a:ext cx="2040650" cy="480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CD813995-44FE-4382-A959-0092B1304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80" y="1965060"/>
          <a:ext cx="195411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7" name="Equation" r:id="rId7" imgW="825480" imgH="203040" progId="Equation.DSMT4">
                  <p:embed/>
                </p:oleObj>
              </mc:Choice>
              <mc:Fallback>
                <p:oleObj name="Equation" r:id="rId7" imgW="825480" imgH="203040" progId="Equation.DSMT4">
                  <p:embed/>
                  <p:pic>
                    <p:nvPicPr>
                      <p:cNvPr id="37900" name="Object 12">
                        <a:extLst>
                          <a:ext uri="{FF2B5EF4-FFF2-40B4-BE49-F238E27FC236}">
                            <a16:creationId xmlns:a16="http://schemas.microsoft.com/office/drawing/2014/main" id="{CD813995-44FE-4382-A959-0092B1304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80" y="1965060"/>
                        <a:ext cx="195411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B885EA33-6FC2-45E9-9EBB-606CE1496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00549"/>
              </p:ext>
            </p:extLst>
          </p:nvPr>
        </p:nvGraphicFramePr>
        <p:xfrm>
          <a:off x="1174750" y="2511425"/>
          <a:ext cx="5986994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" name="Equation" r:id="rId9" imgW="2412720" imgH="203040" progId="Equation.DSMT4">
                  <p:embed/>
                </p:oleObj>
              </mc:Choice>
              <mc:Fallback>
                <p:oleObj name="Equation" r:id="rId9" imgW="2412720" imgH="203040" progId="Equation.DSMT4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B885EA33-6FC2-45E9-9EBB-606CE1496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511425"/>
                        <a:ext cx="5986994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D8C2A0CE-257F-4234-BA7D-7162C848A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65844"/>
              </p:ext>
            </p:extLst>
          </p:nvPr>
        </p:nvGraphicFramePr>
        <p:xfrm>
          <a:off x="2743200" y="3121025"/>
          <a:ext cx="4010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9" name="Equation" r:id="rId11" imgW="1485720" imgH="228600" progId="Equation.DSMT4">
                  <p:embed/>
                </p:oleObj>
              </mc:Choice>
              <mc:Fallback>
                <p:oleObj name="Equation" r:id="rId11" imgW="1485720" imgH="228600" progId="Equation.DSMT4">
                  <p:embed/>
                  <p:pic>
                    <p:nvPicPr>
                      <p:cNvPr id="37902" name="Object 14">
                        <a:extLst>
                          <a:ext uri="{FF2B5EF4-FFF2-40B4-BE49-F238E27FC236}">
                            <a16:creationId xmlns:a16="http://schemas.microsoft.com/office/drawing/2014/main" id="{D8C2A0CE-257F-4234-BA7D-7162C848A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1025"/>
                        <a:ext cx="4010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AutoShape 15">
            <a:extLst>
              <a:ext uri="{FF2B5EF4-FFF2-40B4-BE49-F238E27FC236}">
                <a16:creationId xmlns:a16="http://schemas.microsoft.com/office/drawing/2014/main" id="{A52A4DC5-080C-45BF-A111-C1B613BBA2C5}"/>
              </a:ext>
            </a:extLst>
          </p:cNvPr>
          <p:cNvSpPr>
            <a:spLocks/>
          </p:cNvSpPr>
          <p:nvPr/>
        </p:nvSpPr>
        <p:spPr bwMode="auto">
          <a:xfrm>
            <a:off x="2374900" y="3276600"/>
            <a:ext cx="215900" cy="2376488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EA253571-FFA4-4BCD-91C0-CA379418F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49612"/>
              </p:ext>
            </p:extLst>
          </p:nvPr>
        </p:nvGraphicFramePr>
        <p:xfrm>
          <a:off x="2741613" y="3681413"/>
          <a:ext cx="39830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0" name="Equation" r:id="rId13" imgW="1511280" imgH="241200" progId="Equation.DSMT4">
                  <p:embed/>
                </p:oleObj>
              </mc:Choice>
              <mc:Fallback>
                <p:oleObj name="Equation" r:id="rId13" imgW="1511280" imgH="241200" progId="Equation.DSMT4">
                  <p:embed/>
                  <p:pic>
                    <p:nvPicPr>
                      <p:cNvPr id="37904" name="Object 16">
                        <a:extLst>
                          <a:ext uri="{FF2B5EF4-FFF2-40B4-BE49-F238E27FC236}">
                            <a16:creationId xmlns:a16="http://schemas.microsoft.com/office/drawing/2014/main" id="{EA253571-FFA4-4BCD-91C0-CA379418F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681413"/>
                        <a:ext cx="39830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D4E23CB0-556C-4C56-9E90-2A590F2D9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9083"/>
              </p:ext>
            </p:extLst>
          </p:nvPr>
        </p:nvGraphicFramePr>
        <p:xfrm>
          <a:off x="2743200" y="4235450"/>
          <a:ext cx="3975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1" name="Equation" r:id="rId15" imgW="1473120" imgH="228600" progId="Equation.DSMT4">
                  <p:embed/>
                </p:oleObj>
              </mc:Choice>
              <mc:Fallback>
                <p:oleObj name="Equation" r:id="rId15" imgW="1473120" imgH="228600" progId="Equation.DSMT4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D4E23CB0-556C-4C56-9E90-2A590F2D9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35450"/>
                        <a:ext cx="39751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ACB6EFC8-1558-4C5A-8B69-E2D1E38C2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88917"/>
              </p:ext>
            </p:extLst>
          </p:nvPr>
        </p:nvGraphicFramePr>
        <p:xfrm>
          <a:off x="2713038" y="4822825"/>
          <a:ext cx="16367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2" name="Equation" r:id="rId17" imgW="647640" imgH="228600" progId="Equation.DSMT4">
                  <p:embed/>
                </p:oleObj>
              </mc:Choice>
              <mc:Fallback>
                <p:oleObj name="Equation" r:id="rId17" imgW="647640" imgH="228600" progId="Equation.DSMT4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ACB6EFC8-1558-4C5A-8B69-E2D1E38C2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4822825"/>
                        <a:ext cx="16367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>
            <a:extLst>
              <a:ext uri="{FF2B5EF4-FFF2-40B4-BE49-F238E27FC236}">
                <a16:creationId xmlns:a16="http://schemas.microsoft.com/office/drawing/2014/main" id="{3B86810E-7B16-4148-94D9-A48E79E7A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378243"/>
              </p:ext>
            </p:extLst>
          </p:nvPr>
        </p:nvGraphicFramePr>
        <p:xfrm>
          <a:off x="2717800" y="5316538"/>
          <a:ext cx="16160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3" name="Equation" r:id="rId19" imgW="672840" imgH="241200" progId="Equation.DSMT4">
                  <p:embed/>
                </p:oleObj>
              </mc:Choice>
              <mc:Fallback>
                <p:oleObj name="Equation" r:id="rId19" imgW="672840" imgH="241200" progId="Equation.DSMT4">
                  <p:embed/>
                  <p:pic>
                    <p:nvPicPr>
                      <p:cNvPr id="37907" name="Object 19">
                        <a:extLst>
                          <a:ext uri="{FF2B5EF4-FFF2-40B4-BE49-F238E27FC236}">
                            <a16:creationId xmlns:a16="http://schemas.microsoft.com/office/drawing/2014/main" id="{3B86810E-7B16-4148-94D9-A48E79E7A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5316538"/>
                        <a:ext cx="16160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669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088A04E5-884E-482A-910E-FE6C401F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474" y="284669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DAD1DA41-9DB8-4EA4-BA17-D1146B2B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9613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graphicFrame>
        <p:nvGraphicFramePr>
          <p:cNvPr id="44044" name="Object 12">
            <a:extLst>
              <a:ext uri="{FF2B5EF4-FFF2-40B4-BE49-F238E27FC236}">
                <a16:creationId xmlns:a16="http://schemas.microsoft.com/office/drawing/2014/main" id="{CA710B90-4D3D-4375-AE71-87CFBEF6C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668939"/>
              </p:ext>
            </p:extLst>
          </p:nvPr>
        </p:nvGraphicFramePr>
        <p:xfrm>
          <a:off x="403337" y="3267423"/>
          <a:ext cx="7270526" cy="97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08" name="Equation" r:id="rId3" imgW="3111480" imgH="419040" progId="Equation.DSMT4">
                  <p:embed/>
                </p:oleObj>
              </mc:Choice>
              <mc:Fallback>
                <p:oleObj name="Equation" r:id="rId3" imgW="3111480" imgH="419040" progId="Equation.DSMT4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CA710B90-4D3D-4375-AE71-87CFBEF6C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37" y="3267423"/>
                        <a:ext cx="7270526" cy="979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>
            <a:extLst>
              <a:ext uri="{FF2B5EF4-FFF2-40B4-BE49-F238E27FC236}">
                <a16:creationId xmlns:a16="http://schemas.microsoft.com/office/drawing/2014/main" id="{815E35C0-EE12-4B94-92B0-7F3377B6D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65897"/>
              </p:ext>
            </p:extLst>
          </p:nvPr>
        </p:nvGraphicFramePr>
        <p:xfrm>
          <a:off x="2293520" y="4149080"/>
          <a:ext cx="2854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09" name="Equation" r:id="rId5" imgW="1320480" imgH="253800" progId="Equation.DSMT4">
                  <p:embed/>
                </p:oleObj>
              </mc:Choice>
              <mc:Fallback>
                <p:oleObj name="Equation" r:id="rId5" imgW="1320480" imgH="253800" progId="Equation.DSMT4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815E35C0-EE12-4B94-92B0-7F3377B6D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520" y="4149080"/>
                        <a:ext cx="2854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AutoShape 19">
            <a:extLst>
              <a:ext uri="{FF2B5EF4-FFF2-40B4-BE49-F238E27FC236}">
                <a16:creationId xmlns:a16="http://schemas.microsoft.com/office/drawing/2014/main" id="{151C22C7-81D0-4FDB-9A7B-0E17192CA644}"/>
              </a:ext>
            </a:extLst>
          </p:cNvPr>
          <p:cNvSpPr>
            <a:spLocks/>
          </p:cNvSpPr>
          <p:nvPr/>
        </p:nvSpPr>
        <p:spPr bwMode="auto">
          <a:xfrm>
            <a:off x="1993900" y="4154760"/>
            <a:ext cx="215900" cy="2362200"/>
          </a:xfrm>
          <a:prstGeom prst="leftBrace">
            <a:avLst>
              <a:gd name="adj1" fmla="val 911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7">
            <a:extLst>
              <a:ext uri="{FF2B5EF4-FFF2-40B4-BE49-F238E27FC236}">
                <a16:creationId xmlns:a16="http://schemas.microsoft.com/office/drawing/2014/main" id="{3C5DDC87-6749-48DD-AF3D-3544124AF147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188640"/>
            <a:ext cx="7993055" cy="1523263"/>
            <a:chOff x="867743" y="145648"/>
            <a:chExt cx="7992285" cy="1524469"/>
          </a:xfrm>
        </p:grpSpPr>
        <p:sp>
          <p:nvSpPr>
            <p:cNvPr id="18" name="Rectangle 1026">
              <a:extLst>
                <a:ext uri="{FF2B5EF4-FFF2-40B4-BE49-F238E27FC236}">
                  <a16:creationId xmlns:a16="http://schemas.microsoft.com/office/drawing/2014/main" id="{EA3CF74C-8785-4F88-9770-30BC304EE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743" y="632567"/>
              <a:ext cx="6512886" cy="533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求椭圆</a:t>
              </a:r>
              <a:endParaRPr lang="en-US" altLang="zh-CN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Object 16">
              <a:extLst>
                <a:ext uri="{FF2B5EF4-FFF2-40B4-BE49-F238E27FC236}">
                  <a16:creationId xmlns:a16="http://schemas.microsoft.com/office/drawing/2014/main" id="{19A6C4EE-84B9-4E72-B0AD-F83385E8A8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961379"/>
                </p:ext>
              </p:extLst>
            </p:nvPr>
          </p:nvGraphicFramePr>
          <p:xfrm>
            <a:off x="2533704" y="145648"/>
            <a:ext cx="2655631" cy="1524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310" name="Equation" r:id="rId7" imgW="1130040" imgH="672840" progId="Equation.DSMT4">
                    <p:embed/>
                  </p:oleObj>
                </mc:Choice>
                <mc:Fallback>
                  <p:oleObj name="Equation" r:id="rId7" imgW="1130040" imgH="672840" progId="Equation.DSMT4">
                    <p:embed/>
                    <p:pic>
                      <p:nvPicPr>
                        <p:cNvPr id="33806" name="Object 16">
                          <a:extLst>
                            <a:ext uri="{FF2B5EF4-FFF2-40B4-BE49-F238E27FC236}">
                              <a16:creationId xmlns:a16="http://schemas.microsoft.com/office/drawing/2014/main" id="{70613E81-06A5-4733-9FED-6997717A20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704" y="145648"/>
                          <a:ext cx="2655631" cy="1524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041">
              <a:extLst>
                <a:ext uri="{FF2B5EF4-FFF2-40B4-BE49-F238E27FC236}">
                  <a16:creationId xmlns:a16="http://schemas.microsoft.com/office/drawing/2014/main" id="{84D40D4D-5ED5-431C-8029-4456A48A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3805" y="671717"/>
              <a:ext cx="3816223" cy="523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长半轴和短半轴的长度</a:t>
              </a:r>
              <a:r>
                <a:rPr lang="en-US" altLang="zh-CN" sz="2800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4" name="Rectangle 1026">
            <a:extLst>
              <a:ext uri="{FF2B5EF4-FFF2-40B4-BE49-F238E27FC236}">
                <a16:creationId xmlns:a16="http://schemas.microsoft.com/office/drawing/2014/main" id="{F13EC9CC-8A17-4259-B77B-A74D3C046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54" y="1711903"/>
            <a:ext cx="8393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椭圆的长半轴与短半轴的长度就是椭圆的中心点</a:t>
            </a:r>
            <a:endParaRPr lang="en-US" altLang="zh-CN" sz="2800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026">
            <a:extLst>
              <a:ext uri="{FF2B5EF4-FFF2-40B4-BE49-F238E27FC236}">
                <a16:creationId xmlns:a16="http://schemas.microsoft.com/office/drawing/2014/main" id="{66644F53-220D-4A78-A721-F48AED8F6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20" y="2276284"/>
            <a:ext cx="47516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到椭圆上的点</a:t>
            </a:r>
            <a:r>
              <a:rPr lang="en-US" altLang="zh-CN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的距离</a:t>
            </a:r>
            <a:endParaRPr lang="en-US" altLang="zh-CN" sz="2800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3C04D643-EC89-45C9-AED5-ABF966B4E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03231"/>
              </p:ext>
            </p:extLst>
          </p:nvPr>
        </p:nvGraphicFramePr>
        <p:xfrm>
          <a:off x="4583013" y="2215959"/>
          <a:ext cx="25812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1" name="Equation" r:id="rId9" imgW="1104840" imgH="279360" progId="Equation.DSMT4">
                  <p:embed/>
                </p:oleObj>
              </mc:Choice>
              <mc:Fallback>
                <p:oleObj name="Equation" r:id="rId9" imgW="1104840" imgH="279360" progId="Equation.DSMT4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CA710B90-4D3D-4375-AE71-87CFBEF6C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13" y="2215959"/>
                        <a:ext cx="25812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26">
            <a:extLst>
              <a:ext uri="{FF2B5EF4-FFF2-40B4-BE49-F238E27FC236}">
                <a16:creationId xmlns:a16="http://schemas.microsoft.com/office/drawing/2014/main" id="{EBEB8FA3-107C-4F26-A139-28BF43E2D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065" y="2277339"/>
            <a:ext cx="17674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的最大值</a:t>
            </a:r>
            <a:endParaRPr lang="en-US" altLang="zh-CN" sz="2800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1A6537-8DDB-4BAA-BEEB-C2618DEEE204}"/>
              </a:ext>
            </a:extLst>
          </p:cNvPr>
          <p:cNvSpPr txBox="1"/>
          <p:nvPr/>
        </p:nvSpPr>
        <p:spPr>
          <a:xfrm>
            <a:off x="279341" y="2850684"/>
            <a:ext cx="1888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和最小值</a:t>
            </a:r>
            <a:r>
              <a:rPr lang="en-US" altLang="zh-CN" sz="2800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graphicFrame>
        <p:nvGraphicFramePr>
          <p:cNvPr id="23" name="Object 13">
            <a:extLst>
              <a:ext uri="{FF2B5EF4-FFF2-40B4-BE49-F238E27FC236}">
                <a16:creationId xmlns:a16="http://schemas.microsoft.com/office/drawing/2014/main" id="{CCA12D79-8EB3-49F1-A93B-DC17893E4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30030"/>
              </p:ext>
            </p:extLst>
          </p:nvPr>
        </p:nvGraphicFramePr>
        <p:xfrm>
          <a:off x="2285918" y="4653136"/>
          <a:ext cx="27162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2" name="Equation" r:id="rId11" imgW="1257120" imgH="241200" progId="Equation.DSMT4">
                  <p:embed/>
                </p:oleObj>
              </mc:Choice>
              <mc:Fallback>
                <p:oleObj name="Equation" r:id="rId11" imgW="1257120" imgH="241200" progId="Equation.DSMT4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815E35C0-EE12-4B94-92B0-7F3377B6D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18" y="4653136"/>
                        <a:ext cx="27162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>
            <a:extLst>
              <a:ext uri="{FF2B5EF4-FFF2-40B4-BE49-F238E27FC236}">
                <a16:creationId xmlns:a16="http://schemas.microsoft.com/office/drawing/2014/main" id="{366D588D-86FA-48E0-BAE9-84FF3BF4E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14076"/>
              </p:ext>
            </p:extLst>
          </p:nvPr>
        </p:nvGraphicFramePr>
        <p:xfrm>
          <a:off x="2307014" y="5157192"/>
          <a:ext cx="28273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3" name="Equation" r:id="rId13" imgW="1307880" imgH="228600" progId="Equation.DSMT4">
                  <p:embed/>
                </p:oleObj>
              </mc:Choice>
              <mc:Fallback>
                <p:oleObj name="Equation" r:id="rId13" imgW="1307880" imgH="228600" progId="Equation.DSMT4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815E35C0-EE12-4B94-92B0-7F3377B6D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014" y="5157192"/>
                        <a:ext cx="28273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F4264B9E-01CA-4FF5-B065-D08834BC1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05678"/>
              </p:ext>
            </p:extLst>
          </p:nvPr>
        </p:nvGraphicFramePr>
        <p:xfrm>
          <a:off x="2307014" y="5630490"/>
          <a:ext cx="3540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4" name="Equation" r:id="rId15" imgW="1638000" imgH="253800" progId="Equation.DSMT4">
                  <p:embed/>
                </p:oleObj>
              </mc:Choice>
              <mc:Fallback>
                <p:oleObj name="Equation" r:id="rId15" imgW="1638000" imgH="253800" progId="Equation.DSMT4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815E35C0-EE12-4B94-92B0-7F3377B6D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014" y="5630490"/>
                        <a:ext cx="3540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41F14AA9-546E-46CC-9325-584AB3CC6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045812"/>
              </p:ext>
            </p:extLst>
          </p:nvPr>
        </p:nvGraphicFramePr>
        <p:xfrm>
          <a:off x="2284983" y="6107559"/>
          <a:ext cx="23590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5" name="Equation" r:id="rId17" imgW="1091880" imgH="241200" progId="Equation.DSMT4">
                  <p:embed/>
                </p:oleObj>
              </mc:Choice>
              <mc:Fallback>
                <p:oleObj name="Equation" r:id="rId17" imgW="1091880" imgH="241200" progId="Equation.DSMT4">
                  <p:embed/>
                  <p:pic>
                    <p:nvPicPr>
                      <p:cNvPr id="44045" name="Object 13">
                        <a:extLst>
                          <a:ext uri="{FF2B5EF4-FFF2-40B4-BE49-F238E27FC236}">
                            <a16:creationId xmlns:a16="http://schemas.microsoft.com/office/drawing/2014/main" id="{815E35C0-EE12-4B94-92B0-7F3377B6D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983" y="6107559"/>
                        <a:ext cx="23590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">
            <a:extLst>
              <a:ext uri="{FF2B5EF4-FFF2-40B4-BE49-F238E27FC236}">
                <a16:creationId xmlns:a16="http://schemas.microsoft.com/office/drawing/2014/main" id="{250DCC53-CEA6-4533-B9A3-2293BEB1FD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94275" y="4946312"/>
            <a:ext cx="173037" cy="533400"/>
          </a:xfrm>
          <a:prstGeom prst="downArrow">
            <a:avLst>
              <a:gd name="adj1" fmla="val 50000"/>
              <a:gd name="adj2" fmla="val 770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9">
            <a:extLst>
              <a:ext uri="{FF2B5EF4-FFF2-40B4-BE49-F238E27FC236}">
                <a16:creationId xmlns:a16="http://schemas.microsoft.com/office/drawing/2014/main" id="{92C688C1-AB95-4B7F-A6B5-73C5CD7AB0FD}"/>
              </a:ext>
            </a:extLst>
          </p:cNvPr>
          <p:cNvSpPr>
            <a:spLocks/>
          </p:cNvSpPr>
          <p:nvPr/>
        </p:nvSpPr>
        <p:spPr bwMode="auto">
          <a:xfrm>
            <a:off x="6300192" y="4436774"/>
            <a:ext cx="210590" cy="1567631"/>
          </a:xfrm>
          <a:prstGeom prst="leftBrace">
            <a:avLst>
              <a:gd name="adj1" fmla="val 911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27BEC5C3-D925-4E61-A0C3-91AB04EF5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70662"/>
              </p:ext>
            </p:extLst>
          </p:nvPr>
        </p:nvGraphicFramePr>
        <p:xfrm>
          <a:off x="6479984" y="4276396"/>
          <a:ext cx="2193170" cy="97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6" name="Equation" r:id="rId19" imgW="1054080" imgH="469800" progId="Equation.DSMT4">
                  <p:embed/>
                </p:oleObj>
              </mc:Choice>
              <mc:Fallback>
                <p:oleObj name="Equation" r:id="rId19" imgW="1054080" imgH="469800" progId="Equation.DSMT4">
                  <p:embed/>
                  <p:pic>
                    <p:nvPicPr>
                      <p:cNvPr id="16" name="Object 12">
                        <a:extLst>
                          <a:ext uri="{FF2B5EF4-FFF2-40B4-BE49-F238E27FC236}">
                            <a16:creationId xmlns:a16="http://schemas.microsoft.com/office/drawing/2014/main" id="{3C04D643-EC89-45C9-AED5-ABF966B4E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984" y="4276396"/>
                        <a:ext cx="2193170" cy="979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3422D2AE-341E-4878-94CD-78398D2B6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35266"/>
              </p:ext>
            </p:extLst>
          </p:nvPr>
        </p:nvGraphicFramePr>
        <p:xfrm>
          <a:off x="6480175" y="5245100"/>
          <a:ext cx="21986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17"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29" name="Object 12">
                        <a:extLst>
                          <a:ext uri="{FF2B5EF4-FFF2-40B4-BE49-F238E27FC236}">
                            <a16:creationId xmlns:a16="http://schemas.microsoft.com/office/drawing/2014/main" id="{27BEC5C3-D925-4E61-A0C3-91AB04EF5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5245100"/>
                        <a:ext cx="21986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17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autoUpdateAnimBg="0"/>
      <p:bldP spid="14" grpId="0"/>
      <p:bldP spid="15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D2814-A917-42F7-82D4-584FC89BC2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423242"/>
            <a:ext cx="1447800" cy="538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C82A7921-9BD2-48ED-8CE3-F4B08C953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47903"/>
              </p:ext>
            </p:extLst>
          </p:nvPr>
        </p:nvGraphicFramePr>
        <p:xfrm>
          <a:off x="1767811" y="440887"/>
          <a:ext cx="3827387" cy="52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17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id="{C82A7921-9BD2-48ED-8CE3-F4B08C95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11" y="440887"/>
                        <a:ext cx="3827387" cy="52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>
            <a:extLst>
              <a:ext uri="{FF2B5EF4-FFF2-40B4-BE49-F238E27FC236}">
                <a16:creationId xmlns:a16="http://schemas.microsoft.com/office/drawing/2014/main" id="{5F768DE5-4D17-4E8E-BC9D-AB5C49F68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499" y="45280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的某一邻域内有直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B13B1C1F-844B-44DF-AE9C-0250A10C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76549"/>
            <a:ext cx="39343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阶连续偏导数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281A9F10-72F4-41B4-A5E0-D663BB8B8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620022"/>
              </p:ext>
            </p:extLst>
          </p:nvPr>
        </p:nvGraphicFramePr>
        <p:xfrm>
          <a:off x="4119896" y="1074961"/>
          <a:ext cx="224507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18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281A9F10-72F4-41B4-A5E0-D663BB8B8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896" y="1074961"/>
                        <a:ext cx="224507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>
            <a:extLst>
              <a:ext uri="{FF2B5EF4-FFF2-40B4-BE49-F238E27FC236}">
                <a16:creationId xmlns:a16="http://schemas.microsoft.com/office/drawing/2014/main" id="{CE92F017-1E0A-47B4-950C-B34C03E4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052736"/>
            <a:ext cx="24435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为此邻域内任 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138EF28A-2423-4E0B-AC3F-AB53B5D4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624013"/>
            <a:ext cx="107943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79238EE0-FE8F-45FB-9A41-30CF06CA8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564" y="1625763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E03C8333-4CE4-4EA1-9460-849C6374D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714492"/>
              </p:ext>
            </p:extLst>
          </p:nvPr>
        </p:nvGraphicFramePr>
        <p:xfrm>
          <a:off x="645983" y="2235749"/>
          <a:ext cx="7186410" cy="58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19" name="Equation" r:id="rId7" imgW="3124080" imgH="253800" progId="Equation.DSMT4">
                  <p:embed/>
                </p:oleObj>
              </mc:Choice>
              <mc:Fallback>
                <p:oleObj name="Equation" r:id="rId7" imgW="3124080" imgH="253800" progId="Equation.DSMT4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E03C8333-4CE4-4EA1-9460-849C6374D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83" y="2235749"/>
                        <a:ext cx="7186410" cy="58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487790B8-B17B-4207-B483-9FCBF975B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35517"/>
              </p:ext>
            </p:extLst>
          </p:nvPr>
        </p:nvGraphicFramePr>
        <p:xfrm>
          <a:off x="3803702" y="2897758"/>
          <a:ext cx="410784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0" name="Equation" r:id="rId9" imgW="1815840" imgH="266400" progId="Equation.DSMT4">
                  <p:embed/>
                </p:oleObj>
              </mc:Choice>
              <mc:Fallback>
                <p:oleObj name="Equation" r:id="rId9" imgW="1815840" imgH="266400" progId="Equation.DSMT4">
                  <p:embed/>
                  <p:pic>
                    <p:nvPicPr>
                      <p:cNvPr id="5132" name="Object 12">
                        <a:extLst>
                          <a:ext uri="{FF2B5EF4-FFF2-40B4-BE49-F238E27FC236}">
                            <a16:creationId xmlns:a16="http://schemas.microsoft.com/office/drawing/2014/main" id="{487790B8-B17B-4207-B483-9FCBF975B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702" y="2897758"/>
                        <a:ext cx="410784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4CD9FD9F-1B24-4856-A082-C6E25F353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32826"/>
              </p:ext>
            </p:extLst>
          </p:nvPr>
        </p:nvGraphicFramePr>
        <p:xfrm>
          <a:off x="3798026" y="3573016"/>
          <a:ext cx="4119195" cy="60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1" name="Equation" r:id="rId11" imgW="1828800" imgH="266400" progId="Equation.DSMT4">
                  <p:embed/>
                </p:oleObj>
              </mc:Choice>
              <mc:Fallback>
                <p:oleObj name="Equation" r:id="rId11" imgW="1828800" imgH="266400" progId="Equation.DSMT4">
                  <p:embed/>
                  <p:pic>
                    <p:nvPicPr>
                      <p:cNvPr id="5133" name="Object 13">
                        <a:extLst>
                          <a:ext uri="{FF2B5EF4-FFF2-40B4-BE49-F238E27FC236}">
                            <a16:creationId xmlns:a16="http://schemas.microsoft.com/office/drawing/2014/main" id="{4CD9FD9F-1B24-4856-A082-C6E25F353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26" y="3573016"/>
                        <a:ext cx="4119195" cy="60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4591CF72-49B9-445C-9E05-528E227B4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48281"/>
              </p:ext>
            </p:extLst>
          </p:nvPr>
        </p:nvGraphicFramePr>
        <p:xfrm>
          <a:off x="1241425" y="4374409"/>
          <a:ext cx="5563926" cy="57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2" name="Equation" r:id="rId13" imgW="2565360" imgH="266400" progId="Equation.DSMT4">
                  <p:embed/>
                </p:oleObj>
              </mc:Choice>
              <mc:Fallback>
                <p:oleObj name="Equation" r:id="rId13" imgW="2565360" imgH="266400" progId="Equation.DSMT4">
                  <p:embed/>
                  <p:pic>
                    <p:nvPicPr>
                      <p:cNvPr id="5134" name="Object 14">
                        <a:extLst>
                          <a:ext uri="{FF2B5EF4-FFF2-40B4-BE49-F238E27FC236}">
                            <a16:creationId xmlns:a16="http://schemas.microsoft.com/office/drawing/2014/main" id="{4591CF72-49B9-445C-9E05-528E227B4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374409"/>
                        <a:ext cx="5563926" cy="57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>
            <a:extLst>
              <a:ext uri="{FF2B5EF4-FFF2-40B4-BE49-F238E27FC236}">
                <a16:creationId xmlns:a16="http://schemas.microsoft.com/office/drawing/2014/main" id="{9D0F9097-E655-4002-ACDC-4E5870A01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730200"/>
              </p:ext>
            </p:extLst>
          </p:nvPr>
        </p:nvGraphicFramePr>
        <p:xfrm>
          <a:off x="6790851" y="4435228"/>
          <a:ext cx="1471025" cy="452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3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5135" name="Object 15">
                        <a:extLst>
                          <a:ext uri="{FF2B5EF4-FFF2-40B4-BE49-F238E27FC236}">
                            <a16:creationId xmlns:a16="http://schemas.microsoft.com/office/drawing/2014/main" id="{9D0F9097-E655-4002-ACDC-4E5870A01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851" y="4435228"/>
                        <a:ext cx="1471025" cy="452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>
            <a:extLst>
              <a:ext uri="{FF2B5EF4-FFF2-40B4-BE49-F238E27FC236}">
                <a16:creationId xmlns:a16="http://schemas.microsoft.com/office/drawing/2014/main" id="{C35F8F64-1DBE-4B3F-9AB8-FF7325B9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923F400D-A034-43A2-8568-3DDE2C80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370" y="3573016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D2030675-BF57-4469-ABC6-4E19960B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4362450"/>
            <a:ext cx="5408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B83E1D77-0EBF-40B3-9C0B-F672B5601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13176"/>
            <a:ext cx="6913562" cy="57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F82D0C3D-9121-4404-8F04-F4460BFE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34050"/>
            <a:ext cx="45370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称为其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型余项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 advAuto="0"/>
      <p:bldP spid="5125" grpId="0" build="p" autoUpdateAnimBg="0" advAuto="0"/>
      <p:bldP spid="5127" grpId="0" build="p" autoUpdateAnimBg="0" advAuto="0"/>
      <p:bldP spid="5128" grpId="0" build="p" autoUpdateAnimBg="0" advAuto="0"/>
      <p:bldP spid="5129" grpId="0" build="p" autoUpdateAnimBg="0"/>
      <p:bldP spid="5137" grpId="0" build="p" autoUpdateAnimBg="0"/>
      <p:bldP spid="5138" grpId="0" build="p" autoUpdateAnimBg="0"/>
      <p:bldP spid="5139" grpId="0" build="p" autoUpdateAnimBg="0"/>
      <p:bldP spid="5140" grpId="0" build="p" autoUpdateAnimBg="0"/>
      <p:bldP spid="514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id="{01FE133A-0366-4282-B847-AA93B955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844" y="560813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函数的极值问题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B0DE7C1B-8288-4077-9C81-55897574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6767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第一步  利用必要条件在定义域内找驻点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9E1CD36B-A138-426B-8F70-EFB4A6B7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6287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即解方程组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FACA89E4-1EC9-45A6-B03B-3ACF34B80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第二步  利用充分条件判别驻点是否为极值点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1F979C93-3783-43A6-B99E-5B2FDCAA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函数的条件极值问题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24E8CA94-4CB5-412E-9B55-43C0B29F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868863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简单问题用代入法</a:t>
            </a:r>
          </a:p>
        </p:txBody>
      </p:sp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42152EB7-D5FF-45A8-9714-31BD89DE0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376601"/>
              </p:ext>
            </p:extLst>
          </p:nvPr>
        </p:nvGraphicFramePr>
        <p:xfrm>
          <a:off x="3965575" y="1674522"/>
          <a:ext cx="1779986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6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42152EB7-D5FF-45A8-9714-31BD89DE0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674522"/>
                        <a:ext cx="1779986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1423B1A7-BDC6-481E-973A-F595FD74B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470019"/>
              </p:ext>
            </p:extLst>
          </p:nvPr>
        </p:nvGraphicFramePr>
        <p:xfrm>
          <a:off x="3131840" y="2051476"/>
          <a:ext cx="1872208" cy="109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7" name="Equation" r:id="rId5" imgW="825480" imgH="482400" progId="Equation.DSMT4">
                  <p:embed/>
                </p:oleObj>
              </mc:Choice>
              <mc:Fallback>
                <p:oleObj name="Equation" r:id="rId5" imgW="825480" imgH="482400" progId="Equation.DSMT4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1423B1A7-BDC6-481E-973A-F595FD74B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51476"/>
                        <a:ext cx="1872208" cy="109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1">
            <a:extLst>
              <a:ext uri="{FF2B5EF4-FFF2-40B4-BE49-F238E27FC236}">
                <a16:creationId xmlns:a16="http://schemas.microsoft.com/office/drawing/2014/main" id="{C8865A6D-192C-4DD6-A1F0-9C70CE1CF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6287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如对二元函数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58DC7C83-7D43-42A7-82E1-66D2E69F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45125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一般问题用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乘数法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8DD3A23F-5971-4380-B0F5-F6CB43EB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第三步  找偏导不存在点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并判定是否为极值点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16B0F-8C90-4C0E-A633-0A827F401445}"/>
              </a:ext>
            </a:extLst>
          </p:cNvPr>
          <p:cNvSpPr txBox="1"/>
          <p:nvPr/>
        </p:nvSpPr>
        <p:spPr>
          <a:xfrm>
            <a:off x="179512" y="339150"/>
            <a:ext cx="1944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内容总结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7" grpId="0" autoUpdateAnimBg="0"/>
      <p:bldP spid="40968" grpId="0" autoUpdateAnimBg="0"/>
      <p:bldP spid="40971" grpId="0" autoUpdateAnimBg="0"/>
      <p:bldP spid="40972" grpId="0" autoUpdateAnimBg="0"/>
      <p:bldP spid="4098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03253309-0E74-42C6-9035-83E5D51F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D42AA296-A344-4BF5-A5E8-7B3C5A8D7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95288"/>
            <a:ext cx="2547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如求二元函数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9551AE87-D6F3-405D-8CB5-F1C352FB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3952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下的极值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90DADCD2-A0AD-4E05-BAAC-2BBB0EA9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716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8DECCDFD-1038-464C-80B7-9E3E47D9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732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第二步  在区域内部求可能极值点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0277E729-B56F-4071-B512-CF50CEA5C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53000"/>
            <a:ext cx="730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比较可能极值点及边界点上函数值的大小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D8ECF402-0599-4AF1-B141-B6F12E45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006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根据问题的实际意义确定最值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302B2EB9-752D-4D06-B764-E57F1F827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242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第一步  找目标函数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确定定义域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及约束条件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7CCB32D6-B2A2-49E6-85D0-D80F12F8A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213100"/>
            <a:ext cx="3429000" cy="685800"/>
          </a:xfrm>
        </p:spPr>
        <p:txBody>
          <a:bodyPr/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函数的最值问题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7E6980AF-933D-4246-9ECD-5B8C594A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395288"/>
            <a:ext cx="1722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在条件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DD26E272-770D-4BA9-8838-C65EC13F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093913"/>
            <a:ext cx="393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求驻点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并判定是否极值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41997" name="Object 13">
            <a:extLst>
              <a:ext uri="{FF2B5EF4-FFF2-40B4-BE49-F238E27FC236}">
                <a16:creationId xmlns:a16="http://schemas.microsoft.com/office/drawing/2014/main" id="{F7A85C0E-EF81-43D0-95A6-B7A030204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48574"/>
              </p:ext>
            </p:extLst>
          </p:nvPr>
        </p:nvGraphicFramePr>
        <p:xfrm>
          <a:off x="2943644" y="452437"/>
          <a:ext cx="1594646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0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41997" name="Object 13">
                        <a:extLst>
                          <a:ext uri="{FF2B5EF4-FFF2-40B4-BE49-F238E27FC236}">
                            <a16:creationId xmlns:a16="http://schemas.microsoft.com/office/drawing/2014/main" id="{F7A85C0E-EF81-43D0-95A6-B7A030204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44" y="452437"/>
                        <a:ext cx="1594646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>
            <a:extLst>
              <a:ext uri="{FF2B5EF4-FFF2-40B4-BE49-F238E27FC236}">
                <a16:creationId xmlns:a16="http://schemas.microsoft.com/office/drawing/2014/main" id="{15248FF3-9CCC-479F-9397-F159103D2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1746"/>
              </p:ext>
            </p:extLst>
          </p:nvPr>
        </p:nvGraphicFramePr>
        <p:xfrm>
          <a:off x="5631953" y="465930"/>
          <a:ext cx="1537694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1" name="Equation" r:id="rId5" imgW="685800" imgH="203040" progId="Equation.DSMT4">
                  <p:embed/>
                </p:oleObj>
              </mc:Choice>
              <mc:Fallback>
                <p:oleObj name="Equation" r:id="rId5" imgW="685800" imgH="203040" progId="Equation.DSMT4">
                  <p:embed/>
                  <p:pic>
                    <p:nvPicPr>
                      <p:cNvPr id="41998" name="Object 14">
                        <a:extLst>
                          <a:ext uri="{FF2B5EF4-FFF2-40B4-BE49-F238E27FC236}">
                            <a16:creationId xmlns:a16="http://schemas.microsoft.com/office/drawing/2014/main" id="{15248FF3-9CCC-479F-9397-F159103D2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953" y="465930"/>
                        <a:ext cx="1537694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>
            <a:extLst>
              <a:ext uri="{FF2B5EF4-FFF2-40B4-BE49-F238E27FC236}">
                <a16:creationId xmlns:a16="http://schemas.microsoft.com/office/drawing/2014/main" id="{DCF3D743-5F25-4F52-9EF7-094A57326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25807"/>
              </p:ext>
            </p:extLst>
          </p:nvPr>
        </p:nvGraphicFramePr>
        <p:xfrm>
          <a:off x="2843808" y="1081088"/>
          <a:ext cx="3075381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2" name="Equation" r:id="rId7" imgW="1371600" imgH="203040" progId="Equation.DSMT4">
                  <p:embed/>
                </p:oleObj>
              </mc:Choice>
              <mc:Fallback>
                <p:oleObj name="Equation" r:id="rId7" imgW="1371600" imgH="203040" progId="Equation.DSMT4">
                  <p:embed/>
                  <p:pic>
                    <p:nvPicPr>
                      <p:cNvPr id="41999" name="Object 15">
                        <a:extLst>
                          <a:ext uri="{FF2B5EF4-FFF2-40B4-BE49-F238E27FC236}">
                            <a16:creationId xmlns:a16="http://schemas.microsoft.com/office/drawing/2014/main" id="{DCF3D743-5F25-4F52-9EF7-094A57326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81088"/>
                        <a:ext cx="3075381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>
            <a:extLst>
              <a:ext uri="{FF2B5EF4-FFF2-40B4-BE49-F238E27FC236}">
                <a16:creationId xmlns:a16="http://schemas.microsoft.com/office/drawing/2014/main" id="{FC01E4F7-DAD4-420E-B646-81392E64F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012404"/>
              </p:ext>
            </p:extLst>
          </p:nvPr>
        </p:nvGraphicFramePr>
        <p:xfrm>
          <a:off x="2168802" y="1665455"/>
          <a:ext cx="2480741" cy="52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3" name="Equation" r:id="rId9" imgW="1079280" imgH="228600" progId="Equation.DSMT4">
                  <p:embed/>
                </p:oleObj>
              </mc:Choice>
              <mc:Fallback>
                <p:oleObj name="Equation" r:id="rId9" imgW="1079280" imgH="228600" progId="Equation.DSMT4">
                  <p:embed/>
                  <p:pic>
                    <p:nvPicPr>
                      <p:cNvPr id="42000" name="Object 16">
                        <a:extLst>
                          <a:ext uri="{FF2B5EF4-FFF2-40B4-BE49-F238E27FC236}">
                            <a16:creationId xmlns:a16="http://schemas.microsoft.com/office/drawing/2014/main" id="{FC01E4F7-DAD4-420E-B646-81392E64F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802" y="1665455"/>
                        <a:ext cx="2480741" cy="52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>
            <a:extLst>
              <a:ext uri="{FF2B5EF4-FFF2-40B4-BE49-F238E27FC236}">
                <a16:creationId xmlns:a16="http://schemas.microsoft.com/office/drawing/2014/main" id="{ABDD39D6-5E3D-4E88-A098-D1EDE3392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63334"/>
              </p:ext>
            </p:extLst>
          </p:nvPr>
        </p:nvGraphicFramePr>
        <p:xfrm>
          <a:off x="2160588" y="2160509"/>
          <a:ext cx="252237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4" name="Equation" r:id="rId11" imgW="1104840" imgH="241200" progId="Equation.DSMT4">
                  <p:embed/>
                </p:oleObj>
              </mc:Choice>
              <mc:Fallback>
                <p:oleObj name="Equation" r:id="rId11" imgW="1104840" imgH="241200" progId="Equation.DSMT4">
                  <p:embed/>
                  <p:pic>
                    <p:nvPicPr>
                      <p:cNvPr id="42001" name="Object 17">
                        <a:extLst>
                          <a:ext uri="{FF2B5EF4-FFF2-40B4-BE49-F238E27FC236}">
                            <a16:creationId xmlns:a16="http://schemas.microsoft.com/office/drawing/2014/main" id="{ABDD39D6-5E3D-4E88-A098-D1EDE3392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160509"/>
                        <a:ext cx="252237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>
            <a:extLst>
              <a:ext uri="{FF2B5EF4-FFF2-40B4-BE49-F238E27FC236}">
                <a16:creationId xmlns:a16="http://schemas.microsoft.com/office/drawing/2014/main" id="{DFE307BE-2B0E-4E62-A463-532DFDEC6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34531"/>
              </p:ext>
            </p:extLst>
          </p:nvPr>
        </p:nvGraphicFramePr>
        <p:xfrm>
          <a:off x="2168802" y="2682875"/>
          <a:ext cx="1461824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85" name="Equation" r:id="rId13" imgW="647640" imgH="228600" progId="Equation.DSMT4">
                  <p:embed/>
                </p:oleObj>
              </mc:Choice>
              <mc:Fallback>
                <p:oleObj name="Equation" r:id="rId13" imgW="647640" imgH="228600" progId="Equation.DSMT4">
                  <p:embed/>
                  <p:pic>
                    <p:nvPicPr>
                      <p:cNvPr id="42002" name="Object 18">
                        <a:extLst>
                          <a:ext uri="{FF2B5EF4-FFF2-40B4-BE49-F238E27FC236}">
                            <a16:creationId xmlns:a16="http://schemas.microsoft.com/office/drawing/2014/main" id="{DFE307BE-2B0E-4E62-A463-532DFDEC6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802" y="2682875"/>
                        <a:ext cx="1461824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AutoShape 19">
            <a:extLst>
              <a:ext uri="{FF2B5EF4-FFF2-40B4-BE49-F238E27FC236}">
                <a16:creationId xmlns:a16="http://schemas.microsoft.com/office/drawing/2014/main" id="{0645F18D-E85C-4103-83F7-5A03AC279BDB}"/>
              </a:ext>
            </a:extLst>
          </p:cNvPr>
          <p:cNvSpPr>
            <a:spLocks/>
          </p:cNvSpPr>
          <p:nvPr/>
        </p:nvSpPr>
        <p:spPr bwMode="auto">
          <a:xfrm>
            <a:off x="1981200" y="16764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  <p:bldP spid="41994" grpId="0" autoUpdateAnimBg="0"/>
      <p:bldP spid="4199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7457278-639F-48AF-BE72-5F8FCEE82D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8158" y="404813"/>
            <a:ext cx="2133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求函数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92251092-070D-4B27-A74F-E78528A49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88005"/>
              </p:ext>
            </p:extLst>
          </p:nvPr>
        </p:nvGraphicFramePr>
        <p:xfrm>
          <a:off x="2954672" y="473287"/>
          <a:ext cx="4314156" cy="43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0" name="Equation" r:id="rId3" imgW="1993680" imgH="203040" progId="Equation.DSMT4">
                  <p:embed/>
                </p:oleObj>
              </mc:Choice>
              <mc:Fallback>
                <p:oleObj name="Equation" r:id="rId3" imgW="1993680" imgH="203040" progId="Equation.DSMT4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92251092-070D-4B27-A74F-E78528A49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672" y="473287"/>
                        <a:ext cx="4314156" cy="43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3C0689A6-5531-4932-BCAB-8738C727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508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4F6A310F-0B54-48AF-AA09-8A6BB41EB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1238"/>
              </p:ext>
            </p:extLst>
          </p:nvPr>
        </p:nvGraphicFramePr>
        <p:xfrm>
          <a:off x="1425575" y="1365312"/>
          <a:ext cx="4045257" cy="9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1" name="Equation" r:id="rId5" imgW="1828800" imgH="419040" progId="Equation.DSMT4">
                  <p:embed/>
                </p:oleObj>
              </mc:Choice>
              <mc:Fallback>
                <p:oleObj name="Equation" r:id="rId5" imgW="1828800" imgH="41904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4F6A310F-0B54-48AF-AA09-8A6BB41EB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365312"/>
                        <a:ext cx="4045257" cy="9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446C3F2D-BC00-44FA-B50B-CDF5B4D1F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04813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的三阶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6F611436-2E2B-4337-92A8-7DCC72EB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981075"/>
            <a:ext cx="21177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C4AE637D-2D70-43EE-ADE2-064D525F0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922849"/>
              </p:ext>
            </p:extLst>
          </p:nvPr>
        </p:nvGraphicFramePr>
        <p:xfrm>
          <a:off x="1417961" y="2176817"/>
          <a:ext cx="5866516" cy="89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2" name="Equation" r:id="rId7" imgW="2755800" imgH="419040" progId="Equation.DSMT4">
                  <p:embed/>
                </p:oleObj>
              </mc:Choice>
              <mc:Fallback>
                <p:oleObj name="Equation" r:id="rId7" imgW="2755800" imgH="419040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C4AE637D-2D70-43EE-ADE2-064D525F0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61" y="2176817"/>
                        <a:ext cx="5866516" cy="892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F9A36BFB-873D-4C28-812D-82814EAE4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37169"/>
              </p:ext>
            </p:extLst>
          </p:nvPr>
        </p:nvGraphicFramePr>
        <p:xfrm>
          <a:off x="1428750" y="2943225"/>
          <a:ext cx="466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3" name="Equation" r:id="rId9" imgW="2298600" imgH="457200" progId="Equation.DSMT4">
                  <p:embed/>
                </p:oleObj>
              </mc:Choice>
              <mc:Fallback>
                <p:oleObj name="Equation" r:id="rId9" imgW="2298600" imgH="457200" progId="Equation.DSMT4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F9A36BFB-873D-4C28-812D-82814EAE4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943225"/>
                        <a:ext cx="466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739339DA-3ECE-438A-9A30-34E65AC31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35955"/>
              </p:ext>
            </p:extLst>
          </p:nvPr>
        </p:nvGraphicFramePr>
        <p:xfrm>
          <a:off x="1313521" y="3903029"/>
          <a:ext cx="5361662" cy="98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4" name="Equation" r:id="rId11" imgW="2489040" imgH="457200" progId="Equation.DSMT4">
                  <p:embed/>
                </p:oleObj>
              </mc:Choice>
              <mc:Fallback>
                <p:oleObj name="Equation" r:id="rId11" imgW="2489040" imgH="457200" progId="Equation.DSMT4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739339DA-3ECE-438A-9A30-34E65AC31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521" y="3903029"/>
                        <a:ext cx="5361662" cy="98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>
            <a:extLst>
              <a:ext uri="{FF2B5EF4-FFF2-40B4-BE49-F238E27FC236}">
                <a16:creationId xmlns:a16="http://schemas.microsoft.com/office/drawing/2014/main" id="{7F63D841-9F19-475A-BD0C-DDB6B2E89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41888"/>
            <a:ext cx="98967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2CA778FC-CCC2-4B14-A335-1DF48A0A2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38302"/>
              </p:ext>
            </p:extLst>
          </p:nvPr>
        </p:nvGraphicFramePr>
        <p:xfrm>
          <a:off x="827584" y="5530701"/>
          <a:ext cx="7129991" cy="6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5" name="Equation" r:id="rId13" imgW="3009600" imgH="253800" progId="Equation.DSMT4">
                  <p:embed/>
                </p:oleObj>
              </mc:Choice>
              <mc:Fallback>
                <p:oleObj name="Equation" r:id="rId13" imgW="3009600" imgH="253800" progId="Equation.DSMT4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id="{2CA778FC-CCC2-4B14-A335-1DF48A0A2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30701"/>
                        <a:ext cx="7129991" cy="6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205B7CC0-EFFF-49C2-BC42-418B8FF3B53E}"/>
              </a:ext>
            </a:extLst>
          </p:cNvPr>
          <p:cNvSpPr txBox="1"/>
          <p:nvPr/>
        </p:nvSpPr>
        <p:spPr>
          <a:xfrm>
            <a:off x="217352" y="274126"/>
            <a:ext cx="10961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习题 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493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5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513B9C65-53BA-4A60-8CD2-5AAD6E9D2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294561"/>
              </p:ext>
            </p:extLst>
          </p:nvPr>
        </p:nvGraphicFramePr>
        <p:xfrm>
          <a:off x="605064" y="380206"/>
          <a:ext cx="2671536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0" name="Equation" r:id="rId3" imgW="1206360" imgH="266400" progId="Equation.DSMT4">
                  <p:embed/>
                </p:oleObj>
              </mc:Choice>
              <mc:Fallback>
                <p:oleObj name="Equation" r:id="rId3" imgW="1206360" imgH="266400" progId="Equation.DSMT4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513B9C65-53BA-4A60-8CD2-5AAD6E9D2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64" y="380206"/>
                        <a:ext cx="2671536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2DCB011-61C4-4BEC-8F3B-3DABC0048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67227"/>
              </p:ext>
            </p:extLst>
          </p:nvPr>
        </p:nvGraphicFramePr>
        <p:xfrm>
          <a:off x="506743" y="1598384"/>
          <a:ext cx="6369513" cy="99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1" name="Equation" r:id="rId5" imgW="2920680" imgH="457200" progId="Equation.DSMT4">
                  <p:embed/>
                </p:oleObj>
              </mc:Choice>
              <mc:Fallback>
                <p:oleObj name="Equation" r:id="rId5" imgW="2920680" imgH="457200" progId="Equation.DSMT4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72DCB011-61C4-4BEC-8F3B-3DABC0048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43" y="1598384"/>
                        <a:ext cx="6369513" cy="996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A227E126-3C49-490B-9E3A-0DF4F1EA1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202392"/>
              </p:ext>
            </p:extLst>
          </p:nvPr>
        </p:nvGraphicFramePr>
        <p:xfrm>
          <a:off x="395535" y="970757"/>
          <a:ext cx="6984777" cy="56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2" name="Equation" r:id="rId7" imgW="3162240" imgH="253800" progId="Equation.DSMT4">
                  <p:embed/>
                </p:oleObj>
              </mc:Choice>
              <mc:Fallback>
                <p:oleObj name="Equation" r:id="rId7" imgW="3162240" imgH="25380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A227E126-3C49-490B-9E3A-0DF4F1EA12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970757"/>
                        <a:ext cx="6984777" cy="561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1543E91B-8A69-4813-A8A4-E27BDD46B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74895"/>
              </p:ext>
            </p:extLst>
          </p:nvPr>
        </p:nvGraphicFramePr>
        <p:xfrm>
          <a:off x="3130685" y="2582785"/>
          <a:ext cx="1514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3" name="Equation" r:id="rId9" imgW="672840" imgH="228600" progId="Equation.DSMT4">
                  <p:embed/>
                </p:oleObj>
              </mc:Choice>
              <mc:Fallback>
                <p:oleObj name="Equation" r:id="rId9" imgW="672840" imgH="228600" progId="Equation.DSMT4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1543E91B-8A69-4813-A8A4-E27BDD46B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685" y="2582785"/>
                        <a:ext cx="15144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366F344C-482B-4CC1-80A5-E0DC9CA21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82947"/>
              </p:ext>
            </p:extLst>
          </p:nvPr>
        </p:nvGraphicFramePr>
        <p:xfrm>
          <a:off x="442759" y="3303397"/>
          <a:ext cx="7420281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4" name="Equation" r:id="rId11" imgW="3263760" imgH="203040" progId="Equation.DSMT4">
                  <p:embed/>
                </p:oleObj>
              </mc:Choice>
              <mc:Fallback>
                <p:oleObj name="Equation" r:id="rId11" imgW="3263760" imgH="203040" progId="Equation.DSMT4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366F344C-482B-4CC1-80A5-E0DC9CA21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9" y="3303397"/>
                        <a:ext cx="7420281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86D488A2-B7B3-43E0-86C5-7DB98B306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20909"/>
              </p:ext>
            </p:extLst>
          </p:nvPr>
        </p:nvGraphicFramePr>
        <p:xfrm>
          <a:off x="431047" y="3822963"/>
          <a:ext cx="6520903" cy="87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5" name="Equation" r:id="rId13" imgW="2920680" imgH="393480" progId="Equation.DSMT4">
                  <p:embed/>
                </p:oleObj>
              </mc:Choice>
              <mc:Fallback>
                <p:oleObj name="Equation" r:id="rId13" imgW="2920680" imgH="393480" progId="Equation.DSMT4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86D488A2-B7B3-43E0-86C5-7DB98B306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7" y="3822963"/>
                        <a:ext cx="6520903" cy="878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>
            <a:extLst>
              <a:ext uri="{FF2B5EF4-FFF2-40B4-BE49-F238E27FC236}">
                <a16:creationId xmlns:a16="http://schemas.microsoft.com/office/drawing/2014/main" id="{4C6EC0F4-8ADE-42D8-9D84-D5FB0521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62488"/>
            <a:ext cx="8999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AB7E3B14-2B1E-4226-8B81-502DD1244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649908"/>
              </p:ext>
            </p:extLst>
          </p:nvPr>
        </p:nvGraphicFramePr>
        <p:xfrm>
          <a:off x="683568" y="5200605"/>
          <a:ext cx="3873959" cy="62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6" name="Equation" r:id="rId15" imgW="1650960" imgH="266400" progId="Equation.DSMT4">
                  <p:embed/>
                </p:oleObj>
              </mc:Choice>
              <mc:Fallback>
                <p:oleObj name="Equation" r:id="rId15" imgW="1650960" imgH="266400" progId="Equation.DSMT4">
                  <p:embed/>
                  <p:pic>
                    <p:nvPicPr>
                      <p:cNvPr id="11279" name="Object 15">
                        <a:extLst>
                          <a:ext uri="{FF2B5EF4-FFF2-40B4-BE49-F238E27FC236}">
                            <a16:creationId xmlns:a16="http://schemas.microsoft.com/office/drawing/2014/main" id="{AB7E3B14-2B1E-4226-8B81-502DD1244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00605"/>
                        <a:ext cx="3873959" cy="625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id="{5FAE6E35-05E4-4A02-8F34-38237482B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41267"/>
              </p:ext>
            </p:extLst>
          </p:nvPr>
        </p:nvGraphicFramePr>
        <p:xfrm>
          <a:off x="5570664" y="4925188"/>
          <a:ext cx="2899216" cy="106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7" name="Equation" r:id="rId17" imgW="1244520" imgH="457200" progId="Equation.DSMT4">
                  <p:embed/>
                </p:oleObj>
              </mc:Choice>
              <mc:Fallback>
                <p:oleObj name="Equation" r:id="rId17" imgW="1244520" imgH="457200" progId="Equation.DSMT4">
                  <p:embed/>
                  <p:pic>
                    <p:nvPicPr>
                      <p:cNvPr id="11280" name="Object 16">
                        <a:extLst>
                          <a:ext uri="{FF2B5EF4-FFF2-40B4-BE49-F238E27FC236}">
                            <a16:creationId xmlns:a16="http://schemas.microsoft.com/office/drawing/2014/main" id="{5FAE6E35-05E4-4A02-8F34-38237482B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664" y="4925188"/>
                        <a:ext cx="2899216" cy="106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17">
            <a:extLst>
              <a:ext uri="{FF2B5EF4-FFF2-40B4-BE49-F238E27FC236}">
                <a16:creationId xmlns:a16="http://schemas.microsoft.com/office/drawing/2014/main" id="{C445C391-C5DE-4A70-B62B-A584B0323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916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981CE2C3-7BFD-4052-981F-F7C7B671A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34596"/>
              </p:ext>
            </p:extLst>
          </p:nvPr>
        </p:nvGraphicFramePr>
        <p:xfrm>
          <a:off x="4780794" y="5384852"/>
          <a:ext cx="730545" cy="85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8" name="Equation" r:id="rId19" imgW="368280" imgH="431640" progId="Equation.DSMT4">
                  <p:embed/>
                </p:oleObj>
              </mc:Choice>
              <mc:Fallback>
                <p:oleObj name="Equation" r:id="rId19" imgW="368280" imgH="431640" progId="Equation.DSMT4">
                  <p:embed/>
                  <p:pic>
                    <p:nvPicPr>
                      <p:cNvPr id="11282" name="Object 18">
                        <a:extLst>
                          <a:ext uri="{FF2B5EF4-FFF2-40B4-BE49-F238E27FC236}">
                            <a16:creationId xmlns:a16="http://schemas.microsoft.com/office/drawing/2014/main" id="{981CE2C3-7BFD-4052-981F-F7C7B671A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794" y="5384852"/>
                        <a:ext cx="730545" cy="856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>
            <a:extLst>
              <a:ext uri="{FF2B5EF4-FFF2-40B4-BE49-F238E27FC236}">
                <a16:creationId xmlns:a16="http://schemas.microsoft.com/office/drawing/2014/main" id="{617A8115-5A76-4EDF-B9B7-F6FC10FAC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55831"/>
              </p:ext>
            </p:extLst>
          </p:nvPr>
        </p:nvGraphicFramePr>
        <p:xfrm>
          <a:off x="7136625" y="6008022"/>
          <a:ext cx="1539831" cy="47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9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11283" name="Object 19">
                        <a:extLst>
                          <a:ext uri="{FF2B5EF4-FFF2-40B4-BE49-F238E27FC236}">
                            <a16:creationId xmlns:a16="http://schemas.microsoft.com/office/drawing/2014/main" id="{617A8115-5A76-4EDF-B9B7-F6FC10FAC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625" y="6008022"/>
                        <a:ext cx="1539831" cy="473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1730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6EBCA03-1BDF-49BB-952F-5FA56630F5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4096" y="414338"/>
            <a:ext cx="7884368" cy="53340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有一宽为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24cm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的长方形铁板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把它折起来做成</a:t>
            </a:r>
            <a:b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25653C47-CBFA-47F5-A687-838EE2F6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020888"/>
            <a:ext cx="8244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设折起来的边长为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倾角为</a:t>
            </a:r>
            <a:r>
              <a:rPr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则断面面积</a:t>
            </a: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BF4B6F12-45A2-440F-8F6A-0C367704F24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72000"/>
            <a:ext cx="2286000" cy="1662113"/>
            <a:chOff x="624" y="2880"/>
            <a:chExt cx="1440" cy="1047"/>
          </a:xfrm>
        </p:grpSpPr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6C61CFDF-0641-42D2-8CCF-B14D4FF7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6" name="Line 8">
              <a:extLst>
                <a:ext uri="{FF2B5EF4-FFF2-40B4-BE49-F238E27FC236}">
                  <a16:creationId xmlns:a16="http://schemas.microsoft.com/office/drawing/2014/main" id="{1660FAC0-66AF-41FB-9FA3-BC7ABFF5D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52"/>
              <a:ext cx="9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7" name="Line 9">
              <a:extLst>
                <a:ext uri="{FF2B5EF4-FFF2-40B4-BE49-F238E27FC236}">
                  <a16:creationId xmlns:a16="http://schemas.microsoft.com/office/drawing/2014/main" id="{8A00556C-4CFD-493E-BB23-DC48FF0AB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8" name="Line 10">
              <a:extLst>
                <a:ext uri="{FF2B5EF4-FFF2-40B4-BE49-F238E27FC236}">
                  <a16:creationId xmlns:a16="http://schemas.microsoft.com/office/drawing/2014/main" id="{D19D16B3-B5A6-4B60-AB0A-F269A6A35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BEA3AD69-B763-4E22-9810-E0A45CD9D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BD76FDDC-4BFA-46FF-B632-3ADE2AE41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880"/>
              <a:ext cx="48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FA5B40EC-3FF8-4D15-8D54-151F26AB6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6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32782" name="AutoShape 14">
              <a:extLst>
                <a:ext uri="{FF2B5EF4-FFF2-40B4-BE49-F238E27FC236}">
                  <a16:creationId xmlns:a16="http://schemas.microsoft.com/office/drawing/2014/main" id="{5EDE4DA0-4BC8-4787-93F9-6181F00E55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4" y="364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D1AA34CB-9B24-4BE9-A9B5-D96E61ED8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0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24</a:t>
              </a:r>
            </a:p>
          </p:txBody>
        </p:sp>
      </p:grpSp>
      <p:sp>
        <p:nvSpPr>
          <p:cNvPr id="32784" name="Line 16">
            <a:extLst>
              <a:ext uri="{FF2B5EF4-FFF2-40B4-BE49-F238E27FC236}">
                <a16:creationId xmlns:a16="http://schemas.microsoft.com/office/drawing/2014/main" id="{AD9FE12D-A843-4B44-BB2C-918D1CB0A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38800"/>
            <a:ext cx="38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7674A857-68CD-476C-8447-3DE4C41AD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一个断面为等腰梯形的水槽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2787" name="Arc 19">
            <a:extLst>
              <a:ext uri="{FF2B5EF4-FFF2-40B4-BE49-F238E27FC236}">
                <a16:creationId xmlns:a16="http://schemas.microsoft.com/office/drawing/2014/main" id="{22DFB986-A69D-416C-B0F6-848D52FE4AD1}"/>
              </a:ext>
            </a:extLst>
          </p:cNvPr>
          <p:cNvSpPr>
            <a:spLocks/>
          </p:cNvSpPr>
          <p:nvPr/>
        </p:nvSpPr>
        <p:spPr bwMode="auto">
          <a:xfrm>
            <a:off x="6294438" y="5568950"/>
            <a:ext cx="185737" cy="146050"/>
          </a:xfrm>
          <a:custGeom>
            <a:avLst/>
            <a:gdLst>
              <a:gd name="G0" fmla="+- 21049 0 0"/>
              <a:gd name="G1" fmla="+- 16502 0 0"/>
              <a:gd name="G2" fmla="+- 21600 0 0"/>
              <a:gd name="T0" fmla="*/ 0 w 21049"/>
              <a:gd name="T1" fmla="*/ 11654 h 16502"/>
              <a:gd name="T2" fmla="*/ 7112 w 21049"/>
              <a:gd name="T3" fmla="*/ 0 h 16502"/>
              <a:gd name="T4" fmla="*/ 21049 w 21049"/>
              <a:gd name="T5" fmla="*/ 16502 h 16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49" h="16502" fill="none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</a:path>
              <a:path w="21049" h="16502" stroke="0" extrusionOk="0">
                <a:moveTo>
                  <a:pt x="0" y="11654"/>
                </a:moveTo>
                <a:cubicBezTo>
                  <a:pt x="1048" y="7102"/>
                  <a:pt x="3543" y="3013"/>
                  <a:pt x="7111" y="-1"/>
                </a:cubicBezTo>
                <a:lnTo>
                  <a:pt x="21049" y="1650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88" name="Object 20">
            <a:extLst>
              <a:ext uri="{FF2B5EF4-FFF2-40B4-BE49-F238E27FC236}">
                <a16:creationId xmlns:a16="http://schemas.microsoft.com/office/drawing/2014/main" id="{8846820C-3059-4335-BFE4-B7C0CEDD5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143578"/>
              </p:ext>
            </p:extLst>
          </p:nvPr>
        </p:nvGraphicFramePr>
        <p:xfrm>
          <a:off x="917007" y="2502056"/>
          <a:ext cx="6122764" cy="9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4" name="Equation" r:id="rId3" imgW="2616120" imgH="393480" progId="Equation.DSMT4">
                  <p:embed/>
                </p:oleObj>
              </mc:Choice>
              <mc:Fallback>
                <p:oleObj name="Equation" r:id="rId3" imgW="2616120" imgH="393480" progId="Equation.DSMT4">
                  <p:embed/>
                  <p:pic>
                    <p:nvPicPr>
                      <p:cNvPr id="32788" name="Object 20">
                        <a:extLst>
                          <a:ext uri="{FF2B5EF4-FFF2-40B4-BE49-F238E27FC236}">
                            <a16:creationId xmlns:a16="http://schemas.microsoft.com/office/drawing/2014/main" id="{8846820C-3059-4335-BFE4-B7C0CEDD5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007" y="2502056"/>
                        <a:ext cx="6122764" cy="92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>
            <a:extLst>
              <a:ext uri="{FF2B5EF4-FFF2-40B4-BE49-F238E27FC236}">
                <a16:creationId xmlns:a16="http://schemas.microsoft.com/office/drawing/2014/main" id="{3D237C1A-BA49-43CB-871B-ED95450E9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41643"/>
              </p:ext>
            </p:extLst>
          </p:nvPr>
        </p:nvGraphicFramePr>
        <p:xfrm>
          <a:off x="1238451" y="3364802"/>
          <a:ext cx="5283175" cy="4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5" name="Equation" r:id="rId5" imgW="2260440" imgH="203040" progId="Equation.DSMT4">
                  <p:embed/>
                </p:oleObj>
              </mc:Choice>
              <mc:Fallback>
                <p:oleObj name="Equation" r:id="rId5" imgW="2260440" imgH="203040" progId="Equation.DSMT4">
                  <p:embed/>
                  <p:pic>
                    <p:nvPicPr>
                      <p:cNvPr id="32793" name="Object 25">
                        <a:extLst>
                          <a:ext uri="{FF2B5EF4-FFF2-40B4-BE49-F238E27FC236}">
                            <a16:creationId xmlns:a16="http://schemas.microsoft.com/office/drawing/2014/main" id="{3D237C1A-BA49-43CB-871B-ED95450E9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451" y="3364802"/>
                        <a:ext cx="5283175" cy="4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4" name="Group 26">
            <a:extLst>
              <a:ext uri="{FF2B5EF4-FFF2-40B4-BE49-F238E27FC236}">
                <a16:creationId xmlns:a16="http://schemas.microsoft.com/office/drawing/2014/main" id="{7FD45628-BE55-4B05-94DA-A9C73B15BAFB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5784850"/>
            <a:ext cx="1116012" cy="398463"/>
            <a:chOff x="4114" y="3792"/>
            <a:chExt cx="782" cy="279"/>
          </a:xfrm>
        </p:grpSpPr>
        <p:sp>
          <p:nvSpPr>
            <p:cNvPr id="32795" name="Line 27">
              <a:extLst>
                <a:ext uri="{FF2B5EF4-FFF2-40B4-BE49-F238E27FC236}">
                  <a16:creationId xmlns:a16="http://schemas.microsoft.com/office/drawing/2014/main" id="{FA143665-D012-4CCA-9891-67F08606C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3792"/>
              <a:ext cx="740" cy="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796" name="Object 28">
              <a:extLst>
                <a:ext uri="{FF2B5EF4-FFF2-40B4-BE49-F238E27FC236}">
                  <a16:creationId xmlns:a16="http://schemas.microsoft.com/office/drawing/2014/main" id="{82A84755-FC00-4198-9330-2E4AC90309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2589366"/>
                </p:ext>
              </p:extLst>
            </p:nvPr>
          </p:nvGraphicFramePr>
          <p:xfrm>
            <a:off x="4114" y="3792"/>
            <a:ext cx="7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06" name="Equation" r:id="rId7" imgW="495000" imgH="177480" progId="Equation.DSMT4">
                    <p:embed/>
                  </p:oleObj>
                </mc:Choice>
                <mc:Fallback>
                  <p:oleObj name="Equation" r:id="rId7" imgW="495000" imgH="177480" progId="Equation.DSMT4">
                    <p:embed/>
                    <p:pic>
                      <p:nvPicPr>
                        <p:cNvPr id="32796" name="Object 28">
                          <a:extLst>
                            <a:ext uri="{FF2B5EF4-FFF2-40B4-BE49-F238E27FC236}">
                              <a16:creationId xmlns:a16="http://schemas.microsoft.com/office/drawing/2014/main" id="{82A84755-FC00-4198-9330-2E4AC90309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792"/>
                          <a:ext cx="78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97" name="Object 29">
            <a:extLst>
              <a:ext uri="{FF2B5EF4-FFF2-40B4-BE49-F238E27FC236}">
                <a16:creationId xmlns:a16="http://schemas.microsoft.com/office/drawing/2014/main" id="{DA8E5E51-987A-4A6B-9F48-B97B0742A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447826"/>
              </p:ext>
            </p:extLst>
          </p:nvPr>
        </p:nvGraphicFramePr>
        <p:xfrm>
          <a:off x="5978118" y="5387988"/>
          <a:ext cx="329021" cy="36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7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32797" name="Object 29">
                        <a:extLst>
                          <a:ext uri="{FF2B5EF4-FFF2-40B4-BE49-F238E27FC236}">
                            <a16:creationId xmlns:a16="http://schemas.microsoft.com/office/drawing/2014/main" id="{DA8E5E51-987A-4A6B-9F48-B97B0742A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118" y="5387988"/>
                        <a:ext cx="329021" cy="361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8" name="Object 30">
            <a:extLst>
              <a:ext uri="{FF2B5EF4-FFF2-40B4-BE49-F238E27FC236}">
                <a16:creationId xmlns:a16="http://schemas.microsoft.com/office/drawing/2014/main" id="{9D27E525-5360-44E7-9E08-494ED69FF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51494"/>
              </p:ext>
            </p:extLst>
          </p:nvPr>
        </p:nvGraphicFramePr>
        <p:xfrm>
          <a:off x="6361113" y="5332413"/>
          <a:ext cx="2841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8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32798" name="Object 30">
                        <a:extLst>
                          <a:ext uri="{FF2B5EF4-FFF2-40B4-BE49-F238E27FC236}">
                            <a16:creationId xmlns:a16="http://schemas.microsoft.com/office/drawing/2014/main" id="{9D27E525-5360-44E7-9E08-494ED69FF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332413"/>
                        <a:ext cx="2841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9" name="Group 31">
            <a:extLst>
              <a:ext uri="{FF2B5EF4-FFF2-40B4-BE49-F238E27FC236}">
                <a16:creationId xmlns:a16="http://schemas.microsoft.com/office/drawing/2014/main" id="{D1EB441B-00F1-46A6-AF79-8BBA5AC80CC9}"/>
              </a:ext>
            </a:extLst>
          </p:cNvPr>
          <p:cNvGrpSpPr>
            <a:grpSpLocks/>
          </p:cNvGrpSpPr>
          <p:nvPr/>
        </p:nvGrpSpPr>
        <p:grpSpPr bwMode="auto">
          <a:xfrm>
            <a:off x="6003925" y="3886200"/>
            <a:ext cx="2551113" cy="1803400"/>
            <a:chOff x="3782" y="2448"/>
            <a:chExt cx="1607" cy="1136"/>
          </a:xfrm>
        </p:grpSpPr>
        <p:sp>
          <p:nvSpPr>
            <p:cNvPr id="32800" name="Line 32">
              <a:extLst>
                <a:ext uri="{FF2B5EF4-FFF2-40B4-BE49-F238E27FC236}">
                  <a16:creationId xmlns:a16="http://schemas.microsoft.com/office/drawing/2014/main" id="{E55CAF0E-1587-4243-A9C6-E3FE964D8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4" y="3463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1" name="Line 33">
              <a:extLst>
                <a:ext uri="{FF2B5EF4-FFF2-40B4-BE49-F238E27FC236}">
                  <a16:creationId xmlns:a16="http://schemas.microsoft.com/office/drawing/2014/main" id="{7EFFC542-E989-40A7-B64E-9F7AD3B3C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5" y="2457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2" name="Line 34">
              <a:extLst>
                <a:ext uri="{FF2B5EF4-FFF2-40B4-BE49-F238E27FC236}">
                  <a16:creationId xmlns:a16="http://schemas.microsoft.com/office/drawing/2014/main" id="{8B4B48D1-13E7-46B4-BE5D-B4A1294D1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5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3" name="Line 35">
              <a:extLst>
                <a:ext uri="{FF2B5EF4-FFF2-40B4-BE49-F238E27FC236}">
                  <a16:creationId xmlns:a16="http://schemas.microsoft.com/office/drawing/2014/main" id="{FC422EA3-DC4F-4455-B76D-9821224E9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0" y="2617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4" name="Line 36">
              <a:extLst>
                <a:ext uri="{FF2B5EF4-FFF2-40B4-BE49-F238E27FC236}">
                  <a16:creationId xmlns:a16="http://schemas.microsoft.com/office/drawing/2014/main" id="{8330FB74-8A0F-4B1E-81D4-730A710E1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2617"/>
              <a:ext cx="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5" name="Line 37">
              <a:extLst>
                <a:ext uri="{FF2B5EF4-FFF2-40B4-BE49-F238E27FC236}">
                  <a16:creationId xmlns:a16="http://schemas.microsoft.com/office/drawing/2014/main" id="{C87D2192-4645-49E7-BE51-002BD158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584"/>
              <a:ext cx="6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6" name="Line 38">
              <a:extLst>
                <a:ext uri="{FF2B5EF4-FFF2-40B4-BE49-F238E27FC236}">
                  <a16:creationId xmlns:a16="http://schemas.microsoft.com/office/drawing/2014/main" id="{791B9A84-8667-4F96-9E74-3D2D1DA50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9" y="2496"/>
              <a:ext cx="121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7" name="Line 39">
              <a:extLst>
                <a:ext uri="{FF2B5EF4-FFF2-40B4-BE49-F238E27FC236}">
                  <a16:creationId xmlns:a16="http://schemas.microsoft.com/office/drawing/2014/main" id="{5FAE252F-D6EF-426E-A968-92E7FCBA7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4" y="2496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8" name="Line 40">
              <a:extLst>
                <a:ext uri="{FF2B5EF4-FFF2-40B4-BE49-F238E27FC236}">
                  <a16:creationId xmlns:a16="http://schemas.microsoft.com/office/drawing/2014/main" id="{56992290-E736-4B31-9DA2-933AF9E7E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0" y="3423"/>
              <a:ext cx="34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09" name="Line 41">
              <a:extLst>
                <a:ext uri="{FF2B5EF4-FFF2-40B4-BE49-F238E27FC236}">
                  <a16:creationId xmlns:a16="http://schemas.microsoft.com/office/drawing/2014/main" id="{4E2A9105-4FE7-4DEB-9341-7E7287189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1" y="2448"/>
              <a:ext cx="605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10" name="Line 42">
              <a:extLst>
                <a:ext uri="{FF2B5EF4-FFF2-40B4-BE49-F238E27FC236}">
                  <a16:creationId xmlns:a16="http://schemas.microsoft.com/office/drawing/2014/main" id="{5E0D1359-6CB8-4F89-95BC-9DB66B4D8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584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811" name="Text Box 43">
            <a:extLst>
              <a:ext uri="{FF2B5EF4-FFF2-40B4-BE49-F238E27FC236}">
                <a16:creationId xmlns:a16="http://schemas.microsoft.com/office/drawing/2014/main" id="{A09F2D97-D733-48B4-BCE4-C39217383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382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面积最大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   </a:t>
            </a:r>
          </a:p>
        </p:txBody>
      </p:sp>
      <p:graphicFrame>
        <p:nvGraphicFramePr>
          <p:cNvPr id="32812" name="Object 44">
            <a:extLst>
              <a:ext uri="{FF2B5EF4-FFF2-40B4-BE49-F238E27FC236}">
                <a16:creationId xmlns:a16="http://schemas.microsoft.com/office/drawing/2014/main" id="{66827122-0630-4547-A713-1474A2E50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91083"/>
              </p:ext>
            </p:extLst>
          </p:nvPr>
        </p:nvGraphicFramePr>
        <p:xfrm>
          <a:off x="3204931" y="3931127"/>
          <a:ext cx="34961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9" name="Equation" r:id="rId13" imgW="1625400" imgH="228600" progId="Equation.DSMT4">
                  <p:embed/>
                </p:oleObj>
              </mc:Choice>
              <mc:Fallback>
                <p:oleObj name="Equation" r:id="rId13" imgW="1625400" imgH="228600" progId="Equation.DSMT4">
                  <p:embed/>
                  <p:pic>
                    <p:nvPicPr>
                      <p:cNvPr id="32812" name="Object 44">
                        <a:extLst>
                          <a:ext uri="{FF2B5EF4-FFF2-40B4-BE49-F238E27FC236}">
                            <a16:creationId xmlns:a16="http://schemas.microsoft.com/office/drawing/2014/main" id="{66827122-0630-4547-A713-1474A2E50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931" y="3931127"/>
                        <a:ext cx="34961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3" name="Text Box 45">
            <a:extLst>
              <a:ext uri="{FF2B5EF4-FFF2-40B4-BE49-F238E27FC236}">
                <a16:creationId xmlns:a16="http://schemas.microsoft.com/office/drawing/2014/main" id="{46E1FBC5-C811-48FE-AB66-DEE8F10E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660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32814" name="Line 46">
            <a:extLst>
              <a:ext uri="{FF2B5EF4-FFF2-40B4-BE49-F238E27FC236}">
                <a16:creationId xmlns:a16="http://schemas.microsoft.com/office/drawing/2014/main" id="{B4BB006E-09FF-4D23-B09A-45A6AFD7F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613" y="5505450"/>
            <a:ext cx="193675" cy="1905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808C9B38-8343-4DAD-9F99-791C2733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990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问怎样折法才能使断面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813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0D95467-ED2C-40EA-AEA2-CE322E1C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"/>
            <a:ext cx="7086600" cy="1219200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28A92096-43A7-45C5-BB8C-DB3F8D575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9C1BBFA2-D134-42A9-90AA-2C327CEFD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304130"/>
              </p:ext>
            </p:extLst>
          </p:nvPr>
        </p:nvGraphicFramePr>
        <p:xfrm>
          <a:off x="1161383" y="1783778"/>
          <a:ext cx="6059234" cy="54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7" name="Equation" r:id="rId3" imgW="2552400" imgH="228600" progId="Equation.DSMT4">
                  <p:embed/>
                </p:oleObj>
              </mc:Choice>
              <mc:Fallback>
                <p:oleObj name="Equation" r:id="rId3" imgW="2552400" imgH="228600" progId="Equation.DSMT4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9C1BBFA2-D134-42A9-90AA-2C327CEFD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83" y="1783778"/>
                        <a:ext cx="6059234" cy="54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DFDE1B3D-014A-4390-9A43-2C1F35CF5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73279"/>
              </p:ext>
            </p:extLst>
          </p:nvPr>
        </p:nvGraphicFramePr>
        <p:xfrm>
          <a:off x="1143000" y="2250921"/>
          <a:ext cx="7323381" cy="57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8" name="Equation" r:id="rId5" imgW="3060360" imgH="241200" progId="Equation.DSMT4">
                  <p:embed/>
                </p:oleObj>
              </mc:Choice>
              <mc:Fallback>
                <p:oleObj name="Equation" r:id="rId5" imgW="3060360" imgH="241200" progId="Equation.DSMT4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DFDE1B3D-014A-4390-9A43-2C1F35CF5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50921"/>
                        <a:ext cx="7323381" cy="57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Line 12">
            <a:extLst>
              <a:ext uri="{FF2B5EF4-FFF2-40B4-BE49-F238E27FC236}">
                <a16:creationId xmlns:a16="http://schemas.microsoft.com/office/drawing/2014/main" id="{B761BFF2-87B1-46B0-8C7E-7CBD68B4A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BA7CB171-498E-44C6-AF1B-1CE0F946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581525"/>
            <a:ext cx="119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解得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D34F9700-93A0-45FB-A8F5-BDF506B88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57800"/>
            <a:ext cx="8359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由题意知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最大值在定义域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内达到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而在域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内只有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AA7FFEEF-D9A2-401E-97C8-31CDF2ED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29300"/>
            <a:ext cx="5491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一个驻点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故此点即为所求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3810" name="Object 18">
            <a:extLst>
              <a:ext uri="{FF2B5EF4-FFF2-40B4-BE49-F238E27FC236}">
                <a16:creationId xmlns:a16="http://schemas.microsoft.com/office/drawing/2014/main" id="{0F2A7917-6DB3-4547-BC42-7176DC1CF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10377"/>
              </p:ext>
            </p:extLst>
          </p:nvPr>
        </p:nvGraphicFramePr>
        <p:xfrm>
          <a:off x="2529137" y="2904483"/>
          <a:ext cx="2229966" cy="47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9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33810" name="Object 18">
                        <a:extLst>
                          <a:ext uri="{FF2B5EF4-FFF2-40B4-BE49-F238E27FC236}">
                            <a16:creationId xmlns:a16="http://schemas.microsoft.com/office/drawing/2014/main" id="{0F2A7917-6DB3-4547-BC42-7176DC1CF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137" y="2904483"/>
                        <a:ext cx="2229966" cy="475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>
            <a:extLst>
              <a:ext uri="{FF2B5EF4-FFF2-40B4-BE49-F238E27FC236}">
                <a16:creationId xmlns:a16="http://schemas.microsoft.com/office/drawing/2014/main" id="{88624B7B-7247-4C46-B4FB-A9250B986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81897"/>
              </p:ext>
            </p:extLst>
          </p:nvPr>
        </p:nvGraphicFramePr>
        <p:xfrm>
          <a:off x="1703481" y="444012"/>
          <a:ext cx="5813238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0" name="Equation" r:id="rId9" imgW="2400120" imgH="203040" progId="Equation.DSMT4">
                  <p:embed/>
                </p:oleObj>
              </mc:Choice>
              <mc:Fallback>
                <p:oleObj name="Equation" r:id="rId9" imgW="2400120" imgH="203040" progId="Equation.DSMT4">
                  <p:embed/>
                  <p:pic>
                    <p:nvPicPr>
                      <p:cNvPr id="33813" name="Object 21">
                        <a:extLst>
                          <a:ext uri="{FF2B5EF4-FFF2-40B4-BE49-F238E27FC236}">
                            <a16:creationId xmlns:a16="http://schemas.microsoft.com/office/drawing/2014/main" id="{88624B7B-7247-4C46-B4FB-A9250B986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481" y="444012"/>
                        <a:ext cx="5813238" cy="4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>
            <a:extLst>
              <a:ext uri="{FF2B5EF4-FFF2-40B4-BE49-F238E27FC236}">
                <a16:creationId xmlns:a16="http://schemas.microsoft.com/office/drawing/2014/main" id="{8EE4A958-871C-4C2F-9F46-3C29B405C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90027"/>
              </p:ext>
            </p:extLst>
          </p:nvPr>
        </p:nvGraphicFramePr>
        <p:xfrm>
          <a:off x="2611438" y="994875"/>
          <a:ext cx="386831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1" name="Equation" r:id="rId11" imgW="1625400" imgH="228600" progId="Equation.DSMT4">
                  <p:embed/>
                </p:oleObj>
              </mc:Choice>
              <mc:Fallback>
                <p:oleObj name="Equation" r:id="rId11" imgW="1625400" imgH="228600" progId="Equation.DSMT4">
                  <p:embed/>
                  <p:pic>
                    <p:nvPicPr>
                      <p:cNvPr id="33814" name="Object 22">
                        <a:extLst>
                          <a:ext uri="{FF2B5EF4-FFF2-40B4-BE49-F238E27FC236}">
                            <a16:creationId xmlns:a16="http://schemas.microsoft.com/office/drawing/2014/main" id="{8EE4A958-871C-4C2F-9F46-3C29B405C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994875"/>
                        <a:ext cx="386831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AutoShape 23">
            <a:extLst>
              <a:ext uri="{FF2B5EF4-FFF2-40B4-BE49-F238E27FC236}">
                <a16:creationId xmlns:a16="http://schemas.microsoft.com/office/drawing/2014/main" id="{1D950D65-96A6-4E31-B1E3-B953A20BC28E}"/>
              </a:ext>
            </a:extLst>
          </p:cNvPr>
          <p:cNvSpPr>
            <a:spLocks/>
          </p:cNvSpPr>
          <p:nvPr/>
        </p:nvSpPr>
        <p:spPr bwMode="auto">
          <a:xfrm>
            <a:off x="990600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16" name="AutoShape 24">
            <a:extLst>
              <a:ext uri="{FF2B5EF4-FFF2-40B4-BE49-F238E27FC236}">
                <a16:creationId xmlns:a16="http://schemas.microsoft.com/office/drawing/2014/main" id="{9F5FB333-3AB4-4E92-9E80-31186D91FF20}"/>
              </a:ext>
            </a:extLst>
          </p:cNvPr>
          <p:cNvSpPr>
            <a:spLocks/>
          </p:cNvSpPr>
          <p:nvPr/>
        </p:nvSpPr>
        <p:spPr bwMode="auto">
          <a:xfrm>
            <a:off x="1676400" y="3505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817" name="Object 25">
            <a:extLst>
              <a:ext uri="{FF2B5EF4-FFF2-40B4-BE49-F238E27FC236}">
                <a16:creationId xmlns:a16="http://schemas.microsoft.com/office/drawing/2014/main" id="{8AEE579F-BF3C-4030-B493-4160C534D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42205"/>
              </p:ext>
            </p:extLst>
          </p:nvPr>
        </p:nvGraphicFramePr>
        <p:xfrm>
          <a:off x="1828800" y="3512870"/>
          <a:ext cx="2930303" cy="42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2" name="Equation" r:id="rId13" imgW="1231560" imgH="177480" progId="Equation.DSMT4">
                  <p:embed/>
                </p:oleObj>
              </mc:Choice>
              <mc:Fallback>
                <p:oleObj name="Equation" r:id="rId13" imgW="1231560" imgH="177480" progId="Equation.DSMT4">
                  <p:embed/>
                  <p:pic>
                    <p:nvPicPr>
                      <p:cNvPr id="33817" name="Object 25">
                        <a:extLst>
                          <a:ext uri="{FF2B5EF4-FFF2-40B4-BE49-F238E27FC236}">
                            <a16:creationId xmlns:a16="http://schemas.microsoft.com/office/drawing/2014/main" id="{8AEE579F-BF3C-4030-B493-4160C534D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12870"/>
                        <a:ext cx="2930303" cy="422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15084827-13D5-4404-B23B-671D0F065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66438"/>
              </p:ext>
            </p:extLst>
          </p:nvPr>
        </p:nvGraphicFramePr>
        <p:xfrm>
          <a:off x="1773465" y="3953517"/>
          <a:ext cx="5911552" cy="53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3" name="Equation" r:id="rId15" imgW="2539800" imgH="228600" progId="Equation.DSMT4">
                  <p:embed/>
                </p:oleObj>
              </mc:Choice>
              <mc:Fallback>
                <p:oleObj name="Equation" r:id="rId15" imgW="2539800" imgH="228600" progId="Equation.DSMT4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:a16="http://schemas.microsoft.com/office/drawing/2014/main" id="{15084827-13D5-4404-B23B-671D0F065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465" y="3953517"/>
                        <a:ext cx="5911552" cy="532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3A14C697-C8C5-4DD0-9FBE-6E09256A5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72325"/>
              </p:ext>
            </p:extLst>
          </p:nvPr>
        </p:nvGraphicFramePr>
        <p:xfrm>
          <a:off x="1353790" y="4432300"/>
          <a:ext cx="3359150" cy="89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4" name="Equation" r:id="rId17" imgW="1485720" imgH="393480" progId="Equation.DSMT4">
                  <p:embed/>
                </p:oleObj>
              </mc:Choice>
              <mc:Fallback>
                <p:oleObj name="Equation" r:id="rId17" imgW="1485720" imgH="393480" progId="Equation.DSMT4">
                  <p:embed/>
                  <p:pic>
                    <p:nvPicPr>
                      <p:cNvPr id="33819" name="Object 27">
                        <a:extLst>
                          <a:ext uri="{FF2B5EF4-FFF2-40B4-BE49-F238E27FC236}">
                            <a16:creationId xmlns:a16="http://schemas.microsoft.com/office/drawing/2014/main" id="{3A14C697-C8C5-4DD0-9FBE-6E09256A5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790" y="4432300"/>
                        <a:ext cx="3359150" cy="890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805" grpId="0" build="p" autoUpdateAnimBg="0"/>
      <p:bldP spid="33806" grpId="0" autoUpdateAnimBg="0"/>
      <p:bldP spid="338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CAEB153-6C56-47B1-BEF3-78913ED77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8686800" cy="60960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求半径为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的圆的内接三角形中面积最大者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4A7C54E5-C4AE-414B-B1F2-F1046C47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517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设内接三角形各边所对的圆心角为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, z 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618F9E35-7830-4B3F-A14F-F390DF91A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087746"/>
              </p:ext>
            </p:extLst>
          </p:nvPr>
        </p:nvGraphicFramePr>
        <p:xfrm>
          <a:off x="1763688" y="1340493"/>
          <a:ext cx="4896817" cy="46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4" name="Equation" r:id="rId4" imgW="2145960" imgH="203040" progId="Equation.DSMT4">
                  <p:embed/>
                </p:oleObj>
              </mc:Choice>
              <mc:Fallback>
                <p:oleObj name="Equation" r:id="rId4" imgW="2145960" imgH="203040" progId="Equation.DSMT4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618F9E35-7830-4B3F-A14F-F390DF91A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340493"/>
                        <a:ext cx="4896817" cy="463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5">
            <a:extLst>
              <a:ext uri="{FF2B5EF4-FFF2-40B4-BE49-F238E27FC236}">
                <a16:creationId xmlns:a16="http://schemas.microsoft.com/office/drawing/2014/main" id="{77778DE0-FE44-4B7B-9B12-4EE052C199E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343400"/>
            <a:ext cx="1828800" cy="1828800"/>
            <a:chOff x="4512" y="816"/>
            <a:chExt cx="1152" cy="1152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C98400D2-79EB-457F-AACD-B77FF8A3C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16"/>
              <a:ext cx="115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1989E878-DE4E-42F3-B2EE-2AA2D892D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864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96690FC9-64E5-449C-B80D-4779D21F3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58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6262580C-FD09-4EE1-BCA2-46E7278E6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864"/>
              <a:ext cx="76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D3733C25-C238-409C-8C04-DF9A882EF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86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47A254DB-C670-440B-8ADD-39D7D07EF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39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5B45F977-61BF-4D33-A71F-3E7DD6C44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39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5069" name="Object 13">
              <a:extLst>
                <a:ext uri="{FF2B5EF4-FFF2-40B4-BE49-F238E27FC236}">
                  <a16:creationId xmlns:a16="http://schemas.microsoft.com/office/drawing/2014/main" id="{D70B82B4-FC0E-424D-AEA6-9253872B4E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9653462"/>
                </p:ext>
              </p:extLst>
            </p:nvPr>
          </p:nvGraphicFramePr>
          <p:xfrm>
            <a:off x="5062" y="1222"/>
            <a:ext cx="21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55" name="Equation" r:id="rId6" imgW="126720" imgH="126720" progId="Equation.DSMT4">
                    <p:embed/>
                  </p:oleObj>
                </mc:Choice>
                <mc:Fallback>
                  <p:oleObj name="Equation" r:id="rId6" imgW="126720" imgH="126720" progId="Equation.DSMT4">
                    <p:embed/>
                    <p:pic>
                      <p:nvPicPr>
                        <p:cNvPr id="45069" name="Object 13">
                          <a:extLst>
                            <a:ext uri="{FF2B5EF4-FFF2-40B4-BE49-F238E27FC236}">
                              <a16:creationId xmlns:a16="http://schemas.microsoft.com/office/drawing/2014/main" id="{D70B82B4-FC0E-424D-AEA6-9253872B4E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1222"/>
                          <a:ext cx="21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14">
              <a:extLst>
                <a:ext uri="{FF2B5EF4-FFF2-40B4-BE49-F238E27FC236}">
                  <a16:creationId xmlns:a16="http://schemas.microsoft.com/office/drawing/2014/main" id="{51C285AD-CCBE-4461-9441-AD9CF16920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682624"/>
                </p:ext>
              </p:extLst>
            </p:nvPr>
          </p:nvGraphicFramePr>
          <p:xfrm>
            <a:off x="4964" y="1395"/>
            <a:ext cx="24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56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45070" name="Object 14">
                          <a:extLst>
                            <a:ext uri="{FF2B5EF4-FFF2-40B4-BE49-F238E27FC236}">
                              <a16:creationId xmlns:a16="http://schemas.microsoft.com/office/drawing/2014/main" id="{51C285AD-CCBE-4461-9441-AD9CF16920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1395"/>
                          <a:ext cx="24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15">
              <a:extLst>
                <a:ext uri="{FF2B5EF4-FFF2-40B4-BE49-F238E27FC236}">
                  <a16:creationId xmlns:a16="http://schemas.microsoft.com/office/drawing/2014/main" id="{49A8D396-65E5-43AC-AE58-6A480B4572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06247"/>
                </p:ext>
              </p:extLst>
            </p:nvPr>
          </p:nvGraphicFramePr>
          <p:xfrm>
            <a:off x="4848" y="1245"/>
            <a:ext cx="21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57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45071" name="Object 15">
                          <a:extLst>
                            <a:ext uri="{FF2B5EF4-FFF2-40B4-BE49-F238E27FC236}">
                              <a16:creationId xmlns:a16="http://schemas.microsoft.com/office/drawing/2014/main" id="{49A8D396-65E5-43AC-AE58-6A480B4572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45"/>
                          <a:ext cx="21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2" name="Text Box 16">
            <a:extLst>
              <a:ext uri="{FF2B5EF4-FFF2-40B4-BE49-F238E27FC236}">
                <a16:creationId xmlns:a16="http://schemas.microsoft.com/office/drawing/2014/main" id="{073A1ED8-065B-4531-8BF6-F6DE5665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577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它们所对应的三个三角形面积分别为</a:t>
            </a:r>
          </a:p>
        </p:txBody>
      </p:sp>
      <p:graphicFrame>
        <p:nvGraphicFramePr>
          <p:cNvPr id="45073" name="Object 17">
            <a:extLst>
              <a:ext uri="{FF2B5EF4-FFF2-40B4-BE49-F238E27FC236}">
                <a16:creationId xmlns:a16="http://schemas.microsoft.com/office/drawing/2014/main" id="{2E1DAD54-727A-4604-A084-6C473782E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08389"/>
              </p:ext>
            </p:extLst>
          </p:nvPr>
        </p:nvGraphicFramePr>
        <p:xfrm>
          <a:off x="1233884" y="2341562"/>
          <a:ext cx="646756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8" name="Equation" r:id="rId12" imgW="2882880" imgH="241200" progId="Equation.DSMT4">
                  <p:embed/>
                </p:oleObj>
              </mc:Choice>
              <mc:Fallback>
                <p:oleObj name="Equation" r:id="rId12" imgW="2882880" imgH="241200" progId="Equation.DSMT4">
                  <p:embed/>
                  <p:pic>
                    <p:nvPicPr>
                      <p:cNvPr id="45073" name="Object 17">
                        <a:extLst>
                          <a:ext uri="{FF2B5EF4-FFF2-40B4-BE49-F238E27FC236}">
                            <a16:creationId xmlns:a16="http://schemas.microsoft.com/office/drawing/2014/main" id="{2E1DAD54-727A-4604-A084-6C473782E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884" y="2341562"/>
                        <a:ext cx="646756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21">
            <a:extLst>
              <a:ext uri="{FF2B5EF4-FFF2-40B4-BE49-F238E27FC236}">
                <a16:creationId xmlns:a16="http://schemas.microsoft.com/office/drawing/2014/main" id="{03EA6B99-FFB1-4C02-8AF8-00B661CD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8775"/>
            <a:ext cx="2683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45078" name="Object 22">
            <a:extLst>
              <a:ext uri="{FF2B5EF4-FFF2-40B4-BE49-F238E27FC236}">
                <a16:creationId xmlns:a16="http://schemas.microsoft.com/office/drawing/2014/main" id="{7225D9EF-46A6-4883-9BF9-A2179D107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313322"/>
              </p:ext>
            </p:extLst>
          </p:nvPr>
        </p:nvGraphicFramePr>
        <p:xfrm>
          <a:off x="2639308" y="2973388"/>
          <a:ext cx="574498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59" name="Equation" r:id="rId14" imgW="2565360" imgH="203040" progId="Equation.DSMT4">
                  <p:embed/>
                </p:oleObj>
              </mc:Choice>
              <mc:Fallback>
                <p:oleObj name="Equation" r:id="rId14" imgW="2565360" imgH="203040" progId="Equation.DSMT4">
                  <p:embed/>
                  <p:pic>
                    <p:nvPicPr>
                      <p:cNvPr id="45078" name="Object 22">
                        <a:extLst>
                          <a:ext uri="{FF2B5EF4-FFF2-40B4-BE49-F238E27FC236}">
                            <a16:creationId xmlns:a16="http://schemas.microsoft.com/office/drawing/2014/main" id="{7225D9EF-46A6-4883-9BF9-A2179D107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308" y="2973388"/>
                        <a:ext cx="574498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Text Box 23">
            <a:extLst>
              <a:ext uri="{FF2B5EF4-FFF2-40B4-BE49-F238E27FC236}">
                <a16:creationId xmlns:a16="http://schemas.microsoft.com/office/drawing/2014/main" id="{89B4A6E1-FCEE-48DE-A64E-5D71F179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09" y="396073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解方程组</a:t>
            </a:r>
          </a:p>
        </p:txBody>
      </p:sp>
      <p:graphicFrame>
        <p:nvGraphicFramePr>
          <p:cNvPr id="45080" name="Object 24">
            <a:extLst>
              <a:ext uri="{FF2B5EF4-FFF2-40B4-BE49-F238E27FC236}">
                <a16:creationId xmlns:a16="http://schemas.microsoft.com/office/drawing/2014/main" id="{843B5E8B-6820-4BD0-BBC0-F1AAE80CF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474990"/>
              </p:ext>
            </p:extLst>
          </p:nvPr>
        </p:nvGraphicFramePr>
        <p:xfrm>
          <a:off x="2044314" y="3436275"/>
          <a:ext cx="1840709" cy="41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60" name="Equation" r:id="rId16" imgW="787320" imgH="177480" progId="Equation.DSMT4">
                  <p:embed/>
                </p:oleObj>
              </mc:Choice>
              <mc:Fallback>
                <p:oleObj name="Equation" r:id="rId16" imgW="787320" imgH="177480" progId="Equation.DSMT4">
                  <p:embed/>
                  <p:pic>
                    <p:nvPicPr>
                      <p:cNvPr id="45080" name="Object 24">
                        <a:extLst>
                          <a:ext uri="{FF2B5EF4-FFF2-40B4-BE49-F238E27FC236}">
                            <a16:creationId xmlns:a16="http://schemas.microsoft.com/office/drawing/2014/main" id="{843B5E8B-6820-4BD0-BBC0-F1AAE80CF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314" y="3436275"/>
                        <a:ext cx="1840709" cy="41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Text Box 25">
            <a:extLst>
              <a:ext uri="{FF2B5EF4-FFF2-40B4-BE49-F238E27FC236}">
                <a16:creationId xmlns:a16="http://schemas.microsoft.com/office/drawing/2014/main" id="{1284C705-2840-4D5F-AAB4-5A23FA9F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508" y="390881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45082" name="Object 26">
            <a:extLst>
              <a:ext uri="{FF2B5EF4-FFF2-40B4-BE49-F238E27FC236}">
                <a16:creationId xmlns:a16="http://schemas.microsoft.com/office/drawing/2014/main" id="{786E308D-F551-4A9B-8F81-23803A8F2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59993"/>
              </p:ext>
            </p:extLst>
          </p:nvPr>
        </p:nvGraphicFramePr>
        <p:xfrm>
          <a:off x="5003724" y="3751244"/>
          <a:ext cx="2114035" cy="89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61" name="Equation" r:id="rId18" imgW="927000" imgH="393480" progId="Equation.DSMT4">
                  <p:embed/>
                </p:oleObj>
              </mc:Choice>
              <mc:Fallback>
                <p:oleObj name="Equation" r:id="rId18" imgW="927000" imgH="393480" progId="Equation.DSMT4">
                  <p:embed/>
                  <p:pic>
                    <p:nvPicPr>
                      <p:cNvPr id="45082" name="Object 26">
                        <a:extLst>
                          <a:ext uri="{FF2B5EF4-FFF2-40B4-BE49-F238E27FC236}">
                            <a16:creationId xmlns:a16="http://schemas.microsoft.com/office/drawing/2014/main" id="{786E308D-F551-4A9B-8F81-23803A8F2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724" y="3751244"/>
                        <a:ext cx="2114035" cy="897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Text Box 27">
            <a:extLst>
              <a:ext uri="{FF2B5EF4-FFF2-40B4-BE49-F238E27FC236}">
                <a16:creationId xmlns:a16="http://schemas.microsoft.com/office/drawing/2014/main" id="{C44ADA65-F21C-4D0F-96ED-52EADE57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42135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故圆内接正三角形面积最大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最大面积为 </a:t>
            </a:r>
          </a:p>
        </p:txBody>
      </p:sp>
      <p:graphicFrame>
        <p:nvGraphicFramePr>
          <p:cNvPr id="45084" name="Object 28">
            <a:extLst>
              <a:ext uri="{FF2B5EF4-FFF2-40B4-BE49-F238E27FC236}">
                <a16:creationId xmlns:a16="http://schemas.microsoft.com/office/drawing/2014/main" id="{24268C4F-717F-467D-B7CC-872E8FE12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06774"/>
              </p:ext>
            </p:extLst>
          </p:nvPr>
        </p:nvGraphicFramePr>
        <p:xfrm>
          <a:off x="1313331" y="5577159"/>
          <a:ext cx="3934528" cy="91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62" name="Equation" r:id="rId20" imgW="1854000" imgH="431640" progId="Equation.DSMT4">
                  <p:embed/>
                </p:oleObj>
              </mc:Choice>
              <mc:Fallback>
                <p:oleObj name="Equation" r:id="rId20" imgW="1854000" imgH="431640" progId="Equation.DSMT4">
                  <p:embed/>
                  <p:pic>
                    <p:nvPicPr>
                      <p:cNvPr id="45084" name="Object 28">
                        <a:extLst>
                          <a:ext uri="{FF2B5EF4-FFF2-40B4-BE49-F238E27FC236}">
                            <a16:creationId xmlns:a16="http://schemas.microsoft.com/office/drawing/2014/main" id="{24268C4F-717F-467D-B7CC-872E8FE12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331" y="5577159"/>
                        <a:ext cx="3934528" cy="916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>
            <a:extLst>
              <a:ext uri="{FF2B5EF4-FFF2-40B4-BE49-F238E27FC236}">
                <a16:creationId xmlns:a16="http://schemas.microsoft.com/office/drawing/2014/main" id="{ED93DEBC-0A99-4FEC-8FC6-12ED9610C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53006"/>
              </p:ext>
            </p:extLst>
          </p:nvPr>
        </p:nvGraphicFramePr>
        <p:xfrm>
          <a:off x="2050422" y="3875834"/>
          <a:ext cx="1791856" cy="45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63" name="Equation" r:id="rId22" imgW="799920" imgH="203040" progId="Equation.DSMT4">
                  <p:embed/>
                </p:oleObj>
              </mc:Choice>
              <mc:Fallback>
                <p:oleObj name="Equation" r:id="rId22" imgW="799920" imgH="203040" progId="Equation.DSMT4">
                  <p:embed/>
                  <p:pic>
                    <p:nvPicPr>
                      <p:cNvPr id="45086" name="Object 30">
                        <a:extLst>
                          <a:ext uri="{FF2B5EF4-FFF2-40B4-BE49-F238E27FC236}">
                            <a16:creationId xmlns:a16="http://schemas.microsoft.com/office/drawing/2014/main" id="{ED93DEBC-0A99-4FEC-8FC6-12ED9610C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22" y="3875834"/>
                        <a:ext cx="1791856" cy="45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AutoShape 31">
            <a:extLst>
              <a:ext uri="{FF2B5EF4-FFF2-40B4-BE49-F238E27FC236}">
                <a16:creationId xmlns:a16="http://schemas.microsoft.com/office/drawing/2014/main" id="{C8A079B2-C55D-4F2E-A254-E1F70D14EABB}"/>
              </a:ext>
            </a:extLst>
          </p:cNvPr>
          <p:cNvSpPr>
            <a:spLocks/>
          </p:cNvSpPr>
          <p:nvPr/>
        </p:nvSpPr>
        <p:spPr bwMode="auto">
          <a:xfrm>
            <a:off x="1898534" y="3527701"/>
            <a:ext cx="188525" cy="1508918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088" name="Object 32">
            <a:extLst>
              <a:ext uri="{FF2B5EF4-FFF2-40B4-BE49-F238E27FC236}">
                <a16:creationId xmlns:a16="http://schemas.microsoft.com/office/drawing/2014/main" id="{A0EEF58D-27E9-4FD6-A162-2C445C86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605465"/>
              </p:ext>
            </p:extLst>
          </p:nvPr>
        </p:nvGraphicFramePr>
        <p:xfrm>
          <a:off x="2057743" y="4296492"/>
          <a:ext cx="1791857" cy="41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64" name="Equation" r:id="rId24" imgW="774360" imgH="177480" progId="Equation.DSMT4">
                  <p:embed/>
                </p:oleObj>
              </mc:Choice>
              <mc:Fallback>
                <p:oleObj name="Equation" r:id="rId24" imgW="774360" imgH="177480" progId="Equation.DSMT4">
                  <p:embed/>
                  <p:pic>
                    <p:nvPicPr>
                      <p:cNvPr id="45088" name="Object 32">
                        <a:extLst>
                          <a:ext uri="{FF2B5EF4-FFF2-40B4-BE49-F238E27FC236}">
                            <a16:creationId xmlns:a16="http://schemas.microsoft.com/office/drawing/2014/main" id="{A0EEF58D-27E9-4FD6-A162-2C445C869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743" y="4296492"/>
                        <a:ext cx="1791857" cy="411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9" name="Object 33">
            <a:extLst>
              <a:ext uri="{FF2B5EF4-FFF2-40B4-BE49-F238E27FC236}">
                <a16:creationId xmlns:a16="http://schemas.microsoft.com/office/drawing/2014/main" id="{8F69E6B9-94EA-448E-B88E-6905AEAFF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1125"/>
              </p:ext>
            </p:extLst>
          </p:nvPr>
        </p:nvGraphicFramePr>
        <p:xfrm>
          <a:off x="2047227" y="4701580"/>
          <a:ext cx="2420439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65" name="Equation" r:id="rId26" imgW="1079280" imgH="203040" progId="Equation.DSMT4">
                  <p:embed/>
                </p:oleObj>
              </mc:Choice>
              <mc:Fallback>
                <p:oleObj name="Equation" r:id="rId26" imgW="1079280" imgH="203040" progId="Equation.DSMT4">
                  <p:embed/>
                  <p:pic>
                    <p:nvPicPr>
                      <p:cNvPr id="45089" name="Object 33">
                        <a:extLst>
                          <a:ext uri="{FF2B5EF4-FFF2-40B4-BE49-F238E27FC236}">
                            <a16:creationId xmlns:a16="http://schemas.microsoft.com/office/drawing/2014/main" id="{8F69E6B9-94EA-448E-B88E-6905AEAFF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227" y="4701580"/>
                        <a:ext cx="2420439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72" grpId="0" autoUpdateAnimBg="0"/>
      <p:bldP spid="45077" grpId="0" autoUpdateAnimBg="0"/>
      <p:bldP spid="45079" grpId="0" autoUpdateAnimBg="0"/>
      <p:bldP spid="45081" grpId="0" autoUpdateAnimBg="0"/>
      <p:bldP spid="4508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386FA18-8FFF-439C-878F-9829C272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9" y="976580"/>
            <a:ext cx="3048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  基本概念</a:t>
            </a:r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A0BB2814-08A4-4F60-8E57-6A25B58F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454745"/>
            <a:ext cx="53495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多元函数的定义、极限、连续</a:t>
            </a: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E6E2E39F-AA6B-4AD8-AE25-00B8120D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32595"/>
            <a:ext cx="3374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定义域及对应规律</a:t>
            </a:r>
          </a:p>
        </p:txBody>
      </p:sp>
      <p:sp>
        <p:nvSpPr>
          <p:cNvPr id="48141" name="Rectangle 13">
            <a:extLst>
              <a:ext uri="{FF2B5EF4-FFF2-40B4-BE49-F238E27FC236}">
                <a16:creationId xmlns:a16="http://schemas.microsoft.com/office/drawing/2014/main" id="{64E489F8-AB3D-42D7-8C94-64C245874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72345"/>
            <a:ext cx="5529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判断极限不存在及求极限的方法</a:t>
            </a:r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F812BB74-DBE3-4B55-A9BE-AAF07510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09120"/>
            <a:ext cx="4092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函数的连续性及其性质</a:t>
            </a: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D1BF2B30-3AE7-47A9-A8E9-CA7EC3CB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24795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以不同方式趋于定点时极限不存在或极限值不同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916ED901-4F79-4892-BC83-861C469B2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01058"/>
            <a:ext cx="7848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四则运算法则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复合函数极限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连续函数定义区域  内点的极限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2875FED7-5064-4B10-BE6C-8021ACE3A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8538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四则运算法则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复合函数连续性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158" name="Rectangle 30">
            <a:extLst>
              <a:ext uri="{FF2B5EF4-FFF2-40B4-BE49-F238E27FC236}">
                <a16:creationId xmlns:a16="http://schemas.microsoft.com/office/drawing/2014/main" id="{6BE2FD0E-663A-4354-83CC-72F8EEBC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9020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有界闭区域内连续函数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有界性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介值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324A2-6C22-4198-BEB4-6BF295D2814F}"/>
              </a:ext>
            </a:extLst>
          </p:cNvPr>
          <p:cNvSpPr txBox="1"/>
          <p:nvPr/>
        </p:nvSpPr>
        <p:spPr>
          <a:xfrm>
            <a:off x="217599" y="365097"/>
            <a:ext cx="3048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第二章总复习 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build="p" autoUpdateAnimBg="0"/>
      <p:bldP spid="48140" grpId="0" build="p" autoUpdateAnimBg="0"/>
      <p:bldP spid="48141" grpId="0" build="p" autoUpdateAnimBg="0"/>
      <p:bldP spid="48142" grpId="0" build="p" autoUpdateAnimBg="0"/>
      <p:bldP spid="48155" grpId="0" build="p" autoUpdateAnimBg="0"/>
      <p:bldP spid="48156" grpId="0" build="p" autoUpdateAnimBg="0"/>
      <p:bldP spid="48157" grpId="0" build="p" autoUpdateAnimBg="0"/>
      <p:bldP spid="48158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>
            <a:extLst>
              <a:ext uri="{FF2B5EF4-FFF2-40B4-BE49-F238E27FC236}">
                <a16:creationId xmlns:a16="http://schemas.microsoft.com/office/drawing/2014/main" id="{A31665B7-CA9A-43E7-91B5-ACE97BAD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1371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D8617027-183F-4897-A4AB-D5ECA8FD1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149725"/>
            <a:ext cx="2362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偏导数存在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D61DBAD6-D020-4541-981F-0EC4416D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068638"/>
            <a:ext cx="2590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方向导数存在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B0FA62D1-03DD-4643-ABC0-75E33633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060575"/>
            <a:ext cx="1150937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683DE124-7855-4A8F-AA92-2DB32304A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4840" y="2386015"/>
            <a:ext cx="17049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0CAC8DC-B4D0-458E-B64F-3B64CA9FE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981" y="15573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6D1B2A52-3F1C-4756-83BA-1CE9B7233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944" y="2636838"/>
            <a:ext cx="0" cy="144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DE06BF3F-2C62-4223-AB84-A43DC3B0B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45125"/>
            <a:ext cx="3529012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关于单变量连续</a:t>
            </a:r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F84303C1-F57A-4DBE-BFB4-1D50FFE61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926" y="2390775"/>
            <a:ext cx="12969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B72DD5DE-9F6A-481E-9E79-A5ACE20F6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981075"/>
            <a:ext cx="23622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偏导数连续</a:t>
            </a:r>
          </a:p>
        </p:txBody>
      </p:sp>
      <p:sp>
        <p:nvSpPr>
          <p:cNvPr id="73760" name="Line 32">
            <a:extLst>
              <a:ext uri="{FF2B5EF4-FFF2-40B4-BE49-F238E27FC236}">
                <a16:creationId xmlns:a16="http://schemas.microsoft.com/office/drawing/2014/main" id="{1F61C4D8-6A22-4FAA-B35A-98AF7296A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6" y="3716338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64" name="Rectangle 36">
            <a:extLst>
              <a:ext uri="{FF2B5EF4-FFF2-40B4-BE49-F238E27FC236}">
                <a16:creationId xmlns:a16="http://schemas.microsoft.com/office/drawing/2014/main" id="{597A412E-7A70-4FC8-AA87-D2D876FA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3813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几个基本概念的关系</a:t>
            </a:r>
          </a:p>
        </p:txBody>
      </p:sp>
      <p:sp>
        <p:nvSpPr>
          <p:cNvPr id="73765" name="Line 37">
            <a:extLst>
              <a:ext uri="{FF2B5EF4-FFF2-40B4-BE49-F238E27FC236}">
                <a16:creationId xmlns:a16="http://schemas.microsoft.com/office/drawing/2014/main" id="{EC19B0C9-74B2-4E3B-8246-CCF3966FD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775" y="4724400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72E297-8160-4224-A56C-518471BC40B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77357" y="1670844"/>
            <a:ext cx="528638" cy="228600"/>
            <a:chOff x="2400" y="3456"/>
            <a:chExt cx="864" cy="144"/>
          </a:xfrm>
        </p:grpSpPr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1CDBED4F-3254-4C05-8CC3-36B15D825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C225BE83-DAA5-4DFB-9B53-568B983E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0E695CBA-35A9-40EF-8604-3F55CDD66F53}"/>
              </a:ext>
            </a:extLst>
          </p:cNvPr>
          <p:cNvGrpSpPr>
            <a:grpSpLocks/>
          </p:cNvGrpSpPr>
          <p:nvPr/>
        </p:nvGrpSpPr>
        <p:grpSpPr bwMode="auto">
          <a:xfrm rot="9504035">
            <a:off x="1519848" y="2282904"/>
            <a:ext cx="2058793" cy="366419"/>
            <a:chOff x="2400" y="3456"/>
            <a:chExt cx="864" cy="144"/>
          </a:xfrm>
        </p:grpSpPr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7D358793-9F4F-4D77-8BE3-717E1DEF5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9C77DACA-FC00-4831-AE3D-10AA1D67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82AE6682-9EB7-4384-8E6F-0B5445AEC5C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533527" y="3243263"/>
            <a:ext cx="1441450" cy="228600"/>
            <a:chOff x="2400" y="3456"/>
            <a:chExt cx="864" cy="144"/>
          </a:xfrm>
        </p:grpSpPr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AACFCB29-AB8A-4BB1-A525-3427B83B0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7B3443AB-8E39-4BE7-BB64-AD3AC9983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18">
            <a:extLst>
              <a:ext uri="{FF2B5EF4-FFF2-40B4-BE49-F238E27FC236}">
                <a16:creationId xmlns:a16="http://schemas.microsoft.com/office/drawing/2014/main" id="{B0190F6F-6355-405F-BA72-DBA118B9F4C4}"/>
              </a:ext>
            </a:extLst>
          </p:cNvPr>
          <p:cNvGrpSpPr>
            <a:grpSpLocks/>
          </p:cNvGrpSpPr>
          <p:nvPr/>
        </p:nvGrpSpPr>
        <p:grpSpPr bwMode="auto">
          <a:xfrm rot="1576579">
            <a:off x="4652812" y="2482396"/>
            <a:ext cx="1957792" cy="228600"/>
            <a:chOff x="2400" y="3456"/>
            <a:chExt cx="864" cy="144"/>
          </a:xfrm>
        </p:grpSpPr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EEFB7B93-AAB7-42D4-971A-C662FA76B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2270C480-5D45-42B0-95EA-351867635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D0960E6-7E27-42A5-9412-2C60D6E1253C}"/>
              </a:ext>
            </a:extLst>
          </p:cNvPr>
          <p:cNvGrpSpPr/>
          <p:nvPr/>
        </p:nvGrpSpPr>
        <p:grpSpPr>
          <a:xfrm>
            <a:off x="1850232" y="3716338"/>
            <a:ext cx="1224887" cy="792782"/>
            <a:chOff x="1850232" y="3716338"/>
            <a:chExt cx="1224887" cy="792782"/>
          </a:xfrm>
        </p:grpSpPr>
        <p:sp>
          <p:nvSpPr>
            <p:cNvPr id="73751" name="Line 23">
              <a:extLst>
                <a:ext uri="{FF2B5EF4-FFF2-40B4-BE49-F238E27FC236}">
                  <a16:creationId xmlns:a16="http://schemas.microsoft.com/office/drawing/2014/main" id="{FB2B893C-0F65-4523-9820-6BE7C46F4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232" y="3716338"/>
              <a:ext cx="1163340" cy="7927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18">
              <a:extLst>
                <a:ext uri="{FF2B5EF4-FFF2-40B4-BE49-F238E27FC236}">
                  <a16:creationId xmlns:a16="http://schemas.microsoft.com/office/drawing/2014/main" id="{329235B6-3123-4A97-8136-1358E27C488B}"/>
                </a:ext>
              </a:extLst>
            </p:cNvPr>
            <p:cNvGrpSpPr>
              <a:grpSpLocks/>
            </p:cNvGrpSpPr>
            <p:nvPr/>
          </p:nvGrpSpPr>
          <p:grpSpPr bwMode="auto">
            <a:xfrm rot="2045288">
              <a:off x="1882899" y="3830730"/>
              <a:ext cx="1192220" cy="459172"/>
              <a:chOff x="2400" y="3456"/>
              <a:chExt cx="864" cy="144"/>
            </a:xfrm>
          </p:grpSpPr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DDB00630-7F33-438C-BA06-6095DE1EF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504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ED06327F-AD6F-4C24-A250-990AF137C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288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96F0377D-40AC-48A1-8FDE-B44611078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4724400"/>
            <a:ext cx="0" cy="312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60F4D7-D67C-4322-BCB5-A3828283A9FC}"/>
              </a:ext>
            </a:extLst>
          </p:cNvPr>
          <p:cNvGrpSpPr/>
          <p:nvPr/>
        </p:nvGrpSpPr>
        <p:grpSpPr>
          <a:xfrm>
            <a:off x="1691678" y="4549804"/>
            <a:ext cx="2232249" cy="519113"/>
            <a:chOff x="1691678" y="4549804"/>
            <a:chExt cx="2232249" cy="519113"/>
          </a:xfrm>
        </p:grpSpPr>
        <p:sp>
          <p:nvSpPr>
            <p:cNvPr id="73766" name="Rectangle 38">
              <a:extLst>
                <a:ext uri="{FF2B5EF4-FFF2-40B4-BE49-F238E27FC236}">
                  <a16:creationId xmlns:a16="http://schemas.microsoft.com/office/drawing/2014/main" id="{B7BDA514-FF7D-4F55-86BA-74D68867B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992" y="4549804"/>
              <a:ext cx="8953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有界</a:t>
              </a:r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3C80716E-472D-4FC4-8E16-9365BB103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91678" y="5037136"/>
              <a:ext cx="22322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Line 37">
            <a:extLst>
              <a:ext uri="{FF2B5EF4-FFF2-40B4-BE49-F238E27FC236}">
                <a16:creationId xmlns:a16="http://schemas.microsoft.com/office/drawing/2014/main" id="{854B4002-E70B-424C-80F6-C7AAC0359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680" y="3716338"/>
            <a:ext cx="0" cy="132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5A09EF4-0536-4F87-A739-5D543A4A2933}"/>
              </a:ext>
            </a:extLst>
          </p:cNvPr>
          <p:cNvGrpSpPr/>
          <p:nvPr/>
        </p:nvGrpSpPr>
        <p:grpSpPr>
          <a:xfrm rot="6249820">
            <a:off x="5230783" y="3696701"/>
            <a:ext cx="1399203" cy="657617"/>
            <a:chOff x="1865117" y="3851503"/>
            <a:chExt cx="1399203" cy="657617"/>
          </a:xfrm>
        </p:grpSpPr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F211658C-0188-47F5-B549-ED09AF7FC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828" y="3851503"/>
              <a:ext cx="937743" cy="657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FE9C47E1-CC79-4F87-86D5-03443DA69FC1}"/>
                </a:ext>
              </a:extLst>
            </p:cNvPr>
            <p:cNvGrpSpPr>
              <a:grpSpLocks/>
            </p:cNvGrpSpPr>
            <p:nvPr/>
          </p:nvGrpSpPr>
          <p:grpSpPr bwMode="auto">
            <a:xfrm rot="2045288">
              <a:off x="1865117" y="3888734"/>
              <a:ext cx="1399203" cy="459172"/>
              <a:chOff x="2400" y="3456"/>
              <a:chExt cx="1014" cy="144"/>
            </a:xfrm>
          </p:grpSpPr>
          <p:sp>
            <p:nvSpPr>
              <p:cNvPr id="57" name="Line 13">
                <a:extLst>
                  <a:ext uri="{FF2B5EF4-FFF2-40B4-BE49-F238E27FC236}">
                    <a16:creationId xmlns:a16="http://schemas.microsoft.com/office/drawing/2014/main" id="{FB6248A1-439A-4868-80B8-C4399F5A7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00" y="3504"/>
                <a:ext cx="1014" cy="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14">
                <a:extLst>
                  <a:ext uri="{FF2B5EF4-FFF2-40B4-BE49-F238E27FC236}">
                    <a16:creationId xmlns:a16="http://schemas.microsoft.com/office/drawing/2014/main" id="{DA1BD76A-2AAE-4CB4-B072-4F3A5451F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288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9" name="Line 37">
            <a:extLst>
              <a:ext uri="{FF2B5EF4-FFF2-40B4-BE49-F238E27FC236}">
                <a16:creationId xmlns:a16="http://schemas.microsoft.com/office/drawing/2014/main" id="{399BAE5D-554A-46E7-AD00-213A8CA6E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196" y="4724398"/>
            <a:ext cx="0" cy="312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6D55E4-5BD6-42B3-B6DB-68EEB42D7281}"/>
              </a:ext>
            </a:extLst>
          </p:cNvPr>
          <p:cNvGrpSpPr/>
          <p:nvPr/>
        </p:nvGrpSpPr>
        <p:grpSpPr>
          <a:xfrm>
            <a:off x="4427983" y="4526492"/>
            <a:ext cx="2590785" cy="519113"/>
            <a:chOff x="4427983" y="4526492"/>
            <a:chExt cx="2590785" cy="519113"/>
          </a:xfrm>
        </p:grpSpPr>
        <p:sp>
          <p:nvSpPr>
            <p:cNvPr id="73763" name="Rectangle 35">
              <a:extLst>
                <a:ext uri="{FF2B5EF4-FFF2-40B4-BE49-F238E27FC236}">
                  <a16:creationId xmlns:a16="http://schemas.microsoft.com/office/drawing/2014/main" id="{A4F2FE08-1785-4C84-8D48-9F95B12A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080" y="4526492"/>
              <a:ext cx="16065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沿坐标轴</a:t>
              </a:r>
            </a:p>
          </p:txBody>
        </p:sp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8AA11707-CCA2-424F-AFBA-74C9FE9CD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983" y="5004858"/>
              <a:ext cx="2590785" cy="32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Line 37">
            <a:extLst>
              <a:ext uri="{FF2B5EF4-FFF2-40B4-BE49-F238E27FC236}">
                <a16:creationId xmlns:a16="http://schemas.microsoft.com/office/drawing/2014/main" id="{9EE4AB08-EE9E-4637-8F1A-9A277BEAA6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545" y="3627438"/>
            <a:ext cx="14448" cy="13909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D28864-D0C6-48E7-821C-3118D7671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886200" cy="6858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二、多元函数微分法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78098A31-C6C3-4242-9969-E142AF7D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004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显示结构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0FC8D2D9-9437-4478-B627-881CA313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1538288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隐式结构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6A8154F4-ED0E-4C8D-A485-9936EA0CF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2954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分析复合结构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E65A1507-1A6A-4060-AA9D-2D0EE76F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27250"/>
            <a:ext cx="64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自变量个数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变量总个数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方程总个数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7DBC7054-C1FB-47FB-91AF-DF223285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813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自变量与因变量由所求对象判定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666F3EC3-1340-4FD7-9BBA-D5A0004C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3454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正确使用求导法则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45297859-C8BA-4557-BD09-EFBC1B439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76700"/>
            <a:ext cx="6883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沿线相乘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分线相加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单路全导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叉路偏导”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85E55011-DFA3-4622-88B1-27ADB58D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470217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注意正确使用求导符号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27FF9D82-A1E3-4A1B-8364-A0568137B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5334000"/>
            <a:ext cx="4532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利用一阶微分形式不变性</a:t>
            </a:r>
          </a:p>
        </p:txBody>
      </p:sp>
      <p:sp>
        <p:nvSpPr>
          <p:cNvPr id="12315" name="AutoShape 27">
            <a:extLst>
              <a:ext uri="{FF2B5EF4-FFF2-40B4-BE49-F238E27FC236}">
                <a16:creationId xmlns:a16="http://schemas.microsoft.com/office/drawing/2014/main" id="{F8C902C6-8E66-472A-AC11-637EDCB6399D}"/>
              </a:ext>
            </a:extLst>
          </p:cNvPr>
          <p:cNvSpPr>
            <a:spLocks/>
          </p:cNvSpPr>
          <p:nvPr/>
        </p:nvSpPr>
        <p:spPr bwMode="auto">
          <a:xfrm>
            <a:off x="3276600" y="1143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297" grpId="0" autoUpdateAnimBg="0"/>
      <p:bldP spid="12300" grpId="0" build="p" autoUpdateAnimBg="0"/>
      <p:bldP spid="12301" grpId="0" build="p" autoUpdateAnimBg="0"/>
      <p:bldP spid="12302" grpId="0" build="p" autoUpdateAnimBg="0"/>
      <p:bldP spid="12303" grpId="0" build="p" autoUpdateAnimBg="0"/>
      <p:bldP spid="12304" grpId="0" build="p" autoUpdateAnimBg="0"/>
      <p:bldP spid="1230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13B76D-C72D-441B-8E10-54FFA55DA1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17914"/>
            <a:ext cx="1447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FCD14AAD-024B-4400-86A7-FED8B0F8C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89095"/>
              </p:ext>
            </p:extLst>
          </p:nvPr>
        </p:nvGraphicFramePr>
        <p:xfrm>
          <a:off x="1907704" y="430397"/>
          <a:ext cx="4825991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2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FCD14AAD-024B-4400-86A7-FED8B0F8C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30397"/>
                        <a:ext cx="4825991" cy="507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F2F22174-633D-4AE0-A232-8AF4FAD0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6482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7340F74E-CC34-4297-9683-2A656BB4D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1376"/>
              </p:ext>
            </p:extLst>
          </p:nvPr>
        </p:nvGraphicFramePr>
        <p:xfrm>
          <a:off x="827584" y="1016591"/>
          <a:ext cx="5472608" cy="50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" name="Equation" r:id="rId5" imgW="2489040" imgH="228600" progId="Equation.DSMT4">
                  <p:embed/>
                </p:oleObj>
              </mc:Choice>
              <mc:Fallback>
                <p:oleObj name="Equation" r:id="rId5" imgW="2489040" imgH="228600" progId="Equation.DSMT4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7340F74E-CC34-4297-9683-2A656BB4D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16591"/>
                        <a:ext cx="5472608" cy="502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8F699F89-33AA-4AD2-8CEF-5094EDB28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624013"/>
            <a:ext cx="55550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利用多元复合函数求导法则可得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30E77C7F-0966-46E2-B649-F6481084E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5825"/>
              </p:ext>
            </p:extLst>
          </p:nvPr>
        </p:nvGraphicFramePr>
        <p:xfrm>
          <a:off x="972082" y="2263714"/>
          <a:ext cx="652169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4" name="Equation" r:id="rId7" imgW="2958840" imgH="241200" progId="Equation.DSMT4">
                  <p:embed/>
                </p:oleObj>
              </mc:Choice>
              <mc:Fallback>
                <p:oleObj name="Equation" r:id="rId7" imgW="2958840" imgH="241200" progId="Equation.DSMT4">
                  <p:embed/>
                  <p:pic>
                    <p:nvPicPr>
                      <p:cNvPr id="6151" name="Object 7">
                        <a:extLst>
                          <a:ext uri="{FF2B5EF4-FFF2-40B4-BE49-F238E27FC236}">
                            <a16:creationId xmlns:a16="http://schemas.microsoft.com/office/drawing/2014/main" id="{30E77C7F-0966-46E2-B649-F6481084E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82" y="2263714"/>
                        <a:ext cx="652169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C25EDF9B-6523-4369-89C1-9C1F05A10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51768"/>
              </p:ext>
            </p:extLst>
          </p:nvPr>
        </p:nvGraphicFramePr>
        <p:xfrm>
          <a:off x="1693253" y="2931011"/>
          <a:ext cx="4174891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5" name="Equation" r:id="rId9" imgW="1892160" imgH="253800" progId="Equation.DSMT4">
                  <p:embed/>
                </p:oleObj>
              </mc:Choice>
              <mc:Fallback>
                <p:oleObj name="Equation" r:id="rId9" imgW="1892160" imgH="253800" progId="Equation.DSMT4">
                  <p:embed/>
                  <p:pic>
                    <p:nvPicPr>
                      <p:cNvPr id="6152" name="Object 8">
                        <a:extLst>
                          <a:ext uri="{FF2B5EF4-FFF2-40B4-BE49-F238E27FC236}">
                            <a16:creationId xmlns:a16="http://schemas.microsoft.com/office/drawing/2014/main" id="{C25EDF9B-6523-4369-89C1-9C1F05A10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253" y="2931011"/>
                        <a:ext cx="4174891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56C5DCA2-9A41-4FF1-938B-B034E6CE3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75310"/>
              </p:ext>
            </p:extLst>
          </p:nvPr>
        </p:nvGraphicFramePr>
        <p:xfrm>
          <a:off x="972082" y="3530600"/>
          <a:ext cx="3922716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6" name="Equation" r:id="rId11" imgW="1777680" imgH="253800" progId="Equation.DSMT4">
                  <p:embed/>
                </p:oleObj>
              </mc:Choice>
              <mc:Fallback>
                <p:oleObj name="Equation" r:id="rId11" imgW="1777680" imgH="253800" progId="Equation.DSMT4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56C5DCA2-9A41-4FF1-938B-B034E6CE3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82" y="3530600"/>
                        <a:ext cx="3922716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62017F22-8A39-479E-9AF7-174AE7960D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59463"/>
              </p:ext>
            </p:extLst>
          </p:nvPr>
        </p:nvGraphicFramePr>
        <p:xfrm>
          <a:off x="3253377" y="4130189"/>
          <a:ext cx="3246846" cy="53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7" name="Equation" r:id="rId13" imgW="1473120" imgH="241200" progId="Equation.DSMT4">
                  <p:embed/>
                </p:oleObj>
              </mc:Choice>
              <mc:Fallback>
                <p:oleObj name="Equation" r:id="rId13" imgW="1473120" imgH="241200" progId="Equation.DSMT4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62017F22-8A39-479E-9AF7-174AE7960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377" y="4130189"/>
                        <a:ext cx="3246846" cy="53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17078E67-904F-48C6-B035-9B285F8F6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03173"/>
              </p:ext>
            </p:extLst>
          </p:nvPr>
        </p:nvGraphicFramePr>
        <p:xfrm>
          <a:off x="4499992" y="4761072"/>
          <a:ext cx="3384376" cy="58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8" name="Equation" r:id="rId15" imgW="1460160" imgH="253800" progId="Equation.DSMT4">
                  <p:embed/>
                </p:oleObj>
              </mc:Choice>
              <mc:Fallback>
                <p:oleObj name="Equation" r:id="rId15" imgW="1460160" imgH="253800" progId="Equation.DSMT4">
                  <p:embed/>
                  <p:pic>
                    <p:nvPicPr>
                      <p:cNvPr id="6155" name="Object 11">
                        <a:extLst>
                          <a:ext uri="{FF2B5EF4-FFF2-40B4-BE49-F238E27FC236}">
                            <a16:creationId xmlns:a16="http://schemas.microsoft.com/office/drawing/2014/main" id="{17078E67-904F-48C6-B035-9B285F8F6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761072"/>
                        <a:ext cx="3384376" cy="58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0E33B936-532E-4D7A-95B0-38880AFA2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266562"/>
              </p:ext>
            </p:extLst>
          </p:nvPr>
        </p:nvGraphicFramePr>
        <p:xfrm>
          <a:off x="1695476" y="5547115"/>
          <a:ext cx="4372361" cy="58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9" name="Equation" r:id="rId17" imgW="1981080" imgH="266400" progId="Equation.DSMT4">
                  <p:embed/>
                </p:oleObj>
              </mc:Choice>
              <mc:Fallback>
                <p:oleObj name="Equation" r:id="rId17" imgW="1981080" imgH="266400" progId="Equation.DSMT4">
                  <p:embed/>
                  <p:pic>
                    <p:nvPicPr>
                      <p:cNvPr id="6156" name="Object 12">
                        <a:extLst>
                          <a:ext uri="{FF2B5EF4-FFF2-40B4-BE49-F238E27FC236}">
                            <a16:creationId xmlns:a16="http://schemas.microsoft.com/office/drawing/2014/main" id="{0E33B936-532E-4D7A-95B0-38880AFA2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76" y="5547115"/>
                        <a:ext cx="4372361" cy="58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5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>
            <a:extLst>
              <a:ext uri="{FF2B5EF4-FFF2-40B4-BE49-F238E27FC236}">
                <a16:creationId xmlns:a16="http://schemas.microsoft.com/office/drawing/2014/main" id="{CF417F95-06C2-4B83-B1D0-98C76D118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01970"/>
            <a:ext cx="53340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三、多元函数微分法的应用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338657F0-198A-40BD-AE0F-F78A48E26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335395"/>
            <a:ext cx="367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在几何中的应用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BDFFF719-3A5E-41F9-A48D-5B998961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883083"/>
            <a:ext cx="692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求曲线的切线及法平面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关键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抓住切向量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41E47686-94B5-4214-AF25-1D8EB3E8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2492683"/>
            <a:ext cx="6952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求曲面的切平面及法线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关键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抓住法向量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C3A98FF3-78CA-4ECF-B927-85FA71411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21333"/>
            <a:ext cx="466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极值与最值问题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498BB296-841D-43E3-969D-F6E38F34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69033"/>
            <a:ext cx="4810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极值的必要条件与充分条件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EAF6E51A-D5C5-4AA2-8F34-8F7333DC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18320"/>
            <a:ext cx="7470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求条件极值的方法 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消元法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乘数法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D02AAD9A-F598-43E3-AFB2-27408097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66020"/>
            <a:ext cx="2553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求解最值问题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 autoUpdateAnimBg="0"/>
      <p:bldP spid="18444" grpId="0" build="p" autoUpdateAnimBg="0"/>
      <p:bldP spid="18446" grpId="0" build="p" autoUpdateAnimBg="0"/>
      <p:bldP spid="18447" grpId="0" build="p" autoUpdateAnimBg="0"/>
      <p:bldP spid="18448" grpId="0" build="p" autoUpdateAnimBg="0"/>
      <p:bldP spid="18449" grpId="0" build="p" autoUpdateAnimBg="0"/>
      <p:bldP spid="1845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8213224E-D49A-4982-AE63-2F83D7ED4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38947"/>
              </p:ext>
            </p:extLst>
          </p:nvPr>
        </p:nvGraphicFramePr>
        <p:xfrm>
          <a:off x="1090614" y="884238"/>
          <a:ext cx="6865762" cy="114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41" name="Equation" r:id="rId3" imgW="2895480" imgH="482400" progId="Equation.DSMT4">
                  <p:embed/>
                </p:oleObj>
              </mc:Choice>
              <mc:Fallback>
                <p:oleObj name="Equation" r:id="rId3" imgW="2895480" imgH="482400" progId="Equation.DSMT4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8213224E-D49A-4982-AE63-2F83D7ED4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4" y="884238"/>
                        <a:ext cx="6865762" cy="1144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>
            <a:extLst>
              <a:ext uri="{FF2B5EF4-FFF2-40B4-BE49-F238E27FC236}">
                <a16:creationId xmlns:a16="http://schemas.microsoft.com/office/drawing/2014/main" id="{994A5C46-1B85-4172-B867-1AD5451E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14272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F4338056-115F-46F0-A65C-7347EDC3F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60035"/>
              </p:ext>
            </p:extLst>
          </p:nvPr>
        </p:nvGraphicFramePr>
        <p:xfrm>
          <a:off x="2461155" y="2157107"/>
          <a:ext cx="5135182" cy="64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42" name="Equation" r:id="rId5" imgW="2108160" imgH="266400" progId="Equation.DSMT4">
                  <p:embed/>
                </p:oleObj>
              </mc:Choice>
              <mc:Fallback>
                <p:oleObj name="Equation" r:id="rId5" imgW="2108160" imgH="266400" progId="Equation.DSMT4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F4338056-115F-46F0-A65C-7347EDC3F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155" y="2157107"/>
                        <a:ext cx="5135182" cy="649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43C01202-4382-40CD-B6A2-B6C6E2C9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24335"/>
            <a:ext cx="6482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 </a:t>
            </a: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6F395B7D-F870-497B-8656-166D699B4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331366"/>
              </p:ext>
            </p:extLst>
          </p:nvPr>
        </p:nvGraphicFramePr>
        <p:xfrm>
          <a:off x="765657" y="2977072"/>
          <a:ext cx="649913" cy="47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43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7174" name="Object 6">
                        <a:extLst>
                          <a:ext uri="{FF2B5EF4-FFF2-40B4-BE49-F238E27FC236}">
                            <a16:creationId xmlns:a16="http://schemas.microsoft.com/office/drawing/2014/main" id="{6F395B7D-F870-497B-8656-166D699B4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57" y="2977072"/>
                        <a:ext cx="649913" cy="472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BF961D16-E334-43A4-9144-49B45DBAD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924335"/>
            <a:ext cx="273213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Maclaurin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11497FC7-7013-456D-ACA6-AB6BA0832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09669"/>
              </p:ext>
            </p:extLst>
          </p:nvPr>
        </p:nvGraphicFramePr>
        <p:xfrm>
          <a:off x="1033333" y="3546125"/>
          <a:ext cx="6372570" cy="64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44" name="Equation" r:id="rId9" imgW="2616120" imgH="266400" progId="Equation.DSMT4">
                  <p:embed/>
                </p:oleObj>
              </mc:Choice>
              <mc:Fallback>
                <p:oleObj name="Equation" r:id="rId9" imgW="2616120" imgH="266400" progId="Equation.DSMT4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11497FC7-7013-456D-ACA6-AB6BA0832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333" y="3546125"/>
                        <a:ext cx="6372570" cy="649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65DB1A9A-4CC4-478B-930A-BE5200335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755329"/>
              </p:ext>
            </p:extLst>
          </p:nvPr>
        </p:nvGraphicFramePr>
        <p:xfrm>
          <a:off x="4340731" y="4243525"/>
          <a:ext cx="4479742" cy="657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45" name="Equation" r:id="rId11" imgW="1815840" imgH="266400" progId="Equation.DSMT4">
                  <p:embed/>
                </p:oleObj>
              </mc:Choice>
              <mc:Fallback>
                <p:oleObj name="Equation" r:id="rId11" imgW="1815840" imgH="266400" progId="Equation.DSMT4">
                  <p:embed/>
                  <p:pic>
                    <p:nvPicPr>
                      <p:cNvPr id="7177" name="Object 9">
                        <a:extLst>
                          <a:ext uri="{FF2B5EF4-FFF2-40B4-BE49-F238E27FC236}">
                            <a16:creationId xmlns:a16="http://schemas.microsoft.com/office/drawing/2014/main" id="{65DB1A9A-4CC4-478B-930A-BE5200335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731" y="4243525"/>
                        <a:ext cx="4479742" cy="657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DDC04798-5E46-41D8-841B-1131C09B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63839"/>
            <a:ext cx="74916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将前述导数公式代入即得二元函数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  <p:bldP spid="7175" grpId="0" build="p" autoUpdateAnimBg="0" advAuto="0"/>
      <p:bldP spid="71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7A828CCD-28D7-4D1A-82DC-9DB51182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24691"/>
              </p:ext>
            </p:extLst>
          </p:nvPr>
        </p:nvGraphicFramePr>
        <p:xfrm>
          <a:off x="1176929" y="5712895"/>
          <a:ext cx="6377669" cy="66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3" name="Equation" r:id="rId3" imgW="2565360" imgH="266400" progId="Equation.DSMT4">
                  <p:embed/>
                </p:oleObj>
              </mc:Choice>
              <mc:Fallback>
                <p:oleObj name="Equation" r:id="rId3" imgW="2565360" imgH="266400" progId="Equation.DSMT4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7A828CCD-28D7-4D1A-82DC-9DB511820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929" y="5712895"/>
                        <a:ext cx="6377669" cy="66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>
            <a:extLst>
              <a:ext uri="{FF2B5EF4-FFF2-40B4-BE49-F238E27FC236}">
                <a16:creationId xmlns:a16="http://schemas.microsoft.com/office/drawing/2014/main" id="{9E4A9D98-3A88-400C-A1D0-D31DABE0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689388"/>
            <a:ext cx="6909074" cy="686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F99ED88-5E19-4C34-B93F-3C617E651F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95288"/>
            <a:ext cx="1371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869A418-71DC-483D-86B4-025530D6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52488"/>
            <a:ext cx="2666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余项估计式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B8B8F1E0-E0E7-4BB8-BEBF-9D610338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52488"/>
            <a:ext cx="601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的各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阶偏导数连续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在某闭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D88D815B-D559-4EE9-BC07-C8FC3FD37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4343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邻域其绝对值必有上界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8D776E40-80E4-416F-B411-3651DBECD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73942"/>
              </p:ext>
            </p:extLst>
          </p:nvPr>
        </p:nvGraphicFramePr>
        <p:xfrm>
          <a:off x="4630968" y="1385975"/>
          <a:ext cx="2427843" cy="62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4" name="Equation" r:id="rId5" imgW="1028520" imgH="266400" progId="Equation.DSMT4">
                  <p:embed/>
                </p:oleObj>
              </mc:Choice>
              <mc:Fallback>
                <p:oleObj name="Equation" r:id="rId5" imgW="1028520" imgH="266400" progId="Equation.DSMT4">
                  <p:embed/>
                  <p:pic>
                    <p:nvPicPr>
                      <p:cNvPr id="8201" name="Object 9">
                        <a:extLst>
                          <a:ext uri="{FF2B5EF4-FFF2-40B4-BE49-F238E27FC236}">
                            <a16:creationId xmlns:a16="http://schemas.microsoft.com/office/drawing/2014/main" id="{8D776E40-80E4-416F-B411-3651DBECD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968" y="1385975"/>
                        <a:ext cx="2427843" cy="62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73226B43-BB9B-46A8-908A-6640FABF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1466789"/>
            <a:ext cx="1371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F6DC5D12-D300-4D78-AFA9-F26C682B1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15920"/>
              </p:ext>
            </p:extLst>
          </p:nvPr>
        </p:nvGraphicFramePr>
        <p:xfrm>
          <a:off x="1547664" y="2076450"/>
          <a:ext cx="5511147" cy="103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5" name="Equation" r:id="rId7" imgW="2438280" imgH="457200" progId="Equation.DSMT4">
                  <p:embed/>
                </p:oleObj>
              </mc:Choice>
              <mc:Fallback>
                <p:oleObj name="Equation" r:id="rId7" imgW="2438280" imgH="457200" progId="Equation.DSMT4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F6DC5D12-D300-4D78-AFA9-F26C682B1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76450"/>
                        <a:ext cx="5511147" cy="1033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6450FE0E-E892-4985-81C7-364B811F2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17517"/>
              </p:ext>
            </p:extLst>
          </p:nvPr>
        </p:nvGraphicFramePr>
        <p:xfrm>
          <a:off x="2086693" y="3194552"/>
          <a:ext cx="4329138" cy="97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6" name="Equation" r:id="rId9" imgW="1917360" imgH="431640" progId="Equation.DSMT4">
                  <p:embed/>
                </p:oleObj>
              </mc:Choice>
              <mc:Fallback>
                <p:oleObj name="Equation" r:id="rId9" imgW="1917360" imgH="431640" progId="Equation.DSMT4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6450FE0E-E892-4985-81C7-364B811F2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693" y="3194552"/>
                        <a:ext cx="4329138" cy="97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515E18EE-3D5C-4108-ABE3-F38A0ADCC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466194"/>
              </p:ext>
            </p:extLst>
          </p:nvPr>
        </p:nvGraphicFramePr>
        <p:xfrm>
          <a:off x="2301398" y="4297424"/>
          <a:ext cx="4119316" cy="82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7" name="Equation" r:id="rId11" imgW="1726920" imgH="342720" progId="Equation.DSMT4">
                  <p:embed/>
                </p:oleObj>
              </mc:Choice>
              <mc:Fallback>
                <p:oleObj name="Equation" r:id="rId11" imgW="1726920" imgH="342720" progId="Equation.DSMT4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515E18EE-3D5C-4108-ABE3-F38A0ADCC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398" y="4297424"/>
                        <a:ext cx="4119316" cy="82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8DC083F6-8385-4A29-9E1B-CBC89F388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57321"/>
              </p:ext>
            </p:extLst>
          </p:nvPr>
        </p:nvGraphicFramePr>
        <p:xfrm>
          <a:off x="2045383" y="5181599"/>
          <a:ext cx="4042441" cy="97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8" name="Equation" r:id="rId13" imgW="1790640" imgH="431640" progId="Equation.DSMT4">
                  <p:embed/>
                </p:oleObj>
              </mc:Choice>
              <mc:Fallback>
                <p:oleObj name="Equation" r:id="rId13" imgW="1790640" imgH="431640" progId="Equation.DSMT4">
                  <p:embed/>
                  <p:pic>
                    <p:nvPicPr>
                      <p:cNvPr id="8207" name="Object 15">
                        <a:extLst>
                          <a:ext uri="{FF2B5EF4-FFF2-40B4-BE49-F238E27FC236}">
                            <a16:creationId xmlns:a16="http://schemas.microsoft.com/office/drawing/2014/main" id="{8DC083F6-8385-4A29-9E1B-CBC89F388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383" y="5181599"/>
                        <a:ext cx="4042441" cy="97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Line 18">
            <a:extLst>
              <a:ext uri="{FF2B5EF4-FFF2-40B4-BE49-F238E27FC236}">
                <a16:creationId xmlns:a16="http://schemas.microsoft.com/office/drawing/2014/main" id="{362247ED-485F-4C02-8B6B-18292BB6C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  <p:bldP spid="8198" grpId="0" build="p" autoUpdateAnimBg="0"/>
      <p:bldP spid="8200" grpId="0" build="p" autoUpdateAnimBg="0"/>
      <p:bldP spid="820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8AA00AD-E9C8-4771-8C0B-3D45F4C51B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439464"/>
            <a:ext cx="1447800" cy="538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AA36B6A0-96B1-4853-9F85-6218D9867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80012"/>
              </p:ext>
            </p:extLst>
          </p:nvPr>
        </p:nvGraphicFramePr>
        <p:xfrm>
          <a:off x="1916438" y="446640"/>
          <a:ext cx="3871262" cy="53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2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AA36B6A0-96B1-4853-9F85-6218D9867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438" y="446640"/>
                        <a:ext cx="3871262" cy="531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>
            <a:extLst>
              <a:ext uri="{FF2B5EF4-FFF2-40B4-BE49-F238E27FC236}">
                <a16:creationId xmlns:a16="http://schemas.microsoft.com/office/drawing/2014/main" id="{8A735F8B-B815-4723-8AE6-B0E62C5E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350" y="439464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的某一邻域内有直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AD637EA2-CF0A-456B-B386-8D0AEA90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52736"/>
            <a:ext cx="33444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阶连续偏导数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2E3E75A5-E619-4626-B3DF-436BD7D33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96424"/>
              </p:ext>
            </p:extLst>
          </p:nvPr>
        </p:nvGraphicFramePr>
        <p:xfrm>
          <a:off x="3512647" y="1081311"/>
          <a:ext cx="2159982" cy="52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3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2E3E75A5-E619-4626-B3DF-436BD7D33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647" y="1081311"/>
                        <a:ext cx="2159982" cy="5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>
            <a:extLst>
              <a:ext uri="{FF2B5EF4-FFF2-40B4-BE49-F238E27FC236}">
                <a16:creationId xmlns:a16="http://schemas.microsoft.com/office/drawing/2014/main" id="{A45FBECC-00EF-4D41-8BE7-EAD1637C9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2" y="1062902"/>
            <a:ext cx="3240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为此邻域内任一点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BECC4287-422C-448F-8BDE-A23193641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00213"/>
            <a:ext cx="129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则当</a:t>
            </a:r>
          </a:p>
        </p:txBody>
      </p:sp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EABF004C-45B6-476C-9692-9FFFE46DD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09591"/>
              </p:ext>
            </p:extLst>
          </p:nvPr>
        </p:nvGraphicFramePr>
        <p:xfrm>
          <a:off x="611560" y="2356786"/>
          <a:ext cx="7324330" cy="59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4" name="Equation" r:id="rId7" imgW="3124080" imgH="253800" progId="Equation.DSMT4">
                  <p:embed/>
                </p:oleObj>
              </mc:Choice>
              <mc:Fallback>
                <p:oleObj name="Equation" r:id="rId7" imgW="3124080" imgH="253800" progId="Equation.DSMT4">
                  <p:embed/>
                  <p:pic>
                    <p:nvPicPr>
                      <p:cNvPr id="49162" name="Object 10">
                        <a:extLst>
                          <a:ext uri="{FF2B5EF4-FFF2-40B4-BE49-F238E27FC236}">
                            <a16:creationId xmlns:a16="http://schemas.microsoft.com/office/drawing/2014/main" id="{EABF004C-45B6-476C-9692-9FFFE46DD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56786"/>
                        <a:ext cx="7324330" cy="595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18ADC609-2D42-4615-AD77-D279B2347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43551"/>
              </p:ext>
            </p:extLst>
          </p:nvPr>
        </p:nvGraphicFramePr>
        <p:xfrm>
          <a:off x="3442015" y="3088427"/>
          <a:ext cx="4314194" cy="63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5" name="Equation" r:id="rId9" imgW="1815840" imgH="266400" progId="Equation.DSMT4">
                  <p:embed/>
                </p:oleObj>
              </mc:Choice>
              <mc:Fallback>
                <p:oleObj name="Equation" r:id="rId9" imgW="1815840" imgH="266400" progId="Equation.DSMT4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18ADC609-2D42-4615-AD77-D279B2347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015" y="3088427"/>
                        <a:ext cx="4314194" cy="632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>
            <a:extLst>
              <a:ext uri="{FF2B5EF4-FFF2-40B4-BE49-F238E27FC236}">
                <a16:creationId xmlns:a16="http://schemas.microsoft.com/office/drawing/2014/main" id="{37598FD9-97B2-4E28-8D33-954E7D040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65205"/>
              </p:ext>
            </p:extLst>
          </p:nvPr>
        </p:nvGraphicFramePr>
        <p:xfrm>
          <a:off x="3442015" y="3817725"/>
          <a:ext cx="3722273" cy="63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6" name="Equation" r:id="rId11" imgW="1562040" imgH="266400" progId="Equation.DSMT4">
                  <p:embed/>
                </p:oleObj>
              </mc:Choice>
              <mc:Fallback>
                <p:oleObj name="Equation" r:id="rId11" imgW="1562040" imgH="266400" progId="Equation.DSMT4">
                  <p:embed/>
                  <p:pic>
                    <p:nvPicPr>
                      <p:cNvPr id="49165" name="Object 13">
                        <a:extLst>
                          <a:ext uri="{FF2B5EF4-FFF2-40B4-BE49-F238E27FC236}">
                            <a16:creationId xmlns:a16="http://schemas.microsoft.com/office/drawing/2014/main" id="{37598FD9-97B2-4E28-8D33-954E7D040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015" y="3817725"/>
                        <a:ext cx="3722273" cy="634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>
            <a:extLst>
              <a:ext uri="{FF2B5EF4-FFF2-40B4-BE49-F238E27FC236}">
                <a16:creationId xmlns:a16="http://schemas.microsoft.com/office/drawing/2014/main" id="{E42E35FC-4B71-4C4F-97F8-CCA97FA95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516070"/>
              </p:ext>
            </p:extLst>
          </p:nvPr>
        </p:nvGraphicFramePr>
        <p:xfrm>
          <a:off x="3441296" y="4482043"/>
          <a:ext cx="1256116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7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49168" name="Object 16">
                        <a:extLst>
                          <a:ext uri="{FF2B5EF4-FFF2-40B4-BE49-F238E27FC236}">
                            <a16:creationId xmlns:a16="http://schemas.microsoft.com/office/drawing/2014/main" id="{E42E35FC-4B71-4C4F-97F8-CCA97FA95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296" y="4482043"/>
                        <a:ext cx="1256116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Text Box 20">
            <a:extLst>
              <a:ext uri="{FF2B5EF4-FFF2-40B4-BE49-F238E27FC236}">
                <a16:creationId xmlns:a16="http://schemas.microsoft.com/office/drawing/2014/main" id="{B3C7F1E0-8F23-4982-9152-917E3710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4827"/>
            <a:ext cx="8893175" cy="57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称之为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带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Peano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余项的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</a:t>
            </a:r>
          </a:p>
        </p:txBody>
      </p:sp>
      <p:graphicFrame>
        <p:nvGraphicFramePr>
          <p:cNvPr id="49181" name="Object 29">
            <a:extLst>
              <a:ext uri="{FF2B5EF4-FFF2-40B4-BE49-F238E27FC236}">
                <a16:creationId xmlns:a16="http://schemas.microsoft.com/office/drawing/2014/main" id="{93095117-C642-42F2-B235-5CBC2FE3A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02481"/>
              </p:ext>
            </p:extLst>
          </p:nvPr>
        </p:nvGraphicFramePr>
        <p:xfrm>
          <a:off x="1057275" y="1628775"/>
          <a:ext cx="25622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8" name="Equation" r:id="rId15" imgW="1117440" imgH="266400" progId="Equation.DSMT4">
                  <p:embed/>
                </p:oleObj>
              </mc:Choice>
              <mc:Fallback>
                <p:oleObj name="Equation" r:id="rId15" imgW="1117440" imgH="266400" progId="Equation.DSMT4">
                  <p:embed/>
                  <p:pic>
                    <p:nvPicPr>
                      <p:cNvPr id="49181" name="Object 29">
                        <a:extLst>
                          <a:ext uri="{FF2B5EF4-FFF2-40B4-BE49-F238E27FC236}">
                            <a16:creationId xmlns:a16="http://schemas.microsoft.com/office/drawing/2014/main" id="{93095117-C642-42F2-B235-5CBC2FE3A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628775"/>
                        <a:ext cx="25622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Text Box 30">
            <a:extLst>
              <a:ext uri="{FF2B5EF4-FFF2-40B4-BE49-F238E27FC236}">
                <a16:creationId xmlns:a16="http://schemas.microsoft.com/office/drawing/2014/main" id="{EB2FCF0A-C1F5-4E42-9301-8FA55DD83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700213"/>
            <a:ext cx="11525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 advAuto="0"/>
      <p:bldP spid="49157" grpId="0" build="p" autoUpdateAnimBg="0" advAuto="0"/>
      <p:bldP spid="49159" grpId="0" build="p" autoUpdateAnimBg="0" advAuto="0"/>
      <p:bldP spid="49161" grpId="0" build="p" autoUpdateAnimBg="0"/>
      <p:bldP spid="49172" grpId="0" build="p" autoUpdateAnimBg="0"/>
      <p:bldP spid="49182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8CC728-7F56-4345-B3DB-8F6DD565B8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7238" y="392112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得二元函数的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中值公式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98B13D8C-9383-4C37-BE05-03F67E81A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89605"/>
              </p:ext>
            </p:extLst>
          </p:nvPr>
        </p:nvGraphicFramePr>
        <p:xfrm>
          <a:off x="946812" y="1052511"/>
          <a:ext cx="3769203" cy="53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2" name="Equation" r:id="rId3" imgW="1752480" imgH="228600" progId="Equation.DSMT4">
                  <p:embed/>
                </p:oleObj>
              </mc:Choice>
              <mc:Fallback>
                <p:oleObj name="Equation" r:id="rId3" imgW="1752480" imgH="228600" progId="Equation.DSMT4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98B13D8C-9383-4C37-BE05-03F67E81A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812" y="1052511"/>
                        <a:ext cx="3769203" cy="535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25EF234D-47C6-4E8B-81F2-C925ED4A3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768317"/>
              </p:ext>
            </p:extLst>
          </p:nvPr>
        </p:nvGraphicFramePr>
        <p:xfrm>
          <a:off x="1693314" y="1662858"/>
          <a:ext cx="6840370" cy="5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3" name="Equation" r:id="rId5" imgW="2831760" imgH="241200" progId="Equation.DSMT4">
                  <p:embed/>
                </p:oleObj>
              </mc:Choice>
              <mc:Fallback>
                <p:oleObj name="Equation" r:id="rId5" imgW="2831760" imgH="241200" progId="Equation.DSMT4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25EF234D-47C6-4E8B-81F2-C925ED4A3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314" y="1662858"/>
                        <a:ext cx="6840370" cy="5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AF444724-38DB-4CB5-9684-FDADB5B15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41427"/>
              </p:ext>
            </p:extLst>
          </p:nvPr>
        </p:nvGraphicFramePr>
        <p:xfrm>
          <a:off x="7022280" y="2281869"/>
          <a:ext cx="1441403" cy="44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4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AF444724-38DB-4CB5-9684-FDADB5B15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280" y="2281869"/>
                        <a:ext cx="1441403" cy="44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>
            <a:extLst>
              <a:ext uri="{FF2B5EF4-FFF2-40B4-BE49-F238E27FC236}">
                <a16:creationId xmlns:a16="http://schemas.microsoft.com/office/drawing/2014/main" id="{BF6C8BDC-BD36-4758-A415-467EA4FD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36" y="4629566"/>
            <a:ext cx="176873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</a:t>
            </a: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DE068BC5-A67B-459E-B9F2-5ED7DAC04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26833"/>
              </p:ext>
            </p:extLst>
          </p:nvPr>
        </p:nvGraphicFramePr>
        <p:xfrm>
          <a:off x="2366835" y="4685813"/>
          <a:ext cx="1674133" cy="46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5" name="Equation" r:id="rId9" imgW="723600" imgH="203040" progId="Equation.DSMT4">
                  <p:embed/>
                </p:oleObj>
              </mc:Choice>
              <mc:Fallback>
                <p:oleObj name="Equation" r:id="rId9" imgW="723600" imgH="203040" progId="Equation.DSMT4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DE068BC5-A67B-459E-B9F2-5ED7DAC04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35" y="4685813"/>
                        <a:ext cx="1674133" cy="469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>
            <a:extLst>
              <a:ext uri="{FF2B5EF4-FFF2-40B4-BE49-F238E27FC236}">
                <a16:creationId xmlns:a16="http://schemas.microsoft.com/office/drawing/2014/main" id="{113FFEFA-DBF3-48B7-BC5E-FED1FBB70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4629566"/>
            <a:ext cx="481764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在区域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上的两个一阶偏导数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8617330E-DA62-4251-B7EE-97B84A68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48" y="5315366"/>
            <a:ext cx="57601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恒为零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由中值公式可知在该区域上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88187F9C-9B13-4B78-9FE5-E35D58AD3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738895"/>
              </p:ext>
            </p:extLst>
          </p:nvPr>
        </p:nvGraphicFramePr>
        <p:xfrm>
          <a:off x="5986311" y="5312587"/>
          <a:ext cx="2410663" cy="52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6" name="Equation" r:id="rId11" imgW="990360" imgH="215640" progId="Equation.DSMT4">
                  <p:embed/>
                </p:oleObj>
              </mc:Choice>
              <mc:Fallback>
                <p:oleObj name="Equation" r:id="rId11" imgW="990360" imgH="215640" progId="Equation.DSMT4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88187F9C-9B13-4B78-9FE5-E35D58AD3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311" y="5312587"/>
                        <a:ext cx="2410663" cy="5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DD4A86CF-4FF1-4141-9F8D-FDDC34150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277670"/>
              </p:ext>
            </p:extLst>
          </p:nvPr>
        </p:nvGraphicFramePr>
        <p:xfrm>
          <a:off x="946811" y="2676116"/>
          <a:ext cx="4053813" cy="54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7" name="Equation" r:id="rId13" imgW="1714320" imgH="228600" progId="Equation.DSMT4">
                  <p:embed/>
                </p:oleObj>
              </mc:Choice>
              <mc:Fallback>
                <p:oleObj name="Equation" r:id="rId13" imgW="1714320" imgH="228600" progId="Equation.DSMT4">
                  <p:embed/>
                  <p:pic>
                    <p:nvPicPr>
                      <p:cNvPr id="9236" name="Object 20">
                        <a:extLst>
                          <a:ext uri="{FF2B5EF4-FFF2-40B4-BE49-F238E27FC236}">
                            <a16:creationId xmlns:a16="http://schemas.microsoft.com/office/drawing/2014/main" id="{DD4A86CF-4FF1-4141-9F8D-FDDC34150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811" y="2676116"/>
                        <a:ext cx="4053813" cy="541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26F56DAF-F3A1-4126-91A6-32B765CDD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69221"/>
              </p:ext>
            </p:extLst>
          </p:nvPr>
        </p:nvGraphicFramePr>
        <p:xfrm>
          <a:off x="1722263" y="3341688"/>
          <a:ext cx="62341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8" name="Equation" r:id="rId15" imgW="2552400" imgH="241200" progId="Equation.DSMT4">
                  <p:embed/>
                </p:oleObj>
              </mc:Choice>
              <mc:Fallback>
                <p:oleObj name="Equation" r:id="rId15" imgW="2552400" imgH="241200" progId="Equation.DSMT4">
                  <p:embed/>
                  <p:pic>
                    <p:nvPicPr>
                      <p:cNvPr id="9237" name="Object 21">
                        <a:extLst>
                          <a:ext uri="{FF2B5EF4-FFF2-40B4-BE49-F238E27FC236}">
                            <a16:creationId xmlns:a16="http://schemas.microsoft.com/office/drawing/2014/main" id="{26F56DAF-F3A1-4126-91A6-32B765CDD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63" y="3341688"/>
                        <a:ext cx="62341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>
            <a:extLst>
              <a:ext uri="{FF2B5EF4-FFF2-40B4-BE49-F238E27FC236}">
                <a16:creationId xmlns:a16="http://schemas.microsoft.com/office/drawing/2014/main" id="{B40151C6-BC0F-414B-9547-840034763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13152"/>
              </p:ext>
            </p:extLst>
          </p:nvPr>
        </p:nvGraphicFramePr>
        <p:xfrm>
          <a:off x="6501089" y="3976205"/>
          <a:ext cx="2040389" cy="53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59" name="Equation" r:id="rId17" imgW="876240" imgH="228600" progId="Equation.DSMT4">
                  <p:embed/>
                </p:oleObj>
              </mc:Choice>
              <mc:Fallback>
                <p:oleObj name="Equation" r:id="rId17" imgW="876240" imgH="228600" progId="Equation.DSMT4">
                  <p:embed/>
                  <p:pic>
                    <p:nvPicPr>
                      <p:cNvPr id="9252" name="Object 36">
                        <a:extLst>
                          <a:ext uri="{FF2B5EF4-FFF2-40B4-BE49-F238E27FC236}">
                            <a16:creationId xmlns:a16="http://schemas.microsoft.com/office/drawing/2014/main" id="{B40151C6-BC0F-414B-9547-840034763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089" y="3976205"/>
                        <a:ext cx="2040389" cy="53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uild="p" autoUpdateAnimBg="0"/>
      <p:bldP spid="9225" grpId="0" build="p" autoUpdateAnimBg="0"/>
      <p:bldP spid="9226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2567</Words>
  <Application>Microsoft Office PowerPoint</Application>
  <PresentationFormat>全屏显示(4:3)</PresentationFormat>
  <Paragraphs>396</Paragraphs>
  <Slides>50</Slides>
  <Notes>5</Notes>
  <HiddenSlides>0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50</vt:i4>
      </vt:variant>
      <vt:variant>
        <vt:lpstr>自定义放映</vt:lpstr>
      </vt:variant>
      <vt:variant>
        <vt:i4>2</vt:i4>
      </vt:variant>
    </vt:vector>
  </HeadingPairs>
  <TitlesOfParts>
    <vt:vector size="63" baseType="lpstr"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BMP 图像</vt:lpstr>
      <vt:lpstr>MathType 6.0 Equation</vt:lpstr>
      <vt:lpstr>BMP 图象</vt:lpstr>
      <vt:lpstr>公式</vt:lpstr>
      <vt:lpstr>第七节</vt:lpstr>
      <vt:lpstr>一、多元函数的Taylor公式</vt:lpstr>
      <vt:lpstr>PowerPoint 演示文稿</vt:lpstr>
      <vt:lpstr>定理.</vt:lpstr>
      <vt:lpstr>证:  令</vt:lpstr>
      <vt:lpstr>PowerPoint 演示文稿</vt:lpstr>
      <vt:lpstr>说明:</vt:lpstr>
      <vt:lpstr>定理.</vt:lpstr>
      <vt:lpstr>(2) 当 n = 0 时, 得二元函数的Lagrange中值公式:</vt:lpstr>
      <vt:lpstr>例.  求函数</vt:lpstr>
      <vt:lpstr>PowerPoint 演示文稿</vt:lpstr>
      <vt:lpstr>PowerPoint 演示文稿</vt:lpstr>
      <vt:lpstr>二、 多元函数的极值问题 </vt:lpstr>
      <vt:lpstr>定理 (必要条件)</vt:lpstr>
      <vt:lpstr>定理.</vt:lpstr>
      <vt:lpstr>PowerPoint 演示文稿</vt:lpstr>
      <vt:lpstr>PowerPoint 演示文稿</vt:lpstr>
      <vt:lpstr>PowerPoint 演示文稿</vt:lpstr>
      <vt:lpstr>证: 由二元函数的Taylor公式, 并注意</vt:lpstr>
      <vt:lpstr>其中 ,  ,  是当h →0 , k →0 时的无穷小量 ,</vt:lpstr>
      <vt:lpstr>PowerPoint 演示文稿</vt:lpstr>
      <vt:lpstr>若 A＝C ＝0, 则必有 B≠0 , 不妨设 B＞0 , 此时</vt:lpstr>
      <vt:lpstr>PowerPoint 演示文稿</vt:lpstr>
      <vt:lpstr>例.</vt:lpstr>
      <vt:lpstr>PowerPoint 演示文稿</vt:lpstr>
      <vt:lpstr>例. 讨论函数</vt:lpstr>
      <vt:lpstr>三、最值应用问题</vt:lpstr>
      <vt:lpstr>PowerPoint 演示文稿</vt:lpstr>
      <vt:lpstr>PowerPoint 演示文稿</vt:lpstr>
      <vt:lpstr>四、条件极值</vt:lpstr>
      <vt:lpstr>方法2   Lagrange乘数法.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例. 在第一卦限内作椭球面</vt:lpstr>
      <vt:lpstr>PowerPoint 演示文稿</vt:lpstr>
      <vt:lpstr>PowerPoint 演示文稿</vt:lpstr>
      <vt:lpstr>PowerPoint 演示文稿</vt:lpstr>
      <vt:lpstr>3. 函数的最值问题</vt:lpstr>
      <vt:lpstr>1.求函数</vt:lpstr>
      <vt:lpstr>PowerPoint 演示文稿</vt:lpstr>
      <vt:lpstr>2. 有一宽为24cm的长方形铁板,  把它折起来做成 </vt:lpstr>
      <vt:lpstr>PowerPoint 演示文稿</vt:lpstr>
      <vt:lpstr>3. 求半径为R 的圆的内接三角形中面积最大者.</vt:lpstr>
      <vt:lpstr>一、  基本概念</vt:lpstr>
      <vt:lpstr>PowerPoint 演示文稿</vt:lpstr>
      <vt:lpstr>二、多元函数微分法</vt:lpstr>
      <vt:lpstr>三、多元函数微分法的应用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502</cp:revision>
  <cp:lastPrinted>2022-01-18T02:55:27Z</cp:lastPrinted>
  <dcterms:created xsi:type="dcterms:W3CDTF">2000-07-20T07:19:35Z</dcterms:created>
  <dcterms:modified xsi:type="dcterms:W3CDTF">2022-05-14T04:24:42Z</dcterms:modified>
</cp:coreProperties>
</file>