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28"/>
  </p:notesMasterIdLst>
  <p:sldIdLst>
    <p:sldId id="328" r:id="rId2"/>
    <p:sldId id="295" r:id="rId3"/>
    <p:sldId id="296" r:id="rId4"/>
    <p:sldId id="329" r:id="rId5"/>
    <p:sldId id="330" r:id="rId6"/>
    <p:sldId id="326" r:id="rId7"/>
    <p:sldId id="331" r:id="rId8"/>
    <p:sldId id="348" r:id="rId9"/>
    <p:sldId id="335" r:id="rId10"/>
    <p:sldId id="336" r:id="rId11"/>
    <p:sldId id="337" r:id="rId12"/>
    <p:sldId id="338" r:id="rId13"/>
    <p:sldId id="358" r:id="rId14"/>
    <p:sldId id="339" r:id="rId15"/>
    <p:sldId id="340" r:id="rId16"/>
    <p:sldId id="357" r:id="rId17"/>
    <p:sldId id="345" r:id="rId18"/>
    <p:sldId id="341" r:id="rId19"/>
    <p:sldId id="342" r:id="rId20"/>
    <p:sldId id="343" r:id="rId21"/>
    <p:sldId id="344" r:id="rId22"/>
    <p:sldId id="346" r:id="rId23"/>
    <p:sldId id="354" r:id="rId24"/>
    <p:sldId id="356" r:id="rId25"/>
    <p:sldId id="347" r:id="rId26"/>
    <p:sldId id="355" r:id="rId27"/>
  </p:sldIdLst>
  <p:sldSz cx="9144000" cy="6858000" type="screen4x3"/>
  <p:notesSz cx="9929813" cy="6797675"/>
  <p:custShowLst>
    <p:custShow name="刘徽" id="0">
      <p:sldLst/>
    </p:custShow>
    <p:custShow name="柯西" id="1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FF"/>
    <a:srgbClr val="0033CC"/>
    <a:srgbClr val="003399"/>
    <a:srgbClr val="000099"/>
    <a:srgbClr val="008000"/>
    <a:srgbClr val="B2B2B2"/>
    <a:srgbClr val="0033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311" autoAdjust="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3168"/>
        <p:guide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8" d="100"/>
          <a:sy n="28" d="100"/>
        </p:scale>
        <p:origin x="-1260" y="-72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e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emf"/><Relationship Id="rId4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image" Target="../media/image84.wmf"/><Relationship Id="rId18" Type="http://schemas.openxmlformats.org/officeDocument/2006/relationships/image" Target="../media/image89.wmf"/><Relationship Id="rId3" Type="http://schemas.openxmlformats.org/officeDocument/2006/relationships/image" Target="../media/image74.emf"/><Relationship Id="rId7" Type="http://schemas.openxmlformats.org/officeDocument/2006/relationships/image" Target="../media/image78.wmf"/><Relationship Id="rId12" Type="http://schemas.openxmlformats.org/officeDocument/2006/relationships/image" Target="../media/image83.wmf"/><Relationship Id="rId17" Type="http://schemas.openxmlformats.org/officeDocument/2006/relationships/image" Target="../media/image88.wmf"/><Relationship Id="rId2" Type="http://schemas.openxmlformats.org/officeDocument/2006/relationships/image" Target="../media/image73.wmf"/><Relationship Id="rId16" Type="http://schemas.openxmlformats.org/officeDocument/2006/relationships/image" Target="../media/image87.wmf"/><Relationship Id="rId1" Type="http://schemas.openxmlformats.org/officeDocument/2006/relationships/image" Target="../media/image72.emf"/><Relationship Id="rId6" Type="http://schemas.openxmlformats.org/officeDocument/2006/relationships/image" Target="../media/image77.emf"/><Relationship Id="rId11" Type="http://schemas.openxmlformats.org/officeDocument/2006/relationships/image" Target="../media/image82.wmf"/><Relationship Id="rId5" Type="http://schemas.openxmlformats.org/officeDocument/2006/relationships/image" Target="../media/image76.emf"/><Relationship Id="rId15" Type="http://schemas.openxmlformats.org/officeDocument/2006/relationships/image" Target="../media/image86.wmf"/><Relationship Id="rId10" Type="http://schemas.openxmlformats.org/officeDocument/2006/relationships/image" Target="../media/image81.wmf"/><Relationship Id="rId4" Type="http://schemas.openxmlformats.org/officeDocument/2006/relationships/image" Target="../media/image75.emf"/><Relationship Id="rId9" Type="http://schemas.openxmlformats.org/officeDocument/2006/relationships/image" Target="../media/image80.wmf"/><Relationship Id="rId14" Type="http://schemas.openxmlformats.org/officeDocument/2006/relationships/image" Target="../media/image8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e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image" Target="../media/image98.wmf"/><Relationship Id="rId1" Type="http://schemas.openxmlformats.org/officeDocument/2006/relationships/image" Target="../media/image97.emf"/><Relationship Id="rId4" Type="http://schemas.openxmlformats.org/officeDocument/2006/relationships/image" Target="../media/image10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6" Type="http://schemas.openxmlformats.org/officeDocument/2006/relationships/image" Target="../media/image106.emf"/><Relationship Id="rId5" Type="http://schemas.openxmlformats.org/officeDocument/2006/relationships/image" Target="../media/image105.wmf"/><Relationship Id="rId10" Type="http://schemas.openxmlformats.org/officeDocument/2006/relationships/image" Target="../media/image110.wmf"/><Relationship Id="rId4" Type="http://schemas.openxmlformats.org/officeDocument/2006/relationships/image" Target="../media/image104.emf"/><Relationship Id="rId9" Type="http://schemas.openxmlformats.org/officeDocument/2006/relationships/image" Target="../media/image10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4" Type="http://schemas.openxmlformats.org/officeDocument/2006/relationships/image" Target="../media/image11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4" Type="http://schemas.openxmlformats.org/officeDocument/2006/relationships/image" Target="../media/image12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4" Type="http://schemas.openxmlformats.org/officeDocument/2006/relationships/image" Target="../media/image12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4" Type="http://schemas.openxmlformats.org/officeDocument/2006/relationships/image" Target="../media/image14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22.wmf"/><Relationship Id="rId3" Type="http://schemas.openxmlformats.org/officeDocument/2006/relationships/image" Target="../media/image16.wmf"/><Relationship Id="rId7" Type="http://schemas.openxmlformats.org/officeDocument/2006/relationships/image" Target="../media/image6.wmf"/><Relationship Id="rId12" Type="http://schemas.openxmlformats.org/officeDocument/2006/relationships/image" Target="../media/image21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5.wmf"/><Relationship Id="rId11" Type="http://schemas.openxmlformats.org/officeDocument/2006/relationships/image" Target="../media/image20.wmf"/><Relationship Id="rId5" Type="http://schemas.openxmlformats.org/officeDocument/2006/relationships/image" Target="../media/image4.wmf"/><Relationship Id="rId10" Type="http://schemas.openxmlformats.org/officeDocument/2006/relationships/image" Target="../media/image19.wmf"/><Relationship Id="rId4" Type="http://schemas.openxmlformats.org/officeDocument/2006/relationships/image" Target="../media/image17.wmf"/><Relationship Id="rId9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wmf"/><Relationship Id="rId3" Type="http://schemas.openxmlformats.org/officeDocument/2006/relationships/image" Target="../media/image6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7.wmf"/><Relationship Id="rId9" Type="http://schemas.openxmlformats.org/officeDocument/2006/relationships/image" Target="../media/image22.wmf"/><Relationship Id="rId1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image" Target="../media/image28.png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e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4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6894" y="0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28896"/>
            <a:ext cx="7281863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91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6894" y="6457791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fld id="{F686FA4D-669D-417E-87BD-0EAC369213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3774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86FA4D-669D-417E-87BD-0EAC3692133B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2735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276700-CD71-4813-A135-1C73E99026A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591105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121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9968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8844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1592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3250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60A91-5EA4-4949-8677-4B9453CED88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485714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21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AE8E4-3A62-4DDA-AD5F-E85C968B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556E26-A29D-4E3B-935C-B9714E37A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4818F0-0D08-46A3-B948-18E6A781C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955BA8-8DFC-4695-97DC-C7660D96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252A13-C3D2-433E-9565-22403924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4A5ACB-ECFA-45D8-9D38-9B1899A2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F1ED30B-A3E6-428D-8543-2848430262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744581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DA69B-60C6-4975-926A-A6289F64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6C5750-4882-4FC5-8DF6-2B339B4909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333803-EED3-4C59-B6AA-14FA67F1E0EB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84C0702-38B0-46F9-B90F-7339482FE030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CC2F2F19-230C-472E-8D2A-612BE426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B97CCBFC-0998-44E4-BCDB-D4DF8B28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6B72521-311B-48A0-A6DA-3FF05086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14633BD-43C3-4FF7-AB51-921DD06756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66224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DAC378-F1FC-4E62-B637-0B35211A77B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532605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5C00B-F766-4E28-B1A0-12E7A5A45F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4015613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8817E-7E52-4D37-907C-65E6C5347AC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065109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CBA816-E76F-43F2-BEC5-6655D42527E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21879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FF3EC0-399C-4C50-A87C-9D02B731DE6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3490695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39F1B-0104-4781-A18E-8B89224753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2017909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1510F-F0E3-4CFF-B91C-FD7780E03C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084612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9878D3-F25C-4B7E-A20A-D7AFF9E166C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8903765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80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1" r:id="rId18"/>
  </p:sldLayoutIdLst>
  <p:transition>
    <p:wipe dir="r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46.w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5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4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54.wmf"/><Relationship Id="rId18" Type="http://schemas.openxmlformats.org/officeDocument/2006/relationships/oleObject" Target="../embeddings/oleObject67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6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53.wmf"/><Relationship Id="rId5" Type="http://schemas.openxmlformats.org/officeDocument/2006/relationships/image" Target="../media/image50.emf"/><Relationship Id="rId15" Type="http://schemas.openxmlformats.org/officeDocument/2006/relationships/image" Target="../media/image55.wmf"/><Relationship Id="rId10" Type="http://schemas.openxmlformats.org/officeDocument/2006/relationships/oleObject" Target="../embeddings/oleObject63.bin"/><Relationship Id="rId19" Type="http://schemas.openxmlformats.org/officeDocument/2006/relationships/image" Target="../media/image57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6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61.wmf"/><Relationship Id="rId4" Type="http://schemas.openxmlformats.org/officeDocument/2006/relationships/image" Target="../media/image58.emf"/><Relationship Id="rId9" Type="http://schemas.openxmlformats.org/officeDocument/2006/relationships/oleObject" Target="../embeddings/oleObject7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6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80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7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79.wmf"/><Relationship Id="rId26" Type="http://schemas.openxmlformats.org/officeDocument/2006/relationships/oleObject" Target="../embeddings/oleObject94.bin"/><Relationship Id="rId39" Type="http://schemas.openxmlformats.org/officeDocument/2006/relationships/image" Target="../media/image89.wmf"/><Relationship Id="rId3" Type="http://schemas.openxmlformats.org/officeDocument/2006/relationships/oleObject" Target="../embeddings/oleObject82.bin"/><Relationship Id="rId21" Type="http://schemas.openxmlformats.org/officeDocument/2006/relationships/oleObject" Target="../embeddings/oleObject91.bin"/><Relationship Id="rId34" Type="http://schemas.openxmlformats.org/officeDocument/2006/relationships/oleObject" Target="../embeddings/oleObject98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76.emf"/><Relationship Id="rId17" Type="http://schemas.openxmlformats.org/officeDocument/2006/relationships/oleObject" Target="../embeddings/oleObject89.bin"/><Relationship Id="rId25" Type="http://schemas.openxmlformats.org/officeDocument/2006/relationships/oleObject" Target="../embeddings/oleObject93.bin"/><Relationship Id="rId33" Type="http://schemas.openxmlformats.org/officeDocument/2006/relationships/image" Target="../media/image86.wmf"/><Relationship Id="rId38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wmf"/><Relationship Id="rId20" Type="http://schemas.openxmlformats.org/officeDocument/2006/relationships/image" Target="../media/image80.wmf"/><Relationship Id="rId29" Type="http://schemas.openxmlformats.org/officeDocument/2006/relationships/image" Target="../media/image84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86.bin"/><Relationship Id="rId24" Type="http://schemas.openxmlformats.org/officeDocument/2006/relationships/image" Target="../media/image82.wmf"/><Relationship Id="rId32" Type="http://schemas.openxmlformats.org/officeDocument/2006/relationships/oleObject" Target="../embeddings/oleObject97.bin"/><Relationship Id="rId37" Type="http://schemas.openxmlformats.org/officeDocument/2006/relationships/image" Target="../media/image88.wmf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23" Type="http://schemas.openxmlformats.org/officeDocument/2006/relationships/oleObject" Target="../embeddings/oleObject92.bin"/><Relationship Id="rId28" Type="http://schemas.openxmlformats.org/officeDocument/2006/relationships/oleObject" Target="../embeddings/oleObject95.bin"/><Relationship Id="rId36" Type="http://schemas.openxmlformats.org/officeDocument/2006/relationships/oleObject" Target="../embeddings/oleObject99.bin"/><Relationship Id="rId10" Type="http://schemas.openxmlformats.org/officeDocument/2006/relationships/image" Target="../media/image75.emf"/><Relationship Id="rId19" Type="http://schemas.openxmlformats.org/officeDocument/2006/relationships/oleObject" Target="../embeddings/oleObject90.bin"/><Relationship Id="rId31" Type="http://schemas.openxmlformats.org/officeDocument/2006/relationships/image" Target="../media/image85.wmf"/><Relationship Id="rId4" Type="http://schemas.openxmlformats.org/officeDocument/2006/relationships/image" Target="../media/image72.e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77.emf"/><Relationship Id="rId22" Type="http://schemas.openxmlformats.org/officeDocument/2006/relationships/image" Target="../media/image81.wmf"/><Relationship Id="rId27" Type="http://schemas.openxmlformats.org/officeDocument/2006/relationships/image" Target="../media/image83.wmf"/><Relationship Id="rId30" Type="http://schemas.openxmlformats.org/officeDocument/2006/relationships/oleObject" Target="../embeddings/oleObject96.bin"/><Relationship Id="rId35" Type="http://schemas.openxmlformats.org/officeDocument/2006/relationships/image" Target="../media/image8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106.bin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10" Type="http://schemas.openxmlformats.org/officeDocument/2006/relationships/image" Target="../media/image93.wmf"/><Relationship Id="rId4" Type="http://schemas.openxmlformats.org/officeDocument/2006/relationships/image" Target="../media/image90.e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9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oleObject" Target="../embeddings/Microsoft_Word_97_-_2003_Document.doc"/><Relationship Id="rId7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100.wmf"/><Relationship Id="rId4" Type="http://schemas.openxmlformats.org/officeDocument/2006/relationships/image" Target="../media/image97.emf"/><Relationship Id="rId9" Type="http://schemas.openxmlformats.org/officeDocument/2006/relationships/oleObject" Target="../embeddings/oleObject10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08.wmf"/><Relationship Id="rId3" Type="http://schemas.openxmlformats.org/officeDocument/2006/relationships/oleObject" Target="../embeddings/oleObject110.bin"/><Relationship Id="rId21" Type="http://schemas.openxmlformats.org/officeDocument/2006/relationships/oleObject" Target="../embeddings/oleObject119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05.wmf"/><Relationship Id="rId1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7.wmf"/><Relationship Id="rId20" Type="http://schemas.openxmlformats.org/officeDocument/2006/relationships/image" Target="../media/image109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2.e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10" Type="http://schemas.openxmlformats.org/officeDocument/2006/relationships/image" Target="../media/image104.emf"/><Relationship Id="rId19" Type="http://schemas.openxmlformats.org/officeDocument/2006/relationships/oleObject" Target="../embeddings/oleObject118.bin"/><Relationship Id="rId4" Type="http://schemas.openxmlformats.org/officeDocument/2006/relationships/image" Target="../media/image101.e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06.emf"/><Relationship Id="rId22" Type="http://schemas.openxmlformats.org/officeDocument/2006/relationships/image" Target="../media/image1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2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29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2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3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3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2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4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47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4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7.wmf"/><Relationship Id="rId26" Type="http://schemas.openxmlformats.org/officeDocument/2006/relationships/image" Target="../media/image21.w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20.wmf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28" Type="http://schemas.openxmlformats.org/officeDocument/2006/relationships/image" Target="../media/image22.wmf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5.wmf"/><Relationship Id="rId22" Type="http://schemas.openxmlformats.org/officeDocument/2006/relationships/image" Target="../media/image19.wmf"/><Relationship Id="rId27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21.wmf"/><Relationship Id="rId26" Type="http://schemas.openxmlformats.org/officeDocument/2006/relationships/image" Target="../media/image25.w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29" Type="http://schemas.openxmlformats.org/officeDocument/2006/relationships/oleObject" Target="../embeddings/oleObject4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24.w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26.w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19.wmf"/><Relationship Id="rId22" Type="http://schemas.openxmlformats.org/officeDocument/2006/relationships/image" Target="../media/image23.wmf"/><Relationship Id="rId27" Type="http://schemas.openxmlformats.org/officeDocument/2006/relationships/oleObject" Target="../embeddings/oleObject39.bin"/><Relationship Id="rId30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jpe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png"/><Relationship Id="rId11" Type="http://schemas.openxmlformats.org/officeDocument/2006/relationships/image" Target="../media/image1.png"/><Relationship Id="rId5" Type="http://schemas.openxmlformats.org/officeDocument/2006/relationships/image" Target="../media/image28.png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41.emf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3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4">
            <a:extLst>
              <a:ext uri="{FF2B5EF4-FFF2-40B4-BE49-F238E27FC236}">
                <a16:creationId xmlns:a16="http://schemas.microsoft.com/office/drawing/2014/main" id="{DCCE42CA-462C-4239-9C43-25963DAFA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83929"/>
            <a:ext cx="9144000" cy="4774072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39AA1182-E63F-4F53-9406-780ACEEC5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348880"/>
          </a:xfrm>
          <a:prstGeom prst="rect">
            <a:avLst/>
          </a:prstGeom>
          <a:solidFill>
            <a:schemeClr val="accent1"/>
          </a:solidFill>
          <a:ln w="38100" cmpd="dbl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CFFFCD3E-1671-4CF3-A2A6-1BD3607E5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2275" y="836613"/>
            <a:ext cx="6096000" cy="936625"/>
          </a:xfrm>
        </p:spPr>
        <p:txBody>
          <a:bodyPr/>
          <a:lstStyle/>
          <a:p>
            <a:r>
              <a:rPr lang="en-US" altLang="zh-CN" sz="4800" b="1" dirty="0">
                <a:solidFill>
                  <a:schemeClr val="tx1"/>
                </a:solidFill>
              </a:rPr>
              <a:t> </a:t>
            </a:r>
            <a:r>
              <a:rPr lang="zh-CN" altLang="en-US" sz="54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第三章    重积分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EFA449FF-373C-4A15-8C7B-81B99C1451E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043608" y="3068860"/>
            <a:ext cx="6553200" cy="2592388"/>
          </a:xfrm>
        </p:spPr>
        <p:txBody>
          <a:bodyPr/>
          <a:lstStyle/>
          <a:p>
            <a:pPr algn="ctr"/>
            <a:r>
              <a:rPr lang="zh-CN" altLang="en-US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二重积分</a:t>
            </a:r>
          </a:p>
          <a:p>
            <a:pPr algn="ctr"/>
            <a:endParaRPr lang="zh-CN" altLang="en-US" sz="3600" b="1" dirty="0">
              <a:ea typeface="楷体_GB2312" pitchFamily="49" charset="-122"/>
            </a:endParaRPr>
          </a:p>
          <a:p>
            <a:pPr algn="ctr"/>
            <a:r>
              <a:rPr lang="zh-CN" altLang="en-US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三重积分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06" name="Object 2">
            <a:extLst>
              <a:ext uri="{FF2B5EF4-FFF2-40B4-BE49-F238E27FC236}">
                <a16:creationId xmlns:a16="http://schemas.microsoft.com/office/drawing/2014/main" id="{8CC026C0-CA05-45C8-AE14-8645D24F49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910043"/>
              </p:ext>
            </p:extLst>
          </p:nvPr>
        </p:nvGraphicFramePr>
        <p:xfrm>
          <a:off x="466725" y="876301"/>
          <a:ext cx="8225271" cy="3200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6" name="Document" r:id="rId3" imgW="8594619" imgH="3362534" progId="Word.Document.8">
                  <p:embed/>
                </p:oleObj>
              </mc:Choice>
              <mc:Fallback>
                <p:oleObj name="Document" r:id="rId3" imgW="8594619" imgH="3362534" progId="Word.Document.8">
                  <p:embed/>
                  <p:pic>
                    <p:nvPicPr>
                      <p:cNvPr id="123906" name="Object 2">
                        <a:extLst>
                          <a:ext uri="{FF2B5EF4-FFF2-40B4-BE49-F238E27FC236}">
                            <a16:creationId xmlns:a16="http://schemas.microsoft.com/office/drawing/2014/main" id="{8CC026C0-CA05-45C8-AE14-8645D24F49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876301"/>
                        <a:ext cx="8225271" cy="32007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7" name="Rectangle 3">
            <a:extLst>
              <a:ext uri="{FF2B5EF4-FFF2-40B4-BE49-F238E27FC236}">
                <a16:creationId xmlns:a16="http://schemas.microsoft.com/office/drawing/2014/main" id="{B378F975-750A-480B-96A0-40D22084D1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4825231" cy="633413"/>
          </a:xfrm>
        </p:spPr>
        <p:txBody>
          <a:bodyPr>
            <a:noAutofit/>
          </a:bodyPr>
          <a:lstStyle/>
          <a:p>
            <a:pPr algn="l"/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三、二重积分的定义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124E3FA6-F6FF-48EE-A80F-2621097DD8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321335"/>
              </p:ext>
            </p:extLst>
          </p:nvPr>
        </p:nvGraphicFramePr>
        <p:xfrm>
          <a:off x="466725" y="4152900"/>
          <a:ext cx="8220075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7" name="Document" r:id="rId5" imgW="8632186" imgH="1780267" progId="Word.Document.8">
                  <p:embed/>
                </p:oleObj>
              </mc:Choice>
              <mc:Fallback>
                <p:oleObj name="Document" r:id="rId5" imgW="8632186" imgH="1780267" progId="Word.Document.8">
                  <p:embed/>
                  <p:pic>
                    <p:nvPicPr>
                      <p:cNvPr id="123906" name="Object 2">
                        <a:extLst>
                          <a:ext uri="{FF2B5EF4-FFF2-40B4-BE49-F238E27FC236}">
                            <a16:creationId xmlns:a16="http://schemas.microsoft.com/office/drawing/2014/main" id="{8CC026C0-CA05-45C8-AE14-8645D24F49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4152900"/>
                        <a:ext cx="8220075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2FF2B14-6807-44B9-80D5-21812FA4FD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28100"/>
              </p:ext>
            </p:extLst>
          </p:nvPr>
        </p:nvGraphicFramePr>
        <p:xfrm>
          <a:off x="3319463" y="5703888"/>
          <a:ext cx="19145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8" name="Equation" r:id="rId7" imgW="825480" imgH="368280" progId="Equation.DSMT4">
                  <p:embed/>
                </p:oleObj>
              </mc:Choice>
              <mc:Fallback>
                <p:oleObj name="Equation" r:id="rId7" imgW="825480" imgH="368280" progId="Equation.DSMT4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463" y="5703888"/>
                        <a:ext cx="1914525" cy="858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421299F-1F12-4BD2-9321-972E6F7CA5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962539"/>
              </p:ext>
            </p:extLst>
          </p:nvPr>
        </p:nvGraphicFramePr>
        <p:xfrm>
          <a:off x="3122893" y="3090328"/>
          <a:ext cx="2110842" cy="986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9" name="Equation" r:id="rId9" imgW="927000" imgH="431640" progId="Equation.DSMT4">
                  <p:embed/>
                </p:oleObj>
              </mc:Choice>
              <mc:Fallback>
                <p:oleObj name="Equation" r:id="rId9" imgW="927000" imgH="431640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2893" y="3090328"/>
                        <a:ext cx="2110842" cy="9867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3" name="Text Box 5">
            <a:extLst>
              <a:ext uri="{FF2B5EF4-FFF2-40B4-BE49-F238E27FC236}">
                <a16:creationId xmlns:a16="http://schemas.microsoft.com/office/drawing/2014/main" id="{99C55ACF-A433-4E28-9C0C-430A93AF7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192" y="2133600"/>
            <a:ext cx="615553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积分区域</a:t>
            </a:r>
          </a:p>
        </p:txBody>
      </p:sp>
      <p:graphicFrame>
        <p:nvGraphicFramePr>
          <p:cNvPr id="124934" name="Object 6">
            <a:extLst>
              <a:ext uri="{FF2B5EF4-FFF2-40B4-BE49-F238E27FC236}">
                <a16:creationId xmlns:a16="http://schemas.microsoft.com/office/drawing/2014/main" id="{A62F32DD-2F33-4046-B000-9B858A9565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386756"/>
              </p:ext>
            </p:extLst>
          </p:nvPr>
        </p:nvGraphicFramePr>
        <p:xfrm>
          <a:off x="825500" y="401638"/>
          <a:ext cx="7470775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97" name="Document" r:id="rId3" imgW="7886443" imgH="1785913" progId="Word.Document.8">
                  <p:embed/>
                </p:oleObj>
              </mc:Choice>
              <mc:Fallback>
                <p:oleObj name="Document" r:id="rId3" imgW="7886443" imgH="1785913" progId="Word.Document.8">
                  <p:embed/>
                  <p:pic>
                    <p:nvPicPr>
                      <p:cNvPr id="124934" name="Object 6">
                        <a:extLst>
                          <a:ext uri="{FF2B5EF4-FFF2-40B4-BE49-F238E27FC236}">
                            <a16:creationId xmlns:a16="http://schemas.microsoft.com/office/drawing/2014/main" id="{A62F32DD-2F33-4046-B000-9B858A9565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401638"/>
                        <a:ext cx="7470775" cy="168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pattFill prst="lgGrid">
                              <a:fgClr>
                                <a:schemeClr val="tx2"/>
                              </a:fgClr>
                              <a:bgClr>
                                <a:srgbClr val="FFFFFF"/>
                              </a:bgClr>
                            </a:patt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8" name="Text Box 10">
            <a:extLst>
              <a:ext uri="{FF2B5EF4-FFF2-40B4-BE49-F238E27FC236}">
                <a16:creationId xmlns:a16="http://schemas.microsoft.com/office/drawing/2014/main" id="{888A738E-DADF-466D-9B16-89F708488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3417" y="2492374"/>
            <a:ext cx="615553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积分和</a:t>
            </a:r>
          </a:p>
        </p:txBody>
      </p:sp>
      <p:sp>
        <p:nvSpPr>
          <p:cNvPr id="124942" name="Text Box 14">
            <a:extLst>
              <a:ext uri="{FF2B5EF4-FFF2-40B4-BE49-F238E27FC236}">
                <a16:creationId xmlns:a16="http://schemas.microsoft.com/office/drawing/2014/main" id="{F3281B02-C8FB-4D86-B168-067D4D1FB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7792" y="2276474"/>
            <a:ext cx="615553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EE0E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被积函数</a:t>
            </a:r>
            <a:endParaRPr kumimoji="1"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946" name="Text Box 18">
            <a:extLst>
              <a:ext uri="{FF2B5EF4-FFF2-40B4-BE49-F238E27FC236}">
                <a16:creationId xmlns:a16="http://schemas.microsoft.com/office/drawing/2014/main" id="{BD7AD2AB-9451-4971-9E82-AEA123CB7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6930" y="2276474"/>
            <a:ext cx="615553" cy="200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积分变量</a:t>
            </a:r>
            <a:endParaRPr kumimoji="1"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947" name="Text Box 19">
            <a:extLst>
              <a:ext uri="{FF2B5EF4-FFF2-40B4-BE49-F238E27FC236}">
                <a16:creationId xmlns:a16="http://schemas.microsoft.com/office/drawing/2014/main" id="{CDF3E048-9FF4-49A4-8007-5E1082C5C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092" y="2133599"/>
            <a:ext cx="615553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被积表达式</a:t>
            </a:r>
            <a:endParaRPr kumimoji="1"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954" name="Text Box 26">
            <a:extLst>
              <a:ext uri="{FF2B5EF4-FFF2-40B4-BE49-F238E27FC236}">
                <a16:creationId xmlns:a16="http://schemas.microsoft.com/office/drawing/2014/main" id="{EFD244A9-0F92-420F-8C96-CF4D0B565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255" y="2133600"/>
            <a:ext cx="615553" cy="2144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面积元素</a:t>
            </a:r>
          </a:p>
        </p:txBody>
      </p:sp>
      <p:graphicFrame>
        <p:nvGraphicFramePr>
          <p:cNvPr id="124955" name="Object 27">
            <a:extLst>
              <a:ext uri="{FF2B5EF4-FFF2-40B4-BE49-F238E27FC236}">
                <a16:creationId xmlns:a16="http://schemas.microsoft.com/office/drawing/2014/main" id="{C208D216-EC84-4EF8-8D7D-2A78846C07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287056"/>
              </p:ext>
            </p:extLst>
          </p:nvPr>
        </p:nvGraphicFramePr>
        <p:xfrm>
          <a:off x="392113" y="4609995"/>
          <a:ext cx="8572375" cy="1193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98" name="Document" r:id="rId5" imgW="8856996" imgH="1240759" progId="Word.Document.8">
                  <p:embed/>
                </p:oleObj>
              </mc:Choice>
              <mc:Fallback>
                <p:oleObj name="Document" r:id="rId5" imgW="8856996" imgH="1240759" progId="Word.Document.8">
                  <p:embed/>
                  <p:pic>
                    <p:nvPicPr>
                      <p:cNvPr id="124955" name="Object 27">
                        <a:extLst>
                          <a:ext uri="{FF2B5EF4-FFF2-40B4-BE49-F238E27FC236}">
                            <a16:creationId xmlns:a16="http://schemas.microsoft.com/office/drawing/2014/main" id="{C208D216-EC84-4EF8-8D7D-2A78846C07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4609995"/>
                        <a:ext cx="8572375" cy="1193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56" name="Text Box 28">
            <a:extLst>
              <a:ext uri="{FF2B5EF4-FFF2-40B4-BE49-F238E27FC236}">
                <a16:creationId xmlns:a16="http://schemas.microsoft.com/office/drawing/2014/main" id="{AF3CE026-7C3B-4EFA-8E48-432AC369F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985900"/>
            <a:ext cx="6639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</a:t>
            </a: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124962" name="Group 34">
            <a:extLst>
              <a:ext uri="{FF2B5EF4-FFF2-40B4-BE49-F238E27FC236}">
                <a16:creationId xmlns:a16="http://schemas.microsoft.com/office/drawing/2014/main" id="{55B8A123-DF17-47B4-ABD2-9024521D1916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908050"/>
            <a:ext cx="2519362" cy="1655763"/>
            <a:chOff x="2835" y="1616"/>
            <a:chExt cx="1587" cy="1043"/>
          </a:xfrm>
        </p:grpSpPr>
        <p:sp>
          <p:nvSpPr>
            <p:cNvPr id="124936" name="Rectangle 8">
              <a:extLst>
                <a:ext uri="{FF2B5EF4-FFF2-40B4-BE49-F238E27FC236}">
                  <a16:creationId xmlns:a16="http://schemas.microsoft.com/office/drawing/2014/main" id="{09DCBB8A-397D-4F90-A9A6-68CEC2307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1616"/>
              <a:ext cx="1587" cy="556"/>
            </a:xfrm>
            <a:prstGeom prst="rect">
              <a:avLst/>
            </a:prstGeom>
            <a:noFill/>
            <a:ln w="38100" cap="sq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937" name="AutoShape 9">
              <a:extLst>
                <a:ext uri="{FF2B5EF4-FFF2-40B4-BE49-F238E27FC236}">
                  <a16:creationId xmlns:a16="http://schemas.microsoft.com/office/drawing/2014/main" id="{4235DD3B-8A16-4FE7-A954-72B67F79C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" y="2172"/>
              <a:ext cx="59" cy="487"/>
            </a:xfrm>
            <a:prstGeom prst="downArrow">
              <a:avLst>
                <a:gd name="adj1" fmla="val 50000"/>
                <a:gd name="adj2" fmla="val 206356"/>
              </a:avLst>
            </a:prstGeom>
            <a:solidFill>
              <a:schemeClr val="bg2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4961" name="Group 33">
            <a:extLst>
              <a:ext uri="{FF2B5EF4-FFF2-40B4-BE49-F238E27FC236}">
                <a16:creationId xmlns:a16="http://schemas.microsoft.com/office/drawing/2014/main" id="{27035510-FAC0-4B0B-9D20-8F9933F0CDFA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1052513"/>
            <a:ext cx="1873250" cy="863600"/>
            <a:chOff x="2018" y="1661"/>
            <a:chExt cx="1180" cy="544"/>
          </a:xfrm>
        </p:grpSpPr>
        <p:sp>
          <p:nvSpPr>
            <p:cNvPr id="124952" name="Oval 24">
              <a:extLst>
                <a:ext uri="{FF2B5EF4-FFF2-40B4-BE49-F238E27FC236}">
                  <a16:creationId xmlns:a16="http://schemas.microsoft.com/office/drawing/2014/main" id="{78B44AB8-94E4-4F77-A1C1-A2B4A7ACB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1661"/>
              <a:ext cx="366" cy="375"/>
            </a:xfrm>
            <a:prstGeom prst="ellipse">
              <a:avLst/>
            </a:prstGeom>
            <a:noFill/>
            <a:ln w="28575" cap="sq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953" name="AutoShape 25">
              <a:extLst>
                <a:ext uri="{FF2B5EF4-FFF2-40B4-BE49-F238E27FC236}">
                  <a16:creationId xmlns:a16="http://schemas.microsoft.com/office/drawing/2014/main" id="{A363BF5C-5924-4733-B793-DA06170B4EB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949303">
              <a:off x="2744" y="1752"/>
              <a:ext cx="45" cy="862"/>
            </a:xfrm>
            <a:prstGeom prst="downArrow">
              <a:avLst>
                <a:gd name="adj1" fmla="val 50000"/>
                <a:gd name="adj2" fmla="val 478889"/>
              </a:avLst>
            </a:prstGeom>
            <a:solidFill>
              <a:srgbClr val="CC00CC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4963" name="Group 35">
            <a:extLst>
              <a:ext uri="{FF2B5EF4-FFF2-40B4-BE49-F238E27FC236}">
                <a16:creationId xmlns:a16="http://schemas.microsoft.com/office/drawing/2014/main" id="{8B056946-1495-4766-B76B-C24DEECBBFDA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908050"/>
            <a:ext cx="2160587" cy="1368425"/>
            <a:chOff x="1247" y="1616"/>
            <a:chExt cx="1361" cy="862"/>
          </a:xfrm>
        </p:grpSpPr>
        <p:sp>
          <p:nvSpPr>
            <p:cNvPr id="124949" name="Rectangle 21">
              <a:extLst>
                <a:ext uri="{FF2B5EF4-FFF2-40B4-BE49-F238E27FC236}">
                  <a16:creationId xmlns:a16="http://schemas.microsoft.com/office/drawing/2014/main" id="{1764069A-56C8-471D-9B10-D2740DDA0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616"/>
              <a:ext cx="1074" cy="574"/>
            </a:xfrm>
            <a:prstGeom prst="rect">
              <a:avLst/>
            </a:prstGeom>
            <a:noFill/>
            <a:ln w="38100" cap="sq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950" name="Line 22">
              <a:extLst>
                <a:ext uri="{FF2B5EF4-FFF2-40B4-BE49-F238E27FC236}">
                  <a16:creationId xmlns:a16="http://schemas.microsoft.com/office/drawing/2014/main" id="{804BA354-08BA-47D4-A3D1-2FB6602A4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4" y="2066"/>
              <a:ext cx="284" cy="412"/>
            </a:xfrm>
            <a:prstGeom prst="line">
              <a:avLst/>
            </a:prstGeom>
            <a:noFill/>
            <a:ln w="38100" cap="sq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4960" name="Group 32">
            <a:extLst>
              <a:ext uri="{FF2B5EF4-FFF2-40B4-BE49-F238E27FC236}">
                <a16:creationId xmlns:a16="http://schemas.microsoft.com/office/drawing/2014/main" id="{5C0F73BD-F395-4E93-93C6-FDDED80F8DF1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1125538"/>
            <a:ext cx="881062" cy="1217612"/>
            <a:chOff x="1565" y="1797"/>
            <a:chExt cx="555" cy="767"/>
          </a:xfrm>
        </p:grpSpPr>
        <p:sp>
          <p:nvSpPr>
            <p:cNvPr id="124944" name="Rectangle 16">
              <a:extLst>
                <a:ext uri="{FF2B5EF4-FFF2-40B4-BE49-F238E27FC236}">
                  <a16:creationId xmlns:a16="http://schemas.microsoft.com/office/drawing/2014/main" id="{EA68FE28-60B8-4262-995F-57BDE4426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1797"/>
              <a:ext cx="443" cy="228"/>
            </a:xfrm>
            <a:prstGeom prst="rect">
              <a:avLst/>
            </a:prstGeom>
            <a:noFill/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945" name="AutoShape 17">
              <a:extLst>
                <a:ext uri="{FF2B5EF4-FFF2-40B4-BE49-F238E27FC236}">
                  <a16:creationId xmlns:a16="http://schemas.microsoft.com/office/drawing/2014/main" id="{4CC48997-1E98-434A-92DC-B03E79589C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475677">
              <a:off x="2083" y="1994"/>
              <a:ext cx="37" cy="570"/>
            </a:xfrm>
            <a:prstGeom prst="downArrow">
              <a:avLst>
                <a:gd name="adj1" fmla="val 50000"/>
                <a:gd name="adj2" fmla="val 385135"/>
              </a:avLst>
            </a:prstGeom>
            <a:solidFill>
              <a:schemeClr val="tx2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4959" name="Group 31">
            <a:extLst>
              <a:ext uri="{FF2B5EF4-FFF2-40B4-BE49-F238E27FC236}">
                <a16:creationId xmlns:a16="http://schemas.microsoft.com/office/drawing/2014/main" id="{3E50A42C-B843-4207-92D6-1286C936103E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981075"/>
            <a:ext cx="1219200" cy="1403350"/>
            <a:chOff x="1338" y="1661"/>
            <a:chExt cx="768" cy="884"/>
          </a:xfrm>
        </p:grpSpPr>
        <p:sp>
          <p:nvSpPr>
            <p:cNvPr id="124940" name="Rectangle 12">
              <a:extLst>
                <a:ext uri="{FF2B5EF4-FFF2-40B4-BE49-F238E27FC236}">
                  <a16:creationId xmlns:a16="http://schemas.microsoft.com/office/drawing/2014/main" id="{5386137B-703E-4D58-87CB-18A6F9470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661"/>
              <a:ext cx="768" cy="482"/>
            </a:xfrm>
            <a:prstGeom prst="rect">
              <a:avLst/>
            </a:prstGeom>
            <a:noFill/>
            <a:ln w="38100" cap="sq">
              <a:solidFill>
                <a:srgbClr val="EE0E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941" name="AutoShape 13">
              <a:extLst>
                <a:ext uri="{FF2B5EF4-FFF2-40B4-BE49-F238E27FC236}">
                  <a16:creationId xmlns:a16="http://schemas.microsoft.com/office/drawing/2014/main" id="{680F206A-88A2-4A0A-B879-CDA923986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2143"/>
              <a:ext cx="30" cy="402"/>
            </a:xfrm>
            <a:prstGeom prst="downArrow">
              <a:avLst>
                <a:gd name="adj1" fmla="val 50000"/>
                <a:gd name="adj2" fmla="val 335000"/>
              </a:avLst>
            </a:prstGeom>
            <a:solidFill>
              <a:srgbClr val="EE0E33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4958" name="Group 30">
            <a:extLst>
              <a:ext uri="{FF2B5EF4-FFF2-40B4-BE49-F238E27FC236}">
                <a16:creationId xmlns:a16="http://schemas.microsoft.com/office/drawing/2014/main" id="{1830E36D-D74E-44B8-9892-9620A4F866EB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1557338"/>
            <a:ext cx="563562" cy="685800"/>
            <a:chOff x="1020" y="2024"/>
            <a:chExt cx="355" cy="432"/>
          </a:xfrm>
        </p:grpSpPr>
        <p:sp>
          <p:nvSpPr>
            <p:cNvPr id="124931" name="Rectangle 3">
              <a:extLst>
                <a:ext uri="{FF2B5EF4-FFF2-40B4-BE49-F238E27FC236}">
                  <a16:creationId xmlns:a16="http://schemas.microsoft.com/office/drawing/2014/main" id="{2F1FDDB6-4BC2-45ED-AC49-6ED10CBD9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024"/>
              <a:ext cx="355" cy="196"/>
            </a:xfrm>
            <a:prstGeom prst="rect">
              <a:avLst/>
            </a:prstGeom>
            <a:solidFill>
              <a:srgbClr val="61DF70">
                <a:alpha val="0"/>
              </a:srgb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932" name="AutoShape 4">
              <a:extLst>
                <a:ext uri="{FF2B5EF4-FFF2-40B4-BE49-F238E27FC236}">
                  <a16:creationId xmlns:a16="http://schemas.microsoft.com/office/drawing/2014/main" id="{3CC43287-F2C9-4F36-9DF3-C1EC6F3FE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" y="2220"/>
              <a:ext cx="106" cy="236"/>
            </a:xfrm>
            <a:prstGeom prst="downArrow">
              <a:avLst>
                <a:gd name="adj1" fmla="val 50000"/>
                <a:gd name="adj2" fmla="val 55660"/>
              </a:avLst>
            </a:prstGeom>
            <a:solidFill>
              <a:srgbClr val="61DF7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24964" name="Object 36">
            <a:extLst>
              <a:ext uri="{FF2B5EF4-FFF2-40B4-BE49-F238E27FC236}">
                <a16:creationId xmlns:a16="http://schemas.microsoft.com/office/drawing/2014/main" id="{86522AC8-A45B-4CCA-A8B3-A5DF11A52A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753028"/>
              </p:ext>
            </p:extLst>
          </p:nvPr>
        </p:nvGraphicFramePr>
        <p:xfrm>
          <a:off x="392113" y="5803401"/>
          <a:ext cx="8572375" cy="533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99" name="Document" r:id="rId7" imgW="8521936" imgH="532678" progId="Word.Document.8">
                  <p:embed/>
                </p:oleObj>
              </mc:Choice>
              <mc:Fallback>
                <p:oleObj name="Document" r:id="rId7" imgW="8521936" imgH="532678" progId="Word.Document.8">
                  <p:embed/>
                  <p:pic>
                    <p:nvPicPr>
                      <p:cNvPr id="124964" name="Object 36">
                        <a:extLst>
                          <a:ext uri="{FF2B5EF4-FFF2-40B4-BE49-F238E27FC236}">
                            <a16:creationId xmlns:a16="http://schemas.microsoft.com/office/drawing/2014/main" id="{86522AC8-A45B-4CCA-A8B3-A5DF11A52A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5803401"/>
                        <a:ext cx="8572375" cy="533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4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12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12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4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12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3" grpId="0" autoUpdateAnimBg="0"/>
      <p:bldP spid="124938" grpId="0" autoUpdateAnimBg="0"/>
      <p:bldP spid="124942" grpId="0" autoUpdateAnimBg="0"/>
      <p:bldP spid="124946" grpId="0" autoUpdateAnimBg="0"/>
      <p:bldP spid="124947" grpId="0" autoUpdateAnimBg="0"/>
      <p:bldP spid="124954" grpId="0" autoUpdateAnimBg="0"/>
      <p:bldP spid="12495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54" name="Object 2">
            <a:extLst>
              <a:ext uri="{FF2B5EF4-FFF2-40B4-BE49-F238E27FC236}">
                <a16:creationId xmlns:a16="http://schemas.microsoft.com/office/drawing/2014/main" id="{8DD882C7-7EA0-4978-86E4-3F1D78C17F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318903"/>
              </p:ext>
            </p:extLst>
          </p:nvPr>
        </p:nvGraphicFramePr>
        <p:xfrm>
          <a:off x="442912" y="270276"/>
          <a:ext cx="825817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27" name="Document" r:id="rId4" imgW="8589451" imgH="1240759" progId="Word.Document.8">
                  <p:embed/>
                </p:oleObj>
              </mc:Choice>
              <mc:Fallback>
                <p:oleObj name="Document" r:id="rId4" imgW="8589451" imgH="1240759" progId="Word.Document.8">
                  <p:embed/>
                  <p:pic>
                    <p:nvPicPr>
                      <p:cNvPr id="125954" name="Object 2">
                        <a:extLst>
                          <a:ext uri="{FF2B5EF4-FFF2-40B4-BE49-F238E27FC236}">
                            <a16:creationId xmlns:a16="http://schemas.microsoft.com/office/drawing/2014/main" id="{8DD882C7-7EA0-4978-86E4-3F1D78C17F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" y="270276"/>
                        <a:ext cx="8258175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5" name="Text Box 3">
            <a:extLst>
              <a:ext uri="{FF2B5EF4-FFF2-40B4-BE49-F238E27FC236}">
                <a16:creationId xmlns:a16="http://schemas.microsoft.com/office/drawing/2014/main" id="{113A3A2B-EA20-4C0E-B8AE-EA0A656F5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454551"/>
            <a:ext cx="8443913" cy="100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(4)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几何意义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当被积函数大于零时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二重积分是曲顶柱体的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体积．</a:t>
            </a:r>
          </a:p>
        </p:txBody>
      </p:sp>
      <p:sp>
        <p:nvSpPr>
          <p:cNvPr id="125956" name="Text Box 4">
            <a:extLst>
              <a:ext uri="{FF2B5EF4-FFF2-40B4-BE49-F238E27FC236}">
                <a16:creationId xmlns:a16="http://schemas.microsoft.com/office/drawing/2014/main" id="{8BF59E43-5BA6-4A08-81C1-0248C97C6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477840"/>
            <a:ext cx="853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当被积函数小于零时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二重积分是柱体体积的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负值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．</a:t>
            </a:r>
          </a:p>
        </p:txBody>
      </p:sp>
      <p:graphicFrame>
        <p:nvGraphicFramePr>
          <p:cNvPr id="125957" name="Object 5">
            <a:extLst>
              <a:ext uri="{FF2B5EF4-FFF2-40B4-BE49-F238E27FC236}">
                <a16:creationId xmlns:a16="http://schemas.microsoft.com/office/drawing/2014/main" id="{132AB533-42D3-4A3D-917A-FDAE110244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545753"/>
              </p:ext>
            </p:extLst>
          </p:nvPr>
        </p:nvGraphicFramePr>
        <p:xfrm>
          <a:off x="304800" y="3082925"/>
          <a:ext cx="84709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28" name="Equation" r:id="rId6" imgW="3543120" imgH="368280" progId="Equation.DSMT4">
                  <p:embed/>
                </p:oleObj>
              </mc:Choice>
              <mc:Fallback>
                <p:oleObj name="Equation" r:id="rId6" imgW="3543120" imgH="368280" progId="Equation.DSMT4">
                  <p:embed/>
                  <p:pic>
                    <p:nvPicPr>
                      <p:cNvPr id="125957" name="Object 5">
                        <a:extLst>
                          <a:ext uri="{FF2B5EF4-FFF2-40B4-BE49-F238E27FC236}">
                            <a16:creationId xmlns:a16="http://schemas.microsoft.com/office/drawing/2014/main" id="{132AB533-42D3-4A3D-917A-FDAE110244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82925"/>
                        <a:ext cx="847090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8" name="Freeform 6">
            <a:extLst>
              <a:ext uri="{FF2B5EF4-FFF2-40B4-BE49-F238E27FC236}">
                <a16:creationId xmlns:a16="http://schemas.microsoft.com/office/drawing/2014/main" id="{BBE71115-5365-4A9E-BCC5-C96B31EAE2A5}"/>
              </a:ext>
            </a:extLst>
          </p:cNvPr>
          <p:cNvSpPr>
            <a:spLocks/>
          </p:cNvSpPr>
          <p:nvPr/>
        </p:nvSpPr>
        <p:spPr bwMode="auto">
          <a:xfrm>
            <a:off x="6732588" y="3790057"/>
            <a:ext cx="1397000" cy="1400175"/>
          </a:xfrm>
          <a:custGeom>
            <a:avLst/>
            <a:gdLst>
              <a:gd name="T0" fmla="*/ 0 w 1309"/>
              <a:gd name="T1" fmla="*/ 546 h 1327"/>
              <a:gd name="T2" fmla="*/ 18 w 1309"/>
              <a:gd name="T3" fmla="*/ 891 h 1327"/>
              <a:gd name="T4" fmla="*/ 73 w 1309"/>
              <a:gd name="T5" fmla="*/ 1145 h 1327"/>
              <a:gd name="T6" fmla="*/ 146 w 1309"/>
              <a:gd name="T7" fmla="*/ 1218 h 1327"/>
              <a:gd name="T8" fmla="*/ 200 w 1309"/>
              <a:gd name="T9" fmla="*/ 1236 h 1327"/>
              <a:gd name="T10" fmla="*/ 346 w 1309"/>
              <a:gd name="T11" fmla="*/ 1273 h 1327"/>
              <a:gd name="T12" fmla="*/ 637 w 1309"/>
              <a:gd name="T13" fmla="*/ 1309 h 1327"/>
              <a:gd name="T14" fmla="*/ 946 w 1309"/>
              <a:gd name="T15" fmla="*/ 1327 h 1327"/>
              <a:gd name="T16" fmla="*/ 1182 w 1309"/>
              <a:gd name="T17" fmla="*/ 1218 h 1327"/>
              <a:gd name="T18" fmla="*/ 1255 w 1309"/>
              <a:gd name="T19" fmla="*/ 1109 h 1327"/>
              <a:gd name="T20" fmla="*/ 1309 w 1309"/>
              <a:gd name="T21" fmla="*/ 909 h 1327"/>
              <a:gd name="T22" fmla="*/ 1200 w 1309"/>
              <a:gd name="T23" fmla="*/ 364 h 1327"/>
              <a:gd name="T24" fmla="*/ 964 w 1309"/>
              <a:gd name="T25" fmla="*/ 55 h 1327"/>
              <a:gd name="T26" fmla="*/ 927 w 1309"/>
              <a:gd name="T27" fmla="*/ 18 h 1327"/>
              <a:gd name="T28" fmla="*/ 764 w 1309"/>
              <a:gd name="T29" fmla="*/ 0 h 1327"/>
              <a:gd name="T30" fmla="*/ 527 w 1309"/>
              <a:gd name="T31" fmla="*/ 37 h 1327"/>
              <a:gd name="T32" fmla="*/ 400 w 1309"/>
              <a:gd name="T33" fmla="*/ 200 h 1327"/>
              <a:gd name="T34" fmla="*/ 237 w 1309"/>
              <a:gd name="T35" fmla="*/ 346 h 1327"/>
              <a:gd name="T36" fmla="*/ 0 w 1309"/>
              <a:gd name="T37" fmla="*/ 546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09" h="1327">
                <a:moveTo>
                  <a:pt x="0" y="546"/>
                </a:moveTo>
                <a:cubicBezTo>
                  <a:pt x="6" y="661"/>
                  <a:pt x="9" y="776"/>
                  <a:pt x="18" y="891"/>
                </a:cubicBezTo>
                <a:cubicBezTo>
                  <a:pt x="20" y="920"/>
                  <a:pt x="39" y="1111"/>
                  <a:pt x="73" y="1145"/>
                </a:cubicBezTo>
                <a:cubicBezTo>
                  <a:pt x="97" y="1169"/>
                  <a:pt x="122" y="1194"/>
                  <a:pt x="146" y="1218"/>
                </a:cubicBezTo>
                <a:cubicBezTo>
                  <a:pt x="159" y="1231"/>
                  <a:pt x="182" y="1231"/>
                  <a:pt x="200" y="1236"/>
                </a:cubicBezTo>
                <a:cubicBezTo>
                  <a:pt x="248" y="1249"/>
                  <a:pt x="296" y="1265"/>
                  <a:pt x="346" y="1273"/>
                </a:cubicBezTo>
                <a:cubicBezTo>
                  <a:pt x="442" y="1289"/>
                  <a:pt x="540" y="1301"/>
                  <a:pt x="637" y="1309"/>
                </a:cubicBezTo>
                <a:cubicBezTo>
                  <a:pt x="740" y="1318"/>
                  <a:pt x="843" y="1321"/>
                  <a:pt x="946" y="1327"/>
                </a:cubicBezTo>
                <a:cubicBezTo>
                  <a:pt x="1086" y="1304"/>
                  <a:pt x="1082" y="1318"/>
                  <a:pt x="1182" y="1218"/>
                </a:cubicBezTo>
                <a:cubicBezTo>
                  <a:pt x="1213" y="1187"/>
                  <a:pt x="1255" y="1109"/>
                  <a:pt x="1255" y="1109"/>
                </a:cubicBezTo>
                <a:cubicBezTo>
                  <a:pt x="1296" y="945"/>
                  <a:pt x="1276" y="1011"/>
                  <a:pt x="1309" y="909"/>
                </a:cubicBezTo>
                <a:cubicBezTo>
                  <a:pt x="1297" y="722"/>
                  <a:pt x="1307" y="525"/>
                  <a:pt x="1200" y="364"/>
                </a:cubicBezTo>
                <a:cubicBezTo>
                  <a:pt x="1154" y="225"/>
                  <a:pt x="1075" y="144"/>
                  <a:pt x="964" y="55"/>
                </a:cubicBezTo>
                <a:cubicBezTo>
                  <a:pt x="950" y="44"/>
                  <a:pt x="944" y="23"/>
                  <a:pt x="927" y="18"/>
                </a:cubicBezTo>
                <a:cubicBezTo>
                  <a:pt x="874" y="4"/>
                  <a:pt x="818" y="6"/>
                  <a:pt x="764" y="0"/>
                </a:cubicBezTo>
                <a:cubicBezTo>
                  <a:pt x="764" y="0"/>
                  <a:pt x="576" y="4"/>
                  <a:pt x="527" y="37"/>
                </a:cubicBezTo>
                <a:cubicBezTo>
                  <a:pt x="451" y="88"/>
                  <a:pt x="471" y="129"/>
                  <a:pt x="400" y="200"/>
                </a:cubicBezTo>
                <a:cubicBezTo>
                  <a:pt x="353" y="247"/>
                  <a:pt x="292" y="309"/>
                  <a:pt x="237" y="346"/>
                </a:cubicBezTo>
                <a:cubicBezTo>
                  <a:pt x="146" y="407"/>
                  <a:pt x="52" y="439"/>
                  <a:pt x="0" y="546"/>
                </a:cubicBezTo>
                <a:close/>
              </a:path>
            </a:pathLst>
          </a:custGeom>
          <a:pattFill prst="lgGrid">
            <a:fgClr>
              <a:schemeClr val="tx1"/>
            </a:fgClr>
            <a:bgClr>
              <a:srgbClr val="FFFFFF"/>
            </a:bgClr>
          </a:pattFill>
          <a:ln w="28575" cap="sq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5959" name="Group 7">
            <a:extLst>
              <a:ext uri="{FF2B5EF4-FFF2-40B4-BE49-F238E27FC236}">
                <a16:creationId xmlns:a16="http://schemas.microsoft.com/office/drawing/2014/main" id="{4AC7A223-A94A-48BC-9B1B-BB9A3ACD9706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3717032"/>
            <a:ext cx="2743200" cy="2127250"/>
            <a:chOff x="3408" y="916"/>
            <a:chExt cx="1728" cy="1340"/>
          </a:xfrm>
        </p:grpSpPr>
        <p:grpSp>
          <p:nvGrpSpPr>
            <p:cNvPr id="125960" name="Group 8">
              <a:extLst>
                <a:ext uri="{FF2B5EF4-FFF2-40B4-BE49-F238E27FC236}">
                  <a16:creationId xmlns:a16="http://schemas.microsoft.com/office/drawing/2014/main" id="{DF861364-094D-483E-938A-36275CA981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916"/>
              <a:ext cx="1728" cy="1340"/>
              <a:chOff x="384" y="240"/>
              <a:chExt cx="2571" cy="2016"/>
            </a:xfrm>
          </p:grpSpPr>
          <p:sp>
            <p:nvSpPr>
              <p:cNvPr id="125961" name="Line 9">
                <a:extLst>
                  <a:ext uri="{FF2B5EF4-FFF2-40B4-BE49-F238E27FC236}">
                    <a16:creationId xmlns:a16="http://schemas.microsoft.com/office/drawing/2014/main" id="{04D0600F-75DF-49B6-B62B-BDAA0EA2D9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2" y="288"/>
                <a:ext cx="0" cy="19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962" name="Line 10">
                <a:extLst>
                  <a:ext uri="{FF2B5EF4-FFF2-40B4-BE49-F238E27FC236}">
                    <a16:creationId xmlns:a16="http://schemas.microsoft.com/office/drawing/2014/main" id="{4FEE9029-BBF5-44FB-8F9B-07FB44255A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968"/>
                <a:ext cx="2544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25963" name="Object 11">
                <a:extLst>
                  <a:ext uri="{FF2B5EF4-FFF2-40B4-BE49-F238E27FC236}">
                    <a16:creationId xmlns:a16="http://schemas.microsoft.com/office/drawing/2014/main" id="{3ECBBDE6-64EE-4841-9BFA-4039A037329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4" y="2080"/>
              <a:ext cx="15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329" name="公式" r:id="rId8" imgW="241200" imgH="253800" progId="Equation.3">
                      <p:embed/>
                    </p:oleObj>
                  </mc:Choice>
                  <mc:Fallback>
                    <p:oleObj name="公式" r:id="rId8" imgW="241200" imgH="253800" progId="Equation.3">
                      <p:embed/>
                      <p:pic>
                        <p:nvPicPr>
                          <p:cNvPr id="125963" name="Object 11">
                            <a:extLst>
                              <a:ext uri="{FF2B5EF4-FFF2-40B4-BE49-F238E27FC236}">
                                <a16:creationId xmlns:a16="http://schemas.microsoft.com/office/drawing/2014/main" id="{3ECBBDE6-64EE-4841-9BFA-4039A037329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04" y="2080"/>
                            <a:ext cx="151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5964" name="Object 12">
                <a:extLst>
                  <a:ext uri="{FF2B5EF4-FFF2-40B4-BE49-F238E27FC236}">
                    <a16:creationId xmlns:a16="http://schemas.microsoft.com/office/drawing/2014/main" id="{217DE8F2-C47E-4AA3-9F81-A3158C65D47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2" y="240"/>
              <a:ext cx="167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330" name="公式" r:id="rId10" imgW="266400" imgH="342720" progId="Equation.3">
                      <p:embed/>
                    </p:oleObj>
                  </mc:Choice>
                  <mc:Fallback>
                    <p:oleObj name="公式" r:id="rId10" imgW="266400" imgH="342720" progId="Equation.3">
                      <p:embed/>
                      <p:pic>
                        <p:nvPicPr>
                          <p:cNvPr id="125964" name="Object 12">
                            <a:extLst>
                              <a:ext uri="{FF2B5EF4-FFF2-40B4-BE49-F238E27FC236}">
                                <a16:creationId xmlns:a16="http://schemas.microsoft.com/office/drawing/2014/main" id="{217DE8F2-C47E-4AA3-9F81-A3158C65D47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" y="240"/>
                            <a:ext cx="167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5965" name="Object 13">
                <a:extLst>
                  <a:ext uri="{FF2B5EF4-FFF2-40B4-BE49-F238E27FC236}">
                    <a16:creationId xmlns:a16="http://schemas.microsoft.com/office/drawing/2014/main" id="{AB601D6A-B533-41AF-B847-24E43C46AAA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2" y="2016"/>
              <a:ext cx="15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331" name="公式" r:id="rId12" imgW="241200" imgH="253800" progId="Equation.3">
                      <p:embed/>
                    </p:oleObj>
                  </mc:Choice>
                  <mc:Fallback>
                    <p:oleObj name="公式" r:id="rId12" imgW="241200" imgH="253800" progId="Equation.3">
                      <p:embed/>
                      <p:pic>
                        <p:nvPicPr>
                          <p:cNvPr id="125965" name="Object 13">
                            <a:extLst>
                              <a:ext uri="{FF2B5EF4-FFF2-40B4-BE49-F238E27FC236}">
                                <a16:creationId xmlns:a16="http://schemas.microsoft.com/office/drawing/2014/main" id="{AB601D6A-B533-41AF-B847-24E43C46AAA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" y="2016"/>
                            <a:ext cx="151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5966" name="Text Box 14">
              <a:extLst>
                <a:ext uri="{FF2B5EF4-FFF2-40B4-BE49-F238E27FC236}">
                  <a16:creationId xmlns:a16="http://schemas.microsoft.com/office/drawing/2014/main" id="{E6B553B2-DF67-43C0-896E-5435BD605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5" y="1337"/>
              <a:ext cx="29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EE0E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D</a:t>
              </a:r>
              <a:endPara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967" name="Freeform 15">
              <a:extLst>
                <a:ext uri="{FF2B5EF4-FFF2-40B4-BE49-F238E27FC236}">
                  <a16:creationId xmlns:a16="http://schemas.microsoft.com/office/drawing/2014/main" id="{0A125D30-CA4A-4A62-B1FA-148013896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960"/>
              <a:ext cx="880" cy="882"/>
            </a:xfrm>
            <a:custGeom>
              <a:avLst/>
              <a:gdLst>
                <a:gd name="T0" fmla="*/ 0 w 1309"/>
                <a:gd name="T1" fmla="*/ 546 h 1327"/>
                <a:gd name="T2" fmla="*/ 18 w 1309"/>
                <a:gd name="T3" fmla="*/ 891 h 1327"/>
                <a:gd name="T4" fmla="*/ 73 w 1309"/>
                <a:gd name="T5" fmla="*/ 1145 h 1327"/>
                <a:gd name="T6" fmla="*/ 146 w 1309"/>
                <a:gd name="T7" fmla="*/ 1218 h 1327"/>
                <a:gd name="T8" fmla="*/ 200 w 1309"/>
                <a:gd name="T9" fmla="*/ 1236 h 1327"/>
                <a:gd name="T10" fmla="*/ 346 w 1309"/>
                <a:gd name="T11" fmla="*/ 1273 h 1327"/>
                <a:gd name="T12" fmla="*/ 637 w 1309"/>
                <a:gd name="T13" fmla="*/ 1309 h 1327"/>
                <a:gd name="T14" fmla="*/ 946 w 1309"/>
                <a:gd name="T15" fmla="*/ 1327 h 1327"/>
                <a:gd name="T16" fmla="*/ 1182 w 1309"/>
                <a:gd name="T17" fmla="*/ 1218 h 1327"/>
                <a:gd name="T18" fmla="*/ 1255 w 1309"/>
                <a:gd name="T19" fmla="*/ 1109 h 1327"/>
                <a:gd name="T20" fmla="*/ 1309 w 1309"/>
                <a:gd name="T21" fmla="*/ 909 h 1327"/>
                <a:gd name="T22" fmla="*/ 1200 w 1309"/>
                <a:gd name="T23" fmla="*/ 364 h 1327"/>
                <a:gd name="T24" fmla="*/ 964 w 1309"/>
                <a:gd name="T25" fmla="*/ 55 h 1327"/>
                <a:gd name="T26" fmla="*/ 927 w 1309"/>
                <a:gd name="T27" fmla="*/ 18 h 1327"/>
                <a:gd name="T28" fmla="*/ 764 w 1309"/>
                <a:gd name="T29" fmla="*/ 0 h 1327"/>
                <a:gd name="T30" fmla="*/ 527 w 1309"/>
                <a:gd name="T31" fmla="*/ 37 h 1327"/>
                <a:gd name="T32" fmla="*/ 400 w 1309"/>
                <a:gd name="T33" fmla="*/ 200 h 1327"/>
                <a:gd name="T34" fmla="*/ 237 w 1309"/>
                <a:gd name="T35" fmla="*/ 346 h 1327"/>
                <a:gd name="T36" fmla="*/ 0 w 1309"/>
                <a:gd name="T37" fmla="*/ 546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09" h="1327">
                  <a:moveTo>
                    <a:pt x="0" y="546"/>
                  </a:moveTo>
                  <a:cubicBezTo>
                    <a:pt x="6" y="661"/>
                    <a:pt x="9" y="776"/>
                    <a:pt x="18" y="891"/>
                  </a:cubicBezTo>
                  <a:cubicBezTo>
                    <a:pt x="20" y="920"/>
                    <a:pt x="39" y="1111"/>
                    <a:pt x="73" y="1145"/>
                  </a:cubicBezTo>
                  <a:cubicBezTo>
                    <a:pt x="97" y="1169"/>
                    <a:pt x="122" y="1194"/>
                    <a:pt x="146" y="1218"/>
                  </a:cubicBezTo>
                  <a:cubicBezTo>
                    <a:pt x="159" y="1231"/>
                    <a:pt x="182" y="1231"/>
                    <a:pt x="200" y="1236"/>
                  </a:cubicBezTo>
                  <a:cubicBezTo>
                    <a:pt x="248" y="1249"/>
                    <a:pt x="296" y="1265"/>
                    <a:pt x="346" y="1273"/>
                  </a:cubicBezTo>
                  <a:cubicBezTo>
                    <a:pt x="442" y="1289"/>
                    <a:pt x="540" y="1301"/>
                    <a:pt x="637" y="1309"/>
                  </a:cubicBezTo>
                  <a:cubicBezTo>
                    <a:pt x="740" y="1318"/>
                    <a:pt x="843" y="1321"/>
                    <a:pt x="946" y="1327"/>
                  </a:cubicBezTo>
                  <a:cubicBezTo>
                    <a:pt x="1086" y="1304"/>
                    <a:pt x="1082" y="1318"/>
                    <a:pt x="1182" y="1218"/>
                  </a:cubicBezTo>
                  <a:cubicBezTo>
                    <a:pt x="1213" y="1187"/>
                    <a:pt x="1255" y="1109"/>
                    <a:pt x="1255" y="1109"/>
                  </a:cubicBezTo>
                  <a:cubicBezTo>
                    <a:pt x="1296" y="945"/>
                    <a:pt x="1276" y="1011"/>
                    <a:pt x="1309" y="909"/>
                  </a:cubicBezTo>
                  <a:cubicBezTo>
                    <a:pt x="1297" y="722"/>
                    <a:pt x="1307" y="525"/>
                    <a:pt x="1200" y="364"/>
                  </a:cubicBezTo>
                  <a:cubicBezTo>
                    <a:pt x="1154" y="225"/>
                    <a:pt x="1075" y="144"/>
                    <a:pt x="964" y="55"/>
                  </a:cubicBezTo>
                  <a:cubicBezTo>
                    <a:pt x="950" y="44"/>
                    <a:pt x="944" y="23"/>
                    <a:pt x="927" y="18"/>
                  </a:cubicBezTo>
                  <a:cubicBezTo>
                    <a:pt x="874" y="4"/>
                    <a:pt x="818" y="6"/>
                    <a:pt x="764" y="0"/>
                  </a:cubicBezTo>
                  <a:cubicBezTo>
                    <a:pt x="764" y="0"/>
                    <a:pt x="576" y="4"/>
                    <a:pt x="527" y="37"/>
                  </a:cubicBezTo>
                  <a:cubicBezTo>
                    <a:pt x="451" y="88"/>
                    <a:pt x="471" y="129"/>
                    <a:pt x="400" y="200"/>
                  </a:cubicBezTo>
                  <a:cubicBezTo>
                    <a:pt x="353" y="247"/>
                    <a:pt x="292" y="309"/>
                    <a:pt x="237" y="346"/>
                  </a:cubicBezTo>
                  <a:cubicBezTo>
                    <a:pt x="146" y="407"/>
                    <a:pt x="52" y="439"/>
                    <a:pt x="0" y="546"/>
                  </a:cubicBezTo>
                  <a:close/>
                </a:path>
              </a:pathLst>
            </a:custGeom>
            <a:noFill/>
            <a:ln w="28575" cap="sq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5968" name="Rectangle 16">
            <a:extLst>
              <a:ext uri="{FF2B5EF4-FFF2-40B4-BE49-F238E27FC236}">
                <a16:creationId xmlns:a16="http://schemas.microsoft.com/office/drawing/2014/main" id="{B6C945ED-5537-41E0-9190-D0BAE2D81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3789363"/>
            <a:ext cx="2400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(6)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面积元素为</a:t>
            </a:r>
          </a:p>
        </p:txBody>
      </p:sp>
      <p:graphicFrame>
        <p:nvGraphicFramePr>
          <p:cNvPr id="125969" name="Object 17">
            <a:extLst>
              <a:ext uri="{FF2B5EF4-FFF2-40B4-BE49-F238E27FC236}">
                <a16:creationId xmlns:a16="http://schemas.microsoft.com/office/drawing/2014/main" id="{48921D73-FA35-4A1A-A241-27623E2D9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878096"/>
              </p:ext>
            </p:extLst>
          </p:nvPr>
        </p:nvGraphicFramePr>
        <p:xfrm>
          <a:off x="2771775" y="3860800"/>
          <a:ext cx="17287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32" name="Equation" r:id="rId14" imgW="685800" imgH="203040" progId="Equation.DSMT4">
                  <p:embed/>
                </p:oleObj>
              </mc:Choice>
              <mc:Fallback>
                <p:oleObj name="Equation" r:id="rId14" imgW="685800" imgH="203040" progId="Equation.DSMT4">
                  <p:embed/>
                  <p:pic>
                    <p:nvPicPr>
                      <p:cNvPr id="125969" name="Object 17">
                        <a:extLst>
                          <a:ext uri="{FF2B5EF4-FFF2-40B4-BE49-F238E27FC236}">
                            <a16:creationId xmlns:a16="http://schemas.microsoft.com/office/drawing/2014/main" id="{48921D73-FA35-4A1A-A241-27623E2D98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860800"/>
                        <a:ext cx="172878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70" name="Text Box 18">
            <a:extLst>
              <a:ext uri="{FF2B5EF4-FFF2-40B4-BE49-F238E27FC236}">
                <a16:creationId xmlns:a16="http://schemas.microsoft.com/office/drawing/2014/main" id="{950876E4-E4D0-4E7D-8974-5487DD2CE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350047"/>
            <a:ext cx="3665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二重积分可写为</a:t>
            </a:r>
          </a:p>
        </p:txBody>
      </p:sp>
      <p:graphicFrame>
        <p:nvGraphicFramePr>
          <p:cNvPr id="125971" name="Object 19">
            <a:extLst>
              <a:ext uri="{FF2B5EF4-FFF2-40B4-BE49-F238E27FC236}">
                <a16:creationId xmlns:a16="http://schemas.microsoft.com/office/drawing/2014/main" id="{9BA7F543-641E-4663-B61F-3596EA167F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974130"/>
              </p:ext>
            </p:extLst>
          </p:nvPr>
        </p:nvGraphicFramePr>
        <p:xfrm>
          <a:off x="1069975" y="4983163"/>
          <a:ext cx="410845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33" name="Equation" r:id="rId16" imgW="1815840" imgH="368280" progId="Equation.DSMT4">
                  <p:embed/>
                </p:oleObj>
              </mc:Choice>
              <mc:Fallback>
                <p:oleObj name="Equation" r:id="rId16" imgW="1815840" imgH="368280" progId="Equation.DSMT4">
                  <p:embed/>
                  <p:pic>
                    <p:nvPicPr>
                      <p:cNvPr id="125971" name="Object 19">
                        <a:extLst>
                          <a:ext uri="{FF2B5EF4-FFF2-40B4-BE49-F238E27FC236}">
                            <a16:creationId xmlns:a16="http://schemas.microsoft.com/office/drawing/2014/main" id="{9BA7F543-641E-4663-B61F-3596EA167F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4983163"/>
                        <a:ext cx="410845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2" name="Object 20">
            <a:extLst>
              <a:ext uri="{FF2B5EF4-FFF2-40B4-BE49-F238E27FC236}">
                <a16:creationId xmlns:a16="http://schemas.microsoft.com/office/drawing/2014/main" id="{9D2EC77C-26ED-4268-8D8F-DA3263B684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796197"/>
              </p:ext>
            </p:extLst>
          </p:nvPr>
        </p:nvGraphicFramePr>
        <p:xfrm>
          <a:off x="409575" y="5849938"/>
          <a:ext cx="7218363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34" name="Equation" r:id="rId18" imgW="3263760" imgH="368280" progId="Equation.DSMT4">
                  <p:embed/>
                </p:oleObj>
              </mc:Choice>
              <mc:Fallback>
                <p:oleObj name="Equation" r:id="rId18" imgW="3263760" imgH="368280" progId="Equation.DSMT4">
                  <p:embed/>
                  <p:pic>
                    <p:nvPicPr>
                      <p:cNvPr id="125972" name="Object 20">
                        <a:extLst>
                          <a:ext uri="{FF2B5EF4-FFF2-40B4-BE49-F238E27FC236}">
                            <a16:creationId xmlns:a16="http://schemas.microsoft.com/office/drawing/2014/main" id="{9D2EC77C-26ED-4268-8D8F-DA3263B684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5849938"/>
                        <a:ext cx="7218363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autoUpdateAnimBg="0"/>
      <p:bldP spid="125956" grpId="0" autoUpdateAnimBg="0"/>
      <p:bldP spid="125968" grpId="0" autoUpdateAnimBg="0"/>
      <p:bldP spid="12597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82" name="Object 2">
            <a:extLst>
              <a:ext uri="{FF2B5EF4-FFF2-40B4-BE49-F238E27FC236}">
                <a16:creationId xmlns:a16="http://schemas.microsoft.com/office/drawing/2014/main" id="{925762E0-2F8B-4E5D-8EA5-6D68B91E0D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743956"/>
              </p:ext>
            </p:extLst>
          </p:nvPr>
        </p:nvGraphicFramePr>
        <p:xfrm>
          <a:off x="330615" y="744513"/>
          <a:ext cx="8273635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02" name="Document" r:id="rId3" imgW="7990797" imgH="2016054" progId="Word.Document.8">
                  <p:embed/>
                </p:oleObj>
              </mc:Choice>
              <mc:Fallback>
                <p:oleObj name="Document" r:id="rId3" imgW="7990797" imgH="2016054" progId="Word.Document.8">
                  <p:embed/>
                  <p:pic>
                    <p:nvPicPr>
                      <p:cNvPr id="174082" name="Object 2">
                        <a:extLst>
                          <a:ext uri="{FF2B5EF4-FFF2-40B4-BE49-F238E27FC236}">
                            <a16:creationId xmlns:a16="http://schemas.microsoft.com/office/drawing/2014/main" id="{925762E0-2F8B-4E5D-8EA5-6D68B91E0D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15" y="744513"/>
                        <a:ext cx="8273635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91" name="Text Box 11">
            <a:extLst>
              <a:ext uri="{FF2B5EF4-FFF2-40B4-BE49-F238E27FC236}">
                <a16:creationId xmlns:a16="http://schemas.microsoft.com/office/drawing/2014/main" id="{9D5FD7CB-945E-4883-A95E-8FB47A647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028801"/>
            <a:ext cx="876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r>
              <a:rPr kumimoji="1"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</p:txBody>
      </p:sp>
      <p:graphicFrame>
        <p:nvGraphicFramePr>
          <p:cNvPr id="174092" name="Object 12">
            <a:extLst>
              <a:ext uri="{FF2B5EF4-FFF2-40B4-BE49-F238E27FC236}">
                <a16:creationId xmlns:a16="http://schemas.microsoft.com/office/drawing/2014/main" id="{3B6E82C0-59DC-4356-A603-31E2C97262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792421"/>
              </p:ext>
            </p:extLst>
          </p:nvPr>
        </p:nvGraphicFramePr>
        <p:xfrm>
          <a:off x="1282700" y="2944813"/>
          <a:ext cx="39878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03" name="Equation" r:id="rId5" imgW="1739880" imgH="634680" progId="Equation.DSMT4">
                  <p:embed/>
                </p:oleObj>
              </mc:Choice>
              <mc:Fallback>
                <p:oleObj name="Equation" r:id="rId5" imgW="1739880" imgH="634680" progId="Equation.DSMT4">
                  <p:embed/>
                  <p:pic>
                    <p:nvPicPr>
                      <p:cNvPr id="174092" name="Object 12">
                        <a:extLst>
                          <a:ext uri="{FF2B5EF4-FFF2-40B4-BE49-F238E27FC236}">
                            <a16:creationId xmlns:a16="http://schemas.microsoft.com/office/drawing/2014/main" id="{3B6E82C0-59DC-4356-A603-31E2C97262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2944813"/>
                        <a:ext cx="398780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3" name="Object 13">
            <a:extLst>
              <a:ext uri="{FF2B5EF4-FFF2-40B4-BE49-F238E27FC236}">
                <a16:creationId xmlns:a16="http://schemas.microsoft.com/office/drawing/2014/main" id="{E1A52EBD-AC26-40FA-A4FE-E15EF47449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296316"/>
              </p:ext>
            </p:extLst>
          </p:nvPr>
        </p:nvGraphicFramePr>
        <p:xfrm>
          <a:off x="1200150" y="4657725"/>
          <a:ext cx="23749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04" name="Equation" r:id="rId7" imgW="1015920" imgH="368280" progId="Equation.DSMT4">
                  <p:embed/>
                </p:oleObj>
              </mc:Choice>
              <mc:Fallback>
                <p:oleObj name="Equation" r:id="rId7" imgW="1015920" imgH="368280" progId="Equation.DSMT4">
                  <p:embed/>
                  <p:pic>
                    <p:nvPicPr>
                      <p:cNvPr id="174093" name="Object 13">
                        <a:extLst>
                          <a:ext uri="{FF2B5EF4-FFF2-40B4-BE49-F238E27FC236}">
                            <a16:creationId xmlns:a16="http://schemas.microsoft.com/office/drawing/2014/main" id="{E1A52EBD-AC26-40FA-A4FE-E15EF47449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4657725"/>
                        <a:ext cx="237490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77">
            <a:extLst>
              <a:ext uri="{FF2B5EF4-FFF2-40B4-BE49-F238E27FC236}">
                <a16:creationId xmlns:a16="http://schemas.microsoft.com/office/drawing/2014/main" id="{4FD90E52-0E4B-4333-884A-47427C25A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57546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5B6E4B9-6830-4B0B-9462-E6CD35E4B6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915013"/>
              </p:ext>
            </p:extLst>
          </p:nvPr>
        </p:nvGraphicFramePr>
        <p:xfrm>
          <a:off x="2555776" y="1425853"/>
          <a:ext cx="3456384" cy="522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05" name="Equation" r:id="rId9" imgW="1498600" imgH="228600" progId="Equation.DSMT4">
                  <p:embed/>
                </p:oleObj>
              </mc:Choice>
              <mc:Fallback>
                <p:oleObj name="Equation" r:id="rId9" imgW="1498600" imgH="228600" progId="Equation.DSMT4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425853"/>
                        <a:ext cx="3456384" cy="5228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>
            <a:extLst>
              <a:ext uri="{FF2B5EF4-FFF2-40B4-BE49-F238E27FC236}">
                <a16:creationId xmlns:a16="http://schemas.microsoft.com/office/drawing/2014/main" id="{BB2A06BE-1FE0-4501-B13D-C6D644B7E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133600"/>
            <a:ext cx="46087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性质１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 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为常数时，</a:t>
            </a:r>
          </a:p>
        </p:txBody>
      </p:sp>
      <p:graphicFrame>
        <p:nvGraphicFramePr>
          <p:cNvPr id="126982" name="Object 6">
            <a:extLst>
              <a:ext uri="{FF2B5EF4-FFF2-40B4-BE49-F238E27FC236}">
                <a16:creationId xmlns:a16="http://schemas.microsoft.com/office/drawing/2014/main" id="{CE2CC9C5-0486-436A-8C10-0C282D3869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194686"/>
              </p:ext>
            </p:extLst>
          </p:nvPr>
        </p:nvGraphicFramePr>
        <p:xfrm>
          <a:off x="1935163" y="2857500"/>
          <a:ext cx="4313237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05" name="Equation" r:id="rId3" imgW="1841400" imgH="368280" progId="Equation.DSMT4">
                  <p:embed/>
                </p:oleObj>
              </mc:Choice>
              <mc:Fallback>
                <p:oleObj name="Equation" r:id="rId3" imgW="1841400" imgH="368280" progId="Equation.DSMT4">
                  <p:embed/>
                  <p:pic>
                    <p:nvPicPr>
                      <p:cNvPr id="126982" name="Object 6">
                        <a:extLst>
                          <a:ext uri="{FF2B5EF4-FFF2-40B4-BE49-F238E27FC236}">
                            <a16:creationId xmlns:a16="http://schemas.microsoft.com/office/drawing/2014/main" id="{CE2CC9C5-0486-436A-8C10-0C282D3869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163" y="2857500"/>
                        <a:ext cx="4313237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3" name="Text Box 7">
            <a:extLst>
              <a:ext uri="{FF2B5EF4-FFF2-40B4-BE49-F238E27FC236}">
                <a16:creationId xmlns:a16="http://schemas.microsoft.com/office/drawing/2014/main" id="{8BF71D4E-5443-45A3-8515-1D216FDE7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50043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性质２</a:t>
            </a:r>
          </a:p>
        </p:txBody>
      </p:sp>
      <p:graphicFrame>
        <p:nvGraphicFramePr>
          <p:cNvPr id="126984" name="Object 8">
            <a:extLst>
              <a:ext uri="{FF2B5EF4-FFF2-40B4-BE49-F238E27FC236}">
                <a16:creationId xmlns:a16="http://schemas.microsoft.com/office/drawing/2014/main" id="{4AE237D9-B70F-4B00-B435-13B53CF8D5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713370"/>
              </p:ext>
            </p:extLst>
          </p:nvPr>
        </p:nvGraphicFramePr>
        <p:xfrm>
          <a:off x="1411288" y="4100513"/>
          <a:ext cx="343535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06" name="Equation" r:id="rId5" imgW="1473120" imgH="368280" progId="Equation.DSMT4">
                  <p:embed/>
                </p:oleObj>
              </mc:Choice>
              <mc:Fallback>
                <p:oleObj name="Equation" r:id="rId5" imgW="1473120" imgH="368280" progId="Equation.DSMT4">
                  <p:embed/>
                  <p:pic>
                    <p:nvPicPr>
                      <p:cNvPr id="126984" name="Object 8">
                        <a:extLst>
                          <a:ext uri="{FF2B5EF4-FFF2-40B4-BE49-F238E27FC236}">
                            <a16:creationId xmlns:a16="http://schemas.microsoft.com/office/drawing/2014/main" id="{4AE237D9-B70F-4B00-B435-13B53CF8D5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4100513"/>
                        <a:ext cx="343535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5" name="Object 9">
            <a:extLst>
              <a:ext uri="{FF2B5EF4-FFF2-40B4-BE49-F238E27FC236}">
                <a16:creationId xmlns:a16="http://schemas.microsoft.com/office/drawing/2014/main" id="{0531FD21-C8BD-46ED-A013-B098FF99E3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423378"/>
              </p:ext>
            </p:extLst>
          </p:nvPr>
        </p:nvGraphicFramePr>
        <p:xfrm>
          <a:off x="2857500" y="4914900"/>
          <a:ext cx="437197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07" name="Equation" r:id="rId7" imgW="1866600" imgH="368280" progId="Equation.DSMT4">
                  <p:embed/>
                </p:oleObj>
              </mc:Choice>
              <mc:Fallback>
                <p:oleObj name="Equation" r:id="rId7" imgW="1866600" imgH="368280" progId="Equation.DSMT4">
                  <p:embed/>
                  <p:pic>
                    <p:nvPicPr>
                      <p:cNvPr id="126985" name="Object 9">
                        <a:extLst>
                          <a:ext uri="{FF2B5EF4-FFF2-40B4-BE49-F238E27FC236}">
                            <a16:creationId xmlns:a16="http://schemas.microsoft.com/office/drawing/2014/main" id="{0531FD21-C8BD-46ED-A013-B098FF99E3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914900"/>
                        <a:ext cx="4371975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6" name="Text Box 10">
            <a:extLst>
              <a:ext uri="{FF2B5EF4-FFF2-40B4-BE49-F238E27FC236}">
                <a16:creationId xmlns:a16="http://schemas.microsoft.com/office/drawing/2014/main" id="{45DFB5B2-B4D8-4422-8CA5-2FE873D53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981075"/>
            <a:ext cx="708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（二重积分与定积分有类似的性质）</a:t>
            </a:r>
          </a:p>
        </p:txBody>
      </p:sp>
      <p:sp>
        <p:nvSpPr>
          <p:cNvPr id="126987" name="Rectangle 11">
            <a:extLst>
              <a:ext uri="{FF2B5EF4-FFF2-40B4-BE49-F238E27FC236}">
                <a16:creationId xmlns:a16="http://schemas.microsoft.com/office/drawing/2014/main" id="{3273A0A7-A198-42C8-82FE-EF9222FC5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2873" y="369095"/>
            <a:ext cx="4043363" cy="777875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四、二重积分的性质</a:t>
            </a:r>
          </a:p>
        </p:txBody>
      </p:sp>
      <p:sp>
        <p:nvSpPr>
          <p:cNvPr id="126988" name="Text Box 12">
            <a:extLst>
              <a:ext uri="{FF2B5EF4-FFF2-40B4-BE49-F238E27FC236}">
                <a16:creationId xmlns:a16="http://schemas.microsoft.com/office/drawing/2014/main" id="{3C440506-E86A-44F9-9234-A2D77CD34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557338"/>
            <a:ext cx="8064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设下面所涉及到的函数都在有界闭区域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上可积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6989" name="Text Box 13">
            <a:extLst>
              <a:ext uri="{FF2B5EF4-FFF2-40B4-BE49-F238E27FC236}">
                <a16:creationId xmlns:a16="http://schemas.microsoft.com/office/drawing/2014/main" id="{53A9E07E-D074-4AAD-877D-4D754480A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805488"/>
            <a:ext cx="8064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性质</a:t>
            </a: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和性质</a:t>
            </a: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合起来说明二重积分具有</a:t>
            </a: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线性性质</a:t>
            </a: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autoUpdateAnimBg="0"/>
      <p:bldP spid="126983" grpId="0" autoUpdateAnimBg="0"/>
      <p:bldP spid="126986" grpId="0" autoUpdateAnimBg="0"/>
      <p:bldP spid="126988" grpId="0" autoUpdateAnimBg="0"/>
      <p:bldP spid="12698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>
            <a:extLst>
              <a:ext uri="{FF2B5EF4-FFF2-40B4-BE49-F238E27FC236}">
                <a16:creationId xmlns:a16="http://schemas.microsoft.com/office/drawing/2014/main" id="{21DC385D-D2E0-4D94-A460-4A7536C1E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4927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性质３</a:t>
            </a:r>
          </a:p>
        </p:txBody>
      </p:sp>
      <p:sp>
        <p:nvSpPr>
          <p:cNvPr id="128003" name="Text Box 3">
            <a:extLst>
              <a:ext uri="{FF2B5EF4-FFF2-40B4-BE49-F238E27FC236}">
                <a16:creationId xmlns:a16="http://schemas.microsoft.com/office/drawing/2014/main" id="{822D7515-384B-4A13-BA19-D954C9574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549275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对区域具有</a:t>
            </a: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可加性</a:t>
            </a:r>
          </a:p>
        </p:txBody>
      </p:sp>
      <p:graphicFrame>
        <p:nvGraphicFramePr>
          <p:cNvPr id="128004" name="Object 4">
            <a:extLst>
              <a:ext uri="{FF2B5EF4-FFF2-40B4-BE49-F238E27FC236}">
                <a16:creationId xmlns:a16="http://schemas.microsoft.com/office/drawing/2014/main" id="{3ABF3BAB-2D7A-453A-B829-D31FB84523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387932"/>
              </p:ext>
            </p:extLst>
          </p:nvPr>
        </p:nvGraphicFramePr>
        <p:xfrm>
          <a:off x="1441450" y="1282700"/>
          <a:ext cx="598011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01" name="Equation" r:id="rId3" imgW="2679480" imgH="393480" progId="Equation.DSMT4">
                  <p:embed/>
                </p:oleObj>
              </mc:Choice>
              <mc:Fallback>
                <p:oleObj name="Equation" r:id="rId3" imgW="2679480" imgH="393480" progId="Equation.DSMT4">
                  <p:embed/>
                  <p:pic>
                    <p:nvPicPr>
                      <p:cNvPr id="128004" name="Object 4">
                        <a:extLst>
                          <a:ext uri="{FF2B5EF4-FFF2-40B4-BE49-F238E27FC236}">
                            <a16:creationId xmlns:a16="http://schemas.microsoft.com/office/drawing/2014/main" id="{3ABF3BAB-2D7A-453A-B829-D31FB84523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1282700"/>
                        <a:ext cx="5980113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5" name="Text Box 5">
            <a:extLst>
              <a:ext uri="{FF2B5EF4-FFF2-40B4-BE49-F238E27FC236}">
                <a16:creationId xmlns:a16="http://schemas.microsoft.com/office/drawing/2014/main" id="{81C1F8B8-84A1-4AA3-9BD1-807ABA94F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20503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性质４</a:t>
            </a:r>
          </a:p>
        </p:txBody>
      </p:sp>
      <p:grpSp>
        <p:nvGrpSpPr>
          <p:cNvPr id="128006" name="Group 6">
            <a:extLst>
              <a:ext uri="{FF2B5EF4-FFF2-40B4-BE49-F238E27FC236}">
                <a16:creationId xmlns:a16="http://schemas.microsoft.com/office/drawing/2014/main" id="{DE9EEE5F-6E2F-4453-861E-7484134C71E8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2205038"/>
            <a:ext cx="3200400" cy="519112"/>
            <a:chOff x="1488" y="1588"/>
            <a:chExt cx="2016" cy="379"/>
          </a:xfrm>
        </p:grpSpPr>
        <p:graphicFrame>
          <p:nvGraphicFramePr>
            <p:cNvPr id="128007" name="Object 7">
              <a:extLst>
                <a:ext uri="{FF2B5EF4-FFF2-40B4-BE49-F238E27FC236}">
                  <a16:creationId xmlns:a16="http://schemas.microsoft.com/office/drawing/2014/main" id="{E07A58C6-C62A-4C4C-A01A-FF2C535247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12" y="1716"/>
            <a:ext cx="19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302" name="公式" r:id="rId5" imgW="304560" imgH="241200" progId="Equation.3">
                    <p:embed/>
                  </p:oleObj>
                </mc:Choice>
                <mc:Fallback>
                  <p:oleObj name="公式" r:id="rId5" imgW="304560" imgH="241200" progId="Equation.3">
                    <p:embed/>
                    <p:pic>
                      <p:nvPicPr>
                        <p:cNvPr id="128007" name="Object 7">
                          <a:extLst>
                            <a:ext uri="{FF2B5EF4-FFF2-40B4-BE49-F238E27FC236}">
                              <a16:creationId xmlns:a16="http://schemas.microsoft.com/office/drawing/2014/main" id="{E07A58C6-C62A-4C4C-A01A-FF2C535247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2" y="1716"/>
                          <a:ext cx="19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8008" name="Text Box 8">
              <a:extLst>
                <a:ext uri="{FF2B5EF4-FFF2-40B4-BE49-F238E27FC236}">
                  <a16:creationId xmlns:a16="http://schemas.microsoft.com/office/drawing/2014/main" id="{6C6B1D23-0F6B-40E7-A6A3-0D52DEF7F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588"/>
              <a:ext cx="2016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若   为</a:t>
              </a:r>
              <a:r>
                <a:rPr kumimoji="1" lang="en-US" altLang="zh-CN" sz="2800" i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D</a:t>
              </a:r>
              <a:r>
                <a:rPr kumimoji="1"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的面积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kumimoji="1"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则</a:t>
              </a:r>
            </a:p>
          </p:txBody>
        </p:sp>
      </p:grpSp>
      <p:graphicFrame>
        <p:nvGraphicFramePr>
          <p:cNvPr id="128009" name="Object 9">
            <a:extLst>
              <a:ext uri="{FF2B5EF4-FFF2-40B4-BE49-F238E27FC236}">
                <a16:creationId xmlns:a16="http://schemas.microsoft.com/office/drawing/2014/main" id="{13FB8956-F335-498C-BC09-79474BC51F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857773"/>
              </p:ext>
            </p:extLst>
          </p:nvPr>
        </p:nvGraphicFramePr>
        <p:xfrm>
          <a:off x="2752725" y="2843213"/>
          <a:ext cx="296703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03" name="Equation" r:id="rId7" imgW="1269720" imgH="368280" progId="Equation.DSMT4">
                  <p:embed/>
                </p:oleObj>
              </mc:Choice>
              <mc:Fallback>
                <p:oleObj name="Equation" r:id="rId7" imgW="1269720" imgH="368280" progId="Equation.DSMT4">
                  <p:embed/>
                  <p:pic>
                    <p:nvPicPr>
                      <p:cNvPr id="128009" name="Object 9">
                        <a:extLst>
                          <a:ext uri="{FF2B5EF4-FFF2-40B4-BE49-F238E27FC236}">
                            <a16:creationId xmlns:a16="http://schemas.microsoft.com/office/drawing/2014/main" id="{13FB8956-F335-498C-BC09-79474BC51F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2843213"/>
                        <a:ext cx="2967038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0" name="Text Box 10">
            <a:extLst>
              <a:ext uri="{FF2B5EF4-FFF2-40B4-BE49-F238E27FC236}">
                <a16:creationId xmlns:a16="http://schemas.microsoft.com/office/drawing/2014/main" id="{3ADFBA27-9C8B-4C30-B54C-40912B3AA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71633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性质５</a:t>
            </a:r>
          </a:p>
        </p:txBody>
      </p:sp>
      <p:sp>
        <p:nvSpPr>
          <p:cNvPr id="128011" name="Text Box 11">
            <a:extLst>
              <a:ext uri="{FF2B5EF4-FFF2-40B4-BE49-F238E27FC236}">
                <a16:creationId xmlns:a16="http://schemas.microsoft.com/office/drawing/2014/main" id="{2817BCBA-3E84-40AD-B1EB-364C43792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371633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若在</a:t>
            </a:r>
            <a:r>
              <a:rPr kumimoji="1"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</a:t>
            </a:r>
          </a:p>
        </p:txBody>
      </p:sp>
      <p:graphicFrame>
        <p:nvGraphicFramePr>
          <p:cNvPr id="128012" name="Object 12">
            <a:extLst>
              <a:ext uri="{FF2B5EF4-FFF2-40B4-BE49-F238E27FC236}">
                <a16:creationId xmlns:a16="http://schemas.microsoft.com/office/drawing/2014/main" id="{26E55763-9A65-4B2A-8433-FCEB12087E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732115"/>
              </p:ext>
            </p:extLst>
          </p:nvPr>
        </p:nvGraphicFramePr>
        <p:xfrm>
          <a:off x="3207069" y="3763298"/>
          <a:ext cx="2677508" cy="494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04" name="Equation" r:id="rId9" imgW="1091880" imgH="203040" progId="Equation.DSMT4">
                  <p:embed/>
                </p:oleObj>
              </mc:Choice>
              <mc:Fallback>
                <p:oleObj name="Equation" r:id="rId9" imgW="1091880" imgH="203040" progId="Equation.DSMT4">
                  <p:embed/>
                  <p:pic>
                    <p:nvPicPr>
                      <p:cNvPr id="128012" name="Object 12">
                        <a:extLst>
                          <a:ext uri="{FF2B5EF4-FFF2-40B4-BE49-F238E27FC236}">
                            <a16:creationId xmlns:a16="http://schemas.microsoft.com/office/drawing/2014/main" id="{26E55763-9A65-4B2A-8433-FCEB12087E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7069" y="3763298"/>
                        <a:ext cx="2677508" cy="494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3" name="Object 13">
            <a:extLst>
              <a:ext uri="{FF2B5EF4-FFF2-40B4-BE49-F238E27FC236}">
                <a16:creationId xmlns:a16="http://schemas.microsoft.com/office/drawing/2014/main" id="{01C5E1E2-FD24-4A76-8508-B001A82269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046349"/>
              </p:ext>
            </p:extLst>
          </p:nvPr>
        </p:nvGraphicFramePr>
        <p:xfrm>
          <a:off x="2138363" y="4364038"/>
          <a:ext cx="3924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05" name="Equation" r:id="rId11" imgW="1726920" imgH="368280" progId="Equation.DSMT4">
                  <p:embed/>
                </p:oleObj>
              </mc:Choice>
              <mc:Fallback>
                <p:oleObj name="Equation" r:id="rId11" imgW="1726920" imgH="368280" progId="Equation.DSMT4">
                  <p:embed/>
                  <p:pic>
                    <p:nvPicPr>
                      <p:cNvPr id="128013" name="Object 13">
                        <a:extLst>
                          <a:ext uri="{FF2B5EF4-FFF2-40B4-BE49-F238E27FC236}">
                            <a16:creationId xmlns:a16="http://schemas.microsoft.com/office/drawing/2014/main" id="{01C5E1E2-FD24-4A76-8508-B001A82269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4364038"/>
                        <a:ext cx="3924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4" name="Text Box 14">
            <a:extLst>
              <a:ext uri="{FF2B5EF4-FFF2-40B4-BE49-F238E27FC236}">
                <a16:creationId xmlns:a16="http://schemas.microsoft.com/office/drawing/2014/main" id="{A66BD72D-5A08-47ED-BD2B-F884B0628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084763"/>
            <a:ext cx="1209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特别</a:t>
            </a:r>
          </a:p>
        </p:txBody>
      </p:sp>
      <p:graphicFrame>
        <p:nvGraphicFramePr>
          <p:cNvPr id="128015" name="Object 15">
            <a:extLst>
              <a:ext uri="{FF2B5EF4-FFF2-40B4-BE49-F238E27FC236}">
                <a16:creationId xmlns:a16="http://schemas.microsoft.com/office/drawing/2014/main" id="{075B2457-36F9-43C5-BDC9-299FAE970E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118223"/>
              </p:ext>
            </p:extLst>
          </p:nvPr>
        </p:nvGraphicFramePr>
        <p:xfrm>
          <a:off x="2138363" y="5461000"/>
          <a:ext cx="427037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06" name="Equation" r:id="rId13" imgW="1892160" imgH="482400" progId="Equation.DSMT4">
                  <p:embed/>
                </p:oleObj>
              </mc:Choice>
              <mc:Fallback>
                <p:oleObj name="Equation" r:id="rId13" imgW="1892160" imgH="482400" progId="Equation.DSMT4">
                  <p:embed/>
                  <p:pic>
                    <p:nvPicPr>
                      <p:cNvPr id="128015" name="Object 15">
                        <a:extLst>
                          <a:ext uri="{FF2B5EF4-FFF2-40B4-BE49-F238E27FC236}">
                            <a16:creationId xmlns:a16="http://schemas.microsoft.com/office/drawing/2014/main" id="{075B2457-36F9-43C5-BDC9-299FAE970E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5461000"/>
                        <a:ext cx="4270375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6" name="Object 16">
            <a:extLst>
              <a:ext uri="{FF2B5EF4-FFF2-40B4-BE49-F238E27FC236}">
                <a16:creationId xmlns:a16="http://schemas.microsoft.com/office/drawing/2014/main" id="{F0A27FC4-B839-4A3E-9CE0-57C96F1887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638499"/>
              </p:ext>
            </p:extLst>
          </p:nvPr>
        </p:nvGraphicFramePr>
        <p:xfrm>
          <a:off x="4788024" y="578645"/>
          <a:ext cx="2252539" cy="540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07" name="Equation" r:id="rId15" imgW="952200" imgH="228600" progId="Equation.DSMT4">
                  <p:embed/>
                </p:oleObj>
              </mc:Choice>
              <mc:Fallback>
                <p:oleObj name="Equation" r:id="rId15" imgW="952200" imgH="228600" progId="Equation.DSMT4">
                  <p:embed/>
                  <p:pic>
                    <p:nvPicPr>
                      <p:cNvPr id="128016" name="Object 16">
                        <a:extLst>
                          <a:ext uri="{FF2B5EF4-FFF2-40B4-BE49-F238E27FC236}">
                            <a16:creationId xmlns:a16="http://schemas.microsoft.com/office/drawing/2014/main" id="{F0A27FC4-B839-4A3E-9CE0-57C96F1887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578645"/>
                        <a:ext cx="2252539" cy="540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7" name="Text Box 17">
            <a:extLst>
              <a:ext uri="{FF2B5EF4-FFF2-40B4-BE49-F238E27FC236}">
                <a16:creationId xmlns:a16="http://schemas.microsoft.com/office/drawing/2014/main" id="{BC5A3C30-E35E-4F82-9607-D38FB71C3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496" y="3712368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则有</a:t>
            </a:r>
          </a:p>
        </p:txBody>
      </p:sp>
      <p:sp>
        <p:nvSpPr>
          <p:cNvPr id="128018" name="Text Box 18">
            <a:extLst>
              <a:ext uri="{FF2B5EF4-FFF2-40B4-BE49-F238E27FC236}">
                <a16:creationId xmlns:a16="http://schemas.microsoft.com/office/drawing/2014/main" id="{B3B929D6-E7BE-47DC-80F0-CC66D845B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4941888"/>
            <a:ext cx="3303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二重积分的保序性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"/>
                                        <p:tgtEl>
                                          <p:spTgt spid="12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utoUpdateAnimBg="0"/>
      <p:bldP spid="128010" grpId="0" autoUpdateAnimBg="0"/>
      <p:bldP spid="128011" grpId="0" autoUpdateAnimBg="0"/>
      <p:bldP spid="128014" grpId="0" autoUpdateAnimBg="0"/>
      <p:bldP spid="128017" grpId="0" autoUpdateAnimBg="0"/>
      <p:bldP spid="12801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068" name="Object 12">
            <a:extLst>
              <a:ext uri="{FF2B5EF4-FFF2-40B4-BE49-F238E27FC236}">
                <a16:creationId xmlns:a16="http://schemas.microsoft.com/office/drawing/2014/main" id="{64590DD4-2EF0-4E83-A11D-B76E9F0F25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826415"/>
              </p:ext>
            </p:extLst>
          </p:nvPr>
        </p:nvGraphicFramePr>
        <p:xfrm>
          <a:off x="699061" y="634572"/>
          <a:ext cx="7688336" cy="2135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99" name="Document" r:id="rId3" imgW="7767424" imgH="2165218" progId="Word.Document.8">
                  <p:embed/>
                </p:oleObj>
              </mc:Choice>
              <mc:Fallback>
                <p:oleObj name="Document" r:id="rId3" imgW="7767424" imgH="2165218" progId="Word.Document.8">
                  <p:embed/>
                  <p:pic>
                    <p:nvPicPr>
                      <p:cNvPr id="173068" name="Object 12">
                        <a:extLst>
                          <a:ext uri="{FF2B5EF4-FFF2-40B4-BE49-F238E27FC236}">
                            <a16:creationId xmlns:a16="http://schemas.microsoft.com/office/drawing/2014/main" id="{64590DD4-2EF0-4E83-A11D-B76E9F0F25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061" y="634572"/>
                        <a:ext cx="7688336" cy="2135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9" name="Text Box 13">
            <a:extLst>
              <a:ext uri="{FF2B5EF4-FFF2-40B4-BE49-F238E27FC236}">
                <a16:creationId xmlns:a16="http://schemas.microsoft.com/office/drawing/2014/main" id="{09CCA034-9659-4D01-8258-BE86F7628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420888"/>
            <a:ext cx="3529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三角形斜边方程</a:t>
            </a:r>
          </a:p>
        </p:txBody>
      </p:sp>
      <p:graphicFrame>
        <p:nvGraphicFramePr>
          <p:cNvPr id="173070" name="Object 14">
            <a:extLst>
              <a:ext uri="{FF2B5EF4-FFF2-40B4-BE49-F238E27FC236}">
                <a16:creationId xmlns:a16="http://schemas.microsoft.com/office/drawing/2014/main" id="{A11CF1ED-E3A2-4FBE-83BC-28FADCBC8F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455740"/>
              </p:ext>
            </p:extLst>
          </p:nvPr>
        </p:nvGraphicFramePr>
        <p:xfrm>
          <a:off x="3874694" y="2469638"/>
          <a:ext cx="1415269" cy="487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00" name="Equation" r:id="rId5" imgW="583920" imgH="203040" progId="Equation.DSMT4">
                  <p:embed/>
                </p:oleObj>
              </mc:Choice>
              <mc:Fallback>
                <p:oleObj name="Equation" r:id="rId5" imgW="583920" imgH="203040" progId="Equation.DSMT4">
                  <p:embed/>
                  <p:pic>
                    <p:nvPicPr>
                      <p:cNvPr id="173070" name="Object 14">
                        <a:extLst>
                          <a:ext uri="{FF2B5EF4-FFF2-40B4-BE49-F238E27FC236}">
                            <a16:creationId xmlns:a16="http://schemas.microsoft.com/office/drawing/2014/main" id="{A11CF1ED-E3A2-4FBE-83BC-28FADCBC8F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4694" y="2469638"/>
                        <a:ext cx="1415269" cy="487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71" name="Object 15">
            <a:extLst>
              <a:ext uri="{FF2B5EF4-FFF2-40B4-BE49-F238E27FC236}">
                <a16:creationId xmlns:a16="http://schemas.microsoft.com/office/drawing/2014/main" id="{C8B2F4D8-621A-416B-AFDA-3A761AD0CE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453201"/>
              </p:ext>
            </p:extLst>
          </p:nvPr>
        </p:nvGraphicFramePr>
        <p:xfrm>
          <a:off x="830263" y="3137421"/>
          <a:ext cx="453548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01" name="Document" r:id="rId7" imgW="4543220" imgH="517553" progId="Word.Document.8">
                  <p:embed/>
                </p:oleObj>
              </mc:Choice>
              <mc:Fallback>
                <p:oleObj name="Document" r:id="rId7" imgW="4543220" imgH="517553" progId="Word.Document.8">
                  <p:embed/>
                  <p:pic>
                    <p:nvPicPr>
                      <p:cNvPr id="173071" name="Object 15">
                        <a:extLst>
                          <a:ext uri="{FF2B5EF4-FFF2-40B4-BE49-F238E27FC236}">
                            <a16:creationId xmlns:a16="http://schemas.microsoft.com/office/drawing/2014/main" id="{C8B2F4D8-621A-416B-AFDA-3A761AD0CE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3137421"/>
                        <a:ext cx="4535487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72" name="Object 16">
            <a:extLst>
              <a:ext uri="{FF2B5EF4-FFF2-40B4-BE49-F238E27FC236}">
                <a16:creationId xmlns:a16="http://schemas.microsoft.com/office/drawing/2014/main" id="{4B97B88A-D4AE-4E90-BED4-6C8069CAB3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346864"/>
              </p:ext>
            </p:extLst>
          </p:nvPr>
        </p:nvGraphicFramePr>
        <p:xfrm>
          <a:off x="804865" y="3863941"/>
          <a:ext cx="4786312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02" name="Document" r:id="rId9" imgW="4802099" imgH="517553" progId="Word.Document.8">
                  <p:embed/>
                </p:oleObj>
              </mc:Choice>
              <mc:Fallback>
                <p:oleObj name="Document" r:id="rId9" imgW="4802099" imgH="517553" progId="Word.Document.8">
                  <p:embed/>
                  <p:pic>
                    <p:nvPicPr>
                      <p:cNvPr id="173072" name="Object 16">
                        <a:extLst>
                          <a:ext uri="{FF2B5EF4-FFF2-40B4-BE49-F238E27FC236}">
                            <a16:creationId xmlns:a16="http://schemas.microsoft.com/office/drawing/2014/main" id="{4B97B88A-D4AE-4E90-BED4-6C8069CAB3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5" y="3863941"/>
                        <a:ext cx="4786312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73" name="Object 17">
            <a:extLst>
              <a:ext uri="{FF2B5EF4-FFF2-40B4-BE49-F238E27FC236}">
                <a16:creationId xmlns:a16="http://schemas.microsoft.com/office/drawing/2014/main" id="{25D16474-8DE3-44EA-960B-CED5B352BC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519402"/>
              </p:ext>
            </p:extLst>
          </p:nvPr>
        </p:nvGraphicFramePr>
        <p:xfrm>
          <a:off x="784604" y="4592015"/>
          <a:ext cx="527208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03" name="Document" r:id="rId11" imgW="5484493" imgH="556401" progId="Word.Document.8">
                  <p:embed/>
                </p:oleObj>
              </mc:Choice>
              <mc:Fallback>
                <p:oleObj name="Document" r:id="rId11" imgW="5484493" imgH="556401" progId="Word.Document.8">
                  <p:embed/>
                  <p:pic>
                    <p:nvPicPr>
                      <p:cNvPr id="173073" name="Object 17">
                        <a:extLst>
                          <a:ext uri="{FF2B5EF4-FFF2-40B4-BE49-F238E27FC236}">
                            <a16:creationId xmlns:a16="http://schemas.microsoft.com/office/drawing/2014/main" id="{25D16474-8DE3-44EA-960B-CED5B352BC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604" y="4592015"/>
                        <a:ext cx="527208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74" name="Object 18">
            <a:extLst>
              <a:ext uri="{FF2B5EF4-FFF2-40B4-BE49-F238E27FC236}">
                <a16:creationId xmlns:a16="http://schemas.microsoft.com/office/drawing/2014/main" id="{6FC563FA-C198-4B2E-8334-225E2E0DB3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928320"/>
              </p:ext>
            </p:extLst>
          </p:nvPr>
        </p:nvGraphicFramePr>
        <p:xfrm>
          <a:off x="756973" y="5424827"/>
          <a:ext cx="1238309" cy="1018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04" name="Document" r:id="rId13" imgW="1264311" imgH="1031146" progId="Word.Document.8">
                  <p:embed/>
                </p:oleObj>
              </mc:Choice>
              <mc:Fallback>
                <p:oleObj name="Document" r:id="rId13" imgW="1264311" imgH="1031146" progId="Word.Document.8">
                  <p:embed/>
                  <p:pic>
                    <p:nvPicPr>
                      <p:cNvPr id="173074" name="Object 18">
                        <a:extLst>
                          <a:ext uri="{FF2B5EF4-FFF2-40B4-BE49-F238E27FC236}">
                            <a16:creationId xmlns:a16="http://schemas.microsoft.com/office/drawing/2014/main" id="{6FC563FA-C198-4B2E-8334-225E2E0DB3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973" y="5424827"/>
                        <a:ext cx="1238309" cy="1018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3075" name="Group 19">
            <a:extLst>
              <a:ext uri="{FF2B5EF4-FFF2-40B4-BE49-F238E27FC236}">
                <a16:creationId xmlns:a16="http://schemas.microsoft.com/office/drawing/2014/main" id="{E17FBC5B-EFF0-4CDC-8BBC-5646C21B4DB1}"/>
              </a:ext>
            </a:extLst>
          </p:cNvPr>
          <p:cNvGrpSpPr>
            <a:grpSpLocks/>
          </p:cNvGrpSpPr>
          <p:nvPr/>
        </p:nvGrpSpPr>
        <p:grpSpPr bwMode="auto">
          <a:xfrm>
            <a:off x="6249839" y="2164177"/>
            <a:ext cx="2382837" cy="1960563"/>
            <a:chOff x="0" y="0"/>
            <a:chExt cx="1501" cy="1235"/>
          </a:xfrm>
        </p:grpSpPr>
        <p:sp>
          <p:nvSpPr>
            <p:cNvPr id="173076" name="AutoShape 20">
              <a:extLst>
                <a:ext uri="{FF2B5EF4-FFF2-40B4-BE49-F238E27FC236}">
                  <a16:creationId xmlns:a16="http://schemas.microsoft.com/office/drawing/2014/main" id="{D5D4A286-70FC-4022-A7CD-98E747C22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" y="549"/>
              <a:ext cx="460" cy="460"/>
            </a:xfrm>
            <a:prstGeom prst="rtTriangl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73077" name="Group 21">
              <a:extLst>
                <a:ext uri="{FF2B5EF4-FFF2-40B4-BE49-F238E27FC236}">
                  <a16:creationId xmlns:a16="http://schemas.microsoft.com/office/drawing/2014/main" id="{60ED8F64-4874-4BB7-A891-8D7C5E6D7E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501" cy="1216"/>
              <a:chOff x="0" y="0"/>
              <a:chExt cx="1501" cy="1216"/>
            </a:xfrm>
          </p:grpSpPr>
          <p:sp>
            <p:nvSpPr>
              <p:cNvPr id="173078" name="Line 22">
                <a:extLst>
                  <a:ext uri="{FF2B5EF4-FFF2-40B4-BE49-F238E27FC236}">
                    <a16:creationId xmlns:a16="http://schemas.microsoft.com/office/drawing/2014/main" id="{C5E1F813-FB87-4293-8F33-32B952599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" y="1009"/>
                <a:ext cx="14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079" name="Line 23">
                <a:extLst>
                  <a:ext uri="{FF2B5EF4-FFF2-40B4-BE49-F238E27FC236}">
                    <a16:creationId xmlns:a16="http://schemas.microsoft.com/office/drawing/2014/main" id="{E3C33185-0A3A-4E7E-9799-A9397C1FA7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" y="1"/>
                <a:ext cx="0" cy="1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73080" name="Object 24">
                <a:extLst>
                  <a:ext uri="{FF2B5EF4-FFF2-40B4-BE49-F238E27FC236}">
                    <a16:creationId xmlns:a16="http://schemas.microsoft.com/office/drawing/2014/main" id="{ECA0A070-A908-41E1-AF20-053C212D4BE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0" y="1057"/>
              <a:ext cx="101" cy="1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705" r:id="rId15" imgW="228719" imgH="254097" progId="Equation.3">
                      <p:embed/>
                    </p:oleObj>
                  </mc:Choice>
                  <mc:Fallback>
                    <p:oleObj r:id="rId15" imgW="228719" imgH="254097" progId="Equation.3">
                      <p:embed/>
                      <p:pic>
                        <p:nvPicPr>
                          <p:cNvPr id="173080" name="Object 24">
                            <a:extLst>
                              <a:ext uri="{FF2B5EF4-FFF2-40B4-BE49-F238E27FC236}">
                                <a16:creationId xmlns:a16="http://schemas.microsoft.com/office/drawing/2014/main" id="{ECA0A070-A908-41E1-AF20-053C212D4BE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1057"/>
                            <a:ext cx="101" cy="1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3081" name="Object 25">
                <a:extLst>
                  <a:ext uri="{FF2B5EF4-FFF2-40B4-BE49-F238E27FC236}">
                    <a16:creationId xmlns:a16="http://schemas.microsoft.com/office/drawing/2014/main" id="{ED710B02-DA7D-4DFA-B5A4-20A249F0385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84" y="1105"/>
              <a:ext cx="117" cy="1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706" r:id="rId17" imgW="266670" imgH="253987" progId="Equation.3">
                      <p:embed/>
                    </p:oleObj>
                  </mc:Choice>
                  <mc:Fallback>
                    <p:oleObj r:id="rId17" imgW="266670" imgH="253987" progId="Equation.3">
                      <p:embed/>
                      <p:pic>
                        <p:nvPicPr>
                          <p:cNvPr id="173081" name="Object 25">
                            <a:extLst>
                              <a:ext uri="{FF2B5EF4-FFF2-40B4-BE49-F238E27FC236}">
                                <a16:creationId xmlns:a16="http://schemas.microsoft.com/office/drawing/2014/main" id="{ED710B02-DA7D-4DFA-B5A4-20A249F0385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84" y="1105"/>
                            <a:ext cx="117" cy="1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3082" name="Object 26">
                <a:extLst>
                  <a:ext uri="{FF2B5EF4-FFF2-40B4-BE49-F238E27FC236}">
                    <a16:creationId xmlns:a16="http://schemas.microsoft.com/office/drawing/2014/main" id="{434DB5F0-881A-4BDD-9DB3-14D882FF0BA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0" y="0"/>
              <a:ext cx="117" cy="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707" r:id="rId19" imgW="266670" imgH="330088" progId="Equation.3">
                      <p:embed/>
                    </p:oleObj>
                  </mc:Choice>
                  <mc:Fallback>
                    <p:oleObj r:id="rId19" imgW="266670" imgH="330088" progId="Equation.3">
                      <p:embed/>
                      <p:pic>
                        <p:nvPicPr>
                          <p:cNvPr id="173082" name="Object 26">
                            <a:extLst>
                              <a:ext uri="{FF2B5EF4-FFF2-40B4-BE49-F238E27FC236}">
                                <a16:creationId xmlns:a16="http://schemas.microsoft.com/office/drawing/2014/main" id="{434DB5F0-881A-4BDD-9DB3-14D882FF0BA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" y="0"/>
                            <a:ext cx="117" cy="1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3083" name="Object 27">
              <a:extLst>
                <a:ext uri="{FF2B5EF4-FFF2-40B4-BE49-F238E27FC236}">
                  <a16:creationId xmlns:a16="http://schemas.microsoft.com/office/drawing/2014/main" id="{012CBFC7-C1EF-4B87-B472-0C01BE7FB5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" y="482"/>
            <a:ext cx="8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708" r:id="rId21" imgW="177809" imgH="304589" progId="Equation.3">
                    <p:embed/>
                  </p:oleObj>
                </mc:Choice>
                <mc:Fallback>
                  <p:oleObj r:id="rId21" imgW="177809" imgH="304589" progId="Equation.3">
                    <p:embed/>
                    <p:pic>
                      <p:nvPicPr>
                        <p:cNvPr id="173083" name="Object 27">
                          <a:extLst>
                            <a:ext uri="{FF2B5EF4-FFF2-40B4-BE49-F238E27FC236}">
                              <a16:creationId xmlns:a16="http://schemas.microsoft.com/office/drawing/2014/main" id="{012CBFC7-C1EF-4B87-B472-0C01BE7FB5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" y="482"/>
                          <a:ext cx="8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3084" name="Object 28">
              <a:extLst>
                <a:ext uri="{FF2B5EF4-FFF2-40B4-BE49-F238E27FC236}">
                  <a16:creationId xmlns:a16="http://schemas.microsoft.com/office/drawing/2014/main" id="{EDA55D54-899A-4569-A749-88DF58AFBA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4" y="1079"/>
            <a:ext cx="101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709" r:id="rId23" imgW="215936" imgH="304721" progId="Equation.3">
                    <p:embed/>
                  </p:oleObj>
                </mc:Choice>
                <mc:Fallback>
                  <p:oleObj r:id="rId23" imgW="215936" imgH="304721" progId="Equation.3">
                    <p:embed/>
                    <p:pic>
                      <p:nvPicPr>
                        <p:cNvPr id="173084" name="Object 28">
                          <a:extLst>
                            <a:ext uri="{FF2B5EF4-FFF2-40B4-BE49-F238E27FC236}">
                              <a16:creationId xmlns:a16="http://schemas.microsoft.com/office/drawing/2014/main" id="{EDA55D54-899A-4569-A749-88DF58AFBA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4" y="1079"/>
                          <a:ext cx="101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3085" name="Object 29">
              <a:extLst>
                <a:ext uri="{FF2B5EF4-FFF2-40B4-BE49-F238E27FC236}">
                  <a16:creationId xmlns:a16="http://schemas.microsoft.com/office/drawing/2014/main" id="{1C11C383-411B-4A50-B122-A452B0E5C6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7" y="1092"/>
            <a:ext cx="8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710" r:id="rId25" imgW="177809" imgH="304589" progId="Equation.3">
                    <p:embed/>
                  </p:oleObj>
                </mc:Choice>
                <mc:Fallback>
                  <p:oleObj r:id="rId25" imgW="177809" imgH="304589" progId="Equation.3">
                    <p:embed/>
                    <p:pic>
                      <p:nvPicPr>
                        <p:cNvPr id="173085" name="Object 29">
                          <a:extLst>
                            <a:ext uri="{FF2B5EF4-FFF2-40B4-BE49-F238E27FC236}">
                              <a16:creationId xmlns:a16="http://schemas.microsoft.com/office/drawing/2014/main" id="{1C11C383-411B-4A50-B122-A452B0E5C6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092"/>
                          <a:ext cx="8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086" name="Line 30">
              <a:extLst>
                <a:ext uri="{FF2B5EF4-FFF2-40B4-BE49-F238E27FC236}">
                  <a16:creationId xmlns:a16="http://schemas.microsoft.com/office/drawing/2014/main" id="{C414DBC9-5036-4B2D-B00C-4394DE1EA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56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73087" name="Object 31">
              <a:extLst>
                <a:ext uri="{FF2B5EF4-FFF2-40B4-BE49-F238E27FC236}">
                  <a16:creationId xmlns:a16="http://schemas.microsoft.com/office/drawing/2014/main" id="{DFB4F6A3-0FE0-4514-8CF6-7DE71D2C41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865"/>
            <a:ext cx="96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711" r:id="rId26" imgW="317542" imgH="292164" progId="Equation.3">
                    <p:embed/>
                  </p:oleObj>
                </mc:Choice>
                <mc:Fallback>
                  <p:oleObj r:id="rId26" imgW="317542" imgH="292164" progId="Equation.3">
                    <p:embed/>
                    <p:pic>
                      <p:nvPicPr>
                        <p:cNvPr id="173087" name="Object 31">
                          <a:extLst>
                            <a:ext uri="{FF2B5EF4-FFF2-40B4-BE49-F238E27FC236}">
                              <a16:creationId xmlns:a16="http://schemas.microsoft.com/office/drawing/2014/main" id="{DFB4F6A3-0FE0-4514-8CF6-7DE71D2C41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865"/>
                          <a:ext cx="96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93E761D-FE0F-4723-A521-C6AFAE62EC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961147"/>
              </p:ext>
            </p:extLst>
          </p:nvPr>
        </p:nvGraphicFramePr>
        <p:xfrm>
          <a:off x="4876800" y="537793"/>
          <a:ext cx="2324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12" name="Equation" r:id="rId28" imgW="1028520" imgH="368280" progId="Equation.DSMT4">
                  <p:embed/>
                </p:oleObj>
              </mc:Choice>
              <mc:Fallback>
                <p:oleObj name="Equation" r:id="rId28" imgW="1028520" imgH="368280" progId="Equation.DSMT4">
                  <p:embed/>
                  <p:pic>
                    <p:nvPicPr>
                      <p:cNvPr id="0" name="Object 4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37793"/>
                        <a:ext cx="2324100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5C84F01-758E-4304-AB0E-2C3D769CA3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021999"/>
              </p:ext>
            </p:extLst>
          </p:nvPr>
        </p:nvGraphicFramePr>
        <p:xfrm>
          <a:off x="2605088" y="569913"/>
          <a:ext cx="195262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13" name="Equation" r:id="rId30" imgW="876240" imgH="368280" progId="Equation.DSMT4">
                  <p:embed/>
                </p:oleObj>
              </mc:Choice>
              <mc:Fallback>
                <p:oleObj name="Equation" r:id="rId30" imgW="876240" imgH="368280" progId="Equation.DSMT4">
                  <p:embed/>
                  <p:pic>
                    <p:nvPicPr>
                      <p:cNvPr id="0" name="Object 4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569913"/>
                        <a:ext cx="1952625" cy="830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88">
            <a:extLst>
              <a:ext uri="{FF2B5EF4-FFF2-40B4-BE49-F238E27FC236}">
                <a16:creationId xmlns:a16="http://schemas.microsoft.com/office/drawing/2014/main" id="{A21FF4D4-C7C7-4D9E-8081-79003D579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226494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DCA4BB7-6D91-4804-AB09-9A6C454D1E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193605"/>
              </p:ext>
            </p:extLst>
          </p:nvPr>
        </p:nvGraphicFramePr>
        <p:xfrm>
          <a:off x="2464595" y="3164623"/>
          <a:ext cx="2467445" cy="485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14" name="Equation" r:id="rId32" imgW="1040948" imgH="203112" progId="Equation.DSMT4">
                  <p:embed/>
                </p:oleObj>
              </mc:Choice>
              <mc:Fallback>
                <p:oleObj name="Equation" r:id="rId32" imgW="1040948" imgH="203112" progId="Equation.DSMT4">
                  <p:embed/>
                  <p:pic>
                    <p:nvPicPr>
                      <p:cNvPr id="0" name="Object 4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4595" y="3164623"/>
                        <a:ext cx="2467445" cy="4855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14C9549-73E8-40AB-8191-7DDC9349BB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968819"/>
              </p:ext>
            </p:extLst>
          </p:nvPr>
        </p:nvGraphicFramePr>
        <p:xfrm>
          <a:off x="2461882" y="3880931"/>
          <a:ext cx="2268314" cy="469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15" name="Equation" r:id="rId34" imgW="990360" imgH="203040" progId="Equation.DSMT4">
                  <p:embed/>
                </p:oleObj>
              </mc:Choice>
              <mc:Fallback>
                <p:oleObj name="Equation" r:id="rId34" imgW="990360" imgH="203040" progId="Equation.DSMT4">
                  <p:embed/>
                  <p:pic>
                    <p:nvPicPr>
                      <p:cNvPr id="0" name="Object 4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1882" y="3880931"/>
                        <a:ext cx="2268314" cy="4697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AB53C872-3440-4588-8A3B-EC8A081722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953109"/>
              </p:ext>
            </p:extLst>
          </p:nvPr>
        </p:nvGraphicFramePr>
        <p:xfrm>
          <a:off x="2047354" y="4488984"/>
          <a:ext cx="3318396" cy="668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16" name="Equation" r:id="rId36" imgW="1396800" imgH="279360" progId="Equation.DSMT4">
                  <p:embed/>
                </p:oleObj>
              </mc:Choice>
              <mc:Fallback>
                <p:oleObj name="Equation" r:id="rId36" imgW="1396800" imgH="279360" progId="Equation.DSMT4">
                  <p:embed/>
                  <p:pic>
                    <p:nvPicPr>
                      <p:cNvPr id="0" name="Object 4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354" y="4488984"/>
                        <a:ext cx="3318396" cy="668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057A7F7-B19D-4568-9E1A-4CF1D91D24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100763"/>
              </p:ext>
            </p:extLst>
          </p:nvPr>
        </p:nvGraphicFramePr>
        <p:xfrm>
          <a:off x="1763688" y="5357837"/>
          <a:ext cx="4725452" cy="865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17" name="Equation" r:id="rId38" imgW="2019240" imgH="368280" progId="Equation.DSMT4">
                  <p:embed/>
                </p:oleObj>
              </mc:Choice>
              <mc:Fallback>
                <p:oleObj name="Equation" r:id="rId38" imgW="2019240" imgH="368280" progId="Equation.DSMT4">
                  <p:embed/>
                  <p:pic>
                    <p:nvPicPr>
                      <p:cNvPr id="0" name="Object 4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357837"/>
                        <a:ext cx="4725452" cy="8655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22" name="Object 2">
            <a:extLst>
              <a:ext uri="{FF2B5EF4-FFF2-40B4-BE49-F238E27FC236}">
                <a16:creationId xmlns:a16="http://schemas.microsoft.com/office/drawing/2014/main" id="{998A379D-7EAF-4A6F-BC13-0E14888D7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273767"/>
              </p:ext>
            </p:extLst>
          </p:nvPr>
        </p:nvGraphicFramePr>
        <p:xfrm>
          <a:off x="681038" y="550863"/>
          <a:ext cx="7053262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55" name="Document" r:id="rId3" imgW="7044513" imgH="968310" progId="Word.Document.8">
                  <p:embed/>
                </p:oleObj>
              </mc:Choice>
              <mc:Fallback>
                <p:oleObj name="Document" r:id="rId3" imgW="7044513" imgH="968310" progId="Word.Document.8">
                  <p:embed/>
                  <p:pic>
                    <p:nvPicPr>
                      <p:cNvPr id="133122" name="Object 2">
                        <a:extLst>
                          <a:ext uri="{FF2B5EF4-FFF2-40B4-BE49-F238E27FC236}">
                            <a16:creationId xmlns:a16="http://schemas.microsoft.com/office/drawing/2014/main" id="{998A379D-7EAF-4A6F-BC13-0E14888D70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550863"/>
                        <a:ext cx="7053262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pattFill prst="lgGrid">
                              <a:fgClr>
                                <a:schemeClr val="tx2"/>
                              </a:fgClr>
                              <a:bgClr>
                                <a:srgbClr val="FFFFFF"/>
                              </a:bgClr>
                            </a:patt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4" name="Object 4">
            <a:extLst>
              <a:ext uri="{FF2B5EF4-FFF2-40B4-BE49-F238E27FC236}">
                <a16:creationId xmlns:a16="http://schemas.microsoft.com/office/drawing/2014/main" id="{D45E7843-07D2-4D54-AEC3-07AF52CA85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05659"/>
              </p:ext>
            </p:extLst>
          </p:nvPr>
        </p:nvGraphicFramePr>
        <p:xfrm>
          <a:off x="1876629" y="2445048"/>
          <a:ext cx="4003268" cy="62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56" name="Equation" r:id="rId5" imgW="1625400" imgH="253800" progId="Equation.DSMT4">
                  <p:embed/>
                </p:oleObj>
              </mc:Choice>
              <mc:Fallback>
                <p:oleObj name="Equation" r:id="rId5" imgW="1625400" imgH="253800" progId="Equation.DSMT4">
                  <p:embed/>
                  <p:pic>
                    <p:nvPicPr>
                      <p:cNvPr id="133124" name="Object 4">
                        <a:extLst>
                          <a:ext uri="{FF2B5EF4-FFF2-40B4-BE49-F238E27FC236}">
                            <a16:creationId xmlns:a16="http://schemas.microsoft.com/office/drawing/2014/main" id="{D45E7843-07D2-4D54-AEC3-07AF52CA85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629" y="2445048"/>
                        <a:ext cx="4003268" cy="62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7" name="Object 7">
            <a:extLst>
              <a:ext uri="{FF2B5EF4-FFF2-40B4-BE49-F238E27FC236}">
                <a16:creationId xmlns:a16="http://schemas.microsoft.com/office/drawing/2014/main" id="{F91481D1-DC43-4A33-AE5F-F45E3642EC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286706"/>
              </p:ext>
            </p:extLst>
          </p:nvPr>
        </p:nvGraphicFramePr>
        <p:xfrm>
          <a:off x="827584" y="3943920"/>
          <a:ext cx="5052313" cy="59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57" name="Equation" r:id="rId7" imgW="2158920" imgH="253800" progId="Equation.DSMT4">
                  <p:embed/>
                </p:oleObj>
              </mc:Choice>
              <mc:Fallback>
                <p:oleObj name="Equation" r:id="rId7" imgW="2158920" imgH="253800" progId="Equation.DSMT4">
                  <p:embed/>
                  <p:pic>
                    <p:nvPicPr>
                      <p:cNvPr id="133127" name="Object 7">
                        <a:extLst>
                          <a:ext uri="{FF2B5EF4-FFF2-40B4-BE49-F238E27FC236}">
                            <a16:creationId xmlns:a16="http://schemas.microsoft.com/office/drawing/2014/main" id="{F91481D1-DC43-4A33-AE5F-F45E3642EC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943920"/>
                        <a:ext cx="5052313" cy="594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9" name="Text Box 9">
            <a:extLst>
              <a:ext uri="{FF2B5EF4-FFF2-40B4-BE49-F238E27FC236}">
                <a16:creationId xmlns:a16="http://schemas.microsoft.com/office/drawing/2014/main" id="{8902DA60-AFC4-4AD8-8903-A83435492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685751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EBF8175-2AC1-43C9-AF7B-845779D8B0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318086"/>
              </p:ext>
            </p:extLst>
          </p:nvPr>
        </p:nvGraphicFramePr>
        <p:xfrm>
          <a:off x="1604961" y="523875"/>
          <a:ext cx="3222816" cy="925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58" name="Equation" r:id="rId9" imgW="1409400" imgH="406080" progId="Equation.DSMT4">
                  <p:embed/>
                </p:oleObj>
              </mc:Choice>
              <mc:Fallback>
                <p:oleObj name="Equation" r:id="rId9" imgW="1409400" imgH="406080" progId="Equation.DSMT4">
                  <p:embed/>
                  <p:pic>
                    <p:nvPicPr>
                      <p:cNvPr id="0" name="Object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1" y="523875"/>
                        <a:ext cx="3222816" cy="9254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1B3AA4B-CCDA-4644-A45E-DF66E85521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36696"/>
              </p:ext>
            </p:extLst>
          </p:nvPr>
        </p:nvGraphicFramePr>
        <p:xfrm>
          <a:off x="827584" y="3131695"/>
          <a:ext cx="27178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59" name="Equation" r:id="rId11" imgW="1168200" imgH="228600" progId="Equation.DSMT4">
                  <p:embed/>
                </p:oleObj>
              </mc:Choice>
              <mc:Fallback>
                <p:oleObj name="Equation" r:id="rId11" imgW="1168200" imgH="228600" progId="Equation.DSMT4">
                  <p:embed/>
                  <p:pic>
                    <p:nvPicPr>
                      <p:cNvPr id="0" name="Object 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131695"/>
                        <a:ext cx="2717800" cy="531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C3A6BA97-C899-4903-ACE4-C38D78CCDB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732940"/>
              </p:ext>
            </p:extLst>
          </p:nvPr>
        </p:nvGraphicFramePr>
        <p:xfrm>
          <a:off x="855663" y="4938713"/>
          <a:ext cx="458628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60" name="Equation" r:id="rId13" imgW="2006280" imgH="406080" progId="Equation.DSMT4">
                  <p:embed/>
                </p:oleObj>
              </mc:Choice>
              <mc:Fallback>
                <p:oleObj name="Equation" r:id="rId13" imgW="2006280" imgH="40608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3EBF8175-2AC1-43C9-AF7B-845779D8B0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4938713"/>
                        <a:ext cx="4586287" cy="925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35E7A7F-FF62-4C25-93BB-334F96D673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18600"/>
              </p:ext>
            </p:extLst>
          </p:nvPr>
        </p:nvGraphicFramePr>
        <p:xfrm>
          <a:off x="1412996" y="1662099"/>
          <a:ext cx="2800235" cy="60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61" name="Equation" r:id="rId15" imgW="1180800" imgH="253800" progId="Equation.DSMT4">
                  <p:embed/>
                </p:oleObj>
              </mc:Choice>
              <mc:Fallback>
                <p:oleObj name="Equation" r:id="rId15" imgW="1180800" imgH="253800" progId="Equation.DSMT4">
                  <p:embed/>
                  <p:pic>
                    <p:nvPicPr>
                      <p:cNvPr id="0" name="Object 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996" y="1662099"/>
                        <a:ext cx="2800235" cy="605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30" name="Object 6">
            <a:extLst>
              <a:ext uri="{FF2B5EF4-FFF2-40B4-BE49-F238E27FC236}">
                <a16:creationId xmlns:a16="http://schemas.microsoft.com/office/drawing/2014/main" id="{E9AFD11F-716D-4B5A-AE34-2948E365D7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749176"/>
              </p:ext>
            </p:extLst>
          </p:nvPr>
        </p:nvGraphicFramePr>
        <p:xfrm>
          <a:off x="546100" y="714375"/>
          <a:ext cx="7839075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42" name="Document" r:id="rId3" imgW="8036209" imgH="1242687" progId="Word.Document.8">
                  <p:embed/>
                </p:oleObj>
              </mc:Choice>
              <mc:Fallback>
                <p:oleObj name="Document" r:id="rId3" imgW="8036209" imgH="1242687" progId="Word.Document.8">
                  <p:embed/>
                  <p:pic>
                    <p:nvPicPr>
                      <p:cNvPr id="129030" name="Object 6">
                        <a:extLst>
                          <a:ext uri="{FF2B5EF4-FFF2-40B4-BE49-F238E27FC236}">
                            <a16:creationId xmlns:a16="http://schemas.microsoft.com/office/drawing/2014/main" id="{E9AFD11F-716D-4B5A-AE34-2948E365D7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714375"/>
                        <a:ext cx="7839075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pattFill prst="lgGrid">
                              <a:fgClr>
                                <a:schemeClr val="tx2"/>
                              </a:fgClr>
                              <a:bgClr>
                                <a:srgbClr val="FFFFFF"/>
                              </a:bgClr>
                            </a:patt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1" name="Text Box 7">
            <a:extLst>
              <a:ext uri="{FF2B5EF4-FFF2-40B4-BE49-F238E27FC236}">
                <a16:creationId xmlns:a16="http://schemas.microsoft.com/office/drawing/2014/main" id="{AABC9C0C-B4BD-4BA5-9095-4DDC6067C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9215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性质６</a:t>
            </a:r>
          </a:p>
        </p:txBody>
      </p:sp>
      <p:graphicFrame>
        <p:nvGraphicFramePr>
          <p:cNvPr id="129032" name="Object 8">
            <a:extLst>
              <a:ext uri="{FF2B5EF4-FFF2-40B4-BE49-F238E27FC236}">
                <a16:creationId xmlns:a16="http://schemas.microsoft.com/office/drawing/2014/main" id="{F4F096CC-77FE-464E-86E7-36CB553F21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281178"/>
              </p:ext>
            </p:extLst>
          </p:nvPr>
        </p:nvGraphicFramePr>
        <p:xfrm>
          <a:off x="2454275" y="1960563"/>
          <a:ext cx="374650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43" name="Equation" r:id="rId5" imgW="1600200" imgH="368280" progId="Equation.DSMT4">
                  <p:embed/>
                </p:oleObj>
              </mc:Choice>
              <mc:Fallback>
                <p:oleObj name="Equation" r:id="rId5" imgW="1600200" imgH="368280" progId="Equation.DSMT4">
                  <p:embed/>
                  <p:pic>
                    <p:nvPicPr>
                      <p:cNvPr id="129032" name="Object 8">
                        <a:extLst>
                          <a:ext uri="{FF2B5EF4-FFF2-40B4-BE49-F238E27FC236}">
                            <a16:creationId xmlns:a16="http://schemas.microsoft.com/office/drawing/2014/main" id="{F4F096CC-77FE-464E-86E7-36CB553F21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1960563"/>
                        <a:ext cx="374650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3" name="Text Box 9">
            <a:extLst>
              <a:ext uri="{FF2B5EF4-FFF2-40B4-BE49-F238E27FC236}">
                <a16:creationId xmlns:a16="http://schemas.microsoft.com/office/drawing/2014/main" id="{8AA690A9-6023-4BEC-9136-E4D85CFF8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2636838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（二重积分估值不等式）</a:t>
            </a:r>
          </a:p>
        </p:txBody>
      </p:sp>
      <p:graphicFrame>
        <p:nvGraphicFramePr>
          <p:cNvPr id="129034" name="Object 10">
            <a:extLst>
              <a:ext uri="{FF2B5EF4-FFF2-40B4-BE49-F238E27FC236}">
                <a16:creationId xmlns:a16="http://schemas.microsoft.com/office/drawing/2014/main" id="{30EECEDC-CE75-4EFA-8CBE-A3AC0795F7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942526"/>
              </p:ext>
            </p:extLst>
          </p:nvPr>
        </p:nvGraphicFramePr>
        <p:xfrm>
          <a:off x="534988" y="3435350"/>
          <a:ext cx="807402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44" name="Document" r:id="rId7" imgW="7885003" imgH="1294166" progId="Word.Document.8">
                  <p:embed/>
                </p:oleObj>
              </mc:Choice>
              <mc:Fallback>
                <p:oleObj name="Document" r:id="rId7" imgW="7885003" imgH="1294166" progId="Word.Document.8">
                  <p:embed/>
                  <p:pic>
                    <p:nvPicPr>
                      <p:cNvPr id="129034" name="Object 10">
                        <a:extLst>
                          <a:ext uri="{FF2B5EF4-FFF2-40B4-BE49-F238E27FC236}">
                            <a16:creationId xmlns:a16="http://schemas.microsoft.com/office/drawing/2014/main" id="{30EECEDC-CE75-4EFA-8CBE-A3AC0795F7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3435350"/>
                        <a:ext cx="8074025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5" name="Text Box 11">
            <a:extLst>
              <a:ext uri="{FF2B5EF4-FFF2-40B4-BE49-F238E27FC236}">
                <a16:creationId xmlns:a16="http://schemas.microsoft.com/office/drawing/2014/main" id="{4E61594F-BF8A-4ED2-B552-B6584D2A7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4290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性质７</a:t>
            </a:r>
          </a:p>
        </p:txBody>
      </p:sp>
      <p:graphicFrame>
        <p:nvGraphicFramePr>
          <p:cNvPr id="129036" name="Object 12">
            <a:extLst>
              <a:ext uri="{FF2B5EF4-FFF2-40B4-BE49-F238E27FC236}">
                <a16:creationId xmlns:a16="http://schemas.microsoft.com/office/drawing/2014/main" id="{E6BCACD2-AB56-4C56-B1F6-BAA43ED375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538222"/>
              </p:ext>
            </p:extLst>
          </p:nvPr>
        </p:nvGraphicFramePr>
        <p:xfrm>
          <a:off x="2478088" y="4897438"/>
          <a:ext cx="4046537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45" name="Equation" r:id="rId9" imgW="1600200" imgH="368280" progId="Equation.DSMT4">
                  <p:embed/>
                </p:oleObj>
              </mc:Choice>
              <mc:Fallback>
                <p:oleObj name="Equation" r:id="rId9" imgW="1600200" imgH="368280" progId="Equation.DSMT4">
                  <p:embed/>
                  <p:pic>
                    <p:nvPicPr>
                      <p:cNvPr id="129036" name="Object 12">
                        <a:extLst>
                          <a:ext uri="{FF2B5EF4-FFF2-40B4-BE49-F238E27FC236}">
                            <a16:creationId xmlns:a16="http://schemas.microsoft.com/office/drawing/2014/main" id="{E6BCACD2-AB56-4C56-B1F6-BAA43ED375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4897438"/>
                        <a:ext cx="4046537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7" name="Text Box 13">
            <a:extLst>
              <a:ext uri="{FF2B5EF4-FFF2-40B4-BE49-F238E27FC236}">
                <a16:creationId xmlns:a16="http://schemas.microsoft.com/office/drawing/2014/main" id="{0C083A5F-BA90-4423-97BA-CFD88F9FC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5589588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（二重积分中值定理）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3" grpId="0" autoUpdateAnimBg="0"/>
      <p:bldP spid="129035" grpId="0" autoUpdateAnimBg="0"/>
      <p:bldP spid="12903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50" name="Object 2">
            <a:extLst>
              <a:ext uri="{FF2B5EF4-FFF2-40B4-BE49-F238E27FC236}">
                <a16:creationId xmlns:a16="http://schemas.microsoft.com/office/drawing/2014/main" id="{9214DD2C-1714-4772-A13F-22F3C8C9C7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751847"/>
              </p:ext>
            </p:extLst>
          </p:nvPr>
        </p:nvGraphicFramePr>
        <p:xfrm>
          <a:off x="392114" y="545655"/>
          <a:ext cx="79994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94" name="Document" r:id="rId3" imgW="7962426" imgH="525490" progId="Word.Document.8">
                  <p:embed/>
                </p:oleObj>
              </mc:Choice>
              <mc:Fallback>
                <p:oleObj name="Document" r:id="rId3" imgW="7962426" imgH="525490" progId="Word.Document.8">
                  <p:embed/>
                  <p:pic>
                    <p:nvPicPr>
                      <p:cNvPr id="130050" name="Object 2">
                        <a:extLst>
                          <a:ext uri="{FF2B5EF4-FFF2-40B4-BE49-F238E27FC236}">
                            <a16:creationId xmlns:a16="http://schemas.microsoft.com/office/drawing/2014/main" id="{9214DD2C-1714-4772-A13F-22F3C8C9C7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4" y="545655"/>
                        <a:ext cx="799941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1" name="Object 3">
            <a:extLst>
              <a:ext uri="{FF2B5EF4-FFF2-40B4-BE49-F238E27FC236}">
                <a16:creationId xmlns:a16="http://schemas.microsoft.com/office/drawing/2014/main" id="{C6B134B3-4C58-430E-8CEE-E32E355B9D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734585"/>
              </p:ext>
            </p:extLst>
          </p:nvPr>
        </p:nvGraphicFramePr>
        <p:xfrm>
          <a:off x="5220072" y="2201863"/>
          <a:ext cx="28733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95" name="Document" r:id="rId5" imgW="2963739" imgH="517553" progId="Word.Document.8">
                  <p:embed/>
                </p:oleObj>
              </mc:Choice>
              <mc:Fallback>
                <p:oleObj name="Document" r:id="rId5" imgW="2963739" imgH="517553" progId="Word.Document.8">
                  <p:embed/>
                  <p:pic>
                    <p:nvPicPr>
                      <p:cNvPr id="130051" name="Object 3">
                        <a:extLst>
                          <a:ext uri="{FF2B5EF4-FFF2-40B4-BE49-F238E27FC236}">
                            <a16:creationId xmlns:a16="http://schemas.microsoft.com/office/drawing/2014/main" id="{C6B134B3-4C58-430E-8CEE-E32E355B9D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2201863"/>
                        <a:ext cx="28733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2" name="Object 4">
            <a:extLst>
              <a:ext uri="{FF2B5EF4-FFF2-40B4-BE49-F238E27FC236}">
                <a16:creationId xmlns:a16="http://schemas.microsoft.com/office/drawing/2014/main" id="{1C01CF12-F73D-4ECE-A136-D1413C0F51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144174"/>
              </p:ext>
            </p:extLst>
          </p:nvPr>
        </p:nvGraphicFramePr>
        <p:xfrm>
          <a:off x="1367070" y="1956637"/>
          <a:ext cx="3768526" cy="104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96" name="Equation" r:id="rId7" imgW="1701720" imgH="469800" progId="Equation.DSMT4">
                  <p:embed/>
                </p:oleObj>
              </mc:Choice>
              <mc:Fallback>
                <p:oleObj name="Equation" r:id="rId7" imgW="1701720" imgH="469800" progId="Equation.DSMT4">
                  <p:embed/>
                  <p:pic>
                    <p:nvPicPr>
                      <p:cNvPr id="130052" name="Object 4">
                        <a:extLst>
                          <a:ext uri="{FF2B5EF4-FFF2-40B4-BE49-F238E27FC236}">
                            <a16:creationId xmlns:a16="http://schemas.microsoft.com/office/drawing/2014/main" id="{1C01CF12-F73D-4ECE-A136-D1413C0F51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070" y="1956637"/>
                        <a:ext cx="3768526" cy="104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5">
            <a:extLst>
              <a:ext uri="{FF2B5EF4-FFF2-40B4-BE49-F238E27FC236}">
                <a16:creationId xmlns:a16="http://schemas.microsoft.com/office/drawing/2014/main" id="{833AF5E2-6B0D-4D55-93DE-EC897C06FE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215894"/>
              </p:ext>
            </p:extLst>
          </p:nvPr>
        </p:nvGraphicFramePr>
        <p:xfrm>
          <a:off x="628756" y="3230104"/>
          <a:ext cx="3806825" cy="873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97" name="Document" r:id="rId9" imgW="3751162" imgH="866667" progId="Word.Document.8">
                  <p:embed/>
                </p:oleObj>
              </mc:Choice>
              <mc:Fallback>
                <p:oleObj name="Document" r:id="rId9" imgW="3751162" imgH="866667" progId="Word.Document.8">
                  <p:embed/>
                  <p:pic>
                    <p:nvPicPr>
                      <p:cNvPr id="130053" name="Object 5">
                        <a:extLst>
                          <a:ext uri="{FF2B5EF4-FFF2-40B4-BE49-F238E27FC236}">
                            <a16:creationId xmlns:a16="http://schemas.microsoft.com/office/drawing/2014/main" id="{833AF5E2-6B0D-4D55-93DE-EC897C06FE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756" y="3230104"/>
                        <a:ext cx="3806825" cy="873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4" name="Object 6">
            <a:extLst>
              <a:ext uri="{FF2B5EF4-FFF2-40B4-BE49-F238E27FC236}">
                <a16:creationId xmlns:a16="http://schemas.microsoft.com/office/drawing/2014/main" id="{95FEFF0E-8D70-4FDA-8F61-BD2179EDD8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596129"/>
              </p:ext>
            </p:extLst>
          </p:nvPr>
        </p:nvGraphicFramePr>
        <p:xfrm>
          <a:off x="4391820" y="3008801"/>
          <a:ext cx="2873375" cy="937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98" name="Equation" r:id="rId11" imgW="1206360" imgH="393480" progId="Equation.DSMT4">
                  <p:embed/>
                </p:oleObj>
              </mc:Choice>
              <mc:Fallback>
                <p:oleObj name="Equation" r:id="rId11" imgW="1206360" imgH="393480" progId="Equation.DSMT4">
                  <p:embed/>
                  <p:pic>
                    <p:nvPicPr>
                      <p:cNvPr id="130054" name="Object 6">
                        <a:extLst>
                          <a:ext uri="{FF2B5EF4-FFF2-40B4-BE49-F238E27FC236}">
                            <a16:creationId xmlns:a16="http://schemas.microsoft.com/office/drawing/2014/main" id="{95FEFF0E-8D70-4FDA-8F61-BD2179EDD8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820" y="3008801"/>
                        <a:ext cx="2873375" cy="937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5" name="Object 7">
            <a:extLst>
              <a:ext uri="{FF2B5EF4-FFF2-40B4-BE49-F238E27FC236}">
                <a16:creationId xmlns:a16="http://schemas.microsoft.com/office/drawing/2014/main" id="{A0A0104E-2DB0-4B1B-8342-FD60BB86DE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832006"/>
              </p:ext>
            </p:extLst>
          </p:nvPr>
        </p:nvGraphicFramePr>
        <p:xfrm>
          <a:off x="392114" y="4334249"/>
          <a:ext cx="2712686" cy="514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99" name="Document" r:id="rId13" imgW="2712699" imgH="517553" progId="Word.Document.8">
                  <p:embed/>
                </p:oleObj>
              </mc:Choice>
              <mc:Fallback>
                <p:oleObj name="Document" r:id="rId13" imgW="2712699" imgH="517553" progId="Word.Document.8">
                  <p:embed/>
                  <p:pic>
                    <p:nvPicPr>
                      <p:cNvPr id="130055" name="Object 7">
                        <a:extLst>
                          <a:ext uri="{FF2B5EF4-FFF2-40B4-BE49-F238E27FC236}">
                            <a16:creationId xmlns:a16="http://schemas.microsoft.com/office/drawing/2014/main" id="{A0A0104E-2DB0-4B1B-8342-FD60BB86DE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4" y="4334249"/>
                        <a:ext cx="2712686" cy="514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6" name="Object 8">
            <a:extLst>
              <a:ext uri="{FF2B5EF4-FFF2-40B4-BE49-F238E27FC236}">
                <a16:creationId xmlns:a16="http://schemas.microsoft.com/office/drawing/2014/main" id="{7D338F81-6DE1-4826-A7A1-2F93A29067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275829"/>
              </p:ext>
            </p:extLst>
          </p:nvPr>
        </p:nvGraphicFramePr>
        <p:xfrm>
          <a:off x="3114481" y="4099385"/>
          <a:ext cx="4743743" cy="104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00" name="Equation" r:id="rId15" imgW="1968480" imgH="431640" progId="Equation.DSMT4">
                  <p:embed/>
                </p:oleObj>
              </mc:Choice>
              <mc:Fallback>
                <p:oleObj name="Equation" r:id="rId15" imgW="1968480" imgH="431640" progId="Equation.DSMT4">
                  <p:embed/>
                  <p:pic>
                    <p:nvPicPr>
                      <p:cNvPr id="130056" name="Object 8">
                        <a:extLst>
                          <a:ext uri="{FF2B5EF4-FFF2-40B4-BE49-F238E27FC236}">
                            <a16:creationId xmlns:a16="http://schemas.microsoft.com/office/drawing/2014/main" id="{7D338F81-6DE1-4826-A7A1-2F93A29067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481" y="4099385"/>
                        <a:ext cx="4743743" cy="104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60" name="Text Box 12">
            <a:extLst>
              <a:ext uri="{FF2B5EF4-FFF2-40B4-BE49-F238E27FC236}">
                <a16:creationId xmlns:a16="http://schemas.microsoft.com/office/drawing/2014/main" id="{190C41A9-5365-4579-8DA7-C3C6FEC5D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133600"/>
            <a:ext cx="876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9299846-2C8E-4CAC-9FE8-571AB70E88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1780"/>
              </p:ext>
            </p:extLst>
          </p:nvPr>
        </p:nvGraphicFramePr>
        <p:xfrm>
          <a:off x="2267744" y="372213"/>
          <a:ext cx="3587662" cy="104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01" name="Equation" r:id="rId17" imgW="1625400" imgH="469800" progId="Equation.DSMT4">
                  <p:embed/>
                </p:oleObj>
              </mc:Choice>
              <mc:Fallback>
                <p:oleObj name="Equation" r:id="rId17" imgW="1625400" imgH="469800" progId="Equation.DSMT4">
                  <p:embed/>
                  <p:pic>
                    <p:nvPicPr>
                      <p:cNvPr id="0" name="Object 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72213"/>
                        <a:ext cx="3587662" cy="1040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1A6AB4E-F472-45F4-AB26-1A09536A45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618013"/>
              </p:ext>
            </p:extLst>
          </p:nvPr>
        </p:nvGraphicFramePr>
        <p:xfrm>
          <a:off x="651431" y="1524453"/>
          <a:ext cx="3364055" cy="46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02" name="Equation" r:id="rId19" imgW="1460160" imgH="203040" progId="Equation.DSMT4">
                  <p:embed/>
                </p:oleObj>
              </mc:Choice>
              <mc:Fallback>
                <p:oleObj name="Equation" r:id="rId19" imgW="1460160" imgH="203040" progId="Equation.DSMT4">
                  <p:embed/>
                  <p:pic>
                    <p:nvPicPr>
                      <p:cNvPr id="0" name="Object 3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431" y="1524453"/>
                        <a:ext cx="3364055" cy="464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EF74D19-A384-4B47-90DA-E1B2B41A83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586943"/>
              </p:ext>
            </p:extLst>
          </p:nvPr>
        </p:nvGraphicFramePr>
        <p:xfrm>
          <a:off x="748745" y="5229200"/>
          <a:ext cx="1950293" cy="929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03" name="Equation" r:id="rId21" imgW="825480" imgH="393480" progId="Equation.DSMT4">
                  <p:embed/>
                </p:oleObj>
              </mc:Choice>
              <mc:Fallback>
                <p:oleObj name="Equation" r:id="rId21" imgW="825480" imgH="393480" progId="Equation.DSMT4">
                  <p:embed/>
                  <p:pic>
                    <p:nvPicPr>
                      <p:cNvPr id="0" name="Object 3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745" y="5229200"/>
                        <a:ext cx="1950293" cy="9299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6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4">
            <a:extLst>
              <a:ext uri="{FF2B5EF4-FFF2-40B4-BE49-F238E27FC236}">
                <a16:creationId xmlns:a16="http://schemas.microsoft.com/office/drawing/2014/main" id="{EDA0A521-D9E5-43D7-92B1-09FDA5273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83929"/>
            <a:ext cx="9144000" cy="4774072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E08BC2DB-0398-4F28-912F-11E5E576D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636838"/>
          </a:xfrm>
          <a:prstGeom prst="rect">
            <a:avLst/>
          </a:prstGeom>
          <a:solidFill>
            <a:schemeClr val="accent1"/>
          </a:solidFill>
          <a:ln w="38100" cmpd="dbl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B5DE96A-3ACB-492A-AD07-2F3794560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375779"/>
            <a:ext cx="7127875" cy="18002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sz="48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48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第一节</a:t>
            </a:r>
            <a:br>
              <a:rPr lang="zh-CN" altLang="en-US" sz="48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48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二重积分的概念与性质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716FD7C8-365F-4DC1-B34D-53CE1A485BF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115616" y="3032919"/>
            <a:ext cx="6697662" cy="237648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二重积分的引入</a:t>
            </a: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二重积分的概念</a:t>
            </a: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二重积分的性质</a:t>
            </a: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E009A1B9-6355-4528-9A9B-155C9C713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312" y="375779"/>
            <a:ext cx="1296144" cy="519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第三章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8" name="Object 6">
            <a:extLst>
              <a:ext uri="{FF2B5EF4-FFF2-40B4-BE49-F238E27FC236}">
                <a16:creationId xmlns:a16="http://schemas.microsoft.com/office/drawing/2014/main" id="{37CFA072-7894-4E3A-BE5D-19BFA1C966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336801"/>
              </p:ext>
            </p:extLst>
          </p:nvPr>
        </p:nvGraphicFramePr>
        <p:xfrm>
          <a:off x="523875" y="404813"/>
          <a:ext cx="7867650" cy="163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6" name="Equation" r:id="rId3" imgW="3288960" imgH="685800" progId="Equation.DSMT4">
                  <p:embed/>
                </p:oleObj>
              </mc:Choice>
              <mc:Fallback>
                <p:oleObj name="Equation" r:id="rId3" imgW="3288960" imgH="685800" progId="Equation.DSMT4">
                  <p:embed/>
                  <p:pic>
                    <p:nvPicPr>
                      <p:cNvPr id="131078" name="Object 6">
                        <a:extLst>
                          <a:ext uri="{FF2B5EF4-FFF2-40B4-BE49-F238E27FC236}">
                            <a16:creationId xmlns:a16="http://schemas.microsoft.com/office/drawing/2014/main" id="{37CFA072-7894-4E3A-BE5D-19BFA1C966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404813"/>
                        <a:ext cx="7867650" cy="163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9" name="Object 7">
            <a:extLst>
              <a:ext uri="{FF2B5EF4-FFF2-40B4-BE49-F238E27FC236}">
                <a16:creationId xmlns:a16="http://schemas.microsoft.com/office/drawing/2014/main" id="{D2CDB395-85BB-47FC-BFFB-B0B1EF001B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314630"/>
              </p:ext>
            </p:extLst>
          </p:nvPr>
        </p:nvGraphicFramePr>
        <p:xfrm>
          <a:off x="930275" y="2349500"/>
          <a:ext cx="34671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7" name="Equation" r:id="rId5" imgW="1409400" imgH="203040" progId="Equation.DSMT4">
                  <p:embed/>
                </p:oleObj>
              </mc:Choice>
              <mc:Fallback>
                <p:oleObj name="Equation" r:id="rId5" imgW="1409400" imgH="203040" progId="Equation.DSMT4">
                  <p:embed/>
                  <p:pic>
                    <p:nvPicPr>
                      <p:cNvPr id="131079" name="Object 7">
                        <a:extLst>
                          <a:ext uri="{FF2B5EF4-FFF2-40B4-BE49-F238E27FC236}">
                            <a16:creationId xmlns:a16="http://schemas.microsoft.com/office/drawing/2014/main" id="{D2CDB395-85BB-47FC-BFFB-B0B1EF001B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2349500"/>
                        <a:ext cx="34671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0" name="Object 8">
            <a:extLst>
              <a:ext uri="{FF2B5EF4-FFF2-40B4-BE49-F238E27FC236}">
                <a16:creationId xmlns:a16="http://schemas.microsoft.com/office/drawing/2014/main" id="{E803EFB4-DF3F-4500-9946-902079E7F1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524572"/>
              </p:ext>
            </p:extLst>
          </p:nvPr>
        </p:nvGraphicFramePr>
        <p:xfrm>
          <a:off x="2019300" y="2852738"/>
          <a:ext cx="43307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8" name="Equation" r:id="rId7" imgW="1841400" imgH="914400" progId="Equation.DSMT4">
                  <p:embed/>
                </p:oleObj>
              </mc:Choice>
              <mc:Fallback>
                <p:oleObj name="Equation" r:id="rId7" imgW="1841400" imgH="914400" progId="Equation.DSMT4">
                  <p:embed/>
                  <p:pic>
                    <p:nvPicPr>
                      <p:cNvPr id="131080" name="Object 8">
                        <a:extLst>
                          <a:ext uri="{FF2B5EF4-FFF2-40B4-BE49-F238E27FC236}">
                            <a16:creationId xmlns:a16="http://schemas.microsoft.com/office/drawing/2014/main" id="{E803EFB4-DF3F-4500-9946-902079E7F1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2852738"/>
                        <a:ext cx="4330700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1" name="Object 9">
            <a:extLst>
              <a:ext uri="{FF2B5EF4-FFF2-40B4-BE49-F238E27FC236}">
                <a16:creationId xmlns:a16="http://schemas.microsoft.com/office/drawing/2014/main" id="{5E312474-470E-484F-B98A-0FD831873B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098673"/>
              </p:ext>
            </p:extLst>
          </p:nvPr>
        </p:nvGraphicFramePr>
        <p:xfrm>
          <a:off x="2051720" y="5013325"/>
          <a:ext cx="45656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9" name="Equation" r:id="rId9" imgW="1879560" imgH="419040" progId="Equation.DSMT4">
                  <p:embed/>
                </p:oleObj>
              </mc:Choice>
              <mc:Fallback>
                <p:oleObj name="Equation" r:id="rId9" imgW="1879560" imgH="419040" progId="Equation.DSMT4">
                  <p:embed/>
                  <p:pic>
                    <p:nvPicPr>
                      <p:cNvPr id="131081" name="Object 9">
                        <a:extLst>
                          <a:ext uri="{FF2B5EF4-FFF2-40B4-BE49-F238E27FC236}">
                            <a16:creationId xmlns:a16="http://schemas.microsoft.com/office/drawing/2014/main" id="{5E312474-470E-484F-B98A-0FD831873B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013325"/>
                        <a:ext cx="456565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3" name="Text Box 11">
            <a:extLst>
              <a:ext uri="{FF2B5EF4-FFF2-40B4-BE49-F238E27FC236}">
                <a16:creationId xmlns:a16="http://schemas.microsoft.com/office/drawing/2014/main" id="{840B2A81-BF6E-4A05-B487-C3B257724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620713"/>
            <a:ext cx="876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98" name="Object 2">
            <a:extLst>
              <a:ext uri="{FF2B5EF4-FFF2-40B4-BE49-F238E27FC236}">
                <a16:creationId xmlns:a16="http://schemas.microsoft.com/office/drawing/2014/main" id="{39CE7E54-A847-4A61-8E62-49495BA44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892355"/>
              </p:ext>
            </p:extLst>
          </p:nvPr>
        </p:nvGraphicFramePr>
        <p:xfrm>
          <a:off x="464939" y="670881"/>
          <a:ext cx="7553721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68" name="Equation" r:id="rId3" imgW="3187440" imgH="609480" progId="Equation.DSMT4">
                  <p:embed/>
                </p:oleObj>
              </mc:Choice>
              <mc:Fallback>
                <p:oleObj name="Equation" r:id="rId3" imgW="3187440" imgH="609480" progId="Equation.DSMT4">
                  <p:embed/>
                  <p:pic>
                    <p:nvPicPr>
                      <p:cNvPr id="132098" name="Object 2">
                        <a:extLst>
                          <a:ext uri="{FF2B5EF4-FFF2-40B4-BE49-F238E27FC236}">
                            <a16:creationId xmlns:a16="http://schemas.microsoft.com/office/drawing/2014/main" id="{39CE7E54-A847-4A61-8E62-49495BA446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39" y="670881"/>
                        <a:ext cx="7553721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099" name="Object 3">
            <a:extLst>
              <a:ext uri="{FF2B5EF4-FFF2-40B4-BE49-F238E27FC236}">
                <a16:creationId xmlns:a16="http://schemas.microsoft.com/office/drawing/2014/main" id="{51EE8EE2-B4A8-4ED9-BF4C-F966ECBEAF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971358"/>
              </p:ext>
            </p:extLst>
          </p:nvPr>
        </p:nvGraphicFramePr>
        <p:xfrm>
          <a:off x="527050" y="2060575"/>
          <a:ext cx="80518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69" name="Equation" r:id="rId5" imgW="3136680" imgH="457200" progId="Equation.DSMT4">
                  <p:embed/>
                </p:oleObj>
              </mc:Choice>
              <mc:Fallback>
                <p:oleObj name="Equation" r:id="rId5" imgW="3136680" imgH="457200" progId="Equation.DSMT4">
                  <p:embed/>
                  <p:pic>
                    <p:nvPicPr>
                      <p:cNvPr id="132099" name="Object 3">
                        <a:extLst>
                          <a:ext uri="{FF2B5EF4-FFF2-40B4-BE49-F238E27FC236}">
                            <a16:creationId xmlns:a16="http://schemas.microsoft.com/office/drawing/2014/main" id="{51EE8EE2-B4A8-4ED9-BF4C-F966ECBEAF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2060575"/>
                        <a:ext cx="805180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0" name="Object 4">
            <a:extLst>
              <a:ext uri="{FF2B5EF4-FFF2-40B4-BE49-F238E27FC236}">
                <a16:creationId xmlns:a16="http://schemas.microsoft.com/office/drawing/2014/main" id="{329C9CED-FB31-48CC-9D66-B503202922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685289"/>
              </p:ext>
            </p:extLst>
          </p:nvPr>
        </p:nvGraphicFramePr>
        <p:xfrm>
          <a:off x="2530475" y="3213100"/>
          <a:ext cx="36163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70" name="Equation" r:id="rId7" imgW="1511280" imgH="228600" progId="Equation.DSMT4">
                  <p:embed/>
                </p:oleObj>
              </mc:Choice>
              <mc:Fallback>
                <p:oleObj name="Equation" r:id="rId7" imgW="1511280" imgH="228600" progId="Equation.DSMT4">
                  <p:embed/>
                  <p:pic>
                    <p:nvPicPr>
                      <p:cNvPr id="132100" name="Object 4">
                        <a:extLst>
                          <a:ext uri="{FF2B5EF4-FFF2-40B4-BE49-F238E27FC236}">
                            <a16:creationId xmlns:a16="http://schemas.microsoft.com/office/drawing/2014/main" id="{329C9CED-FB31-48CC-9D66-B503202922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3213100"/>
                        <a:ext cx="36163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1" name="Object 5">
            <a:extLst>
              <a:ext uri="{FF2B5EF4-FFF2-40B4-BE49-F238E27FC236}">
                <a16:creationId xmlns:a16="http://schemas.microsoft.com/office/drawing/2014/main" id="{7D4B2181-4050-4952-AC79-350C8D2D98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80545"/>
              </p:ext>
            </p:extLst>
          </p:nvPr>
        </p:nvGraphicFramePr>
        <p:xfrm>
          <a:off x="1176338" y="3875088"/>
          <a:ext cx="26892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71" name="Equation" r:id="rId9" imgW="1155600" imgH="393480" progId="Equation.DSMT4">
                  <p:embed/>
                </p:oleObj>
              </mc:Choice>
              <mc:Fallback>
                <p:oleObj name="Equation" r:id="rId9" imgW="1155600" imgH="393480" progId="Equation.DSMT4">
                  <p:embed/>
                  <p:pic>
                    <p:nvPicPr>
                      <p:cNvPr id="132101" name="Object 5">
                        <a:extLst>
                          <a:ext uri="{FF2B5EF4-FFF2-40B4-BE49-F238E27FC236}">
                            <a16:creationId xmlns:a16="http://schemas.microsoft.com/office/drawing/2014/main" id="{7D4B2181-4050-4952-AC79-350C8D2D98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3875088"/>
                        <a:ext cx="26892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2" name="Object 6">
            <a:extLst>
              <a:ext uri="{FF2B5EF4-FFF2-40B4-BE49-F238E27FC236}">
                <a16:creationId xmlns:a16="http://schemas.microsoft.com/office/drawing/2014/main" id="{9EF567B9-587D-4EFB-A9F9-E98B8172F6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649064"/>
              </p:ext>
            </p:extLst>
          </p:nvPr>
        </p:nvGraphicFramePr>
        <p:xfrm>
          <a:off x="1236663" y="4738688"/>
          <a:ext cx="48736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72" name="Equation" r:id="rId11" imgW="2070000" imgH="393480" progId="Equation.DSMT4">
                  <p:embed/>
                </p:oleObj>
              </mc:Choice>
              <mc:Fallback>
                <p:oleObj name="Equation" r:id="rId11" imgW="2070000" imgH="393480" progId="Equation.DSMT4">
                  <p:embed/>
                  <p:pic>
                    <p:nvPicPr>
                      <p:cNvPr id="132102" name="Object 6">
                        <a:extLst>
                          <a:ext uri="{FF2B5EF4-FFF2-40B4-BE49-F238E27FC236}">
                            <a16:creationId xmlns:a16="http://schemas.microsoft.com/office/drawing/2014/main" id="{9EF567B9-587D-4EFB-A9F9-E98B8172F6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4738688"/>
                        <a:ext cx="48736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3" name="Object 7">
            <a:extLst>
              <a:ext uri="{FF2B5EF4-FFF2-40B4-BE49-F238E27FC236}">
                <a16:creationId xmlns:a16="http://schemas.microsoft.com/office/drawing/2014/main" id="{5DD9E001-C383-4AC9-ADF8-778A7ED20B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65975"/>
              </p:ext>
            </p:extLst>
          </p:nvPr>
        </p:nvGraphicFramePr>
        <p:xfrm>
          <a:off x="1374775" y="5675313"/>
          <a:ext cx="28670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73" name="Equation" r:id="rId13" imgW="1244520" imgH="203040" progId="Equation.DSMT4">
                  <p:embed/>
                </p:oleObj>
              </mc:Choice>
              <mc:Fallback>
                <p:oleObj name="Equation" r:id="rId13" imgW="1244520" imgH="203040" progId="Equation.DSMT4">
                  <p:embed/>
                  <p:pic>
                    <p:nvPicPr>
                      <p:cNvPr id="132103" name="Object 7">
                        <a:extLst>
                          <a:ext uri="{FF2B5EF4-FFF2-40B4-BE49-F238E27FC236}">
                            <a16:creationId xmlns:a16="http://schemas.microsoft.com/office/drawing/2014/main" id="{5DD9E001-C383-4AC9-ADF8-778A7ED20B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5675313"/>
                        <a:ext cx="28670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4" name="Text Box 8">
            <a:extLst>
              <a:ext uri="{FF2B5EF4-FFF2-40B4-BE49-F238E27FC236}">
                <a16:creationId xmlns:a16="http://schemas.microsoft.com/office/drawing/2014/main" id="{42A2DC90-2545-43DD-8C35-6EB3AB0B9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620713"/>
            <a:ext cx="876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>
            <a:extLst>
              <a:ext uri="{FF2B5EF4-FFF2-40B4-BE49-F238E27FC236}">
                <a16:creationId xmlns:a16="http://schemas.microsoft.com/office/drawing/2014/main" id="{A2FD607F-D469-48B9-8F53-5A9D275BA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3979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性质</a:t>
            </a:r>
            <a:r>
              <a:rPr kumimoji="1"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 </a:t>
            </a:r>
            <a:r>
              <a:rPr kumimoji="1" lang="en-US" altLang="zh-CN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对称定理</a:t>
            </a:r>
            <a:r>
              <a:rPr kumimoji="1" lang="en-US" altLang="zh-CN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</p:txBody>
      </p:sp>
      <p:graphicFrame>
        <p:nvGraphicFramePr>
          <p:cNvPr id="134147" name="Object 3">
            <a:extLst>
              <a:ext uri="{FF2B5EF4-FFF2-40B4-BE49-F238E27FC236}">
                <a16:creationId xmlns:a16="http://schemas.microsoft.com/office/drawing/2014/main" id="{DE7EB85D-18FC-49FC-807A-44F2F33B9F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848125"/>
              </p:ext>
            </p:extLst>
          </p:nvPr>
        </p:nvGraphicFramePr>
        <p:xfrm>
          <a:off x="441325" y="1022250"/>
          <a:ext cx="6850063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38" name="Equation" r:id="rId3" imgW="2920680" imgH="609480" progId="Equation.DSMT4">
                  <p:embed/>
                </p:oleObj>
              </mc:Choice>
              <mc:Fallback>
                <p:oleObj name="Equation" r:id="rId3" imgW="2920680" imgH="609480" progId="Equation.DSMT4">
                  <p:embed/>
                  <p:pic>
                    <p:nvPicPr>
                      <p:cNvPr id="134147" name="Object 3">
                        <a:extLst>
                          <a:ext uri="{FF2B5EF4-FFF2-40B4-BE49-F238E27FC236}">
                            <a16:creationId xmlns:a16="http://schemas.microsoft.com/office/drawing/2014/main" id="{DE7EB85D-18FC-49FC-807A-44F2F33B9F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022250"/>
                        <a:ext cx="6850063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8" name="Object 4">
            <a:extLst>
              <a:ext uri="{FF2B5EF4-FFF2-40B4-BE49-F238E27FC236}">
                <a16:creationId xmlns:a16="http://schemas.microsoft.com/office/drawing/2014/main" id="{D60650B6-4FA2-4BAA-947B-B34B76CBEB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38785"/>
              </p:ext>
            </p:extLst>
          </p:nvPr>
        </p:nvGraphicFramePr>
        <p:xfrm>
          <a:off x="471488" y="4551263"/>
          <a:ext cx="7205662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39" name="Equation" r:id="rId5" imgW="2984400" imgH="609480" progId="Equation.DSMT4">
                  <p:embed/>
                </p:oleObj>
              </mc:Choice>
              <mc:Fallback>
                <p:oleObj name="Equation" r:id="rId5" imgW="2984400" imgH="609480" progId="Equation.DSMT4">
                  <p:embed/>
                  <p:pic>
                    <p:nvPicPr>
                      <p:cNvPr id="134148" name="Object 4">
                        <a:extLst>
                          <a:ext uri="{FF2B5EF4-FFF2-40B4-BE49-F238E27FC236}">
                            <a16:creationId xmlns:a16="http://schemas.microsoft.com/office/drawing/2014/main" id="{D60650B6-4FA2-4BAA-947B-B34B76CBEB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4551263"/>
                        <a:ext cx="7205662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5">
            <a:extLst>
              <a:ext uri="{FF2B5EF4-FFF2-40B4-BE49-F238E27FC236}">
                <a16:creationId xmlns:a16="http://schemas.microsoft.com/office/drawing/2014/main" id="{13813F08-1311-4337-8A7F-009988E941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46478"/>
              </p:ext>
            </p:extLst>
          </p:nvPr>
        </p:nvGraphicFramePr>
        <p:xfrm>
          <a:off x="1001713" y="2463700"/>
          <a:ext cx="6062662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40" name="Equation" r:id="rId7" imgW="2628720" imgH="634680" progId="Equation.DSMT4">
                  <p:embed/>
                </p:oleObj>
              </mc:Choice>
              <mc:Fallback>
                <p:oleObj name="Equation" r:id="rId7" imgW="2628720" imgH="634680" progId="Equation.DSMT4">
                  <p:embed/>
                  <p:pic>
                    <p:nvPicPr>
                      <p:cNvPr id="134149" name="Object 5">
                        <a:extLst>
                          <a:ext uri="{FF2B5EF4-FFF2-40B4-BE49-F238E27FC236}">
                            <a16:creationId xmlns:a16="http://schemas.microsoft.com/office/drawing/2014/main" id="{13813F08-1311-4337-8A7F-009988E941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2463700"/>
                        <a:ext cx="6062662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2" name="Object 8">
            <a:extLst>
              <a:ext uri="{FF2B5EF4-FFF2-40B4-BE49-F238E27FC236}">
                <a16:creationId xmlns:a16="http://schemas.microsoft.com/office/drawing/2014/main" id="{DBF042E2-0085-4C6C-A693-9ADEB79F67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904648"/>
              </p:ext>
            </p:extLst>
          </p:nvPr>
        </p:nvGraphicFramePr>
        <p:xfrm>
          <a:off x="4975225" y="3830538"/>
          <a:ext cx="37211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41" name="Equation" r:id="rId9" imgW="1612800" imgH="228600" progId="Equation.DSMT4">
                  <p:embed/>
                </p:oleObj>
              </mc:Choice>
              <mc:Fallback>
                <p:oleObj name="Equation" r:id="rId9" imgW="1612800" imgH="228600" progId="Equation.DSMT4">
                  <p:embed/>
                  <p:pic>
                    <p:nvPicPr>
                      <p:cNvPr id="134152" name="Object 8">
                        <a:extLst>
                          <a:ext uri="{FF2B5EF4-FFF2-40B4-BE49-F238E27FC236}">
                            <a16:creationId xmlns:a16="http://schemas.microsoft.com/office/drawing/2014/main" id="{DBF042E2-0085-4C6C-A693-9ADEB79F67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25" y="3830538"/>
                        <a:ext cx="372110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990" name="Object 6">
            <a:extLst>
              <a:ext uri="{FF2B5EF4-FFF2-40B4-BE49-F238E27FC236}">
                <a16:creationId xmlns:a16="http://schemas.microsoft.com/office/drawing/2014/main" id="{4F216492-2C17-4270-85D3-5EE11EA9F1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593605"/>
              </p:ext>
            </p:extLst>
          </p:nvPr>
        </p:nvGraphicFramePr>
        <p:xfrm>
          <a:off x="571500" y="2565400"/>
          <a:ext cx="7881938" cy="205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62" name="Equation" r:id="rId3" imgW="3365280" imgH="876240" progId="Equation.DSMT4">
                  <p:embed/>
                </p:oleObj>
              </mc:Choice>
              <mc:Fallback>
                <p:oleObj name="Equation" r:id="rId3" imgW="3365280" imgH="876240" progId="Equation.DSMT4">
                  <p:embed/>
                  <p:pic>
                    <p:nvPicPr>
                      <p:cNvPr id="169990" name="Object 6">
                        <a:extLst>
                          <a:ext uri="{FF2B5EF4-FFF2-40B4-BE49-F238E27FC236}">
                            <a16:creationId xmlns:a16="http://schemas.microsoft.com/office/drawing/2014/main" id="{4F216492-2C17-4270-85D3-5EE11EA9F1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565400"/>
                        <a:ext cx="7881938" cy="205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1" name="Object 7">
            <a:extLst>
              <a:ext uri="{FF2B5EF4-FFF2-40B4-BE49-F238E27FC236}">
                <a16:creationId xmlns:a16="http://schemas.microsoft.com/office/drawing/2014/main" id="{11E68C01-F68A-4BCD-879D-43CB942F57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298061"/>
              </p:ext>
            </p:extLst>
          </p:nvPr>
        </p:nvGraphicFramePr>
        <p:xfrm>
          <a:off x="574675" y="547688"/>
          <a:ext cx="5991225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63" name="Equation" r:id="rId5" imgW="2552400" imgH="634680" progId="Equation.DSMT4">
                  <p:embed/>
                </p:oleObj>
              </mc:Choice>
              <mc:Fallback>
                <p:oleObj name="Equation" r:id="rId5" imgW="2552400" imgH="634680" progId="Equation.DSMT4">
                  <p:embed/>
                  <p:pic>
                    <p:nvPicPr>
                      <p:cNvPr id="169991" name="Object 7">
                        <a:extLst>
                          <a:ext uri="{FF2B5EF4-FFF2-40B4-BE49-F238E27FC236}">
                            <a16:creationId xmlns:a16="http://schemas.microsoft.com/office/drawing/2014/main" id="{11E68C01-F68A-4BCD-879D-43CB942F57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547688"/>
                        <a:ext cx="5991225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2" name="Object 8">
            <a:extLst>
              <a:ext uri="{FF2B5EF4-FFF2-40B4-BE49-F238E27FC236}">
                <a16:creationId xmlns:a16="http://schemas.microsoft.com/office/drawing/2014/main" id="{568F7702-9891-4967-A5EA-D180B4ECA1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604556"/>
              </p:ext>
            </p:extLst>
          </p:nvPr>
        </p:nvGraphicFramePr>
        <p:xfrm>
          <a:off x="4830763" y="1773238"/>
          <a:ext cx="37211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64" name="Equation" r:id="rId7" imgW="1612800" imgH="228600" progId="Equation.DSMT4">
                  <p:embed/>
                </p:oleObj>
              </mc:Choice>
              <mc:Fallback>
                <p:oleObj name="Equation" r:id="rId7" imgW="1612800" imgH="228600" progId="Equation.DSMT4">
                  <p:embed/>
                  <p:pic>
                    <p:nvPicPr>
                      <p:cNvPr id="169992" name="Object 8">
                        <a:extLst>
                          <a:ext uri="{FF2B5EF4-FFF2-40B4-BE49-F238E27FC236}">
                            <a16:creationId xmlns:a16="http://schemas.microsoft.com/office/drawing/2014/main" id="{568F7702-9891-4967-A5EA-D180B4ECA1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763" y="1773238"/>
                        <a:ext cx="372110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3" name="Object 9">
            <a:extLst>
              <a:ext uri="{FF2B5EF4-FFF2-40B4-BE49-F238E27FC236}">
                <a16:creationId xmlns:a16="http://schemas.microsoft.com/office/drawing/2014/main" id="{CF7CD921-836C-4C65-B1FD-FC0981E93A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270025"/>
              </p:ext>
            </p:extLst>
          </p:nvPr>
        </p:nvGraphicFramePr>
        <p:xfrm>
          <a:off x="528638" y="4868863"/>
          <a:ext cx="7704137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65" name="Equation" r:id="rId9" imgW="3288960" imgH="609480" progId="Equation.DSMT4">
                  <p:embed/>
                </p:oleObj>
              </mc:Choice>
              <mc:Fallback>
                <p:oleObj name="Equation" r:id="rId9" imgW="3288960" imgH="609480" progId="Equation.DSMT4">
                  <p:embed/>
                  <p:pic>
                    <p:nvPicPr>
                      <p:cNvPr id="169993" name="Object 9">
                        <a:extLst>
                          <a:ext uri="{FF2B5EF4-FFF2-40B4-BE49-F238E27FC236}">
                            <a16:creationId xmlns:a16="http://schemas.microsoft.com/office/drawing/2014/main" id="{CF7CD921-836C-4C65-B1FD-FC0981E93A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4868863"/>
                        <a:ext cx="7704137" cy="142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034" name="Object 2">
            <a:extLst>
              <a:ext uri="{FF2B5EF4-FFF2-40B4-BE49-F238E27FC236}">
                <a16:creationId xmlns:a16="http://schemas.microsoft.com/office/drawing/2014/main" id="{245E57C9-4BB8-41BD-937B-44BEA9165C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935879"/>
              </p:ext>
            </p:extLst>
          </p:nvPr>
        </p:nvGraphicFramePr>
        <p:xfrm>
          <a:off x="815975" y="692150"/>
          <a:ext cx="6781800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09" name="Equation" r:id="rId3" imgW="2895480" imgH="876240" progId="Equation.DSMT4">
                  <p:embed/>
                </p:oleObj>
              </mc:Choice>
              <mc:Fallback>
                <p:oleObj name="Equation" r:id="rId3" imgW="2895480" imgH="876240" progId="Equation.DSMT4">
                  <p:embed/>
                  <p:pic>
                    <p:nvPicPr>
                      <p:cNvPr id="172034" name="Object 2">
                        <a:extLst>
                          <a:ext uri="{FF2B5EF4-FFF2-40B4-BE49-F238E27FC236}">
                            <a16:creationId xmlns:a16="http://schemas.microsoft.com/office/drawing/2014/main" id="{245E57C9-4BB8-41BD-937B-44BEA9165C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692150"/>
                        <a:ext cx="6781800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8" name="Object 6">
            <a:extLst>
              <a:ext uri="{FF2B5EF4-FFF2-40B4-BE49-F238E27FC236}">
                <a16:creationId xmlns:a16="http://schemas.microsoft.com/office/drawing/2014/main" id="{1BC296DA-1F1B-49C0-86D1-92F9514A85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802151"/>
              </p:ext>
            </p:extLst>
          </p:nvPr>
        </p:nvGraphicFramePr>
        <p:xfrm>
          <a:off x="930275" y="2924175"/>
          <a:ext cx="5532438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10" name="Equation" r:id="rId5" imgW="2361960" imgH="609480" progId="Equation.DSMT4">
                  <p:embed/>
                </p:oleObj>
              </mc:Choice>
              <mc:Fallback>
                <p:oleObj name="Equation" r:id="rId5" imgW="2361960" imgH="609480" progId="Equation.DSMT4">
                  <p:embed/>
                  <p:pic>
                    <p:nvPicPr>
                      <p:cNvPr id="172038" name="Object 6">
                        <a:extLst>
                          <a:ext uri="{FF2B5EF4-FFF2-40B4-BE49-F238E27FC236}">
                            <a16:creationId xmlns:a16="http://schemas.microsoft.com/office/drawing/2014/main" id="{1BC296DA-1F1B-49C0-86D1-92F9514A85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2924175"/>
                        <a:ext cx="5532438" cy="142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9" name="Object 7">
            <a:extLst>
              <a:ext uri="{FF2B5EF4-FFF2-40B4-BE49-F238E27FC236}">
                <a16:creationId xmlns:a16="http://schemas.microsoft.com/office/drawing/2014/main" id="{8676DF06-E5D8-4521-B684-7453633F18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524976"/>
              </p:ext>
            </p:extLst>
          </p:nvPr>
        </p:nvGraphicFramePr>
        <p:xfrm>
          <a:off x="617538" y="4435475"/>
          <a:ext cx="7405687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11" name="Equation" r:id="rId7" imgW="3162240" imgH="685800" progId="Equation.DSMT4">
                  <p:embed/>
                </p:oleObj>
              </mc:Choice>
              <mc:Fallback>
                <p:oleObj name="Equation" r:id="rId7" imgW="3162240" imgH="685800" progId="Equation.DSMT4">
                  <p:embed/>
                  <p:pic>
                    <p:nvPicPr>
                      <p:cNvPr id="172039" name="Object 7">
                        <a:extLst>
                          <a:ext uri="{FF2B5EF4-FFF2-40B4-BE49-F238E27FC236}">
                            <a16:creationId xmlns:a16="http://schemas.microsoft.com/office/drawing/2014/main" id="{8676DF06-E5D8-4521-B684-7453633F18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4435475"/>
                        <a:ext cx="7405687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70" name="Object 2">
            <a:extLst>
              <a:ext uri="{FF2B5EF4-FFF2-40B4-BE49-F238E27FC236}">
                <a16:creationId xmlns:a16="http://schemas.microsoft.com/office/drawing/2014/main" id="{D9DE6A21-2A04-4F46-8602-F6CDA3CE9C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130065"/>
              </p:ext>
            </p:extLst>
          </p:nvPr>
        </p:nvGraphicFramePr>
        <p:xfrm>
          <a:off x="3098800" y="628650"/>
          <a:ext cx="2809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87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135170" name="Object 2">
                        <a:extLst>
                          <a:ext uri="{FF2B5EF4-FFF2-40B4-BE49-F238E27FC236}">
                            <a16:creationId xmlns:a16="http://schemas.microsoft.com/office/drawing/2014/main" id="{D9DE6A21-2A04-4F46-8602-F6CDA3CE9C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628650"/>
                        <a:ext cx="2809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1" name="Object 3">
            <a:extLst>
              <a:ext uri="{FF2B5EF4-FFF2-40B4-BE49-F238E27FC236}">
                <a16:creationId xmlns:a16="http://schemas.microsoft.com/office/drawing/2014/main" id="{D7988CAF-326A-4BF8-BDD1-892A8A95BD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596330"/>
              </p:ext>
            </p:extLst>
          </p:nvPr>
        </p:nvGraphicFramePr>
        <p:xfrm>
          <a:off x="709613" y="1355725"/>
          <a:ext cx="59245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88" name="Equation" r:id="rId5" imgW="2679480" imgH="368280" progId="Equation.DSMT4">
                  <p:embed/>
                </p:oleObj>
              </mc:Choice>
              <mc:Fallback>
                <p:oleObj name="Equation" r:id="rId5" imgW="2679480" imgH="368280" progId="Equation.DSMT4">
                  <p:embed/>
                  <p:pic>
                    <p:nvPicPr>
                      <p:cNvPr id="135171" name="Object 3">
                        <a:extLst>
                          <a:ext uri="{FF2B5EF4-FFF2-40B4-BE49-F238E27FC236}">
                            <a16:creationId xmlns:a16="http://schemas.microsoft.com/office/drawing/2014/main" id="{D7988CAF-326A-4BF8-BDD1-892A8A95BD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1355725"/>
                        <a:ext cx="592455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2" name="Object 4">
            <a:extLst>
              <a:ext uri="{FF2B5EF4-FFF2-40B4-BE49-F238E27FC236}">
                <a16:creationId xmlns:a16="http://schemas.microsoft.com/office/drawing/2014/main" id="{DAC5E829-5B2F-4B1F-BA4F-277EA9ADF6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44840"/>
              </p:ext>
            </p:extLst>
          </p:nvPr>
        </p:nvGraphicFramePr>
        <p:xfrm>
          <a:off x="657225" y="3381375"/>
          <a:ext cx="6027738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89" name="Equation" r:id="rId7" imgW="2577960" imgH="368280" progId="Equation.DSMT4">
                  <p:embed/>
                </p:oleObj>
              </mc:Choice>
              <mc:Fallback>
                <p:oleObj name="Equation" r:id="rId7" imgW="2577960" imgH="368280" progId="Equation.DSMT4">
                  <p:embed/>
                  <p:pic>
                    <p:nvPicPr>
                      <p:cNvPr id="135172" name="Object 4">
                        <a:extLst>
                          <a:ext uri="{FF2B5EF4-FFF2-40B4-BE49-F238E27FC236}">
                            <a16:creationId xmlns:a16="http://schemas.microsoft.com/office/drawing/2014/main" id="{DAC5E829-5B2F-4B1F-BA4F-277EA9ADF6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3381375"/>
                        <a:ext cx="6027738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9" name="Text Box 11">
            <a:extLst>
              <a:ext uri="{FF2B5EF4-FFF2-40B4-BE49-F238E27FC236}">
                <a16:creationId xmlns:a16="http://schemas.microsoft.com/office/drawing/2014/main" id="{216ECF1C-9480-4241-B174-379216C8D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51123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计算、化简下列二重积分</a:t>
            </a:r>
            <a:endParaRPr kumimoji="1"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35180" name="Object 12">
            <a:extLst>
              <a:ext uri="{FF2B5EF4-FFF2-40B4-BE49-F238E27FC236}">
                <a16:creationId xmlns:a16="http://schemas.microsoft.com/office/drawing/2014/main" id="{6D2C54B9-FAE5-48C4-BAF4-04676487CE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509924"/>
              </p:ext>
            </p:extLst>
          </p:nvPr>
        </p:nvGraphicFramePr>
        <p:xfrm>
          <a:off x="2063750" y="2276475"/>
          <a:ext cx="37623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90" name="Equation" r:id="rId9" imgW="1701720" imgH="368280" progId="Equation.DSMT4">
                  <p:embed/>
                </p:oleObj>
              </mc:Choice>
              <mc:Fallback>
                <p:oleObj name="Equation" r:id="rId9" imgW="1701720" imgH="368280" progId="Equation.DSMT4">
                  <p:embed/>
                  <p:pic>
                    <p:nvPicPr>
                      <p:cNvPr id="135180" name="Object 12">
                        <a:extLst>
                          <a:ext uri="{FF2B5EF4-FFF2-40B4-BE49-F238E27FC236}">
                            <a16:creationId xmlns:a16="http://schemas.microsoft.com/office/drawing/2014/main" id="{6D2C54B9-FAE5-48C4-BAF4-04676487CE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2276475"/>
                        <a:ext cx="376237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1" name="Object 13">
            <a:extLst>
              <a:ext uri="{FF2B5EF4-FFF2-40B4-BE49-F238E27FC236}">
                <a16:creationId xmlns:a16="http://schemas.microsoft.com/office/drawing/2014/main" id="{922A3087-11D5-4050-8280-D49DBC21A3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052071"/>
              </p:ext>
            </p:extLst>
          </p:nvPr>
        </p:nvGraphicFramePr>
        <p:xfrm>
          <a:off x="2065338" y="4437063"/>
          <a:ext cx="34734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91" name="Equation" r:id="rId11" imgW="1485720" imgH="368280" progId="Equation.DSMT4">
                  <p:embed/>
                </p:oleObj>
              </mc:Choice>
              <mc:Fallback>
                <p:oleObj name="Equation" r:id="rId11" imgW="1485720" imgH="368280" progId="Equation.DSMT4">
                  <p:embed/>
                  <p:pic>
                    <p:nvPicPr>
                      <p:cNvPr id="135181" name="Object 13">
                        <a:extLst>
                          <a:ext uri="{FF2B5EF4-FFF2-40B4-BE49-F238E27FC236}">
                            <a16:creationId xmlns:a16="http://schemas.microsoft.com/office/drawing/2014/main" id="{922A3087-11D5-4050-8280-D49DBC21A3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4437063"/>
                        <a:ext cx="347345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013" name="Object 5">
            <a:extLst>
              <a:ext uri="{FF2B5EF4-FFF2-40B4-BE49-F238E27FC236}">
                <a16:creationId xmlns:a16="http://schemas.microsoft.com/office/drawing/2014/main" id="{35CF4F4D-F53C-4B7E-8721-0D6D119434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330704"/>
              </p:ext>
            </p:extLst>
          </p:nvPr>
        </p:nvGraphicFramePr>
        <p:xfrm>
          <a:off x="450850" y="779463"/>
          <a:ext cx="8310563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34" name="Equation" r:id="rId3" imgW="3670200" imgH="368280" progId="Equation.DSMT4">
                  <p:embed/>
                </p:oleObj>
              </mc:Choice>
              <mc:Fallback>
                <p:oleObj name="Equation" r:id="rId3" imgW="3670200" imgH="368280" progId="Equation.DSMT4">
                  <p:embed/>
                  <p:pic>
                    <p:nvPicPr>
                      <p:cNvPr id="171013" name="Object 5">
                        <a:extLst>
                          <a:ext uri="{FF2B5EF4-FFF2-40B4-BE49-F238E27FC236}">
                            <a16:creationId xmlns:a16="http://schemas.microsoft.com/office/drawing/2014/main" id="{35CF4F4D-F53C-4B7E-8721-0D6D119434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779463"/>
                        <a:ext cx="8310563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4" name="Object 6">
            <a:extLst>
              <a:ext uri="{FF2B5EF4-FFF2-40B4-BE49-F238E27FC236}">
                <a16:creationId xmlns:a16="http://schemas.microsoft.com/office/drawing/2014/main" id="{DDF54D78-F6B2-4963-BC53-F8A4B7C088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355194"/>
              </p:ext>
            </p:extLst>
          </p:nvPr>
        </p:nvGraphicFramePr>
        <p:xfrm>
          <a:off x="382588" y="3424238"/>
          <a:ext cx="190023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35" name="Equation" r:id="rId5" imgW="952200" imgH="406080" progId="Equation.DSMT4">
                  <p:embed/>
                </p:oleObj>
              </mc:Choice>
              <mc:Fallback>
                <p:oleObj name="Equation" r:id="rId5" imgW="952200" imgH="406080" progId="Equation.DSMT4">
                  <p:embed/>
                  <p:pic>
                    <p:nvPicPr>
                      <p:cNvPr id="171014" name="Object 6">
                        <a:extLst>
                          <a:ext uri="{FF2B5EF4-FFF2-40B4-BE49-F238E27FC236}">
                            <a16:creationId xmlns:a16="http://schemas.microsoft.com/office/drawing/2014/main" id="{DDF54D78-F6B2-4963-BC53-F8A4B7C088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3424238"/>
                        <a:ext cx="1900237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9" name="Text Box 11">
            <a:extLst>
              <a:ext uri="{FF2B5EF4-FFF2-40B4-BE49-F238E27FC236}">
                <a16:creationId xmlns:a16="http://schemas.microsoft.com/office/drawing/2014/main" id="{DDAF0359-DE3F-4CC0-877E-188CD2C82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36838"/>
            <a:ext cx="4392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在右半平面区域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71020" name="Object 12">
            <a:extLst>
              <a:ext uri="{FF2B5EF4-FFF2-40B4-BE49-F238E27FC236}">
                <a16:creationId xmlns:a16="http://schemas.microsoft.com/office/drawing/2014/main" id="{06E5ECBE-F324-4996-8715-2FFA957502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229214"/>
              </p:ext>
            </p:extLst>
          </p:nvPr>
        </p:nvGraphicFramePr>
        <p:xfrm>
          <a:off x="2411413" y="1685925"/>
          <a:ext cx="338455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36" name="Equation" r:id="rId7" imgW="1447560" imgH="393480" progId="Equation.DSMT4">
                  <p:embed/>
                </p:oleObj>
              </mc:Choice>
              <mc:Fallback>
                <p:oleObj name="Equation" r:id="rId7" imgW="1447560" imgH="393480" progId="Equation.DSMT4">
                  <p:embed/>
                  <p:pic>
                    <p:nvPicPr>
                      <p:cNvPr id="171020" name="Object 12">
                        <a:extLst>
                          <a:ext uri="{FF2B5EF4-FFF2-40B4-BE49-F238E27FC236}">
                            <a16:creationId xmlns:a16="http://schemas.microsoft.com/office/drawing/2014/main" id="{06E5ECBE-F324-4996-8715-2FFA957502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685925"/>
                        <a:ext cx="338455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2" name="Object 14">
            <a:extLst>
              <a:ext uri="{FF2B5EF4-FFF2-40B4-BE49-F238E27FC236}">
                <a16:creationId xmlns:a16="http://schemas.microsoft.com/office/drawing/2014/main" id="{7AE9C239-4BEF-44E9-9C6D-BAA240A94C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353676"/>
              </p:ext>
            </p:extLst>
          </p:nvPr>
        </p:nvGraphicFramePr>
        <p:xfrm>
          <a:off x="1077913" y="4508500"/>
          <a:ext cx="6678612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37" name="Equation" r:id="rId9" imgW="2857320" imgH="495000" progId="Equation.DSMT4">
                  <p:embed/>
                </p:oleObj>
              </mc:Choice>
              <mc:Fallback>
                <p:oleObj name="Equation" r:id="rId9" imgW="2857320" imgH="495000" progId="Equation.DSMT4">
                  <p:embed/>
                  <p:pic>
                    <p:nvPicPr>
                      <p:cNvPr id="171022" name="Object 14">
                        <a:extLst>
                          <a:ext uri="{FF2B5EF4-FFF2-40B4-BE49-F238E27FC236}">
                            <a16:creationId xmlns:a16="http://schemas.microsoft.com/office/drawing/2014/main" id="{7AE9C239-4BEF-44E9-9C6D-BAA240A94C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4508500"/>
                        <a:ext cx="6678612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AutoShape 2">
            <a:extLst>
              <a:ext uri="{FF2B5EF4-FFF2-40B4-BE49-F238E27FC236}">
                <a16:creationId xmlns:a16="http://schemas.microsoft.com/office/drawing/2014/main" id="{A8A9D850-4A93-473D-86C2-825E5488B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1773238"/>
            <a:ext cx="1295400" cy="1600200"/>
          </a:xfrm>
          <a:prstGeom prst="can">
            <a:avLst>
              <a:gd name="adj" fmla="val 30882"/>
            </a:avLst>
          </a:prstGeom>
          <a:solidFill>
            <a:srgbClr val="FFCC00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539" name="AutoShape 3">
            <a:extLst>
              <a:ext uri="{FF2B5EF4-FFF2-40B4-BE49-F238E27FC236}">
                <a16:creationId xmlns:a16="http://schemas.microsoft.com/office/drawing/2014/main" id="{47842DF1-80AB-4643-9DA4-EABADC1B8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773238"/>
            <a:ext cx="1143000" cy="1524000"/>
          </a:xfrm>
          <a:prstGeom prst="cube">
            <a:avLst>
              <a:gd name="adj" fmla="val 25000"/>
            </a:avLst>
          </a:prstGeom>
          <a:pattFill prst="lgGrid">
            <a:fgClr>
              <a:schemeClr val="tx2"/>
            </a:fgClr>
            <a:bgClr>
              <a:srgbClr val="FFFFFF"/>
            </a:bgClr>
          </a:patt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054A36C8-2272-4CB4-9E36-657023707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1052513"/>
            <a:ext cx="2881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底面积</a:t>
            </a: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×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高</a:t>
            </a: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ADBA587A-828B-40E2-8228-34BFD4D31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2060575"/>
            <a:ext cx="2903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特点：平顶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D2A2CF89-8CA0-4254-A75B-B93373EF4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3076" y="3355509"/>
            <a:ext cx="7489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BF79921C-6826-4745-B46D-441EFCDCB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4365625"/>
            <a:ext cx="2747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特点：曲顶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C0272472-9411-4F46-8C34-52DD9611F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357563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．</a:t>
            </a: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曲顶柱体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的体积</a:t>
            </a:r>
          </a:p>
        </p:txBody>
      </p:sp>
      <p:sp>
        <p:nvSpPr>
          <p:cNvPr id="65547" name="Text Box 11">
            <a:extLst>
              <a:ext uri="{FF2B5EF4-FFF2-40B4-BE49-F238E27FC236}">
                <a16:creationId xmlns:a16="http://schemas.microsoft.com/office/drawing/2014/main" id="{59EA22EF-E632-491F-A07B-CAD1E5A1C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269" y="344200"/>
            <a:ext cx="4724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一、问题的提出</a:t>
            </a:r>
          </a:p>
        </p:txBody>
      </p:sp>
      <p:graphicFrame>
        <p:nvGraphicFramePr>
          <p:cNvPr id="65548" name="Object 12">
            <a:extLst>
              <a:ext uri="{FF2B5EF4-FFF2-40B4-BE49-F238E27FC236}">
                <a16:creationId xmlns:a16="http://schemas.microsoft.com/office/drawing/2014/main" id="{3D1692B4-D1E7-464E-89A2-895D2E8AFB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687408"/>
              </p:ext>
            </p:extLst>
          </p:nvPr>
        </p:nvGraphicFramePr>
        <p:xfrm>
          <a:off x="1331913" y="4005263"/>
          <a:ext cx="2805112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3" name="BMP 图象" r:id="rId3" imgW="3323810" imgH="2886478" progId="Paint.Picture">
                  <p:embed/>
                </p:oleObj>
              </mc:Choice>
              <mc:Fallback>
                <p:oleObj name="BMP 图象" r:id="rId3" imgW="3323810" imgH="2886478" progId="Paint.Picture">
                  <p:embed/>
                  <p:pic>
                    <p:nvPicPr>
                      <p:cNvPr id="65548" name="Object 12">
                        <a:extLst>
                          <a:ext uri="{FF2B5EF4-FFF2-40B4-BE49-F238E27FC236}">
                            <a16:creationId xmlns:a16="http://schemas.microsoft.com/office/drawing/2014/main" id="{3D1692B4-D1E7-464E-89A2-895D2E8AFB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005263"/>
                        <a:ext cx="2805112" cy="23622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9" name="Text Box 13">
            <a:extLst>
              <a:ext uri="{FF2B5EF4-FFF2-40B4-BE49-F238E27FC236}">
                <a16:creationId xmlns:a16="http://schemas.microsoft.com/office/drawing/2014/main" id="{806519C8-F05E-4A39-9DC0-9EE1C17AB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052513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．</a:t>
            </a: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平顶柱体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的体积</a:t>
            </a:r>
          </a:p>
        </p:txBody>
      </p:sp>
      <p:sp>
        <p:nvSpPr>
          <p:cNvPr id="65550" name="AutoShape 14">
            <a:extLst>
              <a:ext uri="{FF2B5EF4-FFF2-40B4-BE49-F238E27FC236}">
                <a16:creationId xmlns:a16="http://schemas.microsoft.com/office/drawing/2014/main" id="{B155F4EA-F698-4F12-B29B-D0A226130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4292600"/>
            <a:ext cx="2667000" cy="609600"/>
          </a:xfrm>
          <a:prstGeom prst="wedgeRoundRectCallout">
            <a:avLst>
              <a:gd name="adj1" fmla="val -101069"/>
              <a:gd name="adj2" fmla="val 70051"/>
              <a:gd name="adj3" fmla="val 16667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kumimoji="1"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551" name="AutoShape 15">
            <a:extLst>
              <a:ext uri="{FF2B5EF4-FFF2-40B4-BE49-F238E27FC236}">
                <a16:creationId xmlns:a16="http://schemas.microsoft.com/office/drawing/2014/main" id="{92B0B99A-D13C-43B5-BCFD-2BC1C8602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1844675"/>
            <a:ext cx="2362200" cy="914400"/>
          </a:xfrm>
          <a:prstGeom prst="wedgeRoundRectCallout">
            <a:avLst>
              <a:gd name="adj1" fmla="val -111694"/>
              <a:gd name="adj2" fmla="val -39931"/>
              <a:gd name="adj3" fmla="val 16667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kumimoji="1"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552" name="Freeform 16">
            <a:extLst>
              <a:ext uri="{FF2B5EF4-FFF2-40B4-BE49-F238E27FC236}">
                <a16:creationId xmlns:a16="http://schemas.microsoft.com/office/drawing/2014/main" id="{7C6025E3-925E-4289-8A08-89D33E32AF20}"/>
              </a:ext>
            </a:extLst>
          </p:cNvPr>
          <p:cNvSpPr>
            <a:spLocks/>
          </p:cNvSpPr>
          <p:nvPr/>
        </p:nvSpPr>
        <p:spPr bwMode="auto">
          <a:xfrm>
            <a:off x="5940425" y="1844675"/>
            <a:ext cx="1435100" cy="177800"/>
          </a:xfrm>
          <a:custGeom>
            <a:avLst/>
            <a:gdLst>
              <a:gd name="T0" fmla="*/ 240 w 904"/>
              <a:gd name="T1" fmla="*/ 96 h 112"/>
              <a:gd name="T2" fmla="*/ 864 w 904"/>
              <a:gd name="T3" fmla="*/ 96 h 112"/>
              <a:gd name="T4" fmla="*/ 0 w 904"/>
              <a:gd name="T5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4" h="112">
                <a:moveTo>
                  <a:pt x="240" y="96"/>
                </a:moveTo>
                <a:cubicBezTo>
                  <a:pt x="572" y="104"/>
                  <a:pt x="904" y="112"/>
                  <a:pt x="864" y="96"/>
                </a:cubicBezTo>
                <a:cubicBezTo>
                  <a:pt x="824" y="80"/>
                  <a:pt x="136" y="16"/>
                  <a:pt x="0" y="0"/>
                </a:cubicBezTo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675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/>
      <p:bldP spid="65543" grpId="0" autoUpdateAnimBg="0"/>
      <p:bldP spid="65544" grpId="0" autoUpdateAnimBg="0"/>
      <p:bldP spid="65545" grpId="0" autoUpdateAnimBg="0"/>
      <p:bldP spid="65546" grpId="0" autoUpdateAnimBg="0"/>
      <p:bldP spid="65549" grpId="0" autoUpdateAnimBg="0"/>
      <p:bldP spid="65550" grpId="0" animBg="1" autoUpdateAnimBg="0"/>
      <p:bldP spid="65551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4B4B506E-5AA0-4275-A262-2F6BA1518F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4105275" cy="777875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二、二重积分的概念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82094F8A-7578-43A5-8BE0-ACE84E8DE92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25538"/>
            <a:ext cx="4038600" cy="5334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．什么是曲顶柱体？</a:t>
            </a:r>
          </a:p>
        </p:txBody>
      </p:sp>
      <p:graphicFrame>
        <p:nvGraphicFramePr>
          <p:cNvPr id="111620" name="Object 4">
            <a:extLst>
              <a:ext uri="{FF2B5EF4-FFF2-40B4-BE49-F238E27FC236}">
                <a16:creationId xmlns:a16="http://schemas.microsoft.com/office/drawing/2014/main" id="{9A720389-59DE-4953-B414-C28E14EF4011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526680279"/>
              </p:ext>
            </p:extLst>
          </p:nvPr>
        </p:nvGraphicFramePr>
        <p:xfrm>
          <a:off x="1187450" y="3594100"/>
          <a:ext cx="152876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99" name="Equation" r:id="rId3" imgW="711000" imgH="203040" progId="Equation.DSMT4">
                  <p:embed/>
                </p:oleObj>
              </mc:Choice>
              <mc:Fallback>
                <p:oleObj name="Equation" r:id="rId3" imgW="711000" imgH="203040" progId="Equation.DSMT4">
                  <p:embed/>
                  <p:pic>
                    <p:nvPicPr>
                      <p:cNvPr id="111620" name="Object 4">
                        <a:extLst>
                          <a:ext uri="{FF2B5EF4-FFF2-40B4-BE49-F238E27FC236}">
                            <a16:creationId xmlns:a16="http://schemas.microsoft.com/office/drawing/2014/main" id="{9A720389-59DE-4953-B414-C28E14EF40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594100"/>
                        <a:ext cx="152876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6" name="Object 30">
            <a:extLst>
              <a:ext uri="{FF2B5EF4-FFF2-40B4-BE49-F238E27FC236}">
                <a16:creationId xmlns:a16="http://schemas.microsoft.com/office/drawing/2014/main" id="{618FB158-7BA8-442E-8B15-C884B6FDAE81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596813126"/>
              </p:ext>
            </p:extLst>
          </p:nvPr>
        </p:nvGraphicFramePr>
        <p:xfrm>
          <a:off x="2381250" y="3017838"/>
          <a:ext cx="157321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00" name="Equation" r:id="rId5" imgW="711000" imgH="203040" progId="Equation.DSMT4">
                  <p:embed/>
                </p:oleObj>
              </mc:Choice>
              <mc:Fallback>
                <p:oleObj name="Equation" r:id="rId5" imgW="711000" imgH="203040" progId="Equation.DSMT4">
                  <p:embed/>
                  <p:pic>
                    <p:nvPicPr>
                      <p:cNvPr id="111646" name="Object 30">
                        <a:extLst>
                          <a:ext uri="{FF2B5EF4-FFF2-40B4-BE49-F238E27FC236}">
                            <a16:creationId xmlns:a16="http://schemas.microsoft.com/office/drawing/2014/main" id="{618FB158-7BA8-442E-8B15-C884B6FDAE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017838"/>
                        <a:ext cx="157321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2" name="Rectangle 6">
            <a:extLst>
              <a:ext uri="{FF2B5EF4-FFF2-40B4-BE49-F238E27FC236}">
                <a16:creationId xmlns:a16="http://schemas.microsoft.com/office/drawing/2014/main" id="{EF6865CF-2D91-4068-AE93-716D8ADA6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745955"/>
            <a:ext cx="80645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平顶柱体的体积</a:t>
            </a:r>
            <a:r>
              <a:rPr kumimoji="1"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底面积</a:t>
            </a:r>
            <a:r>
              <a:rPr kumimoji="1"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×</a:t>
            </a: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高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，而曲顶柱体的体积不能直接用上式计算，那么怎样来计算呢？</a:t>
            </a:r>
          </a:p>
        </p:txBody>
      </p:sp>
      <p:sp>
        <p:nvSpPr>
          <p:cNvPr id="111623" name="Rectangle 7">
            <a:extLst>
              <a:ext uri="{FF2B5EF4-FFF2-40B4-BE49-F238E27FC236}">
                <a16:creationId xmlns:a16="http://schemas.microsoft.com/office/drawing/2014/main" id="{52CF7989-FD89-48DE-B73E-6CE00A5B7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32" y="1628800"/>
            <a:ext cx="8424862" cy="1206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Oxy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平面的有界闭区域 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为底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侧面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</a:p>
          <a:p>
            <a:pPr>
              <a:lnSpc>
                <a:spcPct val="135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 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的边界曲线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 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作准线而母线平行于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 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轴的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柱面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111624" name="Rectangle 8">
            <a:extLst>
              <a:ext uri="{FF2B5EF4-FFF2-40B4-BE49-F238E27FC236}">
                <a16:creationId xmlns:a16="http://schemas.microsoft.com/office/drawing/2014/main" id="{E419DB00-EF51-4D02-9243-931ECC35A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523010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这里</a:t>
            </a:r>
          </a:p>
        </p:txBody>
      </p:sp>
      <p:sp>
        <p:nvSpPr>
          <p:cNvPr id="111625" name="Rectangle 9">
            <a:extLst>
              <a:ext uri="{FF2B5EF4-FFF2-40B4-BE49-F238E27FC236}">
                <a16:creationId xmlns:a16="http://schemas.microsoft.com/office/drawing/2014/main" id="{6A524398-A497-49C8-9EE0-DF442BD18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594447"/>
            <a:ext cx="2303462" cy="48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且在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上连续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1626" name="Rectangle 10">
            <a:extLst>
              <a:ext uri="{FF2B5EF4-FFF2-40B4-BE49-F238E27FC236}">
                <a16:creationId xmlns:a16="http://schemas.microsoft.com/office/drawing/2014/main" id="{734A3204-0991-4F77-B4F4-D5D262CFF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170710"/>
            <a:ext cx="36375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其体积</a:t>
            </a:r>
            <a:r>
              <a:rPr kumimoji="1" lang="en-US" altLang="zh-CN" sz="2800" i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怎样计算？</a:t>
            </a:r>
          </a:p>
        </p:txBody>
      </p:sp>
      <p:grpSp>
        <p:nvGrpSpPr>
          <p:cNvPr id="111627" name="Group 11">
            <a:extLst>
              <a:ext uri="{FF2B5EF4-FFF2-40B4-BE49-F238E27FC236}">
                <a16:creationId xmlns:a16="http://schemas.microsoft.com/office/drawing/2014/main" id="{5A986664-727A-4F8A-BF0B-75A7F5B55FA6}"/>
              </a:ext>
            </a:extLst>
          </p:cNvPr>
          <p:cNvGrpSpPr>
            <a:grpSpLocks/>
          </p:cNvGrpSpPr>
          <p:nvPr/>
        </p:nvGrpSpPr>
        <p:grpSpPr bwMode="auto">
          <a:xfrm>
            <a:off x="6772047" y="258445"/>
            <a:ext cx="2110025" cy="1873250"/>
            <a:chOff x="160408" y="794"/>
            <a:chExt cx="2110025" cy="2950"/>
          </a:xfrm>
        </p:grpSpPr>
        <p:sp>
          <p:nvSpPr>
            <p:cNvPr id="111628" name="Line 12">
              <a:extLst>
                <a:ext uri="{FF2B5EF4-FFF2-40B4-BE49-F238E27FC236}">
                  <a16:creationId xmlns:a16="http://schemas.microsoft.com/office/drawing/2014/main" id="{8CAD5B27-4BAB-46E2-8079-09E505B07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666" y="1924"/>
              <a:ext cx="0" cy="16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629" name="Line 13">
              <a:extLst>
                <a:ext uri="{FF2B5EF4-FFF2-40B4-BE49-F238E27FC236}">
                  <a16:creationId xmlns:a16="http://schemas.microsoft.com/office/drawing/2014/main" id="{30377DF5-F350-4511-BACB-8398908182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4302" y="1427"/>
              <a:ext cx="0" cy="2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630" name="Oval 14">
              <a:extLst>
                <a:ext uri="{FF2B5EF4-FFF2-40B4-BE49-F238E27FC236}">
                  <a16:creationId xmlns:a16="http://schemas.microsoft.com/office/drawing/2014/main" id="{78849BA3-C078-4664-A61A-5C5E98301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666" y="3358"/>
              <a:ext cx="1114636" cy="386"/>
            </a:xfrm>
            <a:prstGeom prst="ellipse">
              <a:avLst/>
            </a:prstGeom>
            <a:solidFill>
              <a:srgbClr val="00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631" name="Line 15">
              <a:extLst>
                <a:ext uri="{FF2B5EF4-FFF2-40B4-BE49-F238E27FC236}">
                  <a16:creationId xmlns:a16="http://schemas.microsoft.com/office/drawing/2014/main" id="{D40632D5-3CAA-450C-A626-4DA9D91AAB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7106" y="2843"/>
              <a:ext cx="8671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632" name="Line 16">
              <a:extLst>
                <a:ext uri="{FF2B5EF4-FFF2-40B4-BE49-F238E27FC236}">
                  <a16:creationId xmlns:a16="http://schemas.microsoft.com/office/drawing/2014/main" id="{823C0C4B-F0FD-489D-A1DE-EC0D8488B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4302" y="2843"/>
              <a:ext cx="4953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633" name="Line 17">
              <a:extLst>
                <a:ext uri="{FF2B5EF4-FFF2-40B4-BE49-F238E27FC236}">
                  <a16:creationId xmlns:a16="http://schemas.microsoft.com/office/drawing/2014/main" id="{D8DF740C-8864-4956-A49C-1E87D068B1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9666" y="2843"/>
              <a:ext cx="247441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634" name="Line 18">
              <a:extLst>
                <a:ext uri="{FF2B5EF4-FFF2-40B4-BE49-F238E27FC236}">
                  <a16:creationId xmlns:a16="http://schemas.microsoft.com/office/drawing/2014/main" id="{9F28E7F5-C680-42BC-89D6-D733FDA6E8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764" y="3229"/>
              <a:ext cx="247902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635" name="Line 19">
              <a:extLst>
                <a:ext uri="{FF2B5EF4-FFF2-40B4-BE49-F238E27FC236}">
                  <a16:creationId xmlns:a16="http://schemas.microsoft.com/office/drawing/2014/main" id="{9E49C0C4-4CD6-4FF5-ADA2-3857633B29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7106" y="1298"/>
              <a:ext cx="0" cy="1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636" name="Freeform 20">
              <a:extLst>
                <a:ext uri="{FF2B5EF4-FFF2-40B4-BE49-F238E27FC236}">
                  <a16:creationId xmlns:a16="http://schemas.microsoft.com/office/drawing/2014/main" id="{01EF6990-FC50-4B35-AC1B-C52EC145A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068" y="1459"/>
              <a:ext cx="1135371" cy="557"/>
            </a:xfrm>
            <a:custGeom>
              <a:avLst/>
              <a:gdLst>
                <a:gd name="T0" fmla="*/ 1650 w 1650"/>
                <a:gd name="T1" fmla="*/ 0 h 675"/>
                <a:gd name="T2" fmla="*/ 1545 w 1650"/>
                <a:gd name="T3" fmla="*/ 195 h 675"/>
                <a:gd name="T4" fmla="*/ 1500 w 1650"/>
                <a:gd name="T5" fmla="*/ 240 h 675"/>
                <a:gd name="T6" fmla="*/ 1350 w 1650"/>
                <a:gd name="T7" fmla="*/ 390 h 675"/>
                <a:gd name="T8" fmla="*/ 1170 w 1650"/>
                <a:gd name="T9" fmla="*/ 510 h 675"/>
                <a:gd name="T10" fmla="*/ 1050 w 1650"/>
                <a:gd name="T11" fmla="*/ 570 h 675"/>
                <a:gd name="T12" fmla="*/ 930 w 1650"/>
                <a:gd name="T13" fmla="*/ 630 h 675"/>
                <a:gd name="T14" fmla="*/ 525 w 1650"/>
                <a:gd name="T15" fmla="*/ 675 h 675"/>
                <a:gd name="T16" fmla="*/ 45 w 1650"/>
                <a:gd name="T17" fmla="*/ 660 h 675"/>
                <a:gd name="T18" fmla="*/ 0 w 1650"/>
                <a:gd name="T19" fmla="*/ 64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0" h="675">
                  <a:moveTo>
                    <a:pt x="1650" y="0"/>
                  </a:moveTo>
                  <a:cubicBezTo>
                    <a:pt x="1628" y="65"/>
                    <a:pt x="1589" y="142"/>
                    <a:pt x="1545" y="195"/>
                  </a:cubicBezTo>
                  <a:cubicBezTo>
                    <a:pt x="1531" y="211"/>
                    <a:pt x="1513" y="223"/>
                    <a:pt x="1500" y="240"/>
                  </a:cubicBezTo>
                  <a:cubicBezTo>
                    <a:pt x="1392" y="378"/>
                    <a:pt x="1498" y="292"/>
                    <a:pt x="1350" y="390"/>
                  </a:cubicBezTo>
                  <a:cubicBezTo>
                    <a:pt x="1271" y="443"/>
                    <a:pt x="1272" y="484"/>
                    <a:pt x="1170" y="510"/>
                  </a:cubicBezTo>
                  <a:cubicBezTo>
                    <a:pt x="1042" y="606"/>
                    <a:pt x="1176" y="517"/>
                    <a:pt x="1050" y="570"/>
                  </a:cubicBezTo>
                  <a:cubicBezTo>
                    <a:pt x="1009" y="587"/>
                    <a:pt x="970" y="610"/>
                    <a:pt x="930" y="630"/>
                  </a:cubicBezTo>
                  <a:cubicBezTo>
                    <a:pt x="905" y="642"/>
                    <a:pt x="585" y="670"/>
                    <a:pt x="525" y="675"/>
                  </a:cubicBezTo>
                  <a:cubicBezTo>
                    <a:pt x="361" y="665"/>
                    <a:pt x="207" y="640"/>
                    <a:pt x="45" y="660"/>
                  </a:cubicBezTo>
                  <a:cubicBezTo>
                    <a:pt x="30" y="655"/>
                    <a:pt x="0" y="645"/>
                    <a:pt x="0" y="645"/>
                  </a:cubicBezTo>
                </a:path>
              </a:pathLst>
            </a:custGeom>
            <a:solidFill>
              <a:srgbClr val="00FFFF">
                <a:alpha val="50000"/>
              </a:srgbClr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637" name="Freeform 21">
              <a:extLst>
                <a:ext uri="{FF2B5EF4-FFF2-40B4-BE49-F238E27FC236}">
                  <a16:creationId xmlns:a16="http://schemas.microsoft.com/office/drawing/2014/main" id="{F762C8B7-DE9C-43A0-9FEA-16F4EF3AF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666" y="1427"/>
              <a:ext cx="1121548" cy="615"/>
            </a:xfrm>
            <a:custGeom>
              <a:avLst/>
              <a:gdLst>
                <a:gd name="T0" fmla="*/ 25 w 1630"/>
                <a:gd name="T1" fmla="*/ 720 h 745"/>
                <a:gd name="T2" fmla="*/ 100 w 1630"/>
                <a:gd name="T3" fmla="*/ 645 h 745"/>
                <a:gd name="T4" fmla="*/ 310 w 1630"/>
                <a:gd name="T5" fmla="*/ 480 h 745"/>
                <a:gd name="T6" fmla="*/ 370 w 1630"/>
                <a:gd name="T7" fmla="*/ 435 h 745"/>
                <a:gd name="T8" fmla="*/ 505 w 1630"/>
                <a:gd name="T9" fmla="*/ 330 h 745"/>
                <a:gd name="T10" fmla="*/ 670 w 1630"/>
                <a:gd name="T11" fmla="*/ 240 h 745"/>
                <a:gd name="T12" fmla="*/ 1000 w 1630"/>
                <a:gd name="T13" fmla="*/ 225 h 745"/>
                <a:gd name="T14" fmla="*/ 1105 w 1630"/>
                <a:gd name="T15" fmla="*/ 195 h 745"/>
                <a:gd name="T16" fmla="*/ 1150 w 1630"/>
                <a:gd name="T17" fmla="*/ 165 h 745"/>
                <a:gd name="T18" fmla="*/ 1330 w 1630"/>
                <a:gd name="T19" fmla="*/ 90 h 745"/>
                <a:gd name="T20" fmla="*/ 1420 w 1630"/>
                <a:gd name="T21" fmla="*/ 30 h 745"/>
                <a:gd name="T22" fmla="*/ 1555 w 1630"/>
                <a:gd name="T23" fmla="*/ 0 h 745"/>
                <a:gd name="T24" fmla="*/ 1600 w 1630"/>
                <a:gd name="T25" fmla="*/ 15 h 745"/>
                <a:gd name="T26" fmla="*/ 1630 w 1630"/>
                <a:gd name="T27" fmla="*/ 75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30" h="745">
                  <a:moveTo>
                    <a:pt x="25" y="720"/>
                  </a:moveTo>
                  <a:cubicBezTo>
                    <a:pt x="145" y="640"/>
                    <a:pt x="0" y="745"/>
                    <a:pt x="100" y="645"/>
                  </a:cubicBezTo>
                  <a:cubicBezTo>
                    <a:pt x="158" y="587"/>
                    <a:pt x="247" y="527"/>
                    <a:pt x="310" y="480"/>
                  </a:cubicBezTo>
                  <a:cubicBezTo>
                    <a:pt x="330" y="465"/>
                    <a:pt x="356" y="456"/>
                    <a:pt x="370" y="435"/>
                  </a:cubicBezTo>
                  <a:cubicBezTo>
                    <a:pt x="409" y="377"/>
                    <a:pt x="445" y="360"/>
                    <a:pt x="505" y="330"/>
                  </a:cubicBezTo>
                  <a:cubicBezTo>
                    <a:pt x="562" y="301"/>
                    <a:pt x="595" y="243"/>
                    <a:pt x="670" y="240"/>
                  </a:cubicBezTo>
                  <a:cubicBezTo>
                    <a:pt x="780" y="235"/>
                    <a:pt x="890" y="230"/>
                    <a:pt x="1000" y="225"/>
                  </a:cubicBezTo>
                  <a:cubicBezTo>
                    <a:pt x="1035" y="213"/>
                    <a:pt x="1072" y="209"/>
                    <a:pt x="1105" y="195"/>
                  </a:cubicBezTo>
                  <a:cubicBezTo>
                    <a:pt x="1122" y="188"/>
                    <a:pt x="1133" y="172"/>
                    <a:pt x="1150" y="165"/>
                  </a:cubicBezTo>
                  <a:cubicBezTo>
                    <a:pt x="1286" y="107"/>
                    <a:pt x="1120" y="230"/>
                    <a:pt x="1330" y="90"/>
                  </a:cubicBezTo>
                  <a:cubicBezTo>
                    <a:pt x="1360" y="70"/>
                    <a:pt x="1384" y="36"/>
                    <a:pt x="1420" y="30"/>
                  </a:cubicBezTo>
                  <a:cubicBezTo>
                    <a:pt x="1526" y="12"/>
                    <a:pt x="1481" y="25"/>
                    <a:pt x="1555" y="0"/>
                  </a:cubicBezTo>
                  <a:cubicBezTo>
                    <a:pt x="1570" y="5"/>
                    <a:pt x="1589" y="4"/>
                    <a:pt x="1600" y="15"/>
                  </a:cubicBezTo>
                  <a:cubicBezTo>
                    <a:pt x="1616" y="31"/>
                    <a:pt x="1630" y="75"/>
                    <a:pt x="1630" y="75"/>
                  </a:cubicBezTo>
                </a:path>
              </a:pathLst>
            </a:custGeom>
            <a:solidFill>
              <a:srgbClr val="00FFFF">
                <a:alpha val="50000"/>
              </a:srgbClr>
            </a:solidFill>
            <a:ln w="9525" cap="flat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638" name="Freeform 22">
              <a:extLst>
                <a:ext uri="{FF2B5EF4-FFF2-40B4-BE49-F238E27FC236}">
                  <a16:creationId xmlns:a16="http://schemas.microsoft.com/office/drawing/2014/main" id="{24C0F60F-1302-4CD9-B6DA-EFEECDEE7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058" y="1200"/>
              <a:ext cx="1125234" cy="791"/>
            </a:xfrm>
            <a:custGeom>
              <a:avLst/>
              <a:gdLst>
                <a:gd name="T0" fmla="*/ 1635 w 1635"/>
                <a:gd name="T1" fmla="*/ 344 h 959"/>
                <a:gd name="T2" fmla="*/ 1530 w 1635"/>
                <a:gd name="T3" fmla="*/ 134 h 959"/>
                <a:gd name="T4" fmla="*/ 1440 w 1635"/>
                <a:gd name="T5" fmla="*/ 74 h 959"/>
                <a:gd name="T6" fmla="*/ 1395 w 1635"/>
                <a:gd name="T7" fmla="*/ 44 h 959"/>
                <a:gd name="T8" fmla="*/ 1290 w 1635"/>
                <a:gd name="T9" fmla="*/ 14 h 959"/>
                <a:gd name="T10" fmla="*/ 810 w 1635"/>
                <a:gd name="T11" fmla="*/ 59 h 959"/>
                <a:gd name="T12" fmla="*/ 600 w 1635"/>
                <a:gd name="T13" fmla="*/ 164 h 959"/>
                <a:gd name="T14" fmla="*/ 510 w 1635"/>
                <a:gd name="T15" fmla="*/ 194 h 959"/>
                <a:gd name="T16" fmla="*/ 375 w 1635"/>
                <a:gd name="T17" fmla="*/ 254 h 959"/>
                <a:gd name="T18" fmla="*/ 270 w 1635"/>
                <a:gd name="T19" fmla="*/ 314 h 959"/>
                <a:gd name="T20" fmla="*/ 135 w 1635"/>
                <a:gd name="T21" fmla="*/ 539 h 959"/>
                <a:gd name="T22" fmla="*/ 90 w 1635"/>
                <a:gd name="T23" fmla="*/ 659 h 959"/>
                <a:gd name="T24" fmla="*/ 75 w 1635"/>
                <a:gd name="T25" fmla="*/ 719 h 959"/>
                <a:gd name="T26" fmla="*/ 0 w 1635"/>
                <a:gd name="T27" fmla="*/ 959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35" h="959">
                  <a:moveTo>
                    <a:pt x="1635" y="344"/>
                  </a:moveTo>
                  <a:cubicBezTo>
                    <a:pt x="1612" y="251"/>
                    <a:pt x="1633" y="168"/>
                    <a:pt x="1530" y="134"/>
                  </a:cubicBezTo>
                  <a:cubicBezTo>
                    <a:pt x="1477" y="55"/>
                    <a:pt x="1530" y="113"/>
                    <a:pt x="1440" y="74"/>
                  </a:cubicBezTo>
                  <a:cubicBezTo>
                    <a:pt x="1423" y="67"/>
                    <a:pt x="1411" y="52"/>
                    <a:pt x="1395" y="44"/>
                  </a:cubicBezTo>
                  <a:cubicBezTo>
                    <a:pt x="1373" y="33"/>
                    <a:pt x="1309" y="19"/>
                    <a:pt x="1290" y="14"/>
                  </a:cubicBezTo>
                  <a:cubicBezTo>
                    <a:pt x="889" y="31"/>
                    <a:pt x="1047" y="0"/>
                    <a:pt x="810" y="59"/>
                  </a:cubicBezTo>
                  <a:cubicBezTo>
                    <a:pt x="743" y="76"/>
                    <a:pt x="665" y="135"/>
                    <a:pt x="600" y="164"/>
                  </a:cubicBezTo>
                  <a:cubicBezTo>
                    <a:pt x="571" y="177"/>
                    <a:pt x="510" y="194"/>
                    <a:pt x="510" y="194"/>
                  </a:cubicBezTo>
                  <a:cubicBezTo>
                    <a:pt x="384" y="288"/>
                    <a:pt x="521" y="199"/>
                    <a:pt x="375" y="254"/>
                  </a:cubicBezTo>
                  <a:cubicBezTo>
                    <a:pt x="337" y="268"/>
                    <a:pt x="306" y="296"/>
                    <a:pt x="270" y="314"/>
                  </a:cubicBezTo>
                  <a:cubicBezTo>
                    <a:pt x="221" y="388"/>
                    <a:pt x="189" y="468"/>
                    <a:pt x="135" y="539"/>
                  </a:cubicBezTo>
                  <a:cubicBezTo>
                    <a:pt x="96" y="693"/>
                    <a:pt x="149" y="502"/>
                    <a:pt x="90" y="659"/>
                  </a:cubicBezTo>
                  <a:cubicBezTo>
                    <a:pt x="83" y="678"/>
                    <a:pt x="83" y="700"/>
                    <a:pt x="75" y="719"/>
                  </a:cubicBezTo>
                  <a:cubicBezTo>
                    <a:pt x="24" y="840"/>
                    <a:pt x="0" y="834"/>
                    <a:pt x="0" y="959"/>
                  </a:cubicBezTo>
                </a:path>
              </a:pathLst>
            </a:custGeom>
            <a:solidFill>
              <a:srgbClr val="00FFFF">
                <a:alpha val="50000"/>
              </a:srgbClr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639" name="Line 23">
              <a:extLst>
                <a:ext uri="{FF2B5EF4-FFF2-40B4-BE49-F238E27FC236}">
                  <a16:creationId xmlns:a16="http://schemas.microsoft.com/office/drawing/2014/main" id="{84FC4870-D560-4BEF-8745-5684905FA7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7106" y="912"/>
              <a:ext cx="0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1640" name="Object 24">
              <a:extLst>
                <a:ext uri="{FF2B5EF4-FFF2-40B4-BE49-F238E27FC236}">
                  <a16:creationId xmlns:a16="http://schemas.microsoft.com/office/drawing/2014/main" id="{79D7583F-1DA6-47EF-BFB1-83DE4874B9C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6883047"/>
                </p:ext>
              </p:extLst>
            </p:nvPr>
          </p:nvGraphicFramePr>
          <p:xfrm>
            <a:off x="160408" y="3255"/>
            <a:ext cx="158456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01" name="Equation" r:id="rId7" imgW="152280" imgH="164880" progId="Equation.DSMT4">
                    <p:embed/>
                  </p:oleObj>
                </mc:Choice>
                <mc:Fallback>
                  <p:oleObj name="Equation" r:id="rId7" imgW="152280" imgH="164880" progId="Equation.DSMT4">
                    <p:embed/>
                    <p:pic>
                      <p:nvPicPr>
                        <p:cNvPr id="111640" name="Object 24">
                          <a:extLst>
                            <a:ext uri="{FF2B5EF4-FFF2-40B4-BE49-F238E27FC236}">
                              <a16:creationId xmlns:a16="http://schemas.microsoft.com/office/drawing/2014/main" id="{79D7583F-1DA6-47EF-BFB1-83DE4874B9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408" y="3255"/>
                          <a:ext cx="158456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41" name="Object 25">
              <a:extLst>
                <a:ext uri="{FF2B5EF4-FFF2-40B4-BE49-F238E27FC236}">
                  <a16:creationId xmlns:a16="http://schemas.microsoft.com/office/drawing/2014/main" id="{D2ECAD96-C7F1-44EB-B655-6101FA2AB1B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7684259"/>
                </p:ext>
              </p:extLst>
            </p:nvPr>
          </p:nvGraphicFramePr>
          <p:xfrm>
            <a:off x="601026" y="794"/>
            <a:ext cx="178514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02" name="公式" r:id="rId9" imgW="152280" imgH="152280" progId="Equation.3">
                    <p:embed/>
                  </p:oleObj>
                </mc:Choice>
                <mc:Fallback>
                  <p:oleObj name="公式" r:id="rId9" imgW="152280" imgH="152280" progId="Equation.3">
                    <p:embed/>
                    <p:pic>
                      <p:nvPicPr>
                        <p:cNvPr id="111641" name="Object 25">
                          <a:extLst>
                            <a:ext uri="{FF2B5EF4-FFF2-40B4-BE49-F238E27FC236}">
                              <a16:creationId xmlns:a16="http://schemas.microsoft.com/office/drawing/2014/main" id="{D2ECAD96-C7F1-44EB-B655-6101FA2AB1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026" y="794"/>
                          <a:ext cx="178514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42" name="Object 26">
              <a:extLst>
                <a:ext uri="{FF2B5EF4-FFF2-40B4-BE49-F238E27FC236}">
                  <a16:creationId xmlns:a16="http://schemas.microsoft.com/office/drawing/2014/main" id="{71617813-4EF1-4778-BED2-DF3E12D3CA6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8569541"/>
                </p:ext>
              </p:extLst>
            </p:nvPr>
          </p:nvGraphicFramePr>
          <p:xfrm>
            <a:off x="2003712" y="2898"/>
            <a:ext cx="266721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03" name="Equation" r:id="rId11" imgW="164880" imgH="203040" progId="Equation.DSMT4">
                    <p:embed/>
                  </p:oleObj>
                </mc:Choice>
                <mc:Fallback>
                  <p:oleObj name="Equation" r:id="rId11" imgW="164880" imgH="203040" progId="Equation.DSMT4">
                    <p:embed/>
                    <p:pic>
                      <p:nvPicPr>
                        <p:cNvPr id="111642" name="Object 26">
                          <a:extLst>
                            <a:ext uri="{FF2B5EF4-FFF2-40B4-BE49-F238E27FC236}">
                              <a16:creationId xmlns:a16="http://schemas.microsoft.com/office/drawing/2014/main" id="{71617813-4EF1-4778-BED2-DF3E12D3CA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3712" y="2898"/>
                          <a:ext cx="266721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43" name="Object 27">
              <a:extLst>
                <a:ext uri="{FF2B5EF4-FFF2-40B4-BE49-F238E27FC236}">
                  <a16:creationId xmlns:a16="http://schemas.microsoft.com/office/drawing/2014/main" id="{A4552CA4-0ABE-42B9-A8BD-3305F875194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9787233"/>
                </p:ext>
              </p:extLst>
            </p:nvPr>
          </p:nvGraphicFramePr>
          <p:xfrm>
            <a:off x="840469" y="2832"/>
            <a:ext cx="214725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04" name="Equation" r:id="rId13" imgW="152280" imgH="164880" progId="Equation.DSMT4">
                    <p:embed/>
                  </p:oleObj>
                </mc:Choice>
                <mc:Fallback>
                  <p:oleObj name="Equation" r:id="rId13" imgW="152280" imgH="164880" progId="Equation.DSMT4">
                    <p:embed/>
                    <p:pic>
                      <p:nvPicPr>
                        <p:cNvPr id="111643" name="Object 27">
                          <a:extLst>
                            <a:ext uri="{FF2B5EF4-FFF2-40B4-BE49-F238E27FC236}">
                              <a16:creationId xmlns:a16="http://schemas.microsoft.com/office/drawing/2014/main" id="{A4552CA4-0ABE-42B9-A8BD-3305F87519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469" y="2832"/>
                          <a:ext cx="214725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644" name="Line 28">
              <a:extLst>
                <a:ext uri="{FF2B5EF4-FFF2-40B4-BE49-F238E27FC236}">
                  <a16:creationId xmlns:a16="http://schemas.microsoft.com/office/drawing/2014/main" id="{5D1FEAB1-A8DF-4C6A-A15C-FDFE551E4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0364" y="1459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11645" name="Object 29">
            <a:extLst>
              <a:ext uri="{FF2B5EF4-FFF2-40B4-BE49-F238E27FC236}">
                <a16:creationId xmlns:a16="http://schemas.microsoft.com/office/drawing/2014/main" id="{51302191-2B3B-4AF3-82AD-5A0DCB03A1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65652"/>
              </p:ext>
            </p:extLst>
          </p:nvPr>
        </p:nvGraphicFramePr>
        <p:xfrm>
          <a:off x="4500563" y="352301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05" name="Equation" r:id="rId15" imgW="114120" imgH="215640" progId="Equation.3">
                  <p:embed/>
                </p:oleObj>
              </mc:Choice>
              <mc:Fallback>
                <p:oleObj name="Equation" r:id="rId15" imgW="114120" imgH="215640" progId="Equation.3">
                  <p:embed/>
                  <p:pic>
                    <p:nvPicPr>
                      <p:cNvPr id="111645" name="Object 29">
                        <a:extLst>
                          <a:ext uri="{FF2B5EF4-FFF2-40B4-BE49-F238E27FC236}">
                            <a16:creationId xmlns:a16="http://schemas.microsoft.com/office/drawing/2014/main" id="{51302191-2B3B-4AF3-82AD-5A0DCB03A1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52301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47" name="Text Box 31">
            <a:extLst>
              <a:ext uri="{FF2B5EF4-FFF2-40B4-BE49-F238E27FC236}">
                <a16:creationId xmlns:a16="http://schemas.microsoft.com/office/drawing/2014/main" id="{8F7A67DA-AB58-4E86-B8F8-9AAA75983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946747"/>
            <a:ext cx="1970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顶面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是曲面</a:t>
            </a:r>
          </a:p>
        </p:txBody>
      </p:sp>
      <p:sp>
        <p:nvSpPr>
          <p:cNvPr id="111648" name="Rectangle 32">
            <a:extLst>
              <a:ext uri="{FF2B5EF4-FFF2-40B4-BE49-F238E27FC236}">
                <a16:creationId xmlns:a16="http://schemas.microsoft.com/office/drawing/2014/main" id="{BF640608-E429-4645-9976-42B3ED09F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018185"/>
            <a:ext cx="5040313" cy="48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所形成的</a:t>
            </a: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立体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</a:t>
            </a: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曲顶柱体</a:t>
            </a:r>
            <a:r>
              <a:rPr kumimoji="1"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kumimoji="1" lang="en-US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1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1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1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1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1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1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1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  <p:bldP spid="111622" grpId="0" build="p" autoUpdateAnimBg="0"/>
      <p:bldP spid="111623" grpId="0" uiExpand="1" build="p" autoUpdateAnimBg="0"/>
      <p:bldP spid="111624" grpId="0" build="p" autoUpdateAnimBg="0"/>
      <p:bldP spid="111625" grpId="0" build="p" autoUpdateAnimBg="0"/>
      <p:bldP spid="111626" grpId="0" autoUpdateAnimBg="0"/>
      <p:bldP spid="11164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594D7B3F-44C2-4CAE-AE18-5DDC4A734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0081" y="321212"/>
            <a:ext cx="8209407" cy="1320800"/>
          </a:xfrm>
          <a:noFill/>
          <a:ln/>
        </p:spPr>
        <p:txBody>
          <a:bodyPr/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由定积分定义中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求曲边梯形面积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的方法就不难想到下面的解决办法：</a:t>
            </a:r>
          </a:p>
        </p:txBody>
      </p:sp>
      <p:graphicFrame>
        <p:nvGraphicFramePr>
          <p:cNvPr id="112654" name="Object 14">
            <a:extLst>
              <a:ext uri="{FF2B5EF4-FFF2-40B4-BE49-F238E27FC236}">
                <a16:creationId xmlns:a16="http://schemas.microsoft.com/office/drawing/2014/main" id="{607159C2-BCE4-49DE-B870-15D1A05B7B42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418394"/>
              </p:ext>
            </p:extLst>
          </p:nvPr>
        </p:nvGraphicFramePr>
        <p:xfrm>
          <a:off x="2937448" y="5931477"/>
          <a:ext cx="311467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60" name="Equation" r:id="rId3" imgW="1371600" imgH="228600" progId="Equation.DSMT4">
                  <p:embed/>
                </p:oleObj>
              </mc:Choice>
              <mc:Fallback>
                <p:oleObj name="Equation" r:id="rId3" imgW="1371600" imgH="228600" progId="Equation.DSMT4">
                  <p:embed/>
                  <p:pic>
                    <p:nvPicPr>
                      <p:cNvPr id="112654" name="Object 14">
                        <a:extLst>
                          <a:ext uri="{FF2B5EF4-FFF2-40B4-BE49-F238E27FC236}">
                            <a16:creationId xmlns:a16="http://schemas.microsoft.com/office/drawing/2014/main" id="{607159C2-BCE4-49DE-B870-15D1A05B7B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7448" y="5931477"/>
                        <a:ext cx="3114672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3" name="Rectangle 3">
            <a:extLst>
              <a:ext uri="{FF2B5EF4-FFF2-40B4-BE49-F238E27FC236}">
                <a16:creationId xmlns:a16="http://schemas.microsoft.com/office/drawing/2014/main" id="{B0011DAD-17DC-4D52-8924-B6474C8D2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412875"/>
            <a:ext cx="83824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用一组曲线网将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Oxy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面上的区域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分割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个小区域</a:t>
            </a:r>
          </a:p>
        </p:txBody>
      </p:sp>
      <p:graphicFrame>
        <p:nvGraphicFramePr>
          <p:cNvPr id="112644" name="Object 4">
            <a:extLst>
              <a:ext uri="{FF2B5EF4-FFF2-40B4-BE49-F238E27FC236}">
                <a16:creationId xmlns:a16="http://schemas.microsoft.com/office/drawing/2014/main" id="{2C5E8B94-7906-4049-A1B4-D84ABDDD40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075388"/>
              </p:ext>
            </p:extLst>
          </p:nvPr>
        </p:nvGraphicFramePr>
        <p:xfrm>
          <a:off x="2555776" y="1999278"/>
          <a:ext cx="3095055" cy="549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61" name="Equation" r:id="rId5" imgW="1155600" imgH="228600" progId="Equation.DSMT4">
                  <p:embed/>
                </p:oleObj>
              </mc:Choice>
              <mc:Fallback>
                <p:oleObj name="Equation" r:id="rId5" imgW="1155600" imgH="228600" progId="Equation.DSMT4">
                  <p:embed/>
                  <p:pic>
                    <p:nvPicPr>
                      <p:cNvPr id="112644" name="Object 4">
                        <a:extLst>
                          <a:ext uri="{FF2B5EF4-FFF2-40B4-BE49-F238E27FC236}">
                            <a16:creationId xmlns:a16="http://schemas.microsoft.com/office/drawing/2014/main" id="{2C5E8B94-7906-4049-A1B4-D84ABDDD40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999278"/>
                        <a:ext cx="3095055" cy="5499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5">
            <a:extLst>
              <a:ext uri="{FF2B5EF4-FFF2-40B4-BE49-F238E27FC236}">
                <a16:creationId xmlns:a16="http://schemas.microsoft.com/office/drawing/2014/main" id="{D33BB478-4090-49DB-8AA4-41C76185B1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490255"/>
              </p:ext>
            </p:extLst>
          </p:nvPr>
        </p:nvGraphicFramePr>
        <p:xfrm>
          <a:off x="468313" y="2565400"/>
          <a:ext cx="2879551" cy="565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62" name="Equation" r:id="rId7" imgW="1104840" imgH="228600" progId="Equation.DSMT4">
                  <p:embed/>
                </p:oleObj>
              </mc:Choice>
              <mc:Fallback>
                <p:oleObj name="Equation" r:id="rId7" imgW="1104840" imgH="228600" progId="Equation.DSMT4">
                  <p:embed/>
                  <p:pic>
                    <p:nvPicPr>
                      <p:cNvPr id="112645" name="Object 5">
                        <a:extLst>
                          <a:ext uri="{FF2B5EF4-FFF2-40B4-BE49-F238E27FC236}">
                            <a16:creationId xmlns:a16="http://schemas.microsoft.com/office/drawing/2014/main" id="{D33BB478-4090-49DB-8AA4-41C76185B1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565400"/>
                        <a:ext cx="2879551" cy="5658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6" name="Rectangle 6">
            <a:extLst>
              <a:ext uri="{FF2B5EF4-FFF2-40B4-BE49-F238E27FC236}">
                <a16:creationId xmlns:a16="http://schemas.microsoft.com/office/drawing/2014/main" id="{82356189-7D64-4103-A8AB-4363845F1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2577816"/>
            <a:ext cx="432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同时也表示它们的面积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2647" name="Rectangle 7">
            <a:extLst>
              <a:ext uri="{FF2B5EF4-FFF2-40B4-BE49-F238E27FC236}">
                <a16:creationId xmlns:a16="http://schemas.microsoft.com/office/drawing/2014/main" id="{582F0D37-C94C-4F84-ADB7-1A72D7F60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062213"/>
            <a:ext cx="8424862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分别以各小闭区域的边界曲线为准线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作母线平行于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轴的柱面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这些柱面把原曲顶柱体分为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个小曲顶柱体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2648" name="Rectangle 8">
            <a:extLst>
              <a:ext uri="{FF2B5EF4-FFF2-40B4-BE49-F238E27FC236}">
                <a16:creationId xmlns:a16="http://schemas.microsoft.com/office/drawing/2014/main" id="{53C6968E-44A4-45EB-B6A0-3CD561431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704891"/>
            <a:ext cx="8424862" cy="59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的变化不大，这时小曲顶柱体可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近似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看作平顶柱体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12649" name="Object 9">
            <a:extLst>
              <a:ext uri="{FF2B5EF4-FFF2-40B4-BE49-F238E27FC236}">
                <a16:creationId xmlns:a16="http://schemas.microsoft.com/office/drawing/2014/main" id="{5B02E17B-CDF4-4587-AD27-D895116216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272484"/>
              </p:ext>
            </p:extLst>
          </p:nvPr>
        </p:nvGraphicFramePr>
        <p:xfrm>
          <a:off x="6950272" y="4248614"/>
          <a:ext cx="1294136" cy="47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63" name="Equation" r:id="rId9" imgW="482400" imgH="203040" progId="Equation.DSMT4">
                  <p:embed/>
                </p:oleObj>
              </mc:Choice>
              <mc:Fallback>
                <p:oleObj name="Equation" r:id="rId9" imgW="482400" imgH="203040" progId="Equation.DSMT4">
                  <p:embed/>
                  <p:pic>
                    <p:nvPicPr>
                      <p:cNvPr id="112649" name="Object 9">
                        <a:extLst>
                          <a:ext uri="{FF2B5EF4-FFF2-40B4-BE49-F238E27FC236}">
                            <a16:creationId xmlns:a16="http://schemas.microsoft.com/office/drawing/2014/main" id="{5B02E17B-CDF4-4587-AD27-D895116216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0272" y="4248614"/>
                        <a:ext cx="1294136" cy="47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0" name="Object 10">
            <a:extLst>
              <a:ext uri="{FF2B5EF4-FFF2-40B4-BE49-F238E27FC236}">
                <a16:creationId xmlns:a16="http://schemas.microsoft.com/office/drawing/2014/main" id="{A9B2FBE3-5022-49C8-9BD5-D55F11A18A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946284"/>
              </p:ext>
            </p:extLst>
          </p:nvPr>
        </p:nvGraphicFramePr>
        <p:xfrm>
          <a:off x="1747904" y="5373893"/>
          <a:ext cx="2824096" cy="531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64" name="Equation" r:id="rId11" imgW="1104840" imgH="228600" progId="Equation.DSMT4">
                  <p:embed/>
                </p:oleObj>
              </mc:Choice>
              <mc:Fallback>
                <p:oleObj name="Equation" r:id="rId11" imgW="1104840" imgH="228600" progId="Equation.DSMT4">
                  <p:embed/>
                  <p:pic>
                    <p:nvPicPr>
                      <p:cNvPr id="112650" name="Object 10">
                        <a:extLst>
                          <a:ext uri="{FF2B5EF4-FFF2-40B4-BE49-F238E27FC236}">
                            <a16:creationId xmlns:a16="http://schemas.microsoft.com/office/drawing/2014/main" id="{A9B2FBE3-5022-49C8-9BD5-D55F11A18A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904" y="5373893"/>
                        <a:ext cx="2824096" cy="531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1" name="Rectangle 11">
            <a:extLst>
              <a:ext uri="{FF2B5EF4-FFF2-40B4-BE49-F238E27FC236}">
                <a16:creationId xmlns:a16="http://schemas.microsoft.com/office/drawing/2014/main" id="{72EB6593-15EE-4110-9409-40095AFD2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088" y="5339680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中各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任取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一点</a:t>
            </a:r>
          </a:p>
        </p:txBody>
      </p:sp>
      <p:sp>
        <p:nvSpPr>
          <p:cNvPr id="112652" name="Rectangle 12">
            <a:extLst>
              <a:ext uri="{FF2B5EF4-FFF2-40B4-BE49-F238E27FC236}">
                <a16:creationId xmlns:a16="http://schemas.microsoft.com/office/drawing/2014/main" id="{786FBDB9-1907-44E6-BAD8-86910DFFD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268242"/>
            <a:ext cx="1584424" cy="59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在每个</a:t>
            </a:r>
          </a:p>
        </p:txBody>
      </p:sp>
      <p:sp>
        <p:nvSpPr>
          <p:cNvPr id="112653" name="Rectangle 13">
            <a:extLst>
              <a:ext uri="{FF2B5EF4-FFF2-40B4-BE49-F238E27FC236}">
                <a16:creationId xmlns:a16="http://schemas.microsoft.com/office/drawing/2014/main" id="{99E5D028-9228-4837-A9A9-CFAF14F68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149725"/>
            <a:ext cx="6840537" cy="58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当这些小闭区域的直径很小时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2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2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2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autoUpdateAnimBg="0"/>
      <p:bldP spid="112646" grpId="0" build="p" autoUpdateAnimBg="0"/>
      <p:bldP spid="112647" grpId="0" build="p" autoUpdateAnimBg="0"/>
      <p:bldP spid="112648" grpId="0" build="p" autoUpdateAnimBg="0"/>
      <p:bldP spid="112651" grpId="0" build="p" autoUpdateAnimBg="0"/>
      <p:bldP spid="112652" grpId="0" build="p" autoUpdateAnimBg="0"/>
      <p:bldP spid="1126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67" name="Object 3">
            <a:extLst>
              <a:ext uri="{FF2B5EF4-FFF2-40B4-BE49-F238E27FC236}">
                <a16:creationId xmlns:a16="http://schemas.microsoft.com/office/drawing/2014/main" id="{5745C336-BB04-4AD4-8B4D-671A0BE2F6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7721"/>
              </p:ext>
            </p:extLst>
          </p:nvPr>
        </p:nvGraphicFramePr>
        <p:xfrm>
          <a:off x="882076" y="638546"/>
          <a:ext cx="1574539" cy="50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99" name="Equation" r:id="rId3" imgW="647640" imgH="228600" progId="Equation.DSMT4">
                  <p:embed/>
                </p:oleObj>
              </mc:Choice>
              <mc:Fallback>
                <p:oleObj name="Equation" r:id="rId3" imgW="647640" imgH="228600" progId="Equation.DSMT4">
                  <p:embed/>
                  <p:pic>
                    <p:nvPicPr>
                      <p:cNvPr id="113667" name="Object 3">
                        <a:extLst>
                          <a:ext uri="{FF2B5EF4-FFF2-40B4-BE49-F238E27FC236}">
                            <a16:creationId xmlns:a16="http://schemas.microsoft.com/office/drawing/2014/main" id="{5745C336-BB04-4AD4-8B4D-671A0BE2F6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076" y="638546"/>
                        <a:ext cx="1574539" cy="50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8" name="Rectangle 4">
            <a:extLst>
              <a:ext uri="{FF2B5EF4-FFF2-40B4-BE49-F238E27FC236}">
                <a16:creationId xmlns:a16="http://schemas.microsoft.com/office/drawing/2014/main" id="{EE7C3D67-0299-4E85-9288-22F82BEA4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360" y="606311"/>
            <a:ext cx="10823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为高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endParaRPr kumimoji="1"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3669" name="Object 5">
            <a:extLst>
              <a:ext uri="{FF2B5EF4-FFF2-40B4-BE49-F238E27FC236}">
                <a16:creationId xmlns:a16="http://schemas.microsoft.com/office/drawing/2014/main" id="{3C49646E-5375-4AE8-A80C-8F696AFF72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813995"/>
              </p:ext>
            </p:extLst>
          </p:nvPr>
        </p:nvGraphicFramePr>
        <p:xfrm>
          <a:off x="3267643" y="620690"/>
          <a:ext cx="842341" cy="530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00" name="Equation" r:id="rId5" imgW="279360" imgH="228600" progId="Equation.DSMT4">
                  <p:embed/>
                </p:oleObj>
              </mc:Choice>
              <mc:Fallback>
                <p:oleObj name="Equation" r:id="rId5" imgW="279360" imgH="228600" progId="Equation.DSMT4">
                  <p:embed/>
                  <p:pic>
                    <p:nvPicPr>
                      <p:cNvPr id="113669" name="Object 5">
                        <a:extLst>
                          <a:ext uri="{FF2B5EF4-FFF2-40B4-BE49-F238E27FC236}">
                            <a16:creationId xmlns:a16="http://schemas.microsoft.com/office/drawing/2014/main" id="{3C49646E-5375-4AE8-A80C-8F696AFF72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643" y="620690"/>
                        <a:ext cx="842341" cy="5301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0" name="Rectangle 6">
            <a:extLst>
              <a:ext uri="{FF2B5EF4-FFF2-40B4-BE49-F238E27FC236}">
                <a16:creationId xmlns:a16="http://schemas.microsoft.com/office/drawing/2014/main" id="{82B230C2-DBE8-4C62-9FE4-80B172EF6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82712"/>
            <a:ext cx="37753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小平顶柱体，其体积为</a:t>
            </a:r>
          </a:p>
        </p:txBody>
      </p:sp>
      <p:graphicFrame>
        <p:nvGraphicFramePr>
          <p:cNvPr id="113671" name="Object 7">
            <a:extLst>
              <a:ext uri="{FF2B5EF4-FFF2-40B4-BE49-F238E27FC236}">
                <a16:creationId xmlns:a16="http://schemas.microsoft.com/office/drawing/2014/main" id="{8E8C56AD-F0D7-4E1A-B9AD-9B08CD7DFF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494628"/>
              </p:ext>
            </p:extLst>
          </p:nvPr>
        </p:nvGraphicFramePr>
        <p:xfrm>
          <a:off x="900113" y="1757387"/>
          <a:ext cx="4432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01" name="Equation" r:id="rId7" imgW="1841400" imgH="228600" progId="Equation.DSMT4">
                  <p:embed/>
                </p:oleObj>
              </mc:Choice>
              <mc:Fallback>
                <p:oleObj name="Equation" r:id="rId7" imgW="1841400" imgH="228600" progId="Equation.DSMT4">
                  <p:embed/>
                  <p:pic>
                    <p:nvPicPr>
                      <p:cNvPr id="113671" name="Object 7">
                        <a:extLst>
                          <a:ext uri="{FF2B5EF4-FFF2-40B4-BE49-F238E27FC236}">
                            <a16:creationId xmlns:a16="http://schemas.microsoft.com/office/drawing/2014/main" id="{8E8C56AD-F0D7-4E1A-B9AD-9B08CD7DFF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57387"/>
                        <a:ext cx="4432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2" name="Text Box 8">
            <a:extLst>
              <a:ext uri="{FF2B5EF4-FFF2-40B4-BE49-F238E27FC236}">
                <a16:creationId xmlns:a16="http://schemas.microsoft.com/office/drawing/2014/main" id="{1BB7DFF2-B782-4EDE-AFC0-4C854DBBF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62212"/>
            <a:ext cx="533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6. 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个平顶柱体体积之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</a:p>
        </p:txBody>
      </p:sp>
      <p:graphicFrame>
        <p:nvGraphicFramePr>
          <p:cNvPr id="113673" name="Object 9">
            <a:extLst>
              <a:ext uri="{FF2B5EF4-FFF2-40B4-BE49-F238E27FC236}">
                <a16:creationId xmlns:a16="http://schemas.microsoft.com/office/drawing/2014/main" id="{6ECF276A-03E4-4182-B098-6D4B38BC96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95767"/>
              </p:ext>
            </p:extLst>
          </p:nvPr>
        </p:nvGraphicFramePr>
        <p:xfrm>
          <a:off x="1874838" y="2738562"/>
          <a:ext cx="2265362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02" name="Equation" r:id="rId9" imgW="977760" imgH="431640" progId="Equation.DSMT4">
                  <p:embed/>
                </p:oleObj>
              </mc:Choice>
              <mc:Fallback>
                <p:oleObj name="Equation" r:id="rId9" imgW="977760" imgH="431640" progId="Equation.DSMT4">
                  <p:embed/>
                  <p:pic>
                    <p:nvPicPr>
                      <p:cNvPr id="113673" name="Object 9">
                        <a:extLst>
                          <a:ext uri="{FF2B5EF4-FFF2-40B4-BE49-F238E27FC236}">
                            <a16:creationId xmlns:a16="http://schemas.microsoft.com/office/drawing/2014/main" id="{6ECF276A-03E4-4182-B098-6D4B38BC96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2738562"/>
                        <a:ext cx="2265362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4" name="Text Box 10">
            <a:extLst>
              <a:ext uri="{FF2B5EF4-FFF2-40B4-BE49-F238E27FC236}">
                <a16:creationId xmlns:a16="http://schemas.microsoft.com/office/drawing/2014/main" id="{C3A3B087-01D3-4AAD-BE32-B1A9AA0FB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629968"/>
            <a:ext cx="5832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可作为整个曲顶柱体体积的近似值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675" name="Text Box 11">
            <a:extLst>
              <a:ext uri="{FF2B5EF4-FFF2-40B4-BE49-F238E27FC236}">
                <a16:creationId xmlns:a16="http://schemas.microsoft.com/office/drawing/2014/main" id="{B3D90EB8-E7D1-4539-A592-CB4B35AB1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687664"/>
            <a:ext cx="813752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趋于零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取上述和的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极限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所得的极限就定义为所论曲顶柱体的体积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3676" name="Text Box 12">
            <a:extLst>
              <a:ext uri="{FF2B5EF4-FFF2-40B4-BE49-F238E27FC236}">
                <a16:creationId xmlns:a16="http://schemas.microsoft.com/office/drawing/2014/main" id="{64AD1768-6532-4A8A-AD50-E7CE5ABD8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5790207"/>
            <a:ext cx="7632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综合起来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四步“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分割、近似、求和、取极限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” </a:t>
            </a:r>
          </a:p>
        </p:txBody>
      </p:sp>
      <p:grpSp>
        <p:nvGrpSpPr>
          <p:cNvPr id="113677" name="Group 13">
            <a:extLst>
              <a:ext uri="{FF2B5EF4-FFF2-40B4-BE49-F238E27FC236}">
                <a16:creationId xmlns:a16="http://schemas.microsoft.com/office/drawing/2014/main" id="{A48E73FF-2018-4F6D-BDE5-2D5BCCDCC3BC}"/>
              </a:ext>
            </a:extLst>
          </p:cNvPr>
          <p:cNvGrpSpPr>
            <a:grpSpLocks/>
          </p:cNvGrpSpPr>
          <p:nvPr/>
        </p:nvGrpSpPr>
        <p:grpSpPr bwMode="auto">
          <a:xfrm>
            <a:off x="5859338" y="446273"/>
            <a:ext cx="3148911" cy="3336921"/>
            <a:chOff x="564" y="853"/>
            <a:chExt cx="4291" cy="2891"/>
          </a:xfrm>
        </p:grpSpPr>
        <p:sp>
          <p:nvSpPr>
            <p:cNvPr id="113678" name="Line 14">
              <a:extLst>
                <a:ext uri="{FF2B5EF4-FFF2-40B4-BE49-F238E27FC236}">
                  <a16:creationId xmlns:a16="http://schemas.microsoft.com/office/drawing/2014/main" id="{27BEBD9F-8085-4A48-B0FF-96ABF48CC5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1924"/>
              <a:ext cx="0" cy="16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679" name="Line 15">
              <a:extLst>
                <a:ext uri="{FF2B5EF4-FFF2-40B4-BE49-F238E27FC236}">
                  <a16:creationId xmlns:a16="http://schemas.microsoft.com/office/drawing/2014/main" id="{657C688C-D65A-4EFD-9634-660F2E8A2A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77" y="1427"/>
              <a:ext cx="0" cy="2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680" name="Oval 16">
              <a:extLst>
                <a:ext uri="{FF2B5EF4-FFF2-40B4-BE49-F238E27FC236}">
                  <a16:creationId xmlns:a16="http://schemas.microsoft.com/office/drawing/2014/main" id="{273898FC-9EAC-493D-BC07-DC69D65BA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" y="3358"/>
              <a:ext cx="2419" cy="386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681" name="Line 17">
              <a:extLst>
                <a:ext uri="{FF2B5EF4-FFF2-40B4-BE49-F238E27FC236}">
                  <a16:creationId xmlns:a16="http://schemas.microsoft.com/office/drawing/2014/main" id="{71EDC2AB-F4D8-47D8-98EE-90C0EE2513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5" y="2843"/>
              <a:ext cx="18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682" name="Line 18">
              <a:extLst>
                <a:ext uri="{FF2B5EF4-FFF2-40B4-BE49-F238E27FC236}">
                  <a16:creationId xmlns:a16="http://schemas.microsoft.com/office/drawing/2014/main" id="{27A7B3BA-85B8-4C1E-99B5-FB12B7C3D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7" y="2843"/>
              <a:ext cx="10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683" name="Line 19">
              <a:extLst>
                <a:ext uri="{FF2B5EF4-FFF2-40B4-BE49-F238E27FC236}">
                  <a16:creationId xmlns:a16="http://schemas.microsoft.com/office/drawing/2014/main" id="{D04A1786-0BFD-4F12-90D0-8CC16E5A88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8" y="2843"/>
              <a:ext cx="537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684" name="Line 20">
              <a:extLst>
                <a:ext uri="{FF2B5EF4-FFF2-40B4-BE49-F238E27FC236}">
                  <a16:creationId xmlns:a16="http://schemas.microsoft.com/office/drawing/2014/main" id="{0C60395D-8744-4B00-B705-8BE3090F9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3229"/>
              <a:ext cx="538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685" name="Line 21">
              <a:extLst>
                <a:ext uri="{FF2B5EF4-FFF2-40B4-BE49-F238E27FC236}">
                  <a16:creationId xmlns:a16="http://schemas.microsoft.com/office/drawing/2014/main" id="{01189168-A6DD-4A92-9CB6-CD82157AE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5" y="1298"/>
              <a:ext cx="0" cy="1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686" name="Freeform 22">
              <a:extLst>
                <a:ext uri="{FF2B5EF4-FFF2-40B4-BE49-F238E27FC236}">
                  <a16:creationId xmlns:a16="http://schemas.microsoft.com/office/drawing/2014/main" id="{FBE5AAE4-344A-4B7A-8EDD-B45ACB5B7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" y="1459"/>
              <a:ext cx="2464" cy="557"/>
            </a:xfrm>
            <a:custGeom>
              <a:avLst/>
              <a:gdLst>
                <a:gd name="T0" fmla="*/ 1650 w 1650"/>
                <a:gd name="T1" fmla="*/ 0 h 675"/>
                <a:gd name="T2" fmla="*/ 1545 w 1650"/>
                <a:gd name="T3" fmla="*/ 195 h 675"/>
                <a:gd name="T4" fmla="*/ 1500 w 1650"/>
                <a:gd name="T5" fmla="*/ 240 h 675"/>
                <a:gd name="T6" fmla="*/ 1350 w 1650"/>
                <a:gd name="T7" fmla="*/ 390 h 675"/>
                <a:gd name="T8" fmla="*/ 1170 w 1650"/>
                <a:gd name="T9" fmla="*/ 510 h 675"/>
                <a:gd name="T10" fmla="*/ 1050 w 1650"/>
                <a:gd name="T11" fmla="*/ 570 h 675"/>
                <a:gd name="T12" fmla="*/ 930 w 1650"/>
                <a:gd name="T13" fmla="*/ 630 h 675"/>
                <a:gd name="T14" fmla="*/ 525 w 1650"/>
                <a:gd name="T15" fmla="*/ 675 h 675"/>
                <a:gd name="T16" fmla="*/ 45 w 1650"/>
                <a:gd name="T17" fmla="*/ 660 h 675"/>
                <a:gd name="T18" fmla="*/ 0 w 1650"/>
                <a:gd name="T19" fmla="*/ 64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0" h="675">
                  <a:moveTo>
                    <a:pt x="1650" y="0"/>
                  </a:moveTo>
                  <a:cubicBezTo>
                    <a:pt x="1628" y="65"/>
                    <a:pt x="1589" y="142"/>
                    <a:pt x="1545" y="195"/>
                  </a:cubicBezTo>
                  <a:cubicBezTo>
                    <a:pt x="1531" y="211"/>
                    <a:pt x="1513" y="223"/>
                    <a:pt x="1500" y="240"/>
                  </a:cubicBezTo>
                  <a:cubicBezTo>
                    <a:pt x="1392" y="378"/>
                    <a:pt x="1498" y="292"/>
                    <a:pt x="1350" y="390"/>
                  </a:cubicBezTo>
                  <a:cubicBezTo>
                    <a:pt x="1271" y="443"/>
                    <a:pt x="1272" y="484"/>
                    <a:pt x="1170" y="510"/>
                  </a:cubicBezTo>
                  <a:cubicBezTo>
                    <a:pt x="1042" y="606"/>
                    <a:pt x="1176" y="517"/>
                    <a:pt x="1050" y="570"/>
                  </a:cubicBezTo>
                  <a:cubicBezTo>
                    <a:pt x="1009" y="587"/>
                    <a:pt x="970" y="610"/>
                    <a:pt x="930" y="630"/>
                  </a:cubicBezTo>
                  <a:cubicBezTo>
                    <a:pt x="905" y="642"/>
                    <a:pt x="585" y="670"/>
                    <a:pt x="525" y="675"/>
                  </a:cubicBezTo>
                  <a:cubicBezTo>
                    <a:pt x="361" y="665"/>
                    <a:pt x="207" y="640"/>
                    <a:pt x="45" y="660"/>
                  </a:cubicBezTo>
                  <a:cubicBezTo>
                    <a:pt x="30" y="655"/>
                    <a:pt x="0" y="645"/>
                    <a:pt x="0" y="645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687" name="Freeform 23">
              <a:extLst>
                <a:ext uri="{FF2B5EF4-FFF2-40B4-BE49-F238E27FC236}">
                  <a16:creationId xmlns:a16="http://schemas.microsoft.com/office/drawing/2014/main" id="{3F33FD15-45A0-412A-B88F-7D0794CB3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" y="1427"/>
              <a:ext cx="2434" cy="615"/>
            </a:xfrm>
            <a:custGeom>
              <a:avLst/>
              <a:gdLst>
                <a:gd name="T0" fmla="*/ 25 w 1630"/>
                <a:gd name="T1" fmla="*/ 720 h 745"/>
                <a:gd name="T2" fmla="*/ 100 w 1630"/>
                <a:gd name="T3" fmla="*/ 645 h 745"/>
                <a:gd name="T4" fmla="*/ 310 w 1630"/>
                <a:gd name="T5" fmla="*/ 480 h 745"/>
                <a:gd name="T6" fmla="*/ 370 w 1630"/>
                <a:gd name="T7" fmla="*/ 435 h 745"/>
                <a:gd name="T8" fmla="*/ 505 w 1630"/>
                <a:gd name="T9" fmla="*/ 330 h 745"/>
                <a:gd name="T10" fmla="*/ 670 w 1630"/>
                <a:gd name="T11" fmla="*/ 240 h 745"/>
                <a:gd name="T12" fmla="*/ 1000 w 1630"/>
                <a:gd name="T13" fmla="*/ 225 h 745"/>
                <a:gd name="T14" fmla="*/ 1105 w 1630"/>
                <a:gd name="T15" fmla="*/ 195 h 745"/>
                <a:gd name="T16" fmla="*/ 1150 w 1630"/>
                <a:gd name="T17" fmla="*/ 165 h 745"/>
                <a:gd name="T18" fmla="*/ 1330 w 1630"/>
                <a:gd name="T19" fmla="*/ 90 h 745"/>
                <a:gd name="T20" fmla="*/ 1420 w 1630"/>
                <a:gd name="T21" fmla="*/ 30 h 745"/>
                <a:gd name="T22" fmla="*/ 1555 w 1630"/>
                <a:gd name="T23" fmla="*/ 0 h 745"/>
                <a:gd name="T24" fmla="*/ 1600 w 1630"/>
                <a:gd name="T25" fmla="*/ 15 h 745"/>
                <a:gd name="T26" fmla="*/ 1630 w 1630"/>
                <a:gd name="T27" fmla="*/ 75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30" h="745">
                  <a:moveTo>
                    <a:pt x="25" y="720"/>
                  </a:moveTo>
                  <a:cubicBezTo>
                    <a:pt x="145" y="640"/>
                    <a:pt x="0" y="745"/>
                    <a:pt x="100" y="645"/>
                  </a:cubicBezTo>
                  <a:cubicBezTo>
                    <a:pt x="158" y="587"/>
                    <a:pt x="247" y="527"/>
                    <a:pt x="310" y="480"/>
                  </a:cubicBezTo>
                  <a:cubicBezTo>
                    <a:pt x="330" y="465"/>
                    <a:pt x="356" y="456"/>
                    <a:pt x="370" y="435"/>
                  </a:cubicBezTo>
                  <a:cubicBezTo>
                    <a:pt x="409" y="377"/>
                    <a:pt x="445" y="360"/>
                    <a:pt x="505" y="330"/>
                  </a:cubicBezTo>
                  <a:cubicBezTo>
                    <a:pt x="562" y="301"/>
                    <a:pt x="595" y="243"/>
                    <a:pt x="670" y="240"/>
                  </a:cubicBezTo>
                  <a:cubicBezTo>
                    <a:pt x="780" y="235"/>
                    <a:pt x="890" y="230"/>
                    <a:pt x="1000" y="225"/>
                  </a:cubicBezTo>
                  <a:cubicBezTo>
                    <a:pt x="1035" y="213"/>
                    <a:pt x="1072" y="209"/>
                    <a:pt x="1105" y="195"/>
                  </a:cubicBezTo>
                  <a:cubicBezTo>
                    <a:pt x="1122" y="188"/>
                    <a:pt x="1133" y="172"/>
                    <a:pt x="1150" y="165"/>
                  </a:cubicBezTo>
                  <a:cubicBezTo>
                    <a:pt x="1286" y="107"/>
                    <a:pt x="1120" y="230"/>
                    <a:pt x="1330" y="90"/>
                  </a:cubicBezTo>
                  <a:cubicBezTo>
                    <a:pt x="1360" y="70"/>
                    <a:pt x="1384" y="36"/>
                    <a:pt x="1420" y="30"/>
                  </a:cubicBezTo>
                  <a:cubicBezTo>
                    <a:pt x="1526" y="12"/>
                    <a:pt x="1481" y="25"/>
                    <a:pt x="1555" y="0"/>
                  </a:cubicBezTo>
                  <a:cubicBezTo>
                    <a:pt x="1570" y="5"/>
                    <a:pt x="1589" y="4"/>
                    <a:pt x="1600" y="15"/>
                  </a:cubicBezTo>
                  <a:cubicBezTo>
                    <a:pt x="1616" y="31"/>
                    <a:pt x="1630" y="75"/>
                    <a:pt x="1630" y="75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688" name="Freeform 24">
              <a:extLst>
                <a:ext uri="{FF2B5EF4-FFF2-40B4-BE49-F238E27FC236}">
                  <a16:creationId xmlns:a16="http://schemas.microsoft.com/office/drawing/2014/main" id="{1EC4C018-C323-4486-93D2-EEBD0AD68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1200"/>
              <a:ext cx="2442" cy="791"/>
            </a:xfrm>
            <a:custGeom>
              <a:avLst/>
              <a:gdLst>
                <a:gd name="T0" fmla="*/ 1635 w 1635"/>
                <a:gd name="T1" fmla="*/ 344 h 959"/>
                <a:gd name="T2" fmla="*/ 1530 w 1635"/>
                <a:gd name="T3" fmla="*/ 134 h 959"/>
                <a:gd name="T4" fmla="*/ 1440 w 1635"/>
                <a:gd name="T5" fmla="*/ 74 h 959"/>
                <a:gd name="T6" fmla="*/ 1395 w 1635"/>
                <a:gd name="T7" fmla="*/ 44 h 959"/>
                <a:gd name="T8" fmla="*/ 1290 w 1635"/>
                <a:gd name="T9" fmla="*/ 14 h 959"/>
                <a:gd name="T10" fmla="*/ 810 w 1635"/>
                <a:gd name="T11" fmla="*/ 59 h 959"/>
                <a:gd name="T12" fmla="*/ 600 w 1635"/>
                <a:gd name="T13" fmla="*/ 164 h 959"/>
                <a:gd name="T14" fmla="*/ 510 w 1635"/>
                <a:gd name="T15" fmla="*/ 194 h 959"/>
                <a:gd name="T16" fmla="*/ 375 w 1635"/>
                <a:gd name="T17" fmla="*/ 254 h 959"/>
                <a:gd name="T18" fmla="*/ 270 w 1635"/>
                <a:gd name="T19" fmla="*/ 314 h 959"/>
                <a:gd name="T20" fmla="*/ 135 w 1635"/>
                <a:gd name="T21" fmla="*/ 539 h 959"/>
                <a:gd name="T22" fmla="*/ 90 w 1635"/>
                <a:gd name="T23" fmla="*/ 659 h 959"/>
                <a:gd name="T24" fmla="*/ 75 w 1635"/>
                <a:gd name="T25" fmla="*/ 719 h 959"/>
                <a:gd name="T26" fmla="*/ 0 w 1635"/>
                <a:gd name="T27" fmla="*/ 959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35" h="959">
                  <a:moveTo>
                    <a:pt x="1635" y="344"/>
                  </a:moveTo>
                  <a:cubicBezTo>
                    <a:pt x="1612" y="251"/>
                    <a:pt x="1633" y="168"/>
                    <a:pt x="1530" y="134"/>
                  </a:cubicBezTo>
                  <a:cubicBezTo>
                    <a:pt x="1477" y="55"/>
                    <a:pt x="1530" y="113"/>
                    <a:pt x="1440" y="74"/>
                  </a:cubicBezTo>
                  <a:cubicBezTo>
                    <a:pt x="1423" y="67"/>
                    <a:pt x="1411" y="52"/>
                    <a:pt x="1395" y="44"/>
                  </a:cubicBezTo>
                  <a:cubicBezTo>
                    <a:pt x="1373" y="33"/>
                    <a:pt x="1309" y="19"/>
                    <a:pt x="1290" y="14"/>
                  </a:cubicBezTo>
                  <a:cubicBezTo>
                    <a:pt x="889" y="31"/>
                    <a:pt x="1047" y="0"/>
                    <a:pt x="810" y="59"/>
                  </a:cubicBezTo>
                  <a:cubicBezTo>
                    <a:pt x="743" y="76"/>
                    <a:pt x="665" y="135"/>
                    <a:pt x="600" y="164"/>
                  </a:cubicBezTo>
                  <a:cubicBezTo>
                    <a:pt x="571" y="177"/>
                    <a:pt x="510" y="194"/>
                    <a:pt x="510" y="194"/>
                  </a:cubicBezTo>
                  <a:cubicBezTo>
                    <a:pt x="384" y="288"/>
                    <a:pt x="521" y="199"/>
                    <a:pt x="375" y="254"/>
                  </a:cubicBezTo>
                  <a:cubicBezTo>
                    <a:pt x="337" y="268"/>
                    <a:pt x="306" y="296"/>
                    <a:pt x="270" y="314"/>
                  </a:cubicBezTo>
                  <a:cubicBezTo>
                    <a:pt x="221" y="388"/>
                    <a:pt x="189" y="468"/>
                    <a:pt x="135" y="539"/>
                  </a:cubicBezTo>
                  <a:cubicBezTo>
                    <a:pt x="96" y="693"/>
                    <a:pt x="149" y="502"/>
                    <a:pt x="90" y="659"/>
                  </a:cubicBezTo>
                  <a:cubicBezTo>
                    <a:pt x="83" y="678"/>
                    <a:pt x="83" y="700"/>
                    <a:pt x="75" y="719"/>
                  </a:cubicBezTo>
                  <a:cubicBezTo>
                    <a:pt x="24" y="840"/>
                    <a:pt x="0" y="834"/>
                    <a:pt x="0" y="959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689" name="Line 25">
              <a:extLst>
                <a:ext uri="{FF2B5EF4-FFF2-40B4-BE49-F238E27FC236}">
                  <a16:creationId xmlns:a16="http://schemas.microsoft.com/office/drawing/2014/main" id="{0CA8526F-D948-4D1B-9F8B-D1955B3AFC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5" y="912"/>
              <a:ext cx="0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690" name="Object 26">
              <a:extLst>
                <a:ext uri="{FF2B5EF4-FFF2-40B4-BE49-F238E27FC236}">
                  <a16:creationId xmlns:a16="http://schemas.microsoft.com/office/drawing/2014/main" id="{188AEDB3-7856-4934-979D-EBC337CC4C3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1199313"/>
                </p:ext>
              </p:extLst>
            </p:nvPr>
          </p:nvGraphicFramePr>
          <p:xfrm>
            <a:off x="564" y="3355"/>
            <a:ext cx="311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03" name="Equation" r:id="rId11" imgW="152280" imgH="164880" progId="Equation.DSMT4">
                    <p:embed/>
                  </p:oleObj>
                </mc:Choice>
                <mc:Fallback>
                  <p:oleObj name="Equation" r:id="rId11" imgW="152280" imgH="164880" progId="Equation.DSMT4">
                    <p:embed/>
                    <p:pic>
                      <p:nvPicPr>
                        <p:cNvPr id="113690" name="Object 26">
                          <a:extLst>
                            <a:ext uri="{FF2B5EF4-FFF2-40B4-BE49-F238E27FC236}">
                              <a16:creationId xmlns:a16="http://schemas.microsoft.com/office/drawing/2014/main" id="{188AEDB3-7856-4934-979D-EBC337CC4C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" y="3355"/>
                          <a:ext cx="311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91" name="Object 27">
              <a:extLst>
                <a:ext uri="{FF2B5EF4-FFF2-40B4-BE49-F238E27FC236}">
                  <a16:creationId xmlns:a16="http://schemas.microsoft.com/office/drawing/2014/main" id="{B7BE85A1-D6BC-40E6-B7B5-268C1946FFE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2298816"/>
                </p:ext>
              </p:extLst>
            </p:nvPr>
          </p:nvGraphicFramePr>
          <p:xfrm>
            <a:off x="1485" y="853"/>
            <a:ext cx="292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04" name="Equation" r:id="rId13" imgW="152280" imgH="152280" progId="Equation.DSMT4">
                    <p:embed/>
                  </p:oleObj>
                </mc:Choice>
                <mc:Fallback>
                  <p:oleObj name="Equation" r:id="rId13" imgW="152280" imgH="152280" progId="Equation.DSMT4">
                    <p:embed/>
                    <p:pic>
                      <p:nvPicPr>
                        <p:cNvPr id="113691" name="Object 27">
                          <a:extLst>
                            <a:ext uri="{FF2B5EF4-FFF2-40B4-BE49-F238E27FC236}">
                              <a16:creationId xmlns:a16="http://schemas.microsoft.com/office/drawing/2014/main" id="{B7BE85A1-D6BC-40E6-B7B5-268C1946FF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5" y="853"/>
                          <a:ext cx="292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92" name="Object 28">
              <a:extLst>
                <a:ext uri="{FF2B5EF4-FFF2-40B4-BE49-F238E27FC236}">
                  <a16:creationId xmlns:a16="http://schemas.microsoft.com/office/drawing/2014/main" id="{D369C62C-B897-4866-B529-B0FD8A4FE39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2291761"/>
                </p:ext>
              </p:extLst>
            </p:nvPr>
          </p:nvGraphicFramePr>
          <p:xfrm>
            <a:off x="4501" y="2569"/>
            <a:ext cx="354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05" name="Equation" r:id="rId15" imgW="164880" imgH="203040" progId="Equation.DSMT4">
                    <p:embed/>
                  </p:oleObj>
                </mc:Choice>
                <mc:Fallback>
                  <p:oleObj name="Equation" r:id="rId15" imgW="164880" imgH="203040" progId="Equation.DSMT4">
                    <p:embed/>
                    <p:pic>
                      <p:nvPicPr>
                        <p:cNvPr id="113692" name="Object 28">
                          <a:extLst>
                            <a:ext uri="{FF2B5EF4-FFF2-40B4-BE49-F238E27FC236}">
                              <a16:creationId xmlns:a16="http://schemas.microsoft.com/office/drawing/2014/main" id="{D369C62C-B897-4866-B529-B0FD8A4FE3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1" y="2569"/>
                          <a:ext cx="354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93" name="Object 29">
              <a:extLst>
                <a:ext uri="{FF2B5EF4-FFF2-40B4-BE49-F238E27FC236}">
                  <a16:creationId xmlns:a16="http://schemas.microsoft.com/office/drawing/2014/main" id="{A9672808-17A6-46D5-9D49-0A0B43E0D7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2832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06" name="Equation" r:id="rId17" imgW="152280" imgH="164880" progId="Equation.DSMT4">
                    <p:embed/>
                  </p:oleObj>
                </mc:Choice>
                <mc:Fallback>
                  <p:oleObj name="Equation" r:id="rId17" imgW="152280" imgH="164880" progId="Equation.DSMT4">
                    <p:embed/>
                    <p:pic>
                      <p:nvPicPr>
                        <p:cNvPr id="113693" name="Object 29">
                          <a:extLst>
                            <a:ext uri="{FF2B5EF4-FFF2-40B4-BE49-F238E27FC236}">
                              <a16:creationId xmlns:a16="http://schemas.microsoft.com/office/drawing/2014/main" id="{A9672808-17A6-46D5-9D49-0A0B43E0D7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832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94" name="Line 30">
              <a:extLst>
                <a:ext uri="{FF2B5EF4-FFF2-40B4-BE49-F238E27FC236}">
                  <a16:creationId xmlns:a16="http://schemas.microsoft.com/office/drawing/2014/main" id="{C2B358BA-507E-4A55-BB90-AC6CA274C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4" y="1074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3695" name="AutoShape 31">
            <a:extLst>
              <a:ext uri="{FF2B5EF4-FFF2-40B4-BE49-F238E27FC236}">
                <a16:creationId xmlns:a16="http://schemas.microsoft.com/office/drawing/2014/main" id="{EFC85E7D-80F3-4A3E-A9A8-905B45B8B9A6}"/>
              </a:ext>
            </a:extLst>
          </p:cNvPr>
          <p:cNvSpPr>
            <a:spLocks noChangeArrowheads="1"/>
          </p:cNvSpPr>
          <p:nvPr/>
        </p:nvSpPr>
        <p:spPr bwMode="auto">
          <a:xfrm rot="636259">
            <a:off x="7154019" y="3554437"/>
            <a:ext cx="276225" cy="130175"/>
          </a:xfrm>
          <a:prstGeom prst="parallelogram">
            <a:avLst>
              <a:gd name="adj" fmla="val 53049"/>
            </a:avLst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3696" name="Object 32">
            <a:extLst>
              <a:ext uri="{FF2B5EF4-FFF2-40B4-BE49-F238E27FC236}">
                <a16:creationId xmlns:a16="http://schemas.microsoft.com/office/drawing/2014/main" id="{675DFC6C-6BE2-4A4F-B7D7-E80781AF86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953388"/>
              </p:ext>
            </p:extLst>
          </p:nvPr>
        </p:nvGraphicFramePr>
        <p:xfrm>
          <a:off x="6344394" y="3702074"/>
          <a:ext cx="25717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07" name="Equation" r:id="rId19" imgW="215640" imgH="203040" progId="Equation.DSMT4">
                  <p:embed/>
                </p:oleObj>
              </mc:Choice>
              <mc:Fallback>
                <p:oleObj name="Equation" r:id="rId19" imgW="215640" imgH="203040" progId="Equation.DSMT4">
                  <p:embed/>
                  <p:pic>
                    <p:nvPicPr>
                      <p:cNvPr id="113696" name="Object 32">
                        <a:extLst>
                          <a:ext uri="{FF2B5EF4-FFF2-40B4-BE49-F238E27FC236}">
                            <a16:creationId xmlns:a16="http://schemas.microsoft.com/office/drawing/2014/main" id="{675DFC6C-6BE2-4A4F-B7D7-E80781AF86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4394" y="3702074"/>
                        <a:ext cx="257175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97" name="Object 33">
            <a:extLst>
              <a:ext uri="{FF2B5EF4-FFF2-40B4-BE49-F238E27FC236}">
                <a16:creationId xmlns:a16="http://schemas.microsoft.com/office/drawing/2014/main" id="{71363206-F615-4EF5-89F4-5CDF96F19D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182585"/>
              </p:ext>
            </p:extLst>
          </p:nvPr>
        </p:nvGraphicFramePr>
        <p:xfrm>
          <a:off x="6847632" y="461987"/>
          <a:ext cx="1384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08" name="Equation" r:id="rId21" imgW="990360" imgH="253800" progId="Equation.DSMT4">
                  <p:embed/>
                </p:oleObj>
              </mc:Choice>
              <mc:Fallback>
                <p:oleObj name="Equation" r:id="rId21" imgW="990360" imgH="253800" progId="Equation.DSMT4">
                  <p:embed/>
                  <p:pic>
                    <p:nvPicPr>
                      <p:cNvPr id="113697" name="Object 33">
                        <a:extLst>
                          <a:ext uri="{FF2B5EF4-FFF2-40B4-BE49-F238E27FC236}">
                            <a16:creationId xmlns:a16="http://schemas.microsoft.com/office/drawing/2014/main" id="{71363206-F615-4EF5-89F4-5CDF96F19D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7632" y="461987"/>
                        <a:ext cx="1384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698" name="Group 34">
            <a:extLst>
              <a:ext uri="{FF2B5EF4-FFF2-40B4-BE49-F238E27FC236}">
                <a16:creationId xmlns:a16="http://schemas.microsoft.com/office/drawing/2014/main" id="{2B4554B8-5605-485B-BDE0-9CCF44CDE320}"/>
              </a:ext>
            </a:extLst>
          </p:cNvPr>
          <p:cNvGrpSpPr>
            <a:grpSpLocks/>
          </p:cNvGrpSpPr>
          <p:nvPr/>
        </p:nvGrpSpPr>
        <p:grpSpPr bwMode="auto">
          <a:xfrm>
            <a:off x="7315945" y="3638572"/>
            <a:ext cx="1168420" cy="763963"/>
            <a:chOff x="2928" y="3552"/>
            <a:chExt cx="1251" cy="751"/>
          </a:xfrm>
        </p:grpSpPr>
        <p:graphicFrame>
          <p:nvGraphicFramePr>
            <p:cNvPr id="113699" name="Object 35">
              <a:extLst>
                <a:ext uri="{FF2B5EF4-FFF2-40B4-BE49-F238E27FC236}">
                  <a16:creationId xmlns:a16="http://schemas.microsoft.com/office/drawing/2014/main" id="{9A8926CE-93AA-462A-B31F-03E706515D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3703856"/>
                </p:ext>
              </p:extLst>
            </p:nvPr>
          </p:nvGraphicFramePr>
          <p:xfrm>
            <a:off x="3593" y="3857"/>
            <a:ext cx="586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09" name="Equation" r:id="rId23" imgW="368280" imgH="279360" progId="Equation.DSMT4">
                    <p:embed/>
                  </p:oleObj>
                </mc:Choice>
                <mc:Fallback>
                  <p:oleObj name="Equation" r:id="rId23" imgW="368280" imgH="279360" progId="Equation.DSMT4">
                    <p:embed/>
                    <p:pic>
                      <p:nvPicPr>
                        <p:cNvPr id="113699" name="Object 35">
                          <a:extLst>
                            <a:ext uri="{FF2B5EF4-FFF2-40B4-BE49-F238E27FC236}">
                              <a16:creationId xmlns:a16="http://schemas.microsoft.com/office/drawing/2014/main" id="{9A8926CE-93AA-462A-B31F-03E706515D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3" y="3857"/>
                          <a:ext cx="586" cy="4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700" name="Line 36">
              <a:extLst>
                <a:ext uri="{FF2B5EF4-FFF2-40B4-BE49-F238E27FC236}">
                  <a16:creationId xmlns:a16="http://schemas.microsoft.com/office/drawing/2014/main" id="{2913CE0F-1427-4CA6-B5A6-F28936640C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28" y="3552"/>
              <a:ext cx="816" cy="336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3701" name="AutoShape 37">
            <a:extLst>
              <a:ext uri="{FF2B5EF4-FFF2-40B4-BE49-F238E27FC236}">
                <a16:creationId xmlns:a16="http://schemas.microsoft.com/office/drawing/2014/main" id="{3B112BCC-0047-411B-97A7-B1E810D63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957" y="895374"/>
            <a:ext cx="257175" cy="2789238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3702" name="Object 38">
            <a:extLst>
              <a:ext uri="{FF2B5EF4-FFF2-40B4-BE49-F238E27FC236}">
                <a16:creationId xmlns:a16="http://schemas.microsoft.com/office/drawing/2014/main" id="{C5980C6C-D3C1-4E8A-AF84-87F20D3BA0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673605"/>
              </p:ext>
            </p:extLst>
          </p:nvPr>
        </p:nvGraphicFramePr>
        <p:xfrm>
          <a:off x="7265144" y="3552849"/>
          <a:ext cx="93663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10" name="Equation" r:id="rId25" imgW="139680" imgH="139680" progId="Equation.DSMT4">
                  <p:embed/>
                </p:oleObj>
              </mc:Choice>
              <mc:Fallback>
                <p:oleObj name="Equation" r:id="rId25" imgW="139680" imgH="139680" progId="Equation.DSMT4">
                  <p:embed/>
                  <p:pic>
                    <p:nvPicPr>
                      <p:cNvPr id="113702" name="Object 38">
                        <a:extLst>
                          <a:ext uri="{FF2B5EF4-FFF2-40B4-BE49-F238E27FC236}">
                            <a16:creationId xmlns:a16="http://schemas.microsoft.com/office/drawing/2014/main" id="{C5980C6C-D3C1-4E8A-AF84-87F20D3BA0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5144" y="3552849"/>
                        <a:ext cx="93663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703" name="Group 39">
            <a:extLst>
              <a:ext uri="{FF2B5EF4-FFF2-40B4-BE49-F238E27FC236}">
                <a16:creationId xmlns:a16="http://schemas.microsoft.com/office/drawing/2014/main" id="{9169371E-E08D-4F51-858A-4E12C97BB7B2}"/>
              </a:ext>
            </a:extLst>
          </p:cNvPr>
          <p:cNvGrpSpPr>
            <a:grpSpLocks/>
          </p:cNvGrpSpPr>
          <p:nvPr/>
        </p:nvGrpSpPr>
        <p:grpSpPr bwMode="auto">
          <a:xfrm>
            <a:off x="7392144" y="3196897"/>
            <a:ext cx="1735975" cy="409928"/>
            <a:chOff x="2880" y="3034"/>
            <a:chExt cx="3759" cy="581"/>
          </a:xfrm>
        </p:grpSpPr>
        <p:sp>
          <p:nvSpPr>
            <p:cNvPr id="113704" name="Line 40">
              <a:extLst>
                <a:ext uri="{FF2B5EF4-FFF2-40B4-BE49-F238E27FC236}">
                  <a16:creationId xmlns:a16="http://schemas.microsoft.com/office/drawing/2014/main" id="{DE89CB06-4BDD-4281-9528-300E91CF53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3312"/>
              <a:ext cx="1872" cy="240"/>
            </a:xfrm>
            <a:prstGeom prst="line">
              <a:avLst/>
            </a:prstGeom>
            <a:noFill/>
            <a:ln w="28575" cap="sq">
              <a:solidFill>
                <a:srgbClr val="EE0E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705" name="Object 41">
              <a:extLst>
                <a:ext uri="{FF2B5EF4-FFF2-40B4-BE49-F238E27FC236}">
                  <a16:creationId xmlns:a16="http://schemas.microsoft.com/office/drawing/2014/main" id="{015DB495-9011-4BB4-B492-077D9F85043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2662803"/>
                </p:ext>
              </p:extLst>
            </p:nvPr>
          </p:nvGraphicFramePr>
          <p:xfrm>
            <a:off x="4824" y="3034"/>
            <a:ext cx="1815" cy="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11" name="Equation" r:id="rId27" imgW="596880" imgH="279360" progId="Equation.DSMT4">
                    <p:embed/>
                  </p:oleObj>
                </mc:Choice>
                <mc:Fallback>
                  <p:oleObj name="Equation" r:id="rId27" imgW="596880" imgH="279360" progId="Equation.DSMT4">
                    <p:embed/>
                    <p:pic>
                      <p:nvPicPr>
                        <p:cNvPr id="113705" name="Object 41">
                          <a:extLst>
                            <a:ext uri="{FF2B5EF4-FFF2-40B4-BE49-F238E27FC236}">
                              <a16:creationId xmlns:a16="http://schemas.microsoft.com/office/drawing/2014/main" id="{015DB495-9011-4BB4-B492-077D9F8504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4" y="3034"/>
                          <a:ext cx="1815" cy="5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706" name="AutoShape 42">
            <a:extLst>
              <a:ext uri="{FF2B5EF4-FFF2-40B4-BE49-F238E27FC236}">
                <a16:creationId xmlns:a16="http://schemas.microsoft.com/office/drawing/2014/main" id="{EFE92FD5-AD32-468E-9355-5C8995BFE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144" y="895374"/>
            <a:ext cx="255588" cy="2787650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707" name="AutoShape 43">
            <a:extLst>
              <a:ext uri="{FF2B5EF4-FFF2-40B4-BE49-F238E27FC236}">
                <a16:creationId xmlns:a16="http://schemas.microsoft.com/office/drawing/2014/main" id="{4088E409-E40F-4F58-A42B-0211D1DDB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944" y="971574"/>
            <a:ext cx="255588" cy="2787650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708" name="AutoShape 44">
            <a:extLst>
              <a:ext uri="{FF2B5EF4-FFF2-40B4-BE49-F238E27FC236}">
                <a16:creationId xmlns:a16="http://schemas.microsoft.com/office/drawing/2014/main" id="{A58122DA-9FAC-41BB-87A2-B17E4E310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944" y="971574"/>
            <a:ext cx="257175" cy="2770188"/>
          </a:xfrm>
          <a:prstGeom prst="cube">
            <a:avLst>
              <a:gd name="adj" fmla="val 32292"/>
            </a:avLst>
          </a:prstGeom>
          <a:solidFill>
            <a:srgbClr val="CC0000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709" name="AutoShape 45">
            <a:extLst>
              <a:ext uri="{FF2B5EF4-FFF2-40B4-BE49-F238E27FC236}">
                <a16:creationId xmlns:a16="http://schemas.microsoft.com/office/drawing/2014/main" id="{173CE1E9-DBBB-4FC0-AEBB-A9B55B3D9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7344" y="971574"/>
            <a:ext cx="255588" cy="2603500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710" name="AutoShape 46">
            <a:extLst>
              <a:ext uri="{FF2B5EF4-FFF2-40B4-BE49-F238E27FC236}">
                <a16:creationId xmlns:a16="http://schemas.microsoft.com/office/drawing/2014/main" id="{C1FEFC44-A554-44A5-8FDE-351377196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744" y="1047774"/>
            <a:ext cx="358775" cy="2325688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711" name="AutoShape 47">
            <a:extLst>
              <a:ext uri="{FF2B5EF4-FFF2-40B4-BE49-F238E27FC236}">
                <a16:creationId xmlns:a16="http://schemas.microsoft.com/office/drawing/2014/main" id="{4473207E-8FE9-4BA6-BC4E-7E0CC5C1A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4544" y="895374"/>
            <a:ext cx="434975" cy="2787650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712" name="AutoShape 48">
            <a:extLst>
              <a:ext uri="{FF2B5EF4-FFF2-40B4-BE49-F238E27FC236}">
                <a16:creationId xmlns:a16="http://schemas.microsoft.com/office/drawing/2014/main" id="{AD8CD53C-7FC9-4191-AF20-4AA7A8B9F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944" y="895374"/>
            <a:ext cx="257175" cy="2789238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713" name="AutoShape 49">
            <a:extLst>
              <a:ext uri="{FF2B5EF4-FFF2-40B4-BE49-F238E27FC236}">
                <a16:creationId xmlns:a16="http://schemas.microsoft.com/office/drawing/2014/main" id="{74AE6BD2-55C1-4273-83CD-D24BB30E9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6344" y="1123974"/>
            <a:ext cx="412750" cy="2589213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714" name="AutoShape 50">
            <a:extLst>
              <a:ext uri="{FF2B5EF4-FFF2-40B4-BE49-F238E27FC236}">
                <a16:creationId xmlns:a16="http://schemas.microsoft.com/office/drawing/2014/main" id="{D3B8CA5D-0EE7-4D2F-8420-296912AF6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944" y="1047774"/>
            <a:ext cx="412750" cy="2513013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715" name="AutoShape 51">
            <a:extLst>
              <a:ext uri="{FF2B5EF4-FFF2-40B4-BE49-F238E27FC236}">
                <a16:creationId xmlns:a16="http://schemas.microsoft.com/office/drawing/2014/main" id="{6626FE78-3B17-4F48-9214-34C1D9FE4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1544" y="1428774"/>
            <a:ext cx="304800" cy="2208213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716" name="AutoShape 52">
            <a:extLst>
              <a:ext uri="{FF2B5EF4-FFF2-40B4-BE49-F238E27FC236}">
                <a16:creationId xmlns:a16="http://schemas.microsoft.com/office/drawing/2014/main" id="{02D6B803-6A46-4720-ABD5-21CAE5B7C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6344" y="1352574"/>
            <a:ext cx="304800" cy="2208213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717" name="AutoShape 53">
            <a:extLst>
              <a:ext uri="{FF2B5EF4-FFF2-40B4-BE49-F238E27FC236}">
                <a16:creationId xmlns:a16="http://schemas.microsoft.com/office/drawing/2014/main" id="{4C4674FC-197E-4613-B30E-1CF58D4D0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2544" y="1581174"/>
            <a:ext cx="304800" cy="2208213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718" name="AutoShape 54">
            <a:extLst>
              <a:ext uri="{FF2B5EF4-FFF2-40B4-BE49-F238E27FC236}">
                <a16:creationId xmlns:a16="http://schemas.microsoft.com/office/drawing/2014/main" id="{F56A216A-F2C7-4BC8-AE49-551D69368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644" y="1157312"/>
            <a:ext cx="304800" cy="2438400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719" name="AutoShape 55">
            <a:extLst>
              <a:ext uri="{FF2B5EF4-FFF2-40B4-BE49-F238E27FC236}">
                <a16:creationId xmlns:a16="http://schemas.microsoft.com/office/drawing/2014/main" id="{C2174A2A-43CC-4CEC-B814-3DED372BA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744" y="1581174"/>
            <a:ext cx="381000" cy="1949450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720" name="AutoShape 56">
            <a:extLst>
              <a:ext uri="{FF2B5EF4-FFF2-40B4-BE49-F238E27FC236}">
                <a16:creationId xmlns:a16="http://schemas.microsoft.com/office/drawing/2014/main" id="{1594ED9E-63A3-4312-8B4E-6BDECDB96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9344" y="1428774"/>
            <a:ext cx="304800" cy="2208213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721" name="AutoShape 57">
            <a:extLst>
              <a:ext uri="{FF2B5EF4-FFF2-40B4-BE49-F238E27FC236}">
                <a16:creationId xmlns:a16="http://schemas.microsoft.com/office/drawing/2014/main" id="{E79B53E2-541A-417C-AE13-14781A4E6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144" y="1582762"/>
            <a:ext cx="304800" cy="2208212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722" name="AutoShape 58">
            <a:extLst>
              <a:ext uri="{FF2B5EF4-FFF2-40B4-BE49-F238E27FC236}">
                <a16:creationId xmlns:a16="http://schemas.microsoft.com/office/drawing/2014/main" id="{5A7B3701-B9F6-48D2-A5D2-3D8B1A0A5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344" y="1581174"/>
            <a:ext cx="304800" cy="2208213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723" name="AutoShape 59">
            <a:extLst>
              <a:ext uri="{FF2B5EF4-FFF2-40B4-BE49-F238E27FC236}">
                <a16:creationId xmlns:a16="http://schemas.microsoft.com/office/drawing/2014/main" id="{481BD4F1-7747-4C01-BCE0-FA9E7E6C1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944" y="1276374"/>
            <a:ext cx="304800" cy="2436813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724" name="AutoShape 60">
            <a:extLst>
              <a:ext uri="{FF2B5EF4-FFF2-40B4-BE49-F238E27FC236}">
                <a16:creationId xmlns:a16="http://schemas.microsoft.com/office/drawing/2014/main" id="{7541130D-98CC-4229-ABDF-143EE94D1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744" y="1428774"/>
            <a:ext cx="304800" cy="2208213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725" name="AutoShape 61">
            <a:extLst>
              <a:ext uri="{FF2B5EF4-FFF2-40B4-BE49-F238E27FC236}">
                <a16:creationId xmlns:a16="http://schemas.microsoft.com/office/drawing/2014/main" id="{920B409C-579A-41CC-B53F-D2D4B104D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457" y="1254149"/>
            <a:ext cx="304800" cy="2436813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726" name="AutoShape 62">
            <a:extLst>
              <a:ext uri="{FF2B5EF4-FFF2-40B4-BE49-F238E27FC236}">
                <a16:creationId xmlns:a16="http://schemas.microsoft.com/office/drawing/2014/main" id="{E4909FAB-518C-48DD-B1C2-15DABDB55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6344" y="1047774"/>
            <a:ext cx="304800" cy="2436813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727" name="AutoShape 63">
            <a:extLst>
              <a:ext uri="{FF2B5EF4-FFF2-40B4-BE49-F238E27FC236}">
                <a16:creationId xmlns:a16="http://schemas.microsoft.com/office/drawing/2014/main" id="{3F353C95-DB92-4ACA-B830-1A7767D4A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944" y="1200174"/>
            <a:ext cx="304800" cy="2513013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728" name="Rectangle 64">
            <a:extLst>
              <a:ext uri="{FF2B5EF4-FFF2-40B4-BE49-F238E27FC236}">
                <a16:creationId xmlns:a16="http://schemas.microsoft.com/office/drawing/2014/main" id="{6D14F467-9E12-4886-81AE-D319A0CB3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206031"/>
            <a:ext cx="70564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7.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个小闭区域的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直径中的最大值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记作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4" name="Rectangle 12">
            <a:extLst>
              <a:ext uri="{FF2B5EF4-FFF2-40B4-BE49-F238E27FC236}">
                <a16:creationId xmlns:a16="http://schemas.microsoft.com/office/drawing/2014/main" id="{34F04AA7-30F0-1793-FF2D-8BE0472DE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548680"/>
            <a:ext cx="675077" cy="59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5.</a:t>
            </a:r>
            <a:endParaRPr kumimoji="1"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Rectangle 4">
            <a:extLst>
              <a:ext uri="{FF2B5EF4-FFF2-40B4-BE49-F238E27FC236}">
                <a16:creationId xmlns:a16="http://schemas.microsoft.com/office/drawing/2014/main" id="{F23C7C61-3F2C-33E9-24E9-BFDF24C82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37" y="618022"/>
            <a:ext cx="16426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为底作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3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3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3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3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3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3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1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1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1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1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1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1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1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13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13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13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13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13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13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13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 build="p" autoUpdateAnimBg="0"/>
      <p:bldP spid="113670" grpId="0" build="p" autoUpdateAnimBg="0"/>
      <p:bldP spid="113672" grpId="0" autoUpdateAnimBg="0"/>
      <p:bldP spid="113674" grpId="0" build="p" autoUpdateAnimBg="0"/>
      <p:bldP spid="113675" grpId="0" build="p" autoUpdateAnimBg="0"/>
      <p:bldP spid="113676" grpId="0" build="p" autoUpdateAnimBg="0"/>
      <p:bldP spid="113728" grpId="0"/>
      <p:bldP spid="64" grpId="0" build="p" autoUpdateAnimBg="0"/>
      <p:bldP spid="6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>
            <a:extLst>
              <a:ext uri="{FF2B5EF4-FFF2-40B4-BE49-F238E27FC236}">
                <a16:creationId xmlns:a16="http://schemas.microsoft.com/office/drawing/2014/main" id="{B0D2DE03-541A-48E8-A29E-928D42BB9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19075"/>
            <a:ext cx="324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步骤如下：</a:t>
            </a:r>
          </a:p>
        </p:txBody>
      </p:sp>
      <p:sp>
        <p:nvSpPr>
          <p:cNvPr id="114691" name="Text Box 3">
            <a:extLst>
              <a:ext uri="{FF2B5EF4-FFF2-40B4-BE49-F238E27FC236}">
                <a16:creationId xmlns:a16="http://schemas.microsoft.com/office/drawing/2014/main" id="{046FB074-A8DC-4A9E-87F4-044AA205E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678113"/>
            <a:ext cx="3886200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(3)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用若干个小平顶柱体体积之</a:t>
            </a: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近似表示曲顶柱体的体积</a:t>
            </a:r>
          </a:p>
        </p:txBody>
      </p:sp>
      <p:grpSp>
        <p:nvGrpSpPr>
          <p:cNvPr id="114692" name="Group 4">
            <a:extLst>
              <a:ext uri="{FF2B5EF4-FFF2-40B4-BE49-F238E27FC236}">
                <a16:creationId xmlns:a16="http://schemas.microsoft.com/office/drawing/2014/main" id="{E7FE9900-1257-41B0-BB81-01F7139CBFED}"/>
              </a:ext>
            </a:extLst>
          </p:cNvPr>
          <p:cNvGrpSpPr>
            <a:grpSpLocks/>
          </p:cNvGrpSpPr>
          <p:nvPr/>
        </p:nvGrpSpPr>
        <p:grpSpPr bwMode="auto">
          <a:xfrm>
            <a:off x="3814390" y="1096830"/>
            <a:ext cx="4805164" cy="3314991"/>
            <a:chOff x="542" y="872"/>
            <a:chExt cx="4499" cy="2872"/>
          </a:xfrm>
        </p:grpSpPr>
        <p:sp>
          <p:nvSpPr>
            <p:cNvPr id="114693" name="Line 5">
              <a:extLst>
                <a:ext uri="{FF2B5EF4-FFF2-40B4-BE49-F238E27FC236}">
                  <a16:creationId xmlns:a16="http://schemas.microsoft.com/office/drawing/2014/main" id="{0D5706A7-3959-4EAF-B1AE-08CE50F93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1924"/>
              <a:ext cx="0" cy="16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694" name="Line 6">
              <a:extLst>
                <a:ext uri="{FF2B5EF4-FFF2-40B4-BE49-F238E27FC236}">
                  <a16:creationId xmlns:a16="http://schemas.microsoft.com/office/drawing/2014/main" id="{B4FBC525-C174-48A5-BF7E-853A5FB56E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77" y="1427"/>
              <a:ext cx="0" cy="2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695" name="Oval 7">
              <a:extLst>
                <a:ext uri="{FF2B5EF4-FFF2-40B4-BE49-F238E27FC236}">
                  <a16:creationId xmlns:a16="http://schemas.microsoft.com/office/drawing/2014/main" id="{4C32E933-7BB8-48F5-AE7C-8D88AB54A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" y="3358"/>
              <a:ext cx="2419" cy="386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696" name="Line 8">
              <a:extLst>
                <a:ext uri="{FF2B5EF4-FFF2-40B4-BE49-F238E27FC236}">
                  <a16:creationId xmlns:a16="http://schemas.microsoft.com/office/drawing/2014/main" id="{E389CB3B-45D1-4140-9E6C-1C85DED90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5" y="2843"/>
              <a:ext cx="18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697" name="Line 9">
              <a:extLst>
                <a:ext uri="{FF2B5EF4-FFF2-40B4-BE49-F238E27FC236}">
                  <a16:creationId xmlns:a16="http://schemas.microsoft.com/office/drawing/2014/main" id="{867A57EF-B76B-495F-91DC-BF59EC2BD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7" y="2843"/>
              <a:ext cx="10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698" name="Line 10">
              <a:extLst>
                <a:ext uri="{FF2B5EF4-FFF2-40B4-BE49-F238E27FC236}">
                  <a16:creationId xmlns:a16="http://schemas.microsoft.com/office/drawing/2014/main" id="{96C8B6F4-7827-4128-9F1B-5393DB8EC0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8" y="2843"/>
              <a:ext cx="537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699" name="Line 11">
              <a:extLst>
                <a:ext uri="{FF2B5EF4-FFF2-40B4-BE49-F238E27FC236}">
                  <a16:creationId xmlns:a16="http://schemas.microsoft.com/office/drawing/2014/main" id="{F1F0EF32-E6E1-474D-AD9B-E3DB41D03F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3229"/>
              <a:ext cx="538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700" name="Line 12">
              <a:extLst>
                <a:ext uri="{FF2B5EF4-FFF2-40B4-BE49-F238E27FC236}">
                  <a16:creationId xmlns:a16="http://schemas.microsoft.com/office/drawing/2014/main" id="{BC25EFF0-B494-4A1E-BBEC-5C8DB09950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5" y="1298"/>
              <a:ext cx="0" cy="1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701" name="Freeform 13">
              <a:extLst>
                <a:ext uri="{FF2B5EF4-FFF2-40B4-BE49-F238E27FC236}">
                  <a16:creationId xmlns:a16="http://schemas.microsoft.com/office/drawing/2014/main" id="{3D59C7BE-68BC-41EE-A0A9-0D700DF98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" y="1459"/>
              <a:ext cx="2464" cy="557"/>
            </a:xfrm>
            <a:custGeom>
              <a:avLst/>
              <a:gdLst>
                <a:gd name="T0" fmla="*/ 1650 w 1650"/>
                <a:gd name="T1" fmla="*/ 0 h 675"/>
                <a:gd name="T2" fmla="*/ 1545 w 1650"/>
                <a:gd name="T3" fmla="*/ 195 h 675"/>
                <a:gd name="T4" fmla="*/ 1500 w 1650"/>
                <a:gd name="T5" fmla="*/ 240 h 675"/>
                <a:gd name="T6" fmla="*/ 1350 w 1650"/>
                <a:gd name="T7" fmla="*/ 390 h 675"/>
                <a:gd name="T8" fmla="*/ 1170 w 1650"/>
                <a:gd name="T9" fmla="*/ 510 h 675"/>
                <a:gd name="T10" fmla="*/ 1050 w 1650"/>
                <a:gd name="T11" fmla="*/ 570 h 675"/>
                <a:gd name="T12" fmla="*/ 930 w 1650"/>
                <a:gd name="T13" fmla="*/ 630 h 675"/>
                <a:gd name="T14" fmla="*/ 525 w 1650"/>
                <a:gd name="T15" fmla="*/ 675 h 675"/>
                <a:gd name="T16" fmla="*/ 45 w 1650"/>
                <a:gd name="T17" fmla="*/ 660 h 675"/>
                <a:gd name="T18" fmla="*/ 0 w 1650"/>
                <a:gd name="T19" fmla="*/ 64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0" h="675">
                  <a:moveTo>
                    <a:pt x="1650" y="0"/>
                  </a:moveTo>
                  <a:cubicBezTo>
                    <a:pt x="1628" y="65"/>
                    <a:pt x="1589" y="142"/>
                    <a:pt x="1545" y="195"/>
                  </a:cubicBezTo>
                  <a:cubicBezTo>
                    <a:pt x="1531" y="211"/>
                    <a:pt x="1513" y="223"/>
                    <a:pt x="1500" y="240"/>
                  </a:cubicBezTo>
                  <a:cubicBezTo>
                    <a:pt x="1392" y="378"/>
                    <a:pt x="1498" y="292"/>
                    <a:pt x="1350" y="390"/>
                  </a:cubicBezTo>
                  <a:cubicBezTo>
                    <a:pt x="1271" y="443"/>
                    <a:pt x="1272" y="484"/>
                    <a:pt x="1170" y="510"/>
                  </a:cubicBezTo>
                  <a:cubicBezTo>
                    <a:pt x="1042" y="606"/>
                    <a:pt x="1176" y="517"/>
                    <a:pt x="1050" y="570"/>
                  </a:cubicBezTo>
                  <a:cubicBezTo>
                    <a:pt x="1009" y="587"/>
                    <a:pt x="970" y="610"/>
                    <a:pt x="930" y="630"/>
                  </a:cubicBezTo>
                  <a:cubicBezTo>
                    <a:pt x="905" y="642"/>
                    <a:pt x="585" y="670"/>
                    <a:pt x="525" y="675"/>
                  </a:cubicBezTo>
                  <a:cubicBezTo>
                    <a:pt x="361" y="665"/>
                    <a:pt x="207" y="640"/>
                    <a:pt x="45" y="660"/>
                  </a:cubicBezTo>
                  <a:cubicBezTo>
                    <a:pt x="30" y="655"/>
                    <a:pt x="0" y="645"/>
                    <a:pt x="0" y="645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702" name="Freeform 14">
              <a:extLst>
                <a:ext uri="{FF2B5EF4-FFF2-40B4-BE49-F238E27FC236}">
                  <a16:creationId xmlns:a16="http://schemas.microsoft.com/office/drawing/2014/main" id="{E2A6B037-9A8B-46F8-BD4F-1E11A2799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" y="1427"/>
              <a:ext cx="2434" cy="615"/>
            </a:xfrm>
            <a:custGeom>
              <a:avLst/>
              <a:gdLst>
                <a:gd name="T0" fmla="*/ 25 w 1630"/>
                <a:gd name="T1" fmla="*/ 720 h 745"/>
                <a:gd name="T2" fmla="*/ 100 w 1630"/>
                <a:gd name="T3" fmla="*/ 645 h 745"/>
                <a:gd name="T4" fmla="*/ 310 w 1630"/>
                <a:gd name="T5" fmla="*/ 480 h 745"/>
                <a:gd name="T6" fmla="*/ 370 w 1630"/>
                <a:gd name="T7" fmla="*/ 435 h 745"/>
                <a:gd name="T8" fmla="*/ 505 w 1630"/>
                <a:gd name="T9" fmla="*/ 330 h 745"/>
                <a:gd name="T10" fmla="*/ 670 w 1630"/>
                <a:gd name="T11" fmla="*/ 240 h 745"/>
                <a:gd name="T12" fmla="*/ 1000 w 1630"/>
                <a:gd name="T13" fmla="*/ 225 h 745"/>
                <a:gd name="T14" fmla="*/ 1105 w 1630"/>
                <a:gd name="T15" fmla="*/ 195 h 745"/>
                <a:gd name="T16" fmla="*/ 1150 w 1630"/>
                <a:gd name="T17" fmla="*/ 165 h 745"/>
                <a:gd name="T18" fmla="*/ 1330 w 1630"/>
                <a:gd name="T19" fmla="*/ 90 h 745"/>
                <a:gd name="T20" fmla="*/ 1420 w 1630"/>
                <a:gd name="T21" fmla="*/ 30 h 745"/>
                <a:gd name="T22" fmla="*/ 1555 w 1630"/>
                <a:gd name="T23" fmla="*/ 0 h 745"/>
                <a:gd name="T24" fmla="*/ 1600 w 1630"/>
                <a:gd name="T25" fmla="*/ 15 h 745"/>
                <a:gd name="T26" fmla="*/ 1630 w 1630"/>
                <a:gd name="T27" fmla="*/ 75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30" h="745">
                  <a:moveTo>
                    <a:pt x="25" y="720"/>
                  </a:moveTo>
                  <a:cubicBezTo>
                    <a:pt x="145" y="640"/>
                    <a:pt x="0" y="745"/>
                    <a:pt x="100" y="645"/>
                  </a:cubicBezTo>
                  <a:cubicBezTo>
                    <a:pt x="158" y="587"/>
                    <a:pt x="247" y="527"/>
                    <a:pt x="310" y="480"/>
                  </a:cubicBezTo>
                  <a:cubicBezTo>
                    <a:pt x="330" y="465"/>
                    <a:pt x="356" y="456"/>
                    <a:pt x="370" y="435"/>
                  </a:cubicBezTo>
                  <a:cubicBezTo>
                    <a:pt x="409" y="377"/>
                    <a:pt x="445" y="360"/>
                    <a:pt x="505" y="330"/>
                  </a:cubicBezTo>
                  <a:cubicBezTo>
                    <a:pt x="562" y="301"/>
                    <a:pt x="595" y="243"/>
                    <a:pt x="670" y="240"/>
                  </a:cubicBezTo>
                  <a:cubicBezTo>
                    <a:pt x="780" y="235"/>
                    <a:pt x="890" y="230"/>
                    <a:pt x="1000" y="225"/>
                  </a:cubicBezTo>
                  <a:cubicBezTo>
                    <a:pt x="1035" y="213"/>
                    <a:pt x="1072" y="209"/>
                    <a:pt x="1105" y="195"/>
                  </a:cubicBezTo>
                  <a:cubicBezTo>
                    <a:pt x="1122" y="188"/>
                    <a:pt x="1133" y="172"/>
                    <a:pt x="1150" y="165"/>
                  </a:cubicBezTo>
                  <a:cubicBezTo>
                    <a:pt x="1286" y="107"/>
                    <a:pt x="1120" y="230"/>
                    <a:pt x="1330" y="90"/>
                  </a:cubicBezTo>
                  <a:cubicBezTo>
                    <a:pt x="1360" y="70"/>
                    <a:pt x="1384" y="36"/>
                    <a:pt x="1420" y="30"/>
                  </a:cubicBezTo>
                  <a:cubicBezTo>
                    <a:pt x="1526" y="12"/>
                    <a:pt x="1481" y="25"/>
                    <a:pt x="1555" y="0"/>
                  </a:cubicBezTo>
                  <a:cubicBezTo>
                    <a:pt x="1570" y="5"/>
                    <a:pt x="1589" y="4"/>
                    <a:pt x="1600" y="15"/>
                  </a:cubicBezTo>
                  <a:cubicBezTo>
                    <a:pt x="1616" y="31"/>
                    <a:pt x="1630" y="75"/>
                    <a:pt x="1630" y="75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703" name="Freeform 15">
              <a:extLst>
                <a:ext uri="{FF2B5EF4-FFF2-40B4-BE49-F238E27FC236}">
                  <a16:creationId xmlns:a16="http://schemas.microsoft.com/office/drawing/2014/main" id="{C6B7CD34-6AEC-4671-8A91-86D43D27D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1200"/>
              <a:ext cx="2442" cy="791"/>
            </a:xfrm>
            <a:custGeom>
              <a:avLst/>
              <a:gdLst>
                <a:gd name="T0" fmla="*/ 1635 w 1635"/>
                <a:gd name="T1" fmla="*/ 344 h 959"/>
                <a:gd name="T2" fmla="*/ 1530 w 1635"/>
                <a:gd name="T3" fmla="*/ 134 h 959"/>
                <a:gd name="T4" fmla="*/ 1440 w 1635"/>
                <a:gd name="T5" fmla="*/ 74 h 959"/>
                <a:gd name="T6" fmla="*/ 1395 w 1635"/>
                <a:gd name="T7" fmla="*/ 44 h 959"/>
                <a:gd name="T8" fmla="*/ 1290 w 1635"/>
                <a:gd name="T9" fmla="*/ 14 h 959"/>
                <a:gd name="T10" fmla="*/ 810 w 1635"/>
                <a:gd name="T11" fmla="*/ 59 h 959"/>
                <a:gd name="T12" fmla="*/ 600 w 1635"/>
                <a:gd name="T13" fmla="*/ 164 h 959"/>
                <a:gd name="T14" fmla="*/ 510 w 1635"/>
                <a:gd name="T15" fmla="*/ 194 h 959"/>
                <a:gd name="T16" fmla="*/ 375 w 1635"/>
                <a:gd name="T17" fmla="*/ 254 h 959"/>
                <a:gd name="T18" fmla="*/ 270 w 1635"/>
                <a:gd name="T19" fmla="*/ 314 h 959"/>
                <a:gd name="T20" fmla="*/ 135 w 1635"/>
                <a:gd name="T21" fmla="*/ 539 h 959"/>
                <a:gd name="T22" fmla="*/ 90 w 1635"/>
                <a:gd name="T23" fmla="*/ 659 h 959"/>
                <a:gd name="T24" fmla="*/ 75 w 1635"/>
                <a:gd name="T25" fmla="*/ 719 h 959"/>
                <a:gd name="T26" fmla="*/ 0 w 1635"/>
                <a:gd name="T27" fmla="*/ 959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35" h="959">
                  <a:moveTo>
                    <a:pt x="1635" y="344"/>
                  </a:moveTo>
                  <a:cubicBezTo>
                    <a:pt x="1612" y="251"/>
                    <a:pt x="1633" y="168"/>
                    <a:pt x="1530" y="134"/>
                  </a:cubicBezTo>
                  <a:cubicBezTo>
                    <a:pt x="1477" y="55"/>
                    <a:pt x="1530" y="113"/>
                    <a:pt x="1440" y="74"/>
                  </a:cubicBezTo>
                  <a:cubicBezTo>
                    <a:pt x="1423" y="67"/>
                    <a:pt x="1411" y="52"/>
                    <a:pt x="1395" y="44"/>
                  </a:cubicBezTo>
                  <a:cubicBezTo>
                    <a:pt x="1373" y="33"/>
                    <a:pt x="1309" y="19"/>
                    <a:pt x="1290" y="14"/>
                  </a:cubicBezTo>
                  <a:cubicBezTo>
                    <a:pt x="889" y="31"/>
                    <a:pt x="1047" y="0"/>
                    <a:pt x="810" y="59"/>
                  </a:cubicBezTo>
                  <a:cubicBezTo>
                    <a:pt x="743" y="76"/>
                    <a:pt x="665" y="135"/>
                    <a:pt x="600" y="164"/>
                  </a:cubicBezTo>
                  <a:cubicBezTo>
                    <a:pt x="571" y="177"/>
                    <a:pt x="510" y="194"/>
                    <a:pt x="510" y="194"/>
                  </a:cubicBezTo>
                  <a:cubicBezTo>
                    <a:pt x="384" y="288"/>
                    <a:pt x="521" y="199"/>
                    <a:pt x="375" y="254"/>
                  </a:cubicBezTo>
                  <a:cubicBezTo>
                    <a:pt x="337" y="268"/>
                    <a:pt x="306" y="296"/>
                    <a:pt x="270" y="314"/>
                  </a:cubicBezTo>
                  <a:cubicBezTo>
                    <a:pt x="221" y="388"/>
                    <a:pt x="189" y="468"/>
                    <a:pt x="135" y="539"/>
                  </a:cubicBezTo>
                  <a:cubicBezTo>
                    <a:pt x="96" y="693"/>
                    <a:pt x="149" y="502"/>
                    <a:pt x="90" y="659"/>
                  </a:cubicBezTo>
                  <a:cubicBezTo>
                    <a:pt x="83" y="678"/>
                    <a:pt x="83" y="700"/>
                    <a:pt x="75" y="719"/>
                  </a:cubicBezTo>
                  <a:cubicBezTo>
                    <a:pt x="24" y="840"/>
                    <a:pt x="0" y="834"/>
                    <a:pt x="0" y="959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704" name="Line 16">
              <a:extLst>
                <a:ext uri="{FF2B5EF4-FFF2-40B4-BE49-F238E27FC236}">
                  <a16:creationId xmlns:a16="http://schemas.microsoft.com/office/drawing/2014/main" id="{FBD26843-626F-4973-A0C9-838DE407F2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5" y="912"/>
              <a:ext cx="0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4705" name="Object 17">
              <a:extLst>
                <a:ext uri="{FF2B5EF4-FFF2-40B4-BE49-F238E27FC236}">
                  <a16:creationId xmlns:a16="http://schemas.microsoft.com/office/drawing/2014/main" id="{CE86F33E-5CC4-4DF1-8520-CE30663AFB5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6864537"/>
                </p:ext>
              </p:extLst>
            </p:nvPr>
          </p:nvGraphicFramePr>
          <p:xfrm>
            <a:off x="542" y="3339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544" name="公式" r:id="rId3" imgW="152280" imgH="164880" progId="Equation.3">
                    <p:embed/>
                  </p:oleObj>
                </mc:Choice>
                <mc:Fallback>
                  <p:oleObj name="公式" r:id="rId3" imgW="152280" imgH="164880" progId="Equation.3">
                    <p:embed/>
                    <p:pic>
                      <p:nvPicPr>
                        <p:cNvPr id="114705" name="Object 17">
                          <a:extLst>
                            <a:ext uri="{FF2B5EF4-FFF2-40B4-BE49-F238E27FC236}">
                              <a16:creationId xmlns:a16="http://schemas.microsoft.com/office/drawing/2014/main" id="{CE86F33E-5CC4-4DF1-8520-CE30663AFB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3339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06" name="Object 18">
              <a:extLst>
                <a:ext uri="{FF2B5EF4-FFF2-40B4-BE49-F238E27FC236}">
                  <a16:creationId xmlns:a16="http://schemas.microsoft.com/office/drawing/2014/main" id="{26CE7EBC-3575-4D40-87C7-8E9344FCAAD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1057136"/>
                </p:ext>
              </p:extLst>
            </p:nvPr>
          </p:nvGraphicFramePr>
          <p:xfrm>
            <a:off x="1557" y="872"/>
            <a:ext cx="222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545" name="Equation" r:id="rId5" imgW="152280" imgH="152280" progId="Equation.DSMT4">
                    <p:embed/>
                  </p:oleObj>
                </mc:Choice>
                <mc:Fallback>
                  <p:oleObj name="Equation" r:id="rId5" imgW="152280" imgH="152280" progId="Equation.DSMT4">
                    <p:embed/>
                    <p:pic>
                      <p:nvPicPr>
                        <p:cNvPr id="114706" name="Object 18">
                          <a:extLst>
                            <a:ext uri="{FF2B5EF4-FFF2-40B4-BE49-F238E27FC236}">
                              <a16:creationId xmlns:a16="http://schemas.microsoft.com/office/drawing/2014/main" id="{26CE7EBC-3575-4D40-87C7-8E9344FCAA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7" y="872"/>
                          <a:ext cx="222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07" name="Object 19">
              <a:extLst>
                <a:ext uri="{FF2B5EF4-FFF2-40B4-BE49-F238E27FC236}">
                  <a16:creationId xmlns:a16="http://schemas.microsoft.com/office/drawing/2014/main" id="{3076D0E4-B052-47A1-ADD6-7F36BFCF58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2640"/>
            <a:ext cx="24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546" name="公式" r:id="rId7" imgW="164880" imgH="203040" progId="Equation.3">
                    <p:embed/>
                  </p:oleObj>
                </mc:Choice>
                <mc:Fallback>
                  <p:oleObj name="公式" r:id="rId7" imgW="164880" imgH="203040" progId="Equation.3">
                    <p:embed/>
                    <p:pic>
                      <p:nvPicPr>
                        <p:cNvPr id="114707" name="Object 19">
                          <a:extLst>
                            <a:ext uri="{FF2B5EF4-FFF2-40B4-BE49-F238E27FC236}">
                              <a16:creationId xmlns:a16="http://schemas.microsoft.com/office/drawing/2014/main" id="{3076D0E4-B052-47A1-ADD6-7F36BFCF58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640"/>
                          <a:ext cx="24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08" name="Object 20">
              <a:extLst>
                <a:ext uri="{FF2B5EF4-FFF2-40B4-BE49-F238E27FC236}">
                  <a16:creationId xmlns:a16="http://schemas.microsoft.com/office/drawing/2014/main" id="{64646C5D-309A-409E-A048-044826FFAB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2832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547" name="公式" r:id="rId9" imgW="152280" imgH="164880" progId="Equation.3">
                    <p:embed/>
                  </p:oleObj>
                </mc:Choice>
                <mc:Fallback>
                  <p:oleObj name="公式" r:id="rId9" imgW="152280" imgH="164880" progId="Equation.3">
                    <p:embed/>
                    <p:pic>
                      <p:nvPicPr>
                        <p:cNvPr id="114708" name="Object 20">
                          <a:extLst>
                            <a:ext uri="{FF2B5EF4-FFF2-40B4-BE49-F238E27FC236}">
                              <a16:creationId xmlns:a16="http://schemas.microsoft.com/office/drawing/2014/main" id="{64646C5D-309A-409E-A048-044826FFAB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832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09" name="Line 21">
              <a:extLst>
                <a:ext uri="{FF2B5EF4-FFF2-40B4-BE49-F238E27FC236}">
                  <a16:creationId xmlns:a16="http://schemas.microsoft.com/office/drawing/2014/main" id="{27670A69-D1C2-4E74-96F8-9C459FC488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4" y="1074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4710" name="AutoShape 22">
            <a:extLst>
              <a:ext uri="{FF2B5EF4-FFF2-40B4-BE49-F238E27FC236}">
                <a16:creationId xmlns:a16="http://schemas.microsoft.com/office/drawing/2014/main" id="{D7F44C3E-70BF-4344-97A0-662FFF5FEC3E}"/>
              </a:ext>
            </a:extLst>
          </p:cNvPr>
          <p:cNvSpPr>
            <a:spLocks noChangeArrowheads="1"/>
          </p:cNvSpPr>
          <p:nvPr/>
        </p:nvSpPr>
        <p:spPr bwMode="auto">
          <a:xfrm rot="636259">
            <a:off x="6127179" y="4149725"/>
            <a:ext cx="276225" cy="130175"/>
          </a:xfrm>
          <a:prstGeom prst="parallelogram">
            <a:avLst>
              <a:gd name="adj" fmla="val 53049"/>
            </a:avLst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4711" name="Object 23">
            <a:extLst>
              <a:ext uri="{FF2B5EF4-FFF2-40B4-BE49-F238E27FC236}">
                <a16:creationId xmlns:a16="http://schemas.microsoft.com/office/drawing/2014/main" id="{8D14E9E3-ACCE-470B-A2FE-A33D09A226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147937"/>
              </p:ext>
            </p:extLst>
          </p:nvPr>
        </p:nvGraphicFramePr>
        <p:xfrm>
          <a:off x="4955604" y="4094163"/>
          <a:ext cx="25717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48" name="公式" r:id="rId11" imgW="215640" imgH="203040" progId="Equation.3">
                  <p:embed/>
                </p:oleObj>
              </mc:Choice>
              <mc:Fallback>
                <p:oleObj name="公式" r:id="rId11" imgW="215640" imgH="203040" progId="Equation.3">
                  <p:embed/>
                  <p:pic>
                    <p:nvPicPr>
                      <p:cNvPr id="114711" name="Object 23">
                        <a:extLst>
                          <a:ext uri="{FF2B5EF4-FFF2-40B4-BE49-F238E27FC236}">
                            <a16:creationId xmlns:a16="http://schemas.microsoft.com/office/drawing/2014/main" id="{8D14E9E3-ACCE-470B-A2FE-A33D09A226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5604" y="4094163"/>
                        <a:ext cx="257175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2" name="Object 24">
            <a:extLst>
              <a:ext uri="{FF2B5EF4-FFF2-40B4-BE49-F238E27FC236}">
                <a16:creationId xmlns:a16="http://schemas.microsoft.com/office/drawing/2014/main" id="{5B01B2C3-DD64-4192-BE7C-A9CB852253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83809"/>
              </p:ext>
            </p:extLst>
          </p:nvPr>
        </p:nvGraphicFramePr>
        <p:xfrm>
          <a:off x="7127304" y="1185863"/>
          <a:ext cx="1384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49" name="公式" r:id="rId13" imgW="990360" imgH="253800" progId="Equation.3">
                  <p:embed/>
                </p:oleObj>
              </mc:Choice>
              <mc:Fallback>
                <p:oleObj name="公式" r:id="rId13" imgW="990360" imgH="253800" progId="Equation.3">
                  <p:embed/>
                  <p:pic>
                    <p:nvPicPr>
                      <p:cNvPr id="114712" name="Object 24">
                        <a:extLst>
                          <a:ext uri="{FF2B5EF4-FFF2-40B4-BE49-F238E27FC236}">
                            <a16:creationId xmlns:a16="http://schemas.microsoft.com/office/drawing/2014/main" id="{5B01B2C3-DD64-4192-BE7C-A9CB852253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304" y="1185863"/>
                        <a:ext cx="1384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713" name="Group 25">
            <a:extLst>
              <a:ext uri="{FF2B5EF4-FFF2-40B4-BE49-F238E27FC236}">
                <a16:creationId xmlns:a16="http://schemas.microsoft.com/office/drawing/2014/main" id="{BD65B4F3-B083-45FA-A402-3D13E2CD6014}"/>
              </a:ext>
            </a:extLst>
          </p:cNvPr>
          <p:cNvGrpSpPr>
            <a:grpSpLocks/>
          </p:cNvGrpSpPr>
          <p:nvPr/>
        </p:nvGrpSpPr>
        <p:grpSpPr bwMode="auto">
          <a:xfrm>
            <a:off x="6339905" y="4203701"/>
            <a:ext cx="1328292" cy="729838"/>
            <a:chOff x="2928" y="3552"/>
            <a:chExt cx="1243" cy="632"/>
          </a:xfrm>
        </p:grpSpPr>
        <p:graphicFrame>
          <p:nvGraphicFramePr>
            <p:cNvPr id="114714" name="Object 26">
              <a:extLst>
                <a:ext uri="{FF2B5EF4-FFF2-40B4-BE49-F238E27FC236}">
                  <a16:creationId xmlns:a16="http://schemas.microsoft.com/office/drawing/2014/main" id="{063091AB-66E5-449E-9EF9-CDFA2CADD87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8000588"/>
                </p:ext>
              </p:extLst>
            </p:nvPr>
          </p:nvGraphicFramePr>
          <p:xfrm>
            <a:off x="3698" y="3824"/>
            <a:ext cx="473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550" name="公式" r:id="rId15" imgW="368280" imgH="279360" progId="Equation.3">
                    <p:embed/>
                  </p:oleObj>
                </mc:Choice>
                <mc:Fallback>
                  <p:oleObj name="公式" r:id="rId15" imgW="368280" imgH="279360" progId="Equation.3">
                    <p:embed/>
                    <p:pic>
                      <p:nvPicPr>
                        <p:cNvPr id="114714" name="Object 26">
                          <a:extLst>
                            <a:ext uri="{FF2B5EF4-FFF2-40B4-BE49-F238E27FC236}">
                              <a16:creationId xmlns:a16="http://schemas.microsoft.com/office/drawing/2014/main" id="{063091AB-66E5-449E-9EF9-CDFA2CADD8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8" y="3824"/>
                          <a:ext cx="473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15" name="Line 27">
              <a:extLst>
                <a:ext uri="{FF2B5EF4-FFF2-40B4-BE49-F238E27FC236}">
                  <a16:creationId xmlns:a16="http://schemas.microsoft.com/office/drawing/2014/main" id="{017539DE-A0CC-415B-9421-2CB69ECFF8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28" y="3552"/>
              <a:ext cx="816" cy="336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4716" name="AutoShape 28">
            <a:extLst>
              <a:ext uri="{FF2B5EF4-FFF2-40B4-BE49-F238E27FC236}">
                <a16:creationId xmlns:a16="http://schemas.microsoft.com/office/drawing/2014/main" id="{52BB934D-3476-46FB-A7C0-9A9907052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117" y="1490663"/>
            <a:ext cx="257175" cy="2789237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4717" name="Object 29">
            <a:extLst>
              <a:ext uri="{FF2B5EF4-FFF2-40B4-BE49-F238E27FC236}">
                <a16:creationId xmlns:a16="http://schemas.microsoft.com/office/drawing/2014/main" id="{8F56364B-2F5E-432C-9E14-206D4C7CE5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5866"/>
              </p:ext>
            </p:extLst>
          </p:nvPr>
        </p:nvGraphicFramePr>
        <p:xfrm>
          <a:off x="6238304" y="4148138"/>
          <a:ext cx="93663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51" name="公式" r:id="rId17" imgW="139680" imgH="139680" progId="Equation.3">
                  <p:embed/>
                </p:oleObj>
              </mc:Choice>
              <mc:Fallback>
                <p:oleObj name="公式" r:id="rId17" imgW="139680" imgH="139680" progId="Equation.3">
                  <p:embed/>
                  <p:pic>
                    <p:nvPicPr>
                      <p:cNvPr id="114717" name="Object 29">
                        <a:extLst>
                          <a:ext uri="{FF2B5EF4-FFF2-40B4-BE49-F238E27FC236}">
                            <a16:creationId xmlns:a16="http://schemas.microsoft.com/office/drawing/2014/main" id="{8F56364B-2F5E-432C-9E14-206D4C7CE5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304" y="4148138"/>
                        <a:ext cx="93663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718" name="Group 30">
            <a:extLst>
              <a:ext uri="{FF2B5EF4-FFF2-40B4-BE49-F238E27FC236}">
                <a16:creationId xmlns:a16="http://schemas.microsoft.com/office/drawing/2014/main" id="{81834088-AAEB-41BF-B7A0-C545C5981CD7}"/>
              </a:ext>
            </a:extLst>
          </p:cNvPr>
          <p:cNvGrpSpPr>
            <a:grpSpLocks/>
          </p:cNvGrpSpPr>
          <p:nvPr/>
        </p:nvGrpSpPr>
        <p:grpSpPr bwMode="auto">
          <a:xfrm>
            <a:off x="6289104" y="3705225"/>
            <a:ext cx="2819400" cy="498475"/>
            <a:chOff x="2880" y="3120"/>
            <a:chExt cx="2640" cy="432"/>
          </a:xfrm>
        </p:grpSpPr>
        <p:sp>
          <p:nvSpPr>
            <p:cNvPr id="114719" name="Line 31">
              <a:extLst>
                <a:ext uri="{FF2B5EF4-FFF2-40B4-BE49-F238E27FC236}">
                  <a16:creationId xmlns:a16="http://schemas.microsoft.com/office/drawing/2014/main" id="{51B496E9-1EB3-4CF0-A02D-17EDD83806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3312"/>
              <a:ext cx="1872" cy="240"/>
            </a:xfrm>
            <a:prstGeom prst="line">
              <a:avLst/>
            </a:prstGeom>
            <a:noFill/>
            <a:ln w="28575" cap="sq">
              <a:solidFill>
                <a:srgbClr val="EE0E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4720" name="Object 32">
              <a:extLst>
                <a:ext uri="{FF2B5EF4-FFF2-40B4-BE49-F238E27FC236}">
                  <a16:creationId xmlns:a16="http://schemas.microsoft.com/office/drawing/2014/main" id="{DDA7DF70-EDD7-44CB-952F-0D9EBAE370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2" y="3120"/>
            <a:ext cx="768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552" name="公式" r:id="rId19" imgW="596880" imgH="279360" progId="Equation.3">
                    <p:embed/>
                  </p:oleObj>
                </mc:Choice>
                <mc:Fallback>
                  <p:oleObj name="公式" r:id="rId19" imgW="596880" imgH="279360" progId="Equation.3">
                    <p:embed/>
                    <p:pic>
                      <p:nvPicPr>
                        <p:cNvPr id="114720" name="Object 32">
                          <a:extLst>
                            <a:ext uri="{FF2B5EF4-FFF2-40B4-BE49-F238E27FC236}">
                              <a16:creationId xmlns:a16="http://schemas.microsoft.com/office/drawing/2014/main" id="{DDA7DF70-EDD7-44CB-952F-0D9EBAE370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120"/>
                          <a:ext cx="768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4721" name="AutoShape 33">
            <a:extLst>
              <a:ext uri="{FF2B5EF4-FFF2-40B4-BE49-F238E27FC236}">
                <a16:creationId xmlns:a16="http://schemas.microsoft.com/office/drawing/2014/main" id="{6EA4CA6E-B560-4341-9EB2-F0A4663FE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9529" y="1546225"/>
            <a:ext cx="255588" cy="2787650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722" name="AutoShape 34">
            <a:extLst>
              <a:ext uri="{FF2B5EF4-FFF2-40B4-BE49-F238E27FC236}">
                <a16:creationId xmlns:a16="http://schemas.microsoft.com/office/drawing/2014/main" id="{24CE75C2-69ED-41FF-AE73-F0575690F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304" y="1600200"/>
            <a:ext cx="255588" cy="2787650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723" name="AutoShape 35">
            <a:extLst>
              <a:ext uri="{FF2B5EF4-FFF2-40B4-BE49-F238E27FC236}">
                <a16:creationId xmlns:a16="http://schemas.microsoft.com/office/drawing/2014/main" id="{719E0A73-05BA-46FF-83AD-44452209E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379" y="1643063"/>
            <a:ext cx="257175" cy="2770187"/>
          </a:xfrm>
          <a:prstGeom prst="cube">
            <a:avLst>
              <a:gd name="adj" fmla="val 32292"/>
            </a:avLst>
          </a:prstGeom>
          <a:solidFill>
            <a:srgbClr val="CC0000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724" name="AutoShape 36">
            <a:extLst>
              <a:ext uri="{FF2B5EF4-FFF2-40B4-BE49-F238E27FC236}">
                <a16:creationId xmlns:a16="http://schemas.microsoft.com/office/drawing/2014/main" id="{60BF46B5-EE99-426F-802F-A5C228F50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7992" y="1766888"/>
            <a:ext cx="255587" cy="2603500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725" name="AutoShape 37">
            <a:extLst>
              <a:ext uri="{FF2B5EF4-FFF2-40B4-BE49-F238E27FC236}">
                <a16:creationId xmlns:a16="http://schemas.microsoft.com/office/drawing/2014/main" id="{EEDE4D46-DD5F-4C29-80A5-8EE723F5D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017" y="1989138"/>
            <a:ext cx="358775" cy="2325687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726" name="AutoShape 38">
            <a:extLst>
              <a:ext uri="{FF2B5EF4-FFF2-40B4-BE49-F238E27FC236}">
                <a16:creationId xmlns:a16="http://schemas.microsoft.com/office/drawing/2014/main" id="{83D3EEC9-6F0F-48E9-B54E-68C5B98F9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292" y="1546225"/>
            <a:ext cx="358775" cy="2787650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727" name="AutoShape 39">
            <a:extLst>
              <a:ext uri="{FF2B5EF4-FFF2-40B4-BE49-F238E27FC236}">
                <a16:creationId xmlns:a16="http://schemas.microsoft.com/office/drawing/2014/main" id="{0524288E-D288-46EE-AC83-D9911D6C2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679" y="1579563"/>
            <a:ext cx="257175" cy="2789237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728" name="AutoShape 40">
            <a:extLst>
              <a:ext uri="{FF2B5EF4-FFF2-40B4-BE49-F238E27FC236}">
                <a16:creationId xmlns:a16="http://schemas.microsoft.com/office/drawing/2014/main" id="{4F37F1C6-7C47-4BC9-B356-1A26CA4C9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3954" y="1754188"/>
            <a:ext cx="412750" cy="2589212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729" name="AutoShape 41">
            <a:extLst>
              <a:ext uri="{FF2B5EF4-FFF2-40B4-BE49-F238E27FC236}">
                <a16:creationId xmlns:a16="http://schemas.microsoft.com/office/drawing/2014/main" id="{7590E455-A93C-4419-81F3-CA42A43A7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8754" y="1906588"/>
            <a:ext cx="412750" cy="2513012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730" name="AutoShape 42">
            <a:extLst>
              <a:ext uri="{FF2B5EF4-FFF2-40B4-BE49-F238E27FC236}">
                <a16:creationId xmlns:a16="http://schemas.microsoft.com/office/drawing/2014/main" id="{7B00B2C7-DE8B-4F63-B304-1A07972C1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8504" y="2165350"/>
            <a:ext cx="304800" cy="2208213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731" name="AutoShape 43">
            <a:extLst>
              <a:ext uri="{FF2B5EF4-FFF2-40B4-BE49-F238E27FC236}">
                <a16:creationId xmlns:a16="http://schemas.microsoft.com/office/drawing/2014/main" id="{7D3260F5-23AE-496D-9F3C-0FF3BC111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9504" y="2209800"/>
            <a:ext cx="304800" cy="2208213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732" name="AutoShape 44">
            <a:extLst>
              <a:ext uri="{FF2B5EF4-FFF2-40B4-BE49-F238E27FC236}">
                <a16:creationId xmlns:a16="http://schemas.microsoft.com/office/drawing/2014/main" id="{9F5D5E3E-5BE0-46FB-88B1-89060B57C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1504" y="2146300"/>
            <a:ext cx="304800" cy="2208213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733" name="AutoShape 45">
            <a:extLst>
              <a:ext uri="{FF2B5EF4-FFF2-40B4-BE49-F238E27FC236}">
                <a16:creationId xmlns:a16="http://schemas.microsoft.com/office/drawing/2014/main" id="{FEE13F30-64B9-4BB4-A30D-8E1F56F08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9804" y="1752600"/>
            <a:ext cx="304800" cy="2438400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734" name="AutoShape 46">
            <a:extLst>
              <a:ext uri="{FF2B5EF4-FFF2-40B4-BE49-F238E27FC236}">
                <a16:creationId xmlns:a16="http://schemas.microsoft.com/office/drawing/2014/main" id="{495EF749-849D-42B7-8213-634C35E6F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0954" y="2317750"/>
            <a:ext cx="381000" cy="1949450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735" name="AutoShape 47">
            <a:extLst>
              <a:ext uri="{FF2B5EF4-FFF2-40B4-BE49-F238E27FC236}">
                <a16:creationId xmlns:a16="http://schemas.microsoft.com/office/drawing/2014/main" id="{2A9F0300-11EF-4431-B3F2-0FE7E7D26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3704" y="2133600"/>
            <a:ext cx="304800" cy="2208213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736" name="AutoShape 48">
            <a:extLst>
              <a:ext uri="{FF2B5EF4-FFF2-40B4-BE49-F238E27FC236}">
                <a16:creationId xmlns:a16="http://schemas.microsoft.com/office/drawing/2014/main" id="{A3FD8F33-4BDA-405A-8AE1-55276E3EE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304" y="2178050"/>
            <a:ext cx="304800" cy="2208213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737" name="AutoShape 49">
            <a:extLst>
              <a:ext uri="{FF2B5EF4-FFF2-40B4-BE49-F238E27FC236}">
                <a16:creationId xmlns:a16="http://schemas.microsoft.com/office/drawing/2014/main" id="{4CC85025-A99E-42F5-BF29-DCFAE8F54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2504" y="1981200"/>
            <a:ext cx="304800" cy="2208213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738" name="AutoShape 50">
            <a:extLst>
              <a:ext uri="{FF2B5EF4-FFF2-40B4-BE49-F238E27FC236}">
                <a16:creationId xmlns:a16="http://schemas.microsoft.com/office/drawing/2014/main" id="{E3952BEE-39D9-415F-9DB4-363AB24B1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8504" y="1871663"/>
            <a:ext cx="304800" cy="2436812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739" name="AutoShape 51">
            <a:extLst>
              <a:ext uri="{FF2B5EF4-FFF2-40B4-BE49-F238E27FC236}">
                <a16:creationId xmlns:a16="http://schemas.microsoft.com/office/drawing/2014/main" id="{878B509D-8000-410F-A911-765A4C4ED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9504" y="2176463"/>
            <a:ext cx="304800" cy="2208212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740" name="AutoShape 52">
            <a:extLst>
              <a:ext uri="{FF2B5EF4-FFF2-40B4-BE49-F238E27FC236}">
                <a16:creationId xmlns:a16="http://schemas.microsoft.com/office/drawing/2014/main" id="{7E9A1DB2-6E42-4553-8C98-00AE66676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1504" y="1871663"/>
            <a:ext cx="304800" cy="2436812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741" name="AutoShape 53">
            <a:extLst>
              <a:ext uri="{FF2B5EF4-FFF2-40B4-BE49-F238E27FC236}">
                <a16:creationId xmlns:a16="http://schemas.microsoft.com/office/drawing/2014/main" id="{8534858F-DEE7-4803-8B4D-6207B8222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104" y="1828800"/>
            <a:ext cx="304800" cy="2436813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4742" name="Object 54">
            <a:extLst>
              <a:ext uri="{FF2B5EF4-FFF2-40B4-BE49-F238E27FC236}">
                <a16:creationId xmlns:a16="http://schemas.microsoft.com/office/drawing/2014/main" id="{92FDE22C-6D8E-47FF-A89C-F67297A2C1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102328"/>
              </p:ext>
            </p:extLst>
          </p:nvPr>
        </p:nvGraphicFramePr>
        <p:xfrm>
          <a:off x="1173163" y="5616575"/>
          <a:ext cx="326866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53" name="Equation" r:id="rId21" imgW="1485720" imgH="431640" progId="Equation.DSMT4">
                  <p:embed/>
                </p:oleObj>
              </mc:Choice>
              <mc:Fallback>
                <p:oleObj name="Equation" r:id="rId21" imgW="1485720" imgH="431640" progId="Equation.DSMT4">
                  <p:embed/>
                  <p:pic>
                    <p:nvPicPr>
                      <p:cNvPr id="114742" name="Object 54">
                        <a:extLst>
                          <a:ext uri="{FF2B5EF4-FFF2-40B4-BE49-F238E27FC236}">
                            <a16:creationId xmlns:a16="http://schemas.microsoft.com/office/drawing/2014/main" id="{92FDE22C-6D8E-47FF-A89C-F67297A2C1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5616575"/>
                        <a:ext cx="3268662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43" name="Text Box 55">
            <a:extLst>
              <a:ext uri="{FF2B5EF4-FFF2-40B4-BE49-F238E27FC236}">
                <a16:creationId xmlns:a16="http://schemas.microsoft.com/office/drawing/2014/main" id="{AD2F2CCB-6463-45E5-9149-4D29D8D51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229225"/>
            <a:ext cx="4932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(4)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取</a:t>
            </a: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极限</a:t>
            </a: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曲顶柱体的体积</a:t>
            </a:r>
          </a:p>
        </p:txBody>
      </p:sp>
      <p:sp>
        <p:nvSpPr>
          <p:cNvPr id="114745" name="Text Box 57">
            <a:extLst>
              <a:ext uri="{FF2B5EF4-FFF2-40B4-BE49-F238E27FC236}">
                <a16:creationId xmlns:a16="http://schemas.microsoft.com/office/drawing/2014/main" id="{40A643A6-F96A-4EDA-A041-FC4586F8B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71513"/>
            <a:ext cx="3887787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先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分割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曲顶柱体的底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并取典型小区域</a:t>
            </a:r>
          </a:p>
        </p:txBody>
      </p:sp>
      <p:graphicFrame>
        <p:nvGraphicFramePr>
          <p:cNvPr id="114746" name="Object 58">
            <a:extLst>
              <a:ext uri="{FF2B5EF4-FFF2-40B4-BE49-F238E27FC236}">
                <a16:creationId xmlns:a16="http://schemas.microsoft.com/office/drawing/2014/main" id="{76ED8BEE-72DB-4E65-ADE6-821E000BE9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291089"/>
              </p:ext>
            </p:extLst>
          </p:nvPr>
        </p:nvGraphicFramePr>
        <p:xfrm>
          <a:off x="1475656" y="1616678"/>
          <a:ext cx="680169" cy="558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54" name="公式" r:id="rId23" imgW="279360" imgH="228600" progId="Equation.3">
                  <p:embed/>
                </p:oleObj>
              </mc:Choice>
              <mc:Fallback>
                <p:oleObj name="公式" r:id="rId23" imgW="279360" imgH="228600" progId="Equation.3">
                  <p:embed/>
                  <p:pic>
                    <p:nvPicPr>
                      <p:cNvPr id="114746" name="Object 58">
                        <a:extLst>
                          <a:ext uri="{FF2B5EF4-FFF2-40B4-BE49-F238E27FC236}">
                            <a16:creationId xmlns:a16="http://schemas.microsoft.com/office/drawing/2014/main" id="{76ED8BEE-72DB-4E65-ADE6-821E000BE9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616678"/>
                        <a:ext cx="680169" cy="558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47" name="Object 59">
            <a:extLst>
              <a:ext uri="{FF2B5EF4-FFF2-40B4-BE49-F238E27FC236}">
                <a16:creationId xmlns:a16="http://schemas.microsoft.com/office/drawing/2014/main" id="{7CAE8FC7-ADB1-4F38-AC56-B17FDDBD4C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092410"/>
              </p:ext>
            </p:extLst>
          </p:nvPr>
        </p:nvGraphicFramePr>
        <p:xfrm>
          <a:off x="212725" y="2146300"/>
          <a:ext cx="35893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55" name="Equation" r:id="rId25" imgW="1739880" imgH="228600" progId="Equation.DSMT4">
                  <p:embed/>
                </p:oleObj>
              </mc:Choice>
              <mc:Fallback>
                <p:oleObj name="Equation" r:id="rId25" imgW="1739880" imgH="228600" progId="Equation.DSMT4">
                  <p:embed/>
                  <p:pic>
                    <p:nvPicPr>
                      <p:cNvPr id="114747" name="Object 59">
                        <a:extLst>
                          <a:ext uri="{FF2B5EF4-FFF2-40B4-BE49-F238E27FC236}">
                            <a16:creationId xmlns:a16="http://schemas.microsoft.com/office/drawing/2014/main" id="{7CAE8FC7-ADB1-4F38-AC56-B17FDDBD4C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2146300"/>
                        <a:ext cx="358933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48" name="Object 60">
            <a:extLst>
              <a:ext uri="{FF2B5EF4-FFF2-40B4-BE49-F238E27FC236}">
                <a16:creationId xmlns:a16="http://schemas.microsoft.com/office/drawing/2014/main" id="{6B069ACB-55A6-4489-98C9-ACF8B5FAB6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473296"/>
              </p:ext>
            </p:extLst>
          </p:nvPr>
        </p:nvGraphicFramePr>
        <p:xfrm>
          <a:off x="419321" y="4240770"/>
          <a:ext cx="3589339" cy="944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56" name="Equation" r:id="rId27" imgW="1777680" imgH="431640" progId="Equation.DSMT4">
                  <p:embed/>
                </p:oleObj>
              </mc:Choice>
              <mc:Fallback>
                <p:oleObj name="Equation" r:id="rId27" imgW="1777680" imgH="431640" progId="Equation.DSMT4">
                  <p:embed/>
                  <p:pic>
                    <p:nvPicPr>
                      <p:cNvPr id="114748" name="Object 60">
                        <a:extLst>
                          <a:ext uri="{FF2B5EF4-FFF2-40B4-BE49-F238E27FC236}">
                            <a16:creationId xmlns:a16="http://schemas.microsoft.com/office/drawing/2014/main" id="{6B069ACB-55A6-4489-98C9-ACF8B5FAB6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321" y="4240770"/>
                        <a:ext cx="3589339" cy="944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49" name="Object 61">
            <a:extLst>
              <a:ext uri="{FF2B5EF4-FFF2-40B4-BE49-F238E27FC236}">
                <a16:creationId xmlns:a16="http://schemas.microsoft.com/office/drawing/2014/main" id="{92A1183A-7580-4D47-B305-24556EF80F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478510"/>
              </p:ext>
            </p:extLst>
          </p:nvPr>
        </p:nvGraphicFramePr>
        <p:xfrm>
          <a:off x="4817492" y="5813486"/>
          <a:ext cx="31496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57" name="Equation" r:id="rId29" imgW="1447560" imgH="317160" progId="Equation.DSMT4">
                  <p:embed/>
                </p:oleObj>
              </mc:Choice>
              <mc:Fallback>
                <p:oleObj name="Equation" r:id="rId29" imgW="1447560" imgH="317160" progId="Equation.DSMT4">
                  <p:embed/>
                  <p:pic>
                    <p:nvPicPr>
                      <p:cNvPr id="114749" name="Object 61">
                        <a:extLst>
                          <a:ext uri="{FF2B5EF4-FFF2-40B4-BE49-F238E27FC236}">
                            <a16:creationId xmlns:a16="http://schemas.microsoft.com/office/drawing/2014/main" id="{92A1183A-7580-4D47-B305-24556EF80F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7492" y="5813486"/>
                        <a:ext cx="31496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50" name="AutoShape 62">
            <a:extLst>
              <a:ext uri="{FF2B5EF4-FFF2-40B4-BE49-F238E27FC236}">
                <a16:creationId xmlns:a16="http://schemas.microsoft.com/office/drawing/2014/main" id="{0162F403-9AA5-467C-8DC0-9724A767E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304" y="1828800"/>
            <a:ext cx="304800" cy="2513013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1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1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4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14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1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1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1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1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14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1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1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1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autoUpdateAnimBg="0"/>
      <p:bldP spid="114743" grpId="0" autoUpdateAnimBg="0"/>
      <p:bldP spid="1147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6" name="Text Box 10">
            <a:extLst>
              <a:ext uri="{FF2B5EF4-FFF2-40B4-BE49-F238E27FC236}">
                <a16:creationId xmlns:a16="http://schemas.microsoft.com/office/drawing/2014/main" id="{2E286C20-4A55-46C4-BD79-E2E5026B6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06425"/>
            <a:ext cx="805021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求曲顶柱体的体积，采用方法</a:t>
            </a: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:“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分割、近似、求和、取极限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”</a:t>
            </a:r>
          </a:p>
        </p:txBody>
      </p:sp>
      <p:grpSp>
        <p:nvGrpSpPr>
          <p:cNvPr id="157715" name="Group 19">
            <a:extLst>
              <a:ext uri="{FF2B5EF4-FFF2-40B4-BE49-F238E27FC236}">
                <a16:creationId xmlns:a16="http://schemas.microsoft.com/office/drawing/2014/main" id="{DAFA2F60-D8E2-4858-BE40-3F131E7DB421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057400"/>
            <a:ext cx="4953000" cy="3733800"/>
            <a:chOff x="2687" y="410"/>
            <a:chExt cx="2725" cy="2950"/>
          </a:xfrm>
        </p:grpSpPr>
        <p:sp>
          <p:nvSpPr>
            <p:cNvPr id="157716" name="Rectangle 20">
              <a:extLst>
                <a:ext uri="{FF2B5EF4-FFF2-40B4-BE49-F238E27FC236}">
                  <a16:creationId xmlns:a16="http://schemas.microsoft.com/office/drawing/2014/main" id="{C4A35681-2E97-4935-841F-2EE742F26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7717" name="Group 21">
              <a:extLst>
                <a:ext uri="{FF2B5EF4-FFF2-40B4-BE49-F238E27FC236}">
                  <a16:creationId xmlns:a16="http://schemas.microsoft.com/office/drawing/2014/main" id="{0B20DB76-2658-424A-AFB1-42AA3455D8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157718" name="AutoShape 22">
                <a:extLst>
                  <a:ext uri="{FF2B5EF4-FFF2-40B4-BE49-F238E27FC236}">
                    <a16:creationId xmlns:a16="http://schemas.microsoft.com/office/drawing/2014/main" id="{8A5E5240-AC49-4F94-913D-E4E284B67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719" name="AutoShape 23">
                <a:extLst>
                  <a:ext uri="{FF2B5EF4-FFF2-40B4-BE49-F238E27FC236}">
                    <a16:creationId xmlns:a16="http://schemas.microsoft.com/office/drawing/2014/main" id="{10A3B74F-DEAC-4A53-9A18-F2A3EF5AF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720" name="AutoShape 24">
                <a:extLst>
                  <a:ext uri="{FF2B5EF4-FFF2-40B4-BE49-F238E27FC236}">
                    <a16:creationId xmlns:a16="http://schemas.microsoft.com/office/drawing/2014/main" id="{8BBA5191-8853-40A4-9C97-B55C24D86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721" name="AutoShape 25">
                <a:extLst>
                  <a:ext uri="{FF2B5EF4-FFF2-40B4-BE49-F238E27FC236}">
                    <a16:creationId xmlns:a16="http://schemas.microsoft.com/office/drawing/2014/main" id="{DDE3CD66-2764-48AD-B838-5F2590376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157722" name="Object 26">
            <a:extLst>
              <a:ext uri="{FF2B5EF4-FFF2-40B4-BE49-F238E27FC236}">
                <a16:creationId xmlns:a16="http://schemas.microsoft.com/office/drawing/2014/main" id="{E4937C34-EA91-43A8-AA56-F4F7B9B3F9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276438"/>
              </p:ext>
            </p:extLst>
          </p:nvPr>
        </p:nvGraphicFramePr>
        <p:xfrm>
          <a:off x="2873375" y="2503488"/>
          <a:ext cx="3375025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21" name="BMP 图象" r:id="rId4" imgW="3333333" imgH="2742857" progId="Paint.Picture">
                  <p:embed/>
                </p:oleObj>
              </mc:Choice>
              <mc:Fallback>
                <p:oleObj name="BMP 图象" r:id="rId4" imgW="3333333" imgH="2742857" progId="Paint.Picture">
                  <p:embed/>
                  <p:pic>
                    <p:nvPicPr>
                      <p:cNvPr id="157722" name="Object 26">
                        <a:extLst>
                          <a:ext uri="{FF2B5EF4-FFF2-40B4-BE49-F238E27FC236}">
                            <a16:creationId xmlns:a16="http://schemas.microsoft.com/office/drawing/2014/main" id="{E4937C34-EA91-43A8-AA56-F4F7B9B3F9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75" y="2503488"/>
                        <a:ext cx="3375025" cy="2886075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2BDF8A6F-684D-4464-A1D1-18FF6C42C979}"/>
              </a:ext>
            </a:extLst>
          </p:cNvPr>
          <p:cNvGrpSpPr/>
          <p:nvPr/>
        </p:nvGrpSpPr>
        <p:grpSpPr>
          <a:xfrm>
            <a:off x="2095500" y="2060848"/>
            <a:ext cx="4953000" cy="3733800"/>
            <a:chOff x="2124075" y="2060575"/>
            <a:chExt cx="4953000" cy="3733800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C48D98A5-5827-4274-B861-57E82816EE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075" y="2060575"/>
              <a:ext cx="4953000" cy="3733800"/>
              <a:chOff x="2687" y="410"/>
              <a:chExt cx="2725" cy="2950"/>
            </a:xfrm>
          </p:grpSpPr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53E9E11C-0B89-4030-B9AA-AA5A3EAA7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" name="Group 4">
                <a:extLst>
                  <a:ext uri="{FF2B5EF4-FFF2-40B4-BE49-F238E27FC236}">
                    <a16:creationId xmlns:a16="http://schemas.microsoft.com/office/drawing/2014/main" id="{BBFE05E8-264F-4A5C-B2D4-B2239A812C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16" name="AutoShape 5">
                  <a:extLst>
                    <a:ext uri="{FF2B5EF4-FFF2-40B4-BE49-F238E27FC236}">
                      <a16:creationId xmlns:a16="http://schemas.microsoft.com/office/drawing/2014/main" id="{5211399F-34FA-47A2-9F16-583B24B0CF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G0" fmla="+- 365 0 0"/>
                    <a:gd name="G1" fmla="+- 21600 0 365"/>
                    <a:gd name="G2" fmla="*/ 365 1 2"/>
                    <a:gd name="G3" fmla="+- 21600 0 G2"/>
                    <a:gd name="G4" fmla="+/ 365 21600 2"/>
                    <a:gd name="G5" fmla="+/ G1 0 2"/>
                    <a:gd name="G6" fmla="*/ 21600 21600 365"/>
                    <a:gd name="G7" fmla="*/ G6 1 2"/>
                    <a:gd name="G8" fmla="+- 21600 0 G7"/>
                    <a:gd name="G9" fmla="*/ 21600 1 2"/>
                    <a:gd name="G10" fmla="+- 365 0 G9"/>
                    <a:gd name="G11" fmla="?: G10 G8 0"/>
                    <a:gd name="G12" fmla="?: G10 G7 21600"/>
                    <a:gd name="T0" fmla="*/ 21417 w 21600"/>
                    <a:gd name="T1" fmla="*/ 10800 h 21600"/>
                    <a:gd name="T2" fmla="*/ 10800 w 21600"/>
                    <a:gd name="T3" fmla="*/ 21600 h 21600"/>
                    <a:gd name="T4" fmla="*/ 183 w 21600"/>
                    <a:gd name="T5" fmla="*/ 10800 h 21600"/>
                    <a:gd name="T6" fmla="*/ 10800 w 21600"/>
                    <a:gd name="T7" fmla="*/ 0 h 21600"/>
                    <a:gd name="T8" fmla="*/ 1983 w 21600"/>
                    <a:gd name="T9" fmla="*/ 1983 h 21600"/>
                    <a:gd name="T10" fmla="*/ 19617 w 21600"/>
                    <a:gd name="T11" fmla="*/ 1961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AutoShape 6">
                  <a:extLst>
                    <a:ext uri="{FF2B5EF4-FFF2-40B4-BE49-F238E27FC236}">
                      <a16:creationId xmlns:a16="http://schemas.microsoft.com/office/drawing/2014/main" id="{24BA49C8-3F1D-4D79-80C8-B567E21AF5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G0" fmla="+- 557 0 0"/>
                    <a:gd name="G1" fmla="+- 21600 0 557"/>
                    <a:gd name="G2" fmla="*/ 557 1 2"/>
                    <a:gd name="G3" fmla="+- 21600 0 G2"/>
                    <a:gd name="G4" fmla="+/ 557 21600 2"/>
                    <a:gd name="G5" fmla="+/ G1 0 2"/>
                    <a:gd name="G6" fmla="*/ 21600 21600 557"/>
                    <a:gd name="G7" fmla="*/ G6 1 2"/>
                    <a:gd name="G8" fmla="+- 21600 0 G7"/>
                    <a:gd name="G9" fmla="*/ 21600 1 2"/>
                    <a:gd name="G10" fmla="+- 557 0 G9"/>
                    <a:gd name="G11" fmla="?: G10 G8 0"/>
                    <a:gd name="G12" fmla="?: G10 G7 21600"/>
                    <a:gd name="T0" fmla="*/ 21321 w 21600"/>
                    <a:gd name="T1" fmla="*/ 10800 h 21600"/>
                    <a:gd name="T2" fmla="*/ 10800 w 21600"/>
                    <a:gd name="T3" fmla="*/ 21600 h 21600"/>
                    <a:gd name="T4" fmla="*/ 279 w 21600"/>
                    <a:gd name="T5" fmla="*/ 10800 h 21600"/>
                    <a:gd name="T6" fmla="*/ 10800 w 21600"/>
                    <a:gd name="T7" fmla="*/ 0 h 21600"/>
                    <a:gd name="T8" fmla="*/ 2079 w 21600"/>
                    <a:gd name="T9" fmla="*/ 2079 h 21600"/>
                    <a:gd name="T10" fmla="*/ 19521 w 21600"/>
                    <a:gd name="T11" fmla="*/ 1952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AutoShape 7">
                  <a:extLst>
                    <a:ext uri="{FF2B5EF4-FFF2-40B4-BE49-F238E27FC236}">
                      <a16:creationId xmlns:a16="http://schemas.microsoft.com/office/drawing/2014/main" id="{ADF601B7-8247-4FEF-B19F-283ECEAE66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G0" fmla="+- 527 0 0"/>
                    <a:gd name="G1" fmla="+- 21600 0 527"/>
                    <a:gd name="G2" fmla="*/ 527 1 2"/>
                    <a:gd name="G3" fmla="+- 21600 0 G2"/>
                    <a:gd name="G4" fmla="+/ 527 21600 2"/>
                    <a:gd name="G5" fmla="+/ G1 0 2"/>
                    <a:gd name="G6" fmla="*/ 21600 21600 527"/>
                    <a:gd name="G7" fmla="*/ G6 1 2"/>
                    <a:gd name="G8" fmla="+- 21600 0 G7"/>
                    <a:gd name="G9" fmla="*/ 21600 1 2"/>
                    <a:gd name="G10" fmla="+- 527 0 G9"/>
                    <a:gd name="G11" fmla="?: G10 G8 0"/>
                    <a:gd name="G12" fmla="?: G10 G7 21600"/>
                    <a:gd name="T0" fmla="*/ 21336 w 21600"/>
                    <a:gd name="T1" fmla="*/ 10800 h 21600"/>
                    <a:gd name="T2" fmla="*/ 10800 w 21600"/>
                    <a:gd name="T3" fmla="*/ 21600 h 21600"/>
                    <a:gd name="T4" fmla="*/ 264 w 21600"/>
                    <a:gd name="T5" fmla="*/ 10800 h 21600"/>
                    <a:gd name="T6" fmla="*/ 10800 w 21600"/>
                    <a:gd name="T7" fmla="*/ 0 h 21600"/>
                    <a:gd name="T8" fmla="*/ 2064 w 21600"/>
                    <a:gd name="T9" fmla="*/ 2064 h 21600"/>
                    <a:gd name="T10" fmla="*/ 19536 w 21600"/>
                    <a:gd name="T11" fmla="*/ 19536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AutoShape 8">
                  <a:extLst>
                    <a:ext uri="{FF2B5EF4-FFF2-40B4-BE49-F238E27FC236}">
                      <a16:creationId xmlns:a16="http://schemas.microsoft.com/office/drawing/2014/main" id="{18C391E1-CDA3-4347-931A-7371E97FC5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G0" fmla="+- 484 0 0"/>
                    <a:gd name="G1" fmla="+- 21600 0 484"/>
                    <a:gd name="G2" fmla="*/ 484 1 2"/>
                    <a:gd name="G3" fmla="+- 21600 0 G2"/>
                    <a:gd name="G4" fmla="+/ 484 21600 2"/>
                    <a:gd name="G5" fmla="+/ G1 0 2"/>
                    <a:gd name="G6" fmla="*/ 21600 21600 484"/>
                    <a:gd name="G7" fmla="*/ G6 1 2"/>
                    <a:gd name="G8" fmla="+- 21600 0 G7"/>
                    <a:gd name="G9" fmla="*/ 21600 1 2"/>
                    <a:gd name="G10" fmla="+- 484 0 G9"/>
                    <a:gd name="G11" fmla="?: G10 G8 0"/>
                    <a:gd name="G12" fmla="?: G10 G7 21600"/>
                    <a:gd name="T0" fmla="*/ 21358 w 21600"/>
                    <a:gd name="T1" fmla="*/ 10800 h 21600"/>
                    <a:gd name="T2" fmla="*/ 10800 w 21600"/>
                    <a:gd name="T3" fmla="*/ 21600 h 21600"/>
                    <a:gd name="T4" fmla="*/ 242 w 21600"/>
                    <a:gd name="T5" fmla="*/ 10800 h 21600"/>
                    <a:gd name="T6" fmla="*/ 10800 w 21600"/>
                    <a:gd name="T7" fmla="*/ 0 h 21600"/>
                    <a:gd name="T8" fmla="*/ 2042 w 21600"/>
                    <a:gd name="T9" fmla="*/ 2042 h 21600"/>
                    <a:gd name="T10" fmla="*/ 19558 w 21600"/>
                    <a:gd name="T11" fmla="*/ 19558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pic>
          <p:nvPicPr>
            <p:cNvPr id="13" name="Picture 11">
              <a:extLst>
                <a:ext uri="{FF2B5EF4-FFF2-40B4-BE49-F238E27FC236}">
                  <a16:creationId xmlns:a16="http://schemas.microsoft.com/office/drawing/2014/main" id="{9E718501-05F2-48C2-86F3-495AE3CD9B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13" y="2489200"/>
              <a:ext cx="3367087" cy="2921000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7E864A9-0819-4AAD-86AF-A66C64625E83}"/>
              </a:ext>
            </a:extLst>
          </p:cNvPr>
          <p:cNvGrpSpPr/>
          <p:nvPr/>
        </p:nvGrpSpPr>
        <p:grpSpPr>
          <a:xfrm>
            <a:off x="2124075" y="2060575"/>
            <a:ext cx="4953000" cy="3733800"/>
            <a:chOff x="2124075" y="2060575"/>
            <a:chExt cx="4953000" cy="3733800"/>
          </a:xfrm>
        </p:grpSpPr>
        <p:grpSp>
          <p:nvGrpSpPr>
            <p:cNvPr id="21" name="Group 2">
              <a:extLst>
                <a:ext uri="{FF2B5EF4-FFF2-40B4-BE49-F238E27FC236}">
                  <a16:creationId xmlns:a16="http://schemas.microsoft.com/office/drawing/2014/main" id="{22FA403B-B20F-45CB-8282-B02BF7374D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075" y="2060575"/>
              <a:ext cx="4953000" cy="3733800"/>
              <a:chOff x="2687" y="410"/>
              <a:chExt cx="2725" cy="2950"/>
            </a:xfrm>
          </p:grpSpPr>
          <p:sp>
            <p:nvSpPr>
              <p:cNvPr id="23" name="Rectangle 3">
                <a:extLst>
                  <a:ext uri="{FF2B5EF4-FFF2-40B4-BE49-F238E27FC236}">
                    <a16:creationId xmlns:a16="http://schemas.microsoft.com/office/drawing/2014/main" id="{71EE13AD-9FD8-4171-8999-B7A1A970F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4" name="Group 4">
                <a:extLst>
                  <a:ext uri="{FF2B5EF4-FFF2-40B4-BE49-F238E27FC236}">
                    <a16:creationId xmlns:a16="http://schemas.microsoft.com/office/drawing/2014/main" id="{AB5ED62A-B481-4243-B2FB-65FB44CC0D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25" name="AutoShape 5">
                  <a:extLst>
                    <a:ext uri="{FF2B5EF4-FFF2-40B4-BE49-F238E27FC236}">
                      <a16:creationId xmlns:a16="http://schemas.microsoft.com/office/drawing/2014/main" id="{B83C2F89-4B65-4B0E-86FC-BF4AA22212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G0" fmla="+- 365 0 0"/>
                    <a:gd name="G1" fmla="+- 21600 0 365"/>
                    <a:gd name="G2" fmla="*/ 365 1 2"/>
                    <a:gd name="G3" fmla="+- 21600 0 G2"/>
                    <a:gd name="G4" fmla="+/ 365 21600 2"/>
                    <a:gd name="G5" fmla="+/ G1 0 2"/>
                    <a:gd name="G6" fmla="*/ 21600 21600 365"/>
                    <a:gd name="G7" fmla="*/ G6 1 2"/>
                    <a:gd name="G8" fmla="+- 21600 0 G7"/>
                    <a:gd name="G9" fmla="*/ 21600 1 2"/>
                    <a:gd name="G10" fmla="+- 365 0 G9"/>
                    <a:gd name="G11" fmla="?: G10 G8 0"/>
                    <a:gd name="G12" fmla="?: G10 G7 21600"/>
                    <a:gd name="T0" fmla="*/ 21417 w 21600"/>
                    <a:gd name="T1" fmla="*/ 10800 h 21600"/>
                    <a:gd name="T2" fmla="*/ 10800 w 21600"/>
                    <a:gd name="T3" fmla="*/ 21600 h 21600"/>
                    <a:gd name="T4" fmla="*/ 183 w 21600"/>
                    <a:gd name="T5" fmla="*/ 10800 h 21600"/>
                    <a:gd name="T6" fmla="*/ 10800 w 21600"/>
                    <a:gd name="T7" fmla="*/ 0 h 21600"/>
                    <a:gd name="T8" fmla="*/ 1983 w 21600"/>
                    <a:gd name="T9" fmla="*/ 1983 h 21600"/>
                    <a:gd name="T10" fmla="*/ 19617 w 21600"/>
                    <a:gd name="T11" fmla="*/ 1961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AutoShape 6">
                  <a:extLst>
                    <a:ext uri="{FF2B5EF4-FFF2-40B4-BE49-F238E27FC236}">
                      <a16:creationId xmlns:a16="http://schemas.microsoft.com/office/drawing/2014/main" id="{3C169791-6BCA-4027-9D3D-71330E7449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G0" fmla="+- 557 0 0"/>
                    <a:gd name="G1" fmla="+- 21600 0 557"/>
                    <a:gd name="G2" fmla="*/ 557 1 2"/>
                    <a:gd name="G3" fmla="+- 21600 0 G2"/>
                    <a:gd name="G4" fmla="+/ 557 21600 2"/>
                    <a:gd name="G5" fmla="+/ G1 0 2"/>
                    <a:gd name="G6" fmla="*/ 21600 21600 557"/>
                    <a:gd name="G7" fmla="*/ G6 1 2"/>
                    <a:gd name="G8" fmla="+- 21600 0 G7"/>
                    <a:gd name="G9" fmla="*/ 21600 1 2"/>
                    <a:gd name="G10" fmla="+- 557 0 G9"/>
                    <a:gd name="G11" fmla="?: G10 G8 0"/>
                    <a:gd name="G12" fmla="?: G10 G7 21600"/>
                    <a:gd name="T0" fmla="*/ 21321 w 21600"/>
                    <a:gd name="T1" fmla="*/ 10800 h 21600"/>
                    <a:gd name="T2" fmla="*/ 10800 w 21600"/>
                    <a:gd name="T3" fmla="*/ 21600 h 21600"/>
                    <a:gd name="T4" fmla="*/ 279 w 21600"/>
                    <a:gd name="T5" fmla="*/ 10800 h 21600"/>
                    <a:gd name="T6" fmla="*/ 10800 w 21600"/>
                    <a:gd name="T7" fmla="*/ 0 h 21600"/>
                    <a:gd name="T8" fmla="*/ 2079 w 21600"/>
                    <a:gd name="T9" fmla="*/ 2079 h 21600"/>
                    <a:gd name="T10" fmla="*/ 19521 w 21600"/>
                    <a:gd name="T11" fmla="*/ 1952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AutoShape 7">
                  <a:extLst>
                    <a:ext uri="{FF2B5EF4-FFF2-40B4-BE49-F238E27FC236}">
                      <a16:creationId xmlns:a16="http://schemas.microsoft.com/office/drawing/2014/main" id="{591D1A0E-7C28-40FC-91DD-9E57E27C0D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G0" fmla="+- 527 0 0"/>
                    <a:gd name="G1" fmla="+- 21600 0 527"/>
                    <a:gd name="G2" fmla="*/ 527 1 2"/>
                    <a:gd name="G3" fmla="+- 21600 0 G2"/>
                    <a:gd name="G4" fmla="+/ 527 21600 2"/>
                    <a:gd name="G5" fmla="+/ G1 0 2"/>
                    <a:gd name="G6" fmla="*/ 21600 21600 527"/>
                    <a:gd name="G7" fmla="*/ G6 1 2"/>
                    <a:gd name="G8" fmla="+- 21600 0 G7"/>
                    <a:gd name="G9" fmla="*/ 21600 1 2"/>
                    <a:gd name="G10" fmla="+- 527 0 G9"/>
                    <a:gd name="G11" fmla="?: G10 G8 0"/>
                    <a:gd name="G12" fmla="?: G10 G7 21600"/>
                    <a:gd name="T0" fmla="*/ 21336 w 21600"/>
                    <a:gd name="T1" fmla="*/ 10800 h 21600"/>
                    <a:gd name="T2" fmla="*/ 10800 w 21600"/>
                    <a:gd name="T3" fmla="*/ 21600 h 21600"/>
                    <a:gd name="T4" fmla="*/ 264 w 21600"/>
                    <a:gd name="T5" fmla="*/ 10800 h 21600"/>
                    <a:gd name="T6" fmla="*/ 10800 w 21600"/>
                    <a:gd name="T7" fmla="*/ 0 h 21600"/>
                    <a:gd name="T8" fmla="*/ 2064 w 21600"/>
                    <a:gd name="T9" fmla="*/ 2064 h 21600"/>
                    <a:gd name="T10" fmla="*/ 19536 w 21600"/>
                    <a:gd name="T11" fmla="*/ 19536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AutoShape 8">
                  <a:extLst>
                    <a:ext uri="{FF2B5EF4-FFF2-40B4-BE49-F238E27FC236}">
                      <a16:creationId xmlns:a16="http://schemas.microsoft.com/office/drawing/2014/main" id="{C449D635-F10F-4A7D-9471-2117CFED2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G0" fmla="+- 484 0 0"/>
                    <a:gd name="G1" fmla="+- 21600 0 484"/>
                    <a:gd name="G2" fmla="*/ 484 1 2"/>
                    <a:gd name="G3" fmla="+- 21600 0 G2"/>
                    <a:gd name="G4" fmla="+/ 484 21600 2"/>
                    <a:gd name="G5" fmla="+/ G1 0 2"/>
                    <a:gd name="G6" fmla="*/ 21600 21600 484"/>
                    <a:gd name="G7" fmla="*/ G6 1 2"/>
                    <a:gd name="G8" fmla="+- 21600 0 G7"/>
                    <a:gd name="G9" fmla="*/ 21600 1 2"/>
                    <a:gd name="G10" fmla="+- 484 0 G9"/>
                    <a:gd name="G11" fmla="?: G10 G8 0"/>
                    <a:gd name="G12" fmla="?: G10 G7 21600"/>
                    <a:gd name="T0" fmla="*/ 21358 w 21600"/>
                    <a:gd name="T1" fmla="*/ 10800 h 21600"/>
                    <a:gd name="T2" fmla="*/ 10800 w 21600"/>
                    <a:gd name="T3" fmla="*/ 21600 h 21600"/>
                    <a:gd name="T4" fmla="*/ 242 w 21600"/>
                    <a:gd name="T5" fmla="*/ 10800 h 21600"/>
                    <a:gd name="T6" fmla="*/ 10800 w 21600"/>
                    <a:gd name="T7" fmla="*/ 0 h 21600"/>
                    <a:gd name="T8" fmla="*/ 2042 w 21600"/>
                    <a:gd name="T9" fmla="*/ 2042 h 21600"/>
                    <a:gd name="T10" fmla="*/ 19558 w 21600"/>
                    <a:gd name="T11" fmla="*/ 19558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22" name="Picture 11">
              <a:extLst>
                <a:ext uri="{FF2B5EF4-FFF2-40B4-BE49-F238E27FC236}">
                  <a16:creationId xmlns:a16="http://schemas.microsoft.com/office/drawing/2014/main" id="{8839DF27-A453-4DBE-B57D-C6D0244028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6075" y="2486025"/>
              <a:ext cx="3371850" cy="2924175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DE54E29-890D-4A25-8153-1CD1D9338224}"/>
              </a:ext>
            </a:extLst>
          </p:cNvPr>
          <p:cNvGrpSpPr/>
          <p:nvPr/>
        </p:nvGrpSpPr>
        <p:grpSpPr>
          <a:xfrm>
            <a:off x="2123728" y="2060848"/>
            <a:ext cx="4953000" cy="3733800"/>
            <a:chOff x="2124075" y="2060575"/>
            <a:chExt cx="4953000" cy="3733800"/>
          </a:xfrm>
        </p:grpSpPr>
        <p:grpSp>
          <p:nvGrpSpPr>
            <p:cNvPr id="38" name="Group 2">
              <a:extLst>
                <a:ext uri="{FF2B5EF4-FFF2-40B4-BE49-F238E27FC236}">
                  <a16:creationId xmlns:a16="http://schemas.microsoft.com/office/drawing/2014/main" id="{F5ABB6AE-18CF-40CB-908E-E79D7FF177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075" y="2060575"/>
              <a:ext cx="4953000" cy="3733800"/>
              <a:chOff x="2687" y="410"/>
              <a:chExt cx="2725" cy="2950"/>
            </a:xfrm>
          </p:grpSpPr>
          <p:sp>
            <p:nvSpPr>
              <p:cNvPr id="40" name="Rectangle 3">
                <a:extLst>
                  <a:ext uri="{FF2B5EF4-FFF2-40B4-BE49-F238E27FC236}">
                    <a16:creationId xmlns:a16="http://schemas.microsoft.com/office/drawing/2014/main" id="{602C29A6-4A7D-4F9E-90B7-69DF58117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1" name="Group 4">
                <a:extLst>
                  <a:ext uri="{FF2B5EF4-FFF2-40B4-BE49-F238E27FC236}">
                    <a16:creationId xmlns:a16="http://schemas.microsoft.com/office/drawing/2014/main" id="{CB69494A-508C-4739-B273-5D87769F9A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42" name="AutoShape 5">
                  <a:extLst>
                    <a:ext uri="{FF2B5EF4-FFF2-40B4-BE49-F238E27FC236}">
                      <a16:creationId xmlns:a16="http://schemas.microsoft.com/office/drawing/2014/main" id="{BB2E1D24-8605-4F83-B38A-5BE503467F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G0" fmla="+- 365 0 0"/>
                    <a:gd name="G1" fmla="+- 21600 0 365"/>
                    <a:gd name="G2" fmla="*/ 365 1 2"/>
                    <a:gd name="G3" fmla="+- 21600 0 G2"/>
                    <a:gd name="G4" fmla="+/ 365 21600 2"/>
                    <a:gd name="G5" fmla="+/ G1 0 2"/>
                    <a:gd name="G6" fmla="*/ 21600 21600 365"/>
                    <a:gd name="G7" fmla="*/ G6 1 2"/>
                    <a:gd name="G8" fmla="+- 21600 0 G7"/>
                    <a:gd name="G9" fmla="*/ 21600 1 2"/>
                    <a:gd name="G10" fmla="+- 365 0 G9"/>
                    <a:gd name="G11" fmla="?: G10 G8 0"/>
                    <a:gd name="G12" fmla="?: G10 G7 21600"/>
                    <a:gd name="T0" fmla="*/ 21417 w 21600"/>
                    <a:gd name="T1" fmla="*/ 10800 h 21600"/>
                    <a:gd name="T2" fmla="*/ 10800 w 21600"/>
                    <a:gd name="T3" fmla="*/ 21600 h 21600"/>
                    <a:gd name="T4" fmla="*/ 183 w 21600"/>
                    <a:gd name="T5" fmla="*/ 10800 h 21600"/>
                    <a:gd name="T6" fmla="*/ 10800 w 21600"/>
                    <a:gd name="T7" fmla="*/ 0 h 21600"/>
                    <a:gd name="T8" fmla="*/ 1983 w 21600"/>
                    <a:gd name="T9" fmla="*/ 1983 h 21600"/>
                    <a:gd name="T10" fmla="*/ 19617 w 21600"/>
                    <a:gd name="T11" fmla="*/ 1961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AutoShape 6">
                  <a:extLst>
                    <a:ext uri="{FF2B5EF4-FFF2-40B4-BE49-F238E27FC236}">
                      <a16:creationId xmlns:a16="http://schemas.microsoft.com/office/drawing/2014/main" id="{70E74670-3D7E-40B9-B1D1-FD633FD462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G0" fmla="+- 557 0 0"/>
                    <a:gd name="G1" fmla="+- 21600 0 557"/>
                    <a:gd name="G2" fmla="*/ 557 1 2"/>
                    <a:gd name="G3" fmla="+- 21600 0 G2"/>
                    <a:gd name="G4" fmla="+/ 557 21600 2"/>
                    <a:gd name="G5" fmla="+/ G1 0 2"/>
                    <a:gd name="G6" fmla="*/ 21600 21600 557"/>
                    <a:gd name="G7" fmla="*/ G6 1 2"/>
                    <a:gd name="G8" fmla="+- 21600 0 G7"/>
                    <a:gd name="G9" fmla="*/ 21600 1 2"/>
                    <a:gd name="G10" fmla="+- 557 0 G9"/>
                    <a:gd name="G11" fmla="?: G10 G8 0"/>
                    <a:gd name="G12" fmla="?: G10 G7 21600"/>
                    <a:gd name="T0" fmla="*/ 21321 w 21600"/>
                    <a:gd name="T1" fmla="*/ 10800 h 21600"/>
                    <a:gd name="T2" fmla="*/ 10800 w 21600"/>
                    <a:gd name="T3" fmla="*/ 21600 h 21600"/>
                    <a:gd name="T4" fmla="*/ 279 w 21600"/>
                    <a:gd name="T5" fmla="*/ 10800 h 21600"/>
                    <a:gd name="T6" fmla="*/ 10800 w 21600"/>
                    <a:gd name="T7" fmla="*/ 0 h 21600"/>
                    <a:gd name="T8" fmla="*/ 2079 w 21600"/>
                    <a:gd name="T9" fmla="*/ 2079 h 21600"/>
                    <a:gd name="T10" fmla="*/ 19521 w 21600"/>
                    <a:gd name="T11" fmla="*/ 1952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AutoShape 7">
                  <a:extLst>
                    <a:ext uri="{FF2B5EF4-FFF2-40B4-BE49-F238E27FC236}">
                      <a16:creationId xmlns:a16="http://schemas.microsoft.com/office/drawing/2014/main" id="{49146B90-C29B-4608-A533-4FF7A6F817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G0" fmla="+- 527 0 0"/>
                    <a:gd name="G1" fmla="+- 21600 0 527"/>
                    <a:gd name="G2" fmla="*/ 527 1 2"/>
                    <a:gd name="G3" fmla="+- 21600 0 G2"/>
                    <a:gd name="G4" fmla="+/ 527 21600 2"/>
                    <a:gd name="G5" fmla="+/ G1 0 2"/>
                    <a:gd name="G6" fmla="*/ 21600 21600 527"/>
                    <a:gd name="G7" fmla="*/ G6 1 2"/>
                    <a:gd name="G8" fmla="+- 21600 0 G7"/>
                    <a:gd name="G9" fmla="*/ 21600 1 2"/>
                    <a:gd name="G10" fmla="+- 527 0 G9"/>
                    <a:gd name="G11" fmla="?: G10 G8 0"/>
                    <a:gd name="G12" fmla="?: G10 G7 21600"/>
                    <a:gd name="T0" fmla="*/ 21336 w 21600"/>
                    <a:gd name="T1" fmla="*/ 10800 h 21600"/>
                    <a:gd name="T2" fmla="*/ 10800 w 21600"/>
                    <a:gd name="T3" fmla="*/ 21600 h 21600"/>
                    <a:gd name="T4" fmla="*/ 264 w 21600"/>
                    <a:gd name="T5" fmla="*/ 10800 h 21600"/>
                    <a:gd name="T6" fmla="*/ 10800 w 21600"/>
                    <a:gd name="T7" fmla="*/ 0 h 21600"/>
                    <a:gd name="T8" fmla="*/ 2064 w 21600"/>
                    <a:gd name="T9" fmla="*/ 2064 h 21600"/>
                    <a:gd name="T10" fmla="*/ 19536 w 21600"/>
                    <a:gd name="T11" fmla="*/ 19536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AutoShape 8">
                  <a:extLst>
                    <a:ext uri="{FF2B5EF4-FFF2-40B4-BE49-F238E27FC236}">
                      <a16:creationId xmlns:a16="http://schemas.microsoft.com/office/drawing/2014/main" id="{8E18C880-46ED-4663-AA3B-70F023CEB4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G0" fmla="+- 484 0 0"/>
                    <a:gd name="G1" fmla="+- 21600 0 484"/>
                    <a:gd name="G2" fmla="*/ 484 1 2"/>
                    <a:gd name="G3" fmla="+- 21600 0 G2"/>
                    <a:gd name="G4" fmla="+/ 484 21600 2"/>
                    <a:gd name="G5" fmla="+/ G1 0 2"/>
                    <a:gd name="G6" fmla="*/ 21600 21600 484"/>
                    <a:gd name="G7" fmla="*/ G6 1 2"/>
                    <a:gd name="G8" fmla="+- 21600 0 G7"/>
                    <a:gd name="G9" fmla="*/ 21600 1 2"/>
                    <a:gd name="G10" fmla="+- 484 0 G9"/>
                    <a:gd name="G11" fmla="?: G10 G8 0"/>
                    <a:gd name="G12" fmla="?: G10 G7 21600"/>
                    <a:gd name="T0" fmla="*/ 21358 w 21600"/>
                    <a:gd name="T1" fmla="*/ 10800 h 21600"/>
                    <a:gd name="T2" fmla="*/ 10800 w 21600"/>
                    <a:gd name="T3" fmla="*/ 21600 h 21600"/>
                    <a:gd name="T4" fmla="*/ 242 w 21600"/>
                    <a:gd name="T5" fmla="*/ 10800 h 21600"/>
                    <a:gd name="T6" fmla="*/ 10800 w 21600"/>
                    <a:gd name="T7" fmla="*/ 0 h 21600"/>
                    <a:gd name="T8" fmla="*/ 2042 w 21600"/>
                    <a:gd name="T9" fmla="*/ 2042 h 21600"/>
                    <a:gd name="T10" fmla="*/ 19558 w 21600"/>
                    <a:gd name="T11" fmla="*/ 19558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39" name="Picture 11">
              <a:extLst>
                <a:ext uri="{FF2B5EF4-FFF2-40B4-BE49-F238E27FC236}">
                  <a16:creationId xmlns:a16="http://schemas.microsoft.com/office/drawing/2014/main" id="{2C01E462-1BBE-49C9-84E7-F504808EF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6075" y="2486025"/>
              <a:ext cx="3371850" cy="2924175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F57588B-E243-4F63-B55B-E6D0C32722AE}"/>
              </a:ext>
            </a:extLst>
          </p:cNvPr>
          <p:cNvGrpSpPr/>
          <p:nvPr/>
        </p:nvGrpSpPr>
        <p:grpSpPr>
          <a:xfrm>
            <a:off x="2123728" y="2060848"/>
            <a:ext cx="4953000" cy="3733800"/>
            <a:chOff x="2124075" y="2060575"/>
            <a:chExt cx="4953000" cy="3733800"/>
          </a:xfrm>
        </p:grpSpPr>
        <p:grpSp>
          <p:nvGrpSpPr>
            <p:cNvPr id="47" name="Group 2">
              <a:extLst>
                <a:ext uri="{FF2B5EF4-FFF2-40B4-BE49-F238E27FC236}">
                  <a16:creationId xmlns:a16="http://schemas.microsoft.com/office/drawing/2014/main" id="{305C2995-EFB2-48D7-B2BC-2BAE4E9C40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075" y="2060575"/>
              <a:ext cx="4953000" cy="3733800"/>
              <a:chOff x="2687" y="410"/>
              <a:chExt cx="2725" cy="2950"/>
            </a:xfrm>
          </p:grpSpPr>
          <p:sp>
            <p:nvSpPr>
              <p:cNvPr id="49" name="Rectangle 3">
                <a:extLst>
                  <a:ext uri="{FF2B5EF4-FFF2-40B4-BE49-F238E27FC236}">
                    <a16:creationId xmlns:a16="http://schemas.microsoft.com/office/drawing/2014/main" id="{D1A2BC9E-4255-4D97-9A1F-BBA6D975A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0" name="Group 4">
                <a:extLst>
                  <a:ext uri="{FF2B5EF4-FFF2-40B4-BE49-F238E27FC236}">
                    <a16:creationId xmlns:a16="http://schemas.microsoft.com/office/drawing/2014/main" id="{DEEECE7A-9016-4AF7-85DC-468BCC965A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51" name="AutoShape 5">
                  <a:extLst>
                    <a:ext uri="{FF2B5EF4-FFF2-40B4-BE49-F238E27FC236}">
                      <a16:creationId xmlns:a16="http://schemas.microsoft.com/office/drawing/2014/main" id="{43D8734D-64B3-40A5-BC1B-441FCA2926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G0" fmla="+- 365 0 0"/>
                    <a:gd name="G1" fmla="+- 21600 0 365"/>
                    <a:gd name="G2" fmla="*/ 365 1 2"/>
                    <a:gd name="G3" fmla="+- 21600 0 G2"/>
                    <a:gd name="G4" fmla="+/ 365 21600 2"/>
                    <a:gd name="G5" fmla="+/ G1 0 2"/>
                    <a:gd name="G6" fmla="*/ 21600 21600 365"/>
                    <a:gd name="G7" fmla="*/ G6 1 2"/>
                    <a:gd name="G8" fmla="+- 21600 0 G7"/>
                    <a:gd name="G9" fmla="*/ 21600 1 2"/>
                    <a:gd name="G10" fmla="+- 365 0 G9"/>
                    <a:gd name="G11" fmla="?: G10 G8 0"/>
                    <a:gd name="G12" fmla="?: G10 G7 21600"/>
                    <a:gd name="T0" fmla="*/ 21417 w 21600"/>
                    <a:gd name="T1" fmla="*/ 10800 h 21600"/>
                    <a:gd name="T2" fmla="*/ 10800 w 21600"/>
                    <a:gd name="T3" fmla="*/ 21600 h 21600"/>
                    <a:gd name="T4" fmla="*/ 183 w 21600"/>
                    <a:gd name="T5" fmla="*/ 10800 h 21600"/>
                    <a:gd name="T6" fmla="*/ 10800 w 21600"/>
                    <a:gd name="T7" fmla="*/ 0 h 21600"/>
                    <a:gd name="T8" fmla="*/ 1983 w 21600"/>
                    <a:gd name="T9" fmla="*/ 1983 h 21600"/>
                    <a:gd name="T10" fmla="*/ 19617 w 21600"/>
                    <a:gd name="T11" fmla="*/ 1961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AutoShape 6">
                  <a:extLst>
                    <a:ext uri="{FF2B5EF4-FFF2-40B4-BE49-F238E27FC236}">
                      <a16:creationId xmlns:a16="http://schemas.microsoft.com/office/drawing/2014/main" id="{7692E67E-6364-49D0-B7DE-93908EDFB6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G0" fmla="+- 557 0 0"/>
                    <a:gd name="G1" fmla="+- 21600 0 557"/>
                    <a:gd name="G2" fmla="*/ 557 1 2"/>
                    <a:gd name="G3" fmla="+- 21600 0 G2"/>
                    <a:gd name="G4" fmla="+/ 557 21600 2"/>
                    <a:gd name="G5" fmla="+/ G1 0 2"/>
                    <a:gd name="G6" fmla="*/ 21600 21600 557"/>
                    <a:gd name="G7" fmla="*/ G6 1 2"/>
                    <a:gd name="G8" fmla="+- 21600 0 G7"/>
                    <a:gd name="G9" fmla="*/ 21600 1 2"/>
                    <a:gd name="G10" fmla="+- 557 0 G9"/>
                    <a:gd name="G11" fmla="?: G10 G8 0"/>
                    <a:gd name="G12" fmla="?: G10 G7 21600"/>
                    <a:gd name="T0" fmla="*/ 21321 w 21600"/>
                    <a:gd name="T1" fmla="*/ 10800 h 21600"/>
                    <a:gd name="T2" fmla="*/ 10800 w 21600"/>
                    <a:gd name="T3" fmla="*/ 21600 h 21600"/>
                    <a:gd name="T4" fmla="*/ 279 w 21600"/>
                    <a:gd name="T5" fmla="*/ 10800 h 21600"/>
                    <a:gd name="T6" fmla="*/ 10800 w 21600"/>
                    <a:gd name="T7" fmla="*/ 0 h 21600"/>
                    <a:gd name="T8" fmla="*/ 2079 w 21600"/>
                    <a:gd name="T9" fmla="*/ 2079 h 21600"/>
                    <a:gd name="T10" fmla="*/ 19521 w 21600"/>
                    <a:gd name="T11" fmla="*/ 1952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AutoShape 7">
                  <a:extLst>
                    <a:ext uri="{FF2B5EF4-FFF2-40B4-BE49-F238E27FC236}">
                      <a16:creationId xmlns:a16="http://schemas.microsoft.com/office/drawing/2014/main" id="{292584EA-D16D-4C25-A716-E9E253E71C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G0" fmla="+- 527 0 0"/>
                    <a:gd name="G1" fmla="+- 21600 0 527"/>
                    <a:gd name="G2" fmla="*/ 527 1 2"/>
                    <a:gd name="G3" fmla="+- 21600 0 G2"/>
                    <a:gd name="G4" fmla="+/ 527 21600 2"/>
                    <a:gd name="G5" fmla="+/ G1 0 2"/>
                    <a:gd name="G6" fmla="*/ 21600 21600 527"/>
                    <a:gd name="G7" fmla="*/ G6 1 2"/>
                    <a:gd name="G8" fmla="+- 21600 0 G7"/>
                    <a:gd name="G9" fmla="*/ 21600 1 2"/>
                    <a:gd name="G10" fmla="+- 527 0 G9"/>
                    <a:gd name="G11" fmla="?: G10 G8 0"/>
                    <a:gd name="G12" fmla="?: G10 G7 21600"/>
                    <a:gd name="T0" fmla="*/ 21336 w 21600"/>
                    <a:gd name="T1" fmla="*/ 10800 h 21600"/>
                    <a:gd name="T2" fmla="*/ 10800 w 21600"/>
                    <a:gd name="T3" fmla="*/ 21600 h 21600"/>
                    <a:gd name="T4" fmla="*/ 264 w 21600"/>
                    <a:gd name="T5" fmla="*/ 10800 h 21600"/>
                    <a:gd name="T6" fmla="*/ 10800 w 21600"/>
                    <a:gd name="T7" fmla="*/ 0 h 21600"/>
                    <a:gd name="T8" fmla="*/ 2064 w 21600"/>
                    <a:gd name="T9" fmla="*/ 2064 h 21600"/>
                    <a:gd name="T10" fmla="*/ 19536 w 21600"/>
                    <a:gd name="T11" fmla="*/ 19536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AutoShape 8">
                  <a:extLst>
                    <a:ext uri="{FF2B5EF4-FFF2-40B4-BE49-F238E27FC236}">
                      <a16:creationId xmlns:a16="http://schemas.microsoft.com/office/drawing/2014/main" id="{8ED53FB4-A852-473F-B31F-91C4D33B42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G0" fmla="+- 484 0 0"/>
                    <a:gd name="G1" fmla="+- 21600 0 484"/>
                    <a:gd name="G2" fmla="*/ 484 1 2"/>
                    <a:gd name="G3" fmla="+- 21600 0 G2"/>
                    <a:gd name="G4" fmla="+/ 484 21600 2"/>
                    <a:gd name="G5" fmla="+/ G1 0 2"/>
                    <a:gd name="G6" fmla="*/ 21600 21600 484"/>
                    <a:gd name="G7" fmla="*/ G6 1 2"/>
                    <a:gd name="G8" fmla="+- 21600 0 G7"/>
                    <a:gd name="G9" fmla="*/ 21600 1 2"/>
                    <a:gd name="G10" fmla="+- 484 0 G9"/>
                    <a:gd name="G11" fmla="?: G10 G8 0"/>
                    <a:gd name="G12" fmla="?: G10 G7 21600"/>
                    <a:gd name="T0" fmla="*/ 21358 w 21600"/>
                    <a:gd name="T1" fmla="*/ 10800 h 21600"/>
                    <a:gd name="T2" fmla="*/ 10800 w 21600"/>
                    <a:gd name="T3" fmla="*/ 21600 h 21600"/>
                    <a:gd name="T4" fmla="*/ 242 w 21600"/>
                    <a:gd name="T5" fmla="*/ 10800 h 21600"/>
                    <a:gd name="T6" fmla="*/ 10800 w 21600"/>
                    <a:gd name="T7" fmla="*/ 0 h 21600"/>
                    <a:gd name="T8" fmla="*/ 2042 w 21600"/>
                    <a:gd name="T9" fmla="*/ 2042 h 21600"/>
                    <a:gd name="T10" fmla="*/ 19558 w 21600"/>
                    <a:gd name="T11" fmla="*/ 19558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48" name="Picture 11">
              <a:extLst>
                <a:ext uri="{FF2B5EF4-FFF2-40B4-BE49-F238E27FC236}">
                  <a16:creationId xmlns:a16="http://schemas.microsoft.com/office/drawing/2014/main" id="{C77688FB-E9B1-4E72-B394-3F7510D30B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0838" y="2495550"/>
              <a:ext cx="3362325" cy="2914650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E95D26FD-6CAB-48AD-9721-8260FB1E432C}"/>
              </a:ext>
            </a:extLst>
          </p:cNvPr>
          <p:cNvGrpSpPr/>
          <p:nvPr/>
        </p:nvGrpSpPr>
        <p:grpSpPr>
          <a:xfrm>
            <a:off x="2123728" y="2060848"/>
            <a:ext cx="4953000" cy="3733800"/>
            <a:chOff x="2124075" y="2060575"/>
            <a:chExt cx="4953000" cy="3733800"/>
          </a:xfrm>
        </p:grpSpPr>
        <p:grpSp>
          <p:nvGrpSpPr>
            <p:cNvPr id="56" name="Group 2">
              <a:extLst>
                <a:ext uri="{FF2B5EF4-FFF2-40B4-BE49-F238E27FC236}">
                  <a16:creationId xmlns:a16="http://schemas.microsoft.com/office/drawing/2014/main" id="{7BAB9F44-3CF0-4AF7-9D26-D32A5BC1D0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075" y="2060575"/>
              <a:ext cx="4953000" cy="3733800"/>
              <a:chOff x="2687" y="410"/>
              <a:chExt cx="2725" cy="2950"/>
            </a:xfrm>
          </p:grpSpPr>
          <p:sp>
            <p:nvSpPr>
              <p:cNvPr id="58" name="Rectangle 3">
                <a:extLst>
                  <a:ext uri="{FF2B5EF4-FFF2-40B4-BE49-F238E27FC236}">
                    <a16:creationId xmlns:a16="http://schemas.microsoft.com/office/drawing/2014/main" id="{E92ACFF0-F311-4415-8ADF-DFC800AEB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9" name="Group 4">
                <a:extLst>
                  <a:ext uri="{FF2B5EF4-FFF2-40B4-BE49-F238E27FC236}">
                    <a16:creationId xmlns:a16="http://schemas.microsoft.com/office/drawing/2014/main" id="{AFE2BE66-D88D-43C6-9B09-19A816F2DF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60" name="AutoShape 5">
                  <a:extLst>
                    <a:ext uri="{FF2B5EF4-FFF2-40B4-BE49-F238E27FC236}">
                      <a16:creationId xmlns:a16="http://schemas.microsoft.com/office/drawing/2014/main" id="{A069595F-BA01-4B34-A6D0-8040720E44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G0" fmla="+- 365 0 0"/>
                    <a:gd name="G1" fmla="+- 21600 0 365"/>
                    <a:gd name="G2" fmla="*/ 365 1 2"/>
                    <a:gd name="G3" fmla="+- 21600 0 G2"/>
                    <a:gd name="G4" fmla="+/ 365 21600 2"/>
                    <a:gd name="G5" fmla="+/ G1 0 2"/>
                    <a:gd name="G6" fmla="*/ 21600 21600 365"/>
                    <a:gd name="G7" fmla="*/ G6 1 2"/>
                    <a:gd name="G8" fmla="+- 21600 0 G7"/>
                    <a:gd name="G9" fmla="*/ 21600 1 2"/>
                    <a:gd name="G10" fmla="+- 365 0 G9"/>
                    <a:gd name="G11" fmla="?: G10 G8 0"/>
                    <a:gd name="G12" fmla="?: G10 G7 21600"/>
                    <a:gd name="T0" fmla="*/ 21417 w 21600"/>
                    <a:gd name="T1" fmla="*/ 10800 h 21600"/>
                    <a:gd name="T2" fmla="*/ 10800 w 21600"/>
                    <a:gd name="T3" fmla="*/ 21600 h 21600"/>
                    <a:gd name="T4" fmla="*/ 183 w 21600"/>
                    <a:gd name="T5" fmla="*/ 10800 h 21600"/>
                    <a:gd name="T6" fmla="*/ 10800 w 21600"/>
                    <a:gd name="T7" fmla="*/ 0 h 21600"/>
                    <a:gd name="T8" fmla="*/ 1983 w 21600"/>
                    <a:gd name="T9" fmla="*/ 1983 h 21600"/>
                    <a:gd name="T10" fmla="*/ 19617 w 21600"/>
                    <a:gd name="T11" fmla="*/ 1961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AutoShape 6">
                  <a:extLst>
                    <a:ext uri="{FF2B5EF4-FFF2-40B4-BE49-F238E27FC236}">
                      <a16:creationId xmlns:a16="http://schemas.microsoft.com/office/drawing/2014/main" id="{D4F738C6-542D-4F37-ABBF-5339392CA5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G0" fmla="+- 557 0 0"/>
                    <a:gd name="G1" fmla="+- 21600 0 557"/>
                    <a:gd name="G2" fmla="*/ 557 1 2"/>
                    <a:gd name="G3" fmla="+- 21600 0 G2"/>
                    <a:gd name="G4" fmla="+/ 557 21600 2"/>
                    <a:gd name="G5" fmla="+/ G1 0 2"/>
                    <a:gd name="G6" fmla="*/ 21600 21600 557"/>
                    <a:gd name="G7" fmla="*/ G6 1 2"/>
                    <a:gd name="G8" fmla="+- 21600 0 G7"/>
                    <a:gd name="G9" fmla="*/ 21600 1 2"/>
                    <a:gd name="G10" fmla="+- 557 0 G9"/>
                    <a:gd name="G11" fmla="?: G10 G8 0"/>
                    <a:gd name="G12" fmla="?: G10 G7 21600"/>
                    <a:gd name="T0" fmla="*/ 21321 w 21600"/>
                    <a:gd name="T1" fmla="*/ 10800 h 21600"/>
                    <a:gd name="T2" fmla="*/ 10800 w 21600"/>
                    <a:gd name="T3" fmla="*/ 21600 h 21600"/>
                    <a:gd name="T4" fmla="*/ 279 w 21600"/>
                    <a:gd name="T5" fmla="*/ 10800 h 21600"/>
                    <a:gd name="T6" fmla="*/ 10800 w 21600"/>
                    <a:gd name="T7" fmla="*/ 0 h 21600"/>
                    <a:gd name="T8" fmla="*/ 2079 w 21600"/>
                    <a:gd name="T9" fmla="*/ 2079 h 21600"/>
                    <a:gd name="T10" fmla="*/ 19521 w 21600"/>
                    <a:gd name="T11" fmla="*/ 1952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AutoShape 7">
                  <a:extLst>
                    <a:ext uri="{FF2B5EF4-FFF2-40B4-BE49-F238E27FC236}">
                      <a16:creationId xmlns:a16="http://schemas.microsoft.com/office/drawing/2014/main" id="{CB909EEA-B4C2-4FE2-98BA-9530979835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G0" fmla="+- 527 0 0"/>
                    <a:gd name="G1" fmla="+- 21600 0 527"/>
                    <a:gd name="G2" fmla="*/ 527 1 2"/>
                    <a:gd name="G3" fmla="+- 21600 0 G2"/>
                    <a:gd name="G4" fmla="+/ 527 21600 2"/>
                    <a:gd name="G5" fmla="+/ G1 0 2"/>
                    <a:gd name="G6" fmla="*/ 21600 21600 527"/>
                    <a:gd name="G7" fmla="*/ G6 1 2"/>
                    <a:gd name="G8" fmla="+- 21600 0 G7"/>
                    <a:gd name="G9" fmla="*/ 21600 1 2"/>
                    <a:gd name="G10" fmla="+- 527 0 G9"/>
                    <a:gd name="G11" fmla="?: G10 G8 0"/>
                    <a:gd name="G12" fmla="?: G10 G7 21600"/>
                    <a:gd name="T0" fmla="*/ 21336 w 21600"/>
                    <a:gd name="T1" fmla="*/ 10800 h 21600"/>
                    <a:gd name="T2" fmla="*/ 10800 w 21600"/>
                    <a:gd name="T3" fmla="*/ 21600 h 21600"/>
                    <a:gd name="T4" fmla="*/ 264 w 21600"/>
                    <a:gd name="T5" fmla="*/ 10800 h 21600"/>
                    <a:gd name="T6" fmla="*/ 10800 w 21600"/>
                    <a:gd name="T7" fmla="*/ 0 h 21600"/>
                    <a:gd name="T8" fmla="*/ 2064 w 21600"/>
                    <a:gd name="T9" fmla="*/ 2064 h 21600"/>
                    <a:gd name="T10" fmla="*/ 19536 w 21600"/>
                    <a:gd name="T11" fmla="*/ 19536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AutoShape 8">
                  <a:extLst>
                    <a:ext uri="{FF2B5EF4-FFF2-40B4-BE49-F238E27FC236}">
                      <a16:creationId xmlns:a16="http://schemas.microsoft.com/office/drawing/2014/main" id="{5B31473D-D194-4F30-B580-ACAE4FE4F3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G0" fmla="+- 484 0 0"/>
                    <a:gd name="G1" fmla="+- 21600 0 484"/>
                    <a:gd name="G2" fmla="*/ 484 1 2"/>
                    <a:gd name="G3" fmla="+- 21600 0 G2"/>
                    <a:gd name="G4" fmla="+/ 484 21600 2"/>
                    <a:gd name="G5" fmla="+/ G1 0 2"/>
                    <a:gd name="G6" fmla="*/ 21600 21600 484"/>
                    <a:gd name="G7" fmla="*/ G6 1 2"/>
                    <a:gd name="G8" fmla="+- 21600 0 G7"/>
                    <a:gd name="G9" fmla="*/ 21600 1 2"/>
                    <a:gd name="G10" fmla="+- 484 0 G9"/>
                    <a:gd name="G11" fmla="?: G10 G8 0"/>
                    <a:gd name="G12" fmla="?: G10 G7 21600"/>
                    <a:gd name="T0" fmla="*/ 21358 w 21600"/>
                    <a:gd name="T1" fmla="*/ 10800 h 21600"/>
                    <a:gd name="T2" fmla="*/ 10800 w 21600"/>
                    <a:gd name="T3" fmla="*/ 21600 h 21600"/>
                    <a:gd name="T4" fmla="*/ 242 w 21600"/>
                    <a:gd name="T5" fmla="*/ 10800 h 21600"/>
                    <a:gd name="T6" fmla="*/ 10800 w 21600"/>
                    <a:gd name="T7" fmla="*/ 0 h 21600"/>
                    <a:gd name="T8" fmla="*/ 2042 w 21600"/>
                    <a:gd name="T9" fmla="*/ 2042 h 21600"/>
                    <a:gd name="T10" fmla="*/ 19558 w 21600"/>
                    <a:gd name="T11" fmla="*/ 19558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57" name="Object 11">
              <a:extLst>
                <a:ext uri="{FF2B5EF4-FFF2-40B4-BE49-F238E27FC236}">
                  <a16:creationId xmlns:a16="http://schemas.microsoft.com/office/drawing/2014/main" id="{F2B82F80-4520-40AF-92E5-FEB6D02BBF6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8523756"/>
                </p:ext>
              </p:extLst>
            </p:nvPr>
          </p:nvGraphicFramePr>
          <p:xfrm>
            <a:off x="2771800" y="2420888"/>
            <a:ext cx="3581400" cy="294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22" name="BMP 图象" r:id="rId10" imgW="3323810" imgH="2886478" progId="Paint.Picture">
                    <p:embed/>
                  </p:oleObj>
                </mc:Choice>
                <mc:Fallback>
                  <p:oleObj name="BMP 图象" r:id="rId10" imgW="3323810" imgH="2886478" progId="Paint.Picture">
                    <p:embed/>
                    <p:pic>
                      <p:nvPicPr>
                        <p:cNvPr id="159755" name="Object 11">
                          <a:extLst>
                            <a:ext uri="{FF2B5EF4-FFF2-40B4-BE49-F238E27FC236}">
                              <a16:creationId xmlns:a16="http://schemas.microsoft.com/office/drawing/2014/main" id="{112EC400-CE9C-419E-8BA2-7DE9ACF49B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800" y="2420888"/>
                          <a:ext cx="3581400" cy="2949575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advTm="2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Freeform 2">
            <a:extLst>
              <a:ext uri="{FF2B5EF4-FFF2-40B4-BE49-F238E27FC236}">
                <a16:creationId xmlns:a16="http://schemas.microsoft.com/office/drawing/2014/main" id="{F649CD40-7D2A-4B95-9CBC-41872D644452}"/>
              </a:ext>
            </a:extLst>
          </p:cNvPr>
          <p:cNvSpPr>
            <a:spLocks/>
          </p:cNvSpPr>
          <p:nvPr/>
        </p:nvSpPr>
        <p:spPr bwMode="auto">
          <a:xfrm>
            <a:off x="6227763" y="3860800"/>
            <a:ext cx="273050" cy="266700"/>
          </a:xfrm>
          <a:custGeom>
            <a:avLst/>
            <a:gdLst>
              <a:gd name="T0" fmla="*/ 96 w 240"/>
              <a:gd name="T1" fmla="*/ 240 h 240"/>
              <a:gd name="T2" fmla="*/ 0 w 240"/>
              <a:gd name="T3" fmla="*/ 96 h 240"/>
              <a:gd name="T4" fmla="*/ 144 w 240"/>
              <a:gd name="T5" fmla="*/ 0 h 240"/>
              <a:gd name="T6" fmla="*/ 240 w 240"/>
              <a:gd name="T7" fmla="*/ 96 h 240"/>
              <a:gd name="T8" fmla="*/ 96 w 240"/>
              <a:gd name="T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240">
                <a:moveTo>
                  <a:pt x="96" y="240"/>
                </a:moveTo>
                <a:lnTo>
                  <a:pt x="0" y="96"/>
                </a:lnTo>
                <a:lnTo>
                  <a:pt x="144" y="0"/>
                </a:lnTo>
                <a:lnTo>
                  <a:pt x="240" y="96"/>
                </a:lnTo>
                <a:lnTo>
                  <a:pt x="96" y="240"/>
                </a:lnTo>
                <a:close/>
              </a:path>
            </a:pathLst>
          </a:custGeom>
          <a:solidFill>
            <a:srgbClr val="EE0E33"/>
          </a:solidFill>
          <a:ln w="12700" cap="sq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B7402194-88CD-4B79-ADF6-B494C58A7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8913"/>
            <a:ext cx="7086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２．求平面薄片的质量 </a:t>
            </a:r>
          </a:p>
        </p:txBody>
      </p:sp>
      <p:grpSp>
        <p:nvGrpSpPr>
          <p:cNvPr id="122885" name="Group 5">
            <a:extLst>
              <a:ext uri="{FF2B5EF4-FFF2-40B4-BE49-F238E27FC236}">
                <a16:creationId xmlns:a16="http://schemas.microsoft.com/office/drawing/2014/main" id="{54C115CE-26B2-4D69-82DF-70C7E8873DD8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4005263"/>
            <a:ext cx="1463675" cy="860425"/>
            <a:chOff x="2796" y="2214"/>
            <a:chExt cx="1284" cy="773"/>
          </a:xfrm>
        </p:grpSpPr>
        <p:sp>
          <p:nvSpPr>
            <p:cNvPr id="122886" name="Line 6">
              <a:extLst>
                <a:ext uri="{FF2B5EF4-FFF2-40B4-BE49-F238E27FC236}">
                  <a16:creationId xmlns:a16="http://schemas.microsoft.com/office/drawing/2014/main" id="{2742043F-08F1-4A95-A86D-73CDD0E2A5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96" y="2214"/>
              <a:ext cx="660" cy="47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2887" name="Object 7">
              <a:extLst>
                <a:ext uri="{FF2B5EF4-FFF2-40B4-BE49-F238E27FC236}">
                  <a16:creationId xmlns:a16="http://schemas.microsoft.com/office/drawing/2014/main" id="{0C9C9B30-6CA2-493E-8E2B-13FB6F3804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2544"/>
            <a:ext cx="576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300" name="公式" r:id="rId3" imgW="431640" imgH="330120" progId="Equation.3">
                    <p:embed/>
                  </p:oleObj>
                </mc:Choice>
                <mc:Fallback>
                  <p:oleObj name="公式" r:id="rId3" imgW="431640" imgH="330120" progId="Equation.3">
                    <p:embed/>
                    <p:pic>
                      <p:nvPicPr>
                        <p:cNvPr id="122887" name="Object 7">
                          <a:extLst>
                            <a:ext uri="{FF2B5EF4-FFF2-40B4-BE49-F238E27FC236}">
                              <a16:creationId xmlns:a16="http://schemas.microsoft.com/office/drawing/2014/main" id="{0C9C9B30-6CA2-493E-8E2B-13FB6F3804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544"/>
                          <a:ext cx="576" cy="4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888" name="Object 8">
            <a:extLst>
              <a:ext uri="{FF2B5EF4-FFF2-40B4-BE49-F238E27FC236}">
                <a16:creationId xmlns:a16="http://schemas.microsoft.com/office/drawing/2014/main" id="{0E0FB73C-47AF-451B-8857-62F9D4C2FA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970445"/>
              </p:ext>
            </p:extLst>
          </p:nvPr>
        </p:nvGraphicFramePr>
        <p:xfrm>
          <a:off x="6372225" y="3933825"/>
          <a:ext cx="109538" cy="10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01" name="公式" r:id="rId5" imgW="152280" imgH="152280" progId="Equation.3">
                  <p:embed/>
                </p:oleObj>
              </mc:Choice>
              <mc:Fallback>
                <p:oleObj name="公式" r:id="rId5" imgW="152280" imgH="152280" progId="Equation.3">
                  <p:embed/>
                  <p:pic>
                    <p:nvPicPr>
                      <p:cNvPr id="122888" name="Object 8">
                        <a:extLst>
                          <a:ext uri="{FF2B5EF4-FFF2-40B4-BE49-F238E27FC236}">
                            <a16:creationId xmlns:a16="http://schemas.microsoft.com/office/drawing/2014/main" id="{0E0FB73C-47AF-451B-8857-62F9D4C2FA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933825"/>
                        <a:ext cx="109538" cy="10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889" name="Group 9">
            <a:extLst>
              <a:ext uri="{FF2B5EF4-FFF2-40B4-BE49-F238E27FC236}">
                <a16:creationId xmlns:a16="http://schemas.microsoft.com/office/drawing/2014/main" id="{76A40E19-4C5F-4A54-A334-05793202514F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3284538"/>
            <a:ext cx="2617788" cy="676275"/>
            <a:chOff x="2790" y="1488"/>
            <a:chExt cx="2298" cy="606"/>
          </a:xfrm>
        </p:grpSpPr>
        <p:sp>
          <p:nvSpPr>
            <p:cNvPr id="122890" name="Line 10">
              <a:extLst>
                <a:ext uri="{FF2B5EF4-FFF2-40B4-BE49-F238E27FC236}">
                  <a16:creationId xmlns:a16="http://schemas.microsoft.com/office/drawing/2014/main" id="{19B7A9FA-EEAB-4124-8500-154A4AC861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0" y="1632"/>
              <a:ext cx="1338" cy="46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2891" name="Object 11">
              <a:extLst>
                <a:ext uri="{FF2B5EF4-FFF2-40B4-BE49-F238E27FC236}">
                  <a16:creationId xmlns:a16="http://schemas.microsoft.com/office/drawing/2014/main" id="{292F1F85-394B-41BC-9FF1-4BBBBC88CD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1488"/>
            <a:ext cx="960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302" name="公式" r:id="rId7" imgW="711000" imgH="330120" progId="Equation.3">
                    <p:embed/>
                  </p:oleObj>
                </mc:Choice>
                <mc:Fallback>
                  <p:oleObj name="公式" r:id="rId7" imgW="711000" imgH="330120" progId="Equation.3">
                    <p:embed/>
                    <p:pic>
                      <p:nvPicPr>
                        <p:cNvPr id="122891" name="Object 11">
                          <a:extLst>
                            <a:ext uri="{FF2B5EF4-FFF2-40B4-BE49-F238E27FC236}">
                              <a16:creationId xmlns:a16="http://schemas.microsoft.com/office/drawing/2014/main" id="{292F1F85-394B-41BC-9FF1-4BBBBC88CD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488"/>
                          <a:ext cx="960" cy="4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892" name="Text Box 12">
            <a:extLst>
              <a:ext uri="{FF2B5EF4-FFF2-40B4-BE49-F238E27FC236}">
                <a16:creationId xmlns:a16="http://schemas.microsoft.com/office/drawing/2014/main" id="{4789DAAD-9B3B-4A86-B61D-BAD9B0B81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143" y="2576666"/>
            <a:ext cx="4681538" cy="178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将薄片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分割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成若干小块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取典型小块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将其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近似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看作均匀薄片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122894" name="Text Box 14">
            <a:extLst>
              <a:ext uri="{FF2B5EF4-FFF2-40B4-BE49-F238E27FC236}">
                <a16:creationId xmlns:a16="http://schemas.microsoft.com/office/drawing/2014/main" id="{6BC44435-4D52-4926-835D-EB55ACAE1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957" y="3734427"/>
            <a:ext cx="4696598" cy="1206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35000"/>
              </a:lnSpc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所有小块质量之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近似等于薄片总质量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极限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122895" name="Object 15">
            <a:extLst>
              <a:ext uri="{FF2B5EF4-FFF2-40B4-BE49-F238E27FC236}">
                <a16:creationId xmlns:a16="http://schemas.microsoft.com/office/drawing/2014/main" id="{DB68C765-7EE3-417B-B462-E992948090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604890"/>
              </p:ext>
            </p:extLst>
          </p:nvPr>
        </p:nvGraphicFramePr>
        <p:xfrm>
          <a:off x="807990" y="5188562"/>
          <a:ext cx="3709844" cy="1056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03" name="Equation" r:id="rId9" imgW="1536480" imgH="431640" progId="Equation.DSMT4">
                  <p:embed/>
                </p:oleObj>
              </mc:Choice>
              <mc:Fallback>
                <p:oleObj name="Equation" r:id="rId9" imgW="1536480" imgH="431640" progId="Equation.DSMT4">
                  <p:embed/>
                  <p:pic>
                    <p:nvPicPr>
                      <p:cNvPr id="122895" name="Object 15">
                        <a:extLst>
                          <a:ext uri="{FF2B5EF4-FFF2-40B4-BE49-F238E27FC236}">
                            <a16:creationId xmlns:a16="http://schemas.microsoft.com/office/drawing/2014/main" id="{DB68C765-7EE3-417B-B462-E992948090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990" y="5188562"/>
                        <a:ext cx="3709844" cy="1056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896" name="Group 16">
            <a:extLst>
              <a:ext uri="{FF2B5EF4-FFF2-40B4-BE49-F238E27FC236}">
                <a16:creationId xmlns:a16="http://schemas.microsoft.com/office/drawing/2014/main" id="{58E10BB4-A7A0-44B5-A0C4-D94017D1FCB8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2997200"/>
            <a:ext cx="1641475" cy="1443038"/>
            <a:chOff x="3453" y="1970"/>
            <a:chExt cx="1034" cy="909"/>
          </a:xfrm>
        </p:grpSpPr>
        <p:sp>
          <p:nvSpPr>
            <p:cNvPr id="122897" name="Freeform 17">
              <a:extLst>
                <a:ext uri="{FF2B5EF4-FFF2-40B4-BE49-F238E27FC236}">
                  <a16:creationId xmlns:a16="http://schemas.microsoft.com/office/drawing/2014/main" id="{F242B124-8BA9-44AC-AD21-D38FB9F16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8" y="2475"/>
              <a:ext cx="447" cy="371"/>
            </a:xfrm>
            <a:custGeom>
              <a:avLst/>
              <a:gdLst>
                <a:gd name="T0" fmla="*/ 0 w 624"/>
                <a:gd name="T1" fmla="*/ 0 h 528"/>
                <a:gd name="T2" fmla="*/ 144 w 624"/>
                <a:gd name="T3" fmla="*/ 384 h 528"/>
                <a:gd name="T4" fmla="*/ 624 w 624"/>
                <a:gd name="T5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528">
                  <a:moveTo>
                    <a:pt x="0" y="0"/>
                  </a:moveTo>
                  <a:cubicBezTo>
                    <a:pt x="20" y="148"/>
                    <a:pt x="40" y="296"/>
                    <a:pt x="144" y="384"/>
                  </a:cubicBezTo>
                  <a:cubicBezTo>
                    <a:pt x="248" y="472"/>
                    <a:pt x="436" y="500"/>
                    <a:pt x="624" y="528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898" name="Freeform 18">
              <a:extLst>
                <a:ext uri="{FF2B5EF4-FFF2-40B4-BE49-F238E27FC236}">
                  <a16:creationId xmlns:a16="http://schemas.microsoft.com/office/drawing/2014/main" id="{3FC265FF-4A4B-46C7-823D-BB25CEDBD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1" y="2340"/>
              <a:ext cx="482" cy="438"/>
            </a:xfrm>
            <a:custGeom>
              <a:avLst/>
              <a:gdLst>
                <a:gd name="T0" fmla="*/ 0 w 672"/>
                <a:gd name="T1" fmla="*/ 0 h 624"/>
                <a:gd name="T2" fmla="*/ 144 w 672"/>
                <a:gd name="T3" fmla="*/ 480 h 624"/>
                <a:gd name="T4" fmla="*/ 672 w 672"/>
                <a:gd name="T5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624">
                  <a:moveTo>
                    <a:pt x="0" y="0"/>
                  </a:moveTo>
                  <a:cubicBezTo>
                    <a:pt x="16" y="188"/>
                    <a:pt x="32" y="376"/>
                    <a:pt x="144" y="480"/>
                  </a:cubicBezTo>
                  <a:cubicBezTo>
                    <a:pt x="256" y="584"/>
                    <a:pt x="464" y="604"/>
                    <a:pt x="672" y="624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899" name="Freeform 19">
              <a:extLst>
                <a:ext uri="{FF2B5EF4-FFF2-40B4-BE49-F238E27FC236}">
                  <a16:creationId xmlns:a16="http://schemas.microsoft.com/office/drawing/2014/main" id="{1D647F9E-5B8F-4C56-914A-E7D308647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" y="2206"/>
              <a:ext cx="454" cy="471"/>
            </a:xfrm>
            <a:custGeom>
              <a:avLst/>
              <a:gdLst>
                <a:gd name="T0" fmla="*/ 8 w 632"/>
                <a:gd name="T1" fmla="*/ 0 h 672"/>
                <a:gd name="T2" fmla="*/ 104 w 632"/>
                <a:gd name="T3" fmla="*/ 480 h 672"/>
                <a:gd name="T4" fmla="*/ 632 w 632"/>
                <a:gd name="T5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2" h="672">
                  <a:moveTo>
                    <a:pt x="8" y="0"/>
                  </a:moveTo>
                  <a:cubicBezTo>
                    <a:pt x="4" y="184"/>
                    <a:pt x="0" y="368"/>
                    <a:pt x="104" y="480"/>
                  </a:cubicBezTo>
                  <a:cubicBezTo>
                    <a:pt x="208" y="592"/>
                    <a:pt x="544" y="640"/>
                    <a:pt x="632" y="672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900" name="Freeform 20">
              <a:extLst>
                <a:ext uri="{FF2B5EF4-FFF2-40B4-BE49-F238E27FC236}">
                  <a16:creationId xmlns:a16="http://schemas.microsoft.com/office/drawing/2014/main" id="{9A773A17-35B2-4BE2-9FA7-5135CC9DA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" y="2105"/>
              <a:ext cx="454" cy="471"/>
            </a:xfrm>
            <a:custGeom>
              <a:avLst/>
              <a:gdLst>
                <a:gd name="T0" fmla="*/ 8 w 632"/>
                <a:gd name="T1" fmla="*/ 0 h 672"/>
                <a:gd name="T2" fmla="*/ 104 w 632"/>
                <a:gd name="T3" fmla="*/ 480 h 672"/>
                <a:gd name="T4" fmla="*/ 632 w 632"/>
                <a:gd name="T5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2" h="672">
                  <a:moveTo>
                    <a:pt x="8" y="0"/>
                  </a:moveTo>
                  <a:cubicBezTo>
                    <a:pt x="4" y="184"/>
                    <a:pt x="0" y="368"/>
                    <a:pt x="104" y="480"/>
                  </a:cubicBezTo>
                  <a:cubicBezTo>
                    <a:pt x="208" y="592"/>
                    <a:pt x="544" y="640"/>
                    <a:pt x="632" y="672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901" name="Freeform 21">
              <a:extLst>
                <a:ext uri="{FF2B5EF4-FFF2-40B4-BE49-F238E27FC236}">
                  <a16:creationId xmlns:a16="http://schemas.microsoft.com/office/drawing/2014/main" id="{62457818-4686-4B7A-94E0-9EE000E2C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" y="2037"/>
              <a:ext cx="413" cy="438"/>
            </a:xfrm>
            <a:custGeom>
              <a:avLst/>
              <a:gdLst>
                <a:gd name="T0" fmla="*/ 0 w 576"/>
                <a:gd name="T1" fmla="*/ 0 h 624"/>
                <a:gd name="T2" fmla="*/ 96 w 576"/>
                <a:gd name="T3" fmla="*/ 480 h 624"/>
                <a:gd name="T4" fmla="*/ 576 w 576"/>
                <a:gd name="T5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624">
                  <a:moveTo>
                    <a:pt x="0" y="0"/>
                  </a:moveTo>
                  <a:cubicBezTo>
                    <a:pt x="0" y="188"/>
                    <a:pt x="0" y="376"/>
                    <a:pt x="96" y="480"/>
                  </a:cubicBezTo>
                  <a:cubicBezTo>
                    <a:pt x="192" y="584"/>
                    <a:pt x="496" y="600"/>
                    <a:pt x="576" y="624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902" name="Freeform 22">
              <a:extLst>
                <a:ext uri="{FF2B5EF4-FFF2-40B4-BE49-F238E27FC236}">
                  <a16:creationId xmlns:a16="http://schemas.microsoft.com/office/drawing/2014/main" id="{6F6034DC-1BFD-4764-850B-93D4F1772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" y="1970"/>
              <a:ext cx="379" cy="370"/>
            </a:xfrm>
            <a:custGeom>
              <a:avLst/>
              <a:gdLst>
                <a:gd name="T0" fmla="*/ 0 w 528"/>
                <a:gd name="T1" fmla="*/ 0 h 528"/>
                <a:gd name="T2" fmla="*/ 96 w 528"/>
                <a:gd name="T3" fmla="*/ 432 h 528"/>
                <a:gd name="T4" fmla="*/ 528 w 528"/>
                <a:gd name="T5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528">
                  <a:moveTo>
                    <a:pt x="0" y="0"/>
                  </a:moveTo>
                  <a:cubicBezTo>
                    <a:pt x="4" y="172"/>
                    <a:pt x="8" y="344"/>
                    <a:pt x="96" y="432"/>
                  </a:cubicBezTo>
                  <a:cubicBezTo>
                    <a:pt x="184" y="520"/>
                    <a:pt x="356" y="524"/>
                    <a:pt x="528" y="528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903" name="Freeform 23">
              <a:extLst>
                <a:ext uri="{FF2B5EF4-FFF2-40B4-BE49-F238E27FC236}">
                  <a16:creationId xmlns:a16="http://schemas.microsoft.com/office/drawing/2014/main" id="{B2A7913E-53B7-4789-A816-CBDBC96CD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970"/>
              <a:ext cx="247" cy="275"/>
            </a:xfrm>
            <a:custGeom>
              <a:avLst/>
              <a:gdLst>
                <a:gd name="T0" fmla="*/ 8 w 344"/>
                <a:gd name="T1" fmla="*/ 0 h 392"/>
                <a:gd name="T2" fmla="*/ 56 w 344"/>
                <a:gd name="T3" fmla="*/ 336 h 392"/>
                <a:gd name="T4" fmla="*/ 344 w 344"/>
                <a:gd name="T5" fmla="*/ 33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4" h="392">
                  <a:moveTo>
                    <a:pt x="8" y="0"/>
                  </a:moveTo>
                  <a:cubicBezTo>
                    <a:pt x="4" y="140"/>
                    <a:pt x="0" y="280"/>
                    <a:pt x="56" y="336"/>
                  </a:cubicBezTo>
                  <a:cubicBezTo>
                    <a:pt x="112" y="392"/>
                    <a:pt x="296" y="336"/>
                    <a:pt x="344" y="336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904" name="Freeform 24">
              <a:extLst>
                <a:ext uri="{FF2B5EF4-FFF2-40B4-BE49-F238E27FC236}">
                  <a16:creationId xmlns:a16="http://schemas.microsoft.com/office/drawing/2014/main" id="{DEE32C7C-95BB-44DA-B8F5-685DD764B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8" y="2004"/>
              <a:ext cx="551" cy="505"/>
            </a:xfrm>
            <a:custGeom>
              <a:avLst/>
              <a:gdLst>
                <a:gd name="T0" fmla="*/ 0 w 768"/>
                <a:gd name="T1" fmla="*/ 720 h 720"/>
                <a:gd name="T2" fmla="*/ 480 w 768"/>
                <a:gd name="T3" fmla="*/ 384 h 720"/>
                <a:gd name="T4" fmla="*/ 768 w 768"/>
                <a:gd name="T5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720">
                  <a:moveTo>
                    <a:pt x="0" y="720"/>
                  </a:moveTo>
                  <a:cubicBezTo>
                    <a:pt x="176" y="612"/>
                    <a:pt x="352" y="504"/>
                    <a:pt x="480" y="384"/>
                  </a:cubicBezTo>
                  <a:cubicBezTo>
                    <a:pt x="608" y="264"/>
                    <a:pt x="688" y="132"/>
                    <a:pt x="768" y="0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905" name="Freeform 25">
              <a:extLst>
                <a:ext uri="{FF2B5EF4-FFF2-40B4-BE49-F238E27FC236}">
                  <a16:creationId xmlns:a16="http://schemas.microsoft.com/office/drawing/2014/main" id="{8C9705D4-1021-443B-8308-4C3E5BD37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3" y="1970"/>
              <a:ext cx="724" cy="707"/>
            </a:xfrm>
            <a:custGeom>
              <a:avLst/>
              <a:gdLst>
                <a:gd name="T0" fmla="*/ 0 w 1008"/>
                <a:gd name="T1" fmla="*/ 1008 h 1008"/>
                <a:gd name="T2" fmla="*/ 432 w 1008"/>
                <a:gd name="T3" fmla="*/ 720 h 1008"/>
                <a:gd name="T4" fmla="*/ 768 w 1008"/>
                <a:gd name="T5" fmla="*/ 432 h 1008"/>
                <a:gd name="T6" fmla="*/ 912 w 1008"/>
                <a:gd name="T7" fmla="*/ 192 h 1008"/>
                <a:gd name="T8" fmla="*/ 1008 w 1008"/>
                <a:gd name="T9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8" h="1008">
                  <a:moveTo>
                    <a:pt x="0" y="1008"/>
                  </a:moveTo>
                  <a:cubicBezTo>
                    <a:pt x="152" y="912"/>
                    <a:pt x="304" y="816"/>
                    <a:pt x="432" y="720"/>
                  </a:cubicBezTo>
                  <a:cubicBezTo>
                    <a:pt x="560" y="624"/>
                    <a:pt x="688" y="520"/>
                    <a:pt x="768" y="432"/>
                  </a:cubicBezTo>
                  <a:cubicBezTo>
                    <a:pt x="848" y="344"/>
                    <a:pt x="872" y="264"/>
                    <a:pt x="912" y="192"/>
                  </a:cubicBezTo>
                  <a:cubicBezTo>
                    <a:pt x="952" y="120"/>
                    <a:pt x="992" y="32"/>
                    <a:pt x="1008" y="0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906" name="Freeform 26">
              <a:extLst>
                <a:ext uri="{FF2B5EF4-FFF2-40B4-BE49-F238E27FC236}">
                  <a16:creationId xmlns:a16="http://schemas.microsoft.com/office/drawing/2014/main" id="{D9158182-072F-455E-8DD6-A596296A0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2" y="2004"/>
              <a:ext cx="792" cy="808"/>
            </a:xfrm>
            <a:custGeom>
              <a:avLst/>
              <a:gdLst>
                <a:gd name="T0" fmla="*/ 0 w 1104"/>
                <a:gd name="T1" fmla="*/ 1152 h 1152"/>
                <a:gd name="T2" fmla="*/ 432 w 1104"/>
                <a:gd name="T3" fmla="*/ 816 h 1152"/>
                <a:gd name="T4" fmla="*/ 720 w 1104"/>
                <a:gd name="T5" fmla="*/ 528 h 1152"/>
                <a:gd name="T6" fmla="*/ 1104 w 1104"/>
                <a:gd name="T7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4" h="1152">
                  <a:moveTo>
                    <a:pt x="0" y="1152"/>
                  </a:moveTo>
                  <a:cubicBezTo>
                    <a:pt x="156" y="1036"/>
                    <a:pt x="312" y="920"/>
                    <a:pt x="432" y="816"/>
                  </a:cubicBezTo>
                  <a:cubicBezTo>
                    <a:pt x="552" y="712"/>
                    <a:pt x="608" y="664"/>
                    <a:pt x="720" y="528"/>
                  </a:cubicBezTo>
                  <a:cubicBezTo>
                    <a:pt x="832" y="392"/>
                    <a:pt x="968" y="196"/>
                    <a:pt x="1104" y="0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907" name="Freeform 27">
              <a:extLst>
                <a:ext uri="{FF2B5EF4-FFF2-40B4-BE49-F238E27FC236}">
                  <a16:creationId xmlns:a16="http://schemas.microsoft.com/office/drawing/2014/main" id="{6426830F-1D15-4AC2-BBC6-E9A988EA1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037"/>
              <a:ext cx="793" cy="842"/>
            </a:xfrm>
            <a:custGeom>
              <a:avLst/>
              <a:gdLst>
                <a:gd name="T0" fmla="*/ 0 w 1104"/>
                <a:gd name="T1" fmla="*/ 1200 h 1200"/>
                <a:gd name="T2" fmla="*/ 432 w 1104"/>
                <a:gd name="T3" fmla="*/ 864 h 1200"/>
                <a:gd name="T4" fmla="*/ 912 w 1104"/>
                <a:gd name="T5" fmla="*/ 384 h 1200"/>
                <a:gd name="T6" fmla="*/ 1104 w 1104"/>
                <a:gd name="T7" fmla="*/ 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4" h="1200">
                  <a:moveTo>
                    <a:pt x="0" y="1200"/>
                  </a:moveTo>
                  <a:cubicBezTo>
                    <a:pt x="140" y="1100"/>
                    <a:pt x="280" y="1000"/>
                    <a:pt x="432" y="864"/>
                  </a:cubicBezTo>
                  <a:cubicBezTo>
                    <a:pt x="584" y="728"/>
                    <a:pt x="800" y="528"/>
                    <a:pt x="912" y="384"/>
                  </a:cubicBezTo>
                  <a:cubicBezTo>
                    <a:pt x="1024" y="240"/>
                    <a:pt x="1064" y="120"/>
                    <a:pt x="1104" y="0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908" name="Freeform 28">
              <a:extLst>
                <a:ext uri="{FF2B5EF4-FFF2-40B4-BE49-F238E27FC236}">
                  <a16:creationId xmlns:a16="http://schemas.microsoft.com/office/drawing/2014/main" id="{EAB23C25-8B41-4189-8FD0-A058B9D93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2" y="2172"/>
              <a:ext cx="655" cy="707"/>
            </a:xfrm>
            <a:custGeom>
              <a:avLst/>
              <a:gdLst>
                <a:gd name="T0" fmla="*/ 0 w 912"/>
                <a:gd name="T1" fmla="*/ 1008 h 1008"/>
                <a:gd name="T2" fmla="*/ 480 w 912"/>
                <a:gd name="T3" fmla="*/ 576 h 1008"/>
                <a:gd name="T4" fmla="*/ 768 w 912"/>
                <a:gd name="T5" fmla="*/ 240 h 1008"/>
                <a:gd name="T6" fmla="*/ 912 w 912"/>
                <a:gd name="T7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2" h="1008">
                  <a:moveTo>
                    <a:pt x="0" y="1008"/>
                  </a:moveTo>
                  <a:cubicBezTo>
                    <a:pt x="176" y="856"/>
                    <a:pt x="352" y="704"/>
                    <a:pt x="480" y="576"/>
                  </a:cubicBezTo>
                  <a:cubicBezTo>
                    <a:pt x="608" y="448"/>
                    <a:pt x="696" y="336"/>
                    <a:pt x="768" y="240"/>
                  </a:cubicBezTo>
                  <a:cubicBezTo>
                    <a:pt x="840" y="144"/>
                    <a:pt x="876" y="72"/>
                    <a:pt x="912" y="0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909" name="Group 29">
            <a:extLst>
              <a:ext uri="{FF2B5EF4-FFF2-40B4-BE49-F238E27FC236}">
                <a16:creationId xmlns:a16="http://schemas.microsoft.com/office/drawing/2014/main" id="{E8ACB548-845F-4E54-8FBE-849472058AED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852738"/>
            <a:ext cx="3886200" cy="2286000"/>
            <a:chOff x="2592" y="1872"/>
            <a:chExt cx="2448" cy="1440"/>
          </a:xfrm>
        </p:grpSpPr>
        <p:sp>
          <p:nvSpPr>
            <p:cNvPr id="122910" name="Line 30">
              <a:extLst>
                <a:ext uri="{FF2B5EF4-FFF2-40B4-BE49-F238E27FC236}">
                  <a16:creationId xmlns:a16="http://schemas.microsoft.com/office/drawing/2014/main" id="{8C3D3E81-93EC-4CFF-91D3-4F5FF0E5D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8" y="1872"/>
              <a:ext cx="0" cy="1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911" name="Line 31">
              <a:extLst>
                <a:ext uri="{FF2B5EF4-FFF2-40B4-BE49-F238E27FC236}">
                  <a16:creationId xmlns:a16="http://schemas.microsoft.com/office/drawing/2014/main" id="{96405ED7-0FBB-4A3A-9D7F-5923CDB5E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140"/>
              <a:ext cx="244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912" name="Oval 32">
              <a:extLst>
                <a:ext uri="{FF2B5EF4-FFF2-40B4-BE49-F238E27FC236}">
                  <a16:creationId xmlns:a16="http://schemas.microsoft.com/office/drawing/2014/main" id="{24588738-051A-40DC-99B7-DACD65FD1F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528410">
              <a:off x="3350" y="2105"/>
              <a:ext cx="1205" cy="674"/>
            </a:xfrm>
            <a:prstGeom prst="ellipse">
              <a:avLst/>
            </a:prstGeom>
            <a:noFill/>
            <a:ln w="762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2913" name="Object 33">
              <a:extLst>
                <a:ext uri="{FF2B5EF4-FFF2-40B4-BE49-F238E27FC236}">
                  <a16:creationId xmlns:a16="http://schemas.microsoft.com/office/drawing/2014/main" id="{AA55383C-D695-4395-A4BC-D5749F58D3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4" y="3177"/>
            <a:ext cx="146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304" name="公式" r:id="rId11" imgW="253800" imgH="241200" progId="Equation.3">
                    <p:embed/>
                  </p:oleObj>
                </mc:Choice>
                <mc:Fallback>
                  <p:oleObj name="公式" r:id="rId11" imgW="253800" imgH="241200" progId="Equation.3">
                    <p:embed/>
                    <p:pic>
                      <p:nvPicPr>
                        <p:cNvPr id="122913" name="Object 33">
                          <a:extLst>
                            <a:ext uri="{FF2B5EF4-FFF2-40B4-BE49-F238E27FC236}">
                              <a16:creationId xmlns:a16="http://schemas.microsoft.com/office/drawing/2014/main" id="{AA55383C-D695-4395-A4BC-D5749F58D3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4" y="3177"/>
                          <a:ext cx="146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14" name="Object 34">
              <a:extLst>
                <a:ext uri="{FF2B5EF4-FFF2-40B4-BE49-F238E27FC236}">
                  <a16:creationId xmlns:a16="http://schemas.microsoft.com/office/drawing/2014/main" id="{4B5B4E17-D546-487A-A6F6-1CD1E7CA9D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1920"/>
            <a:ext cx="116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305" name="公式" r:id="rId13" imgW="253800" imgH="317160" progId="Equation.3">
                    <p:embed/>
                  </p:oleObj>
                </mc:Choice>
                <mc:Fallback>
                  <p:oleObj name="公式" r:id="rId13" imgW="253800" imgH="317160" progId="Equation.3">
                    <p:embed/>
                    <p:pic>
                      <p:nvPicPr>
                        <p:cNvPr id="122914" name="Object 34">
                          <a:extLst>
                            <a:ext uri="{FF2B5EF4-FFF2-40B4-BE49-F238E27FC236}">
                              <a16:creationId xmlns:a16="http://schemas.microsoft.com/office/drawing/2014/main" id="{4B5B4E17-D546-487A-A6F6-1CD1E7CA9D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920"/>
                          <a:ext cx="116" cy="1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15" name="Object 35">
              <a:extLst>
                <a:ext uri="{FF2B5EF4-FFF2-40B4-BE49-F238E27FC236}">
                  <a16:creationId xmlns:a16="http://schemas.microsoft.com/office/drawing/2014/main" id="{47B0C161-D993-4552-9B4D-2D8CD2BD06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33" y="3161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306" name="公式" r:id="rId15" imgW="215640" imgH="241200" progId="Equation.3">
                    <p:embed/>
                  </p:oleObj>
                </mc:Choice>
                <mc:Fallback>
                  <p:oleObj name="公式" r:id="rId15" imgW="215640" imgH="241200" progId="Equation.3">
                    <p:embed/>
                    <p:pic>
                      <p:nvPicPr>
                        <p:cNvPr id="122915" name="Object 35">
                          <a:extLst>
                            <a:ext uri="{FF2B5EF4-FFF2-40B4-BE49-F238E27FC236}">
                              <a16:creationId xmlns:a16="http://schemas.microsoft.com/office/drawing/2014/main" id="{47B0C161-D993-4552-9B4D-2D8CD2BD06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3" y="3161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1034D83-47E1-4006-88F2-879DD583D54A}"/>
              </a:ext>
            </a:extLst>
          </p:cNvPr>
          <p:cNvGrpSpPr/>
          <p:nvPr/>
        </p:nvGrpSpPr>
        <p:grpSpPr>
          <a:xfrm>
            <a:off x="392113" y="952500"/>
            <a:ext cx="8284343" cy="1740417"/>
            <a:chOff x="392113" y="952500"/>
            <a:chExt cx="8284343" cy="1740417"/>
          </a:xfrm>
        </p:grpSpPr>
        <p:graphicFrame>
          <p:nvGraphicFramePr>
            <p:cNvPr id="122883" name="Object 3">
              <a:extLst>
                <a:ext uri="{FF2B5EF4-FFF2-40B4-BE49-F238E27FC236}">
                  <a16:creationId xmlns:a16="http://schemas.microsoft.com/office/drawing/2014/main" id="{C95749EE-E3AA-4555-AC92-FFAB5691C07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2755752"/>
                </p:ext>
              </p:extLst>
            </p:nvPr>
          </p:nvGraphicFramePr>
          <p:xfrm>
            <a:off x="392113" y="952500"/>
            <a:ext cx="8284343" cy="1740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307" name="Document" r:id="rId17" imgW="8458372" imgH="1783501" progId="Word.Document.8">
                    <p:embed/>
                  </p:oleObj>
                </mc:Choice>
                <mc:Fallback>
                  <p:oleObj name="Document" r:id="rId17" imgW="8458372" imgH="1783501" progId="Word.Document.8">
                    <p:embed/>
                    <p:pic>
                      <p:nvPicPr>
                        <p:cNvPr id="122883" name="Object 3">
                          <a:extLst>
                            <a:ext uri="{FF2B5EF4-FFF2-40B4-BE49-F238E27FC236}">
                              <a16:creationId xmlns:a16="http://schemas.microsoft.com/office/drawing/2014/main" id="{C95749EE-E3AA-4555-AC92-FFAB5691C0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113" y="952500"/>
                          <a:ext cx="8284343" cy="1740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15">
              <a:extLst>
                <a:ext uri="{FF2B5EF4-FFF2-40B4-BE49-F238E27FC236}">
                  <a16:creationId xmlns:a16="http://schemas.microsoft.com/office/drawing/2014/main" id="{E3EF7A6E-0AEF-44CC-95E6-3250BD49FC1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8888719"/>
                </p:ext>
              </p:extLst>
            </p:nvPr>
          </p:nvGraphicFramePr>
          <p:xfrm>
            <a:off x="2411760" y="1599085"/>
            <a:ext cx="336550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308" name="Equation" r:id="rId19" imgW="139680" imgH="164880" progId="Equation.DSMT4">
                    <p:embed/>
                  </p:oleObj>
                </mc:Choice>
                <mc:Fallback>
                  <p:oleObj name="Equation" r:id="rId19" imgW="139680" imgH="164880" progId="Equation.DSMT4">
                    <p:embed/>
                    <p:pic>
                      <p:nvPicPr>
                        <p:cNvPr id="122895" name="Object 15">
                          <a:extLst>
                            <a:ext uri="{FF2B5EF4-FFF2-40B4-BE49-F238E27FC236}">
                              <a16:creationId xmlns:a16="http://schemas.microsoft.com/office/drawing/2014/main" id="{DB68C765-7EE3-417B-B462-E992948090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760" y="1599085"/>
                          <a:ext cx="336550" cy="403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15">
              <a:extLst>
                <a:ext uri="{FF2B5EF4-FFF2-40B4-BE49-F238E27FC236}">
                  <a16:creationId xmlns:a16="http://schemas.microsoft.com/office/drawing/2014/main" id="{26F4A7AA-A796-4219-887C-969E0FA5D56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258235"/>
                </p:ext>
              </p:extLst>
            </p:nvPr>
          </p:nvGraphicFramePr>
          <p:xfrm>
            <a:off x="4151225" y="1599085"/>
            <a:ext cx="336550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309" name="Equation" r:id="rId21" imgW="139680" imgH="164880" progId="Equation.DSMT4">
                    <p:embed/>
                  </p:oleObj>
                </mc:Choice>
                <mc:Fallback>
                  <p:oleObj name="Equation" r:id="rId21" imgW="139680" imgH="164880" progId="Equation.DSMT4">
                    <p:embed/>
                    <p:pic>
                      <p:nvPicPr>
                        <p:cNvPr id="35" name="Object 15">
                          <a:extLst>
                            <a:ext uri="{FF2B5EF4-FFF2-40B4-BE49-F238E27FC236}">
                              <a16:creationId xmlns:a16="http://schemas.microsoft.com/office/drawing/2014/main" id="{E3EF7A6E-0AEF-44CC-95E6-3250BD49FC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1225" y="1599085"/>
                          <a:ext cx="336550" cy="403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2" grpId="0" autoUpdateAnimBg="0"/>
      <p:bldP spid="122894" grpId="0" autoUpdateAnimBg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680</Words>
  <Application>Microsoft Office PowerPoint</Application>
  <PresentationFormat>全屏显示(4:3)</PresentationFormat>
  <Paragraphs>94</Paragraphs>
  <Slides>26</Slides>
  <Notes>1</Notes>
  <HiddenSlides>0</HiddenSlides>
  <MMClips>0</MMClips>
  <ScaleCrop>false</ScaleCrop>
  <HeadingPairs>
    <vt:vector size="10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26</vt:i4>
      </vt:variant>
      <vt:variant>
        <vt:lpstr>自定义放映</vt:lpstr>
      </vt:variant>
      <vt:variant>
        <vt:i4>2</vt:i4>
      </vt:variant>
    </vt:vector>
  </HeadingPairs>
  <TitlesOfParts>
    <vt:vector size="43" baseType="lpstr">
      <vt:lpstr>华文楷体</vt:lpstr>
      <vt:lpstr>华文行楷</vt:lpstr>
      <vt:lpstr>Arial</vt:lpstr>
      <vt:lpstr>Times New Roman</vt:lpstr>
      <vt:lpstr>Trebuchet MS</vt:lpstr>
      <vt:lpstr>Wingdings</vt:lpstr>
      <vt:lpstr>Wingdings 3</vt:lpstr>
      <vt:lpstr>平面</vt:lpstr>
      <vt:lpstr>Equation</vt:lpstr>
      <vt:lpstr>BMP 图象</vt:lpstr>
      <vt:lpstr>公式</vt:lpstr>
      <vt:lpstr>Document</vt:lpstr>
      <vt:lpstr>Microsoft Equation 3.0</vt:lpstr>
      <vt:lpstr>MathType 6.0 Equation</vt:lpstr>
      <vt:lpstr>Microsoft Word 97 - 2003 文档</vt:lpstr>
      <vt:lpstr> 第三章    重积分</vt:lpstr>
      <vt:lpstr> 第一节            二重积分的概念与性质</vt:lpstr>
      <vt:lpstr>PowerPoint 演示文稿</vt:lpstr>
      <vt:lpstr>二、二重积分的概念</vt:lpstr>
      <vt:lpstr>  由定积分定义中求曲边梯形面积的方法就不难想到下面的解决办法：</vt:lpstr>
      <vt:lpstr>PowerPoint 演示文稿</vt:lpstr>
      <vt:lpstr>PowerPoint 演示文稿</vt:lpstr>
      <vt:lpstr>PowerPoint 演示文稿</vt:lpstr>
      <vt:lpstr>PowerPoint 演示文稿</vt:lpstr>
      <vt:lpstr>三、二重积分的定义</vt:lpstr>
      <vt:lpstr>PowerPoint 演示文稿</vt:lpstr>
      <vt:lpstr>PowerPoint 演示文稿</vt:lpstr>
      <vt:lpstr>PowerPoint 演示文稿</vt:lpstr>
      <vt:lpstr>四、二重积分的性质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刘徽</vt:lpstr>
      <vt:lpstr>柯西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</dc:title>
  <cp:lastModifiedBy> </cp:lastModifiedBy>
  <cp:revision>464</cp:revision>
  <cp:lastPrinted>2022-01-18T02:55:27Z</cp:lastPrinted>
  <dcterms:created xsi:type="dcterms:W3CDTF">2000-07-20T07:19:35Z</dcterms:created>
  <dcterms:modified xsi:type="dcterms:W3CDTF">2022-05-28T02:10:21Z</dcterms:modified>
</cp:coreProperties>
</file>