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sldIdLst>
    <p:sldId id="256" r:id="rId2"/>
    <p:sldId id="257" r:id="rId3"/>
    <p:sldId id="315" r:id="rId4"/>
    <p:sldId id="319" r:id="rId5"/>
    <p:sldId id="300" r:id="rId6"/>
    <p:sldId id="258" r:id="rId7"/>
    <p:sldId id="260" r:id="rId8"/>
    <p:sldId id="261" r:id="rId9"/>
    <p:sldId id="262" r:id="rId10"/>
    <p:sldId id="317" r:id="rId11"/>
    <p:sldId id="264" r:id="rId12"/>
    <p:sldId id="303" r:id="rId13"/>
    <p:sldId id="266" r:id="rId14"/>
    <p:sldId id="304" r:id="rId15"/>
    <p:sldId id="267" r:id="rId16"/>
    <p:sldId id="314" r:id="rId17"/>
    <p:sldId id="268" r:id="rId18"/>
    <p:sldId id="292" r:id="rId19"/>
    <p:sldId id="313" r:id="rId20"/>
    <p:sldId id="294" r:id="rId21"/>
    <p:sldId id="295" r:id="rId22"/>
    <p:sldId id="277" r:id="rId23"/>
    <p:sldId id="297" r:id="rId24"/>
    <p:sldId id="279" r:id="rId25"/>
    <p:sldId id="282" r:id="rId26"/>
    <p:sldId id="316" r:id="rId27"/>
    <p:sldId id="283" r:id="rId28"/>
    <p:sldId id="318" r:id="rId29"/>
    <p:sldId id="305" r:id="rId30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33CC"/>
    <a:srgbClr val="008000"/>
    <a:srgbClr val="00FF99"/>
    <a:srgbClr val="003399"/>
    <a:srgbClr val="FF99F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826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e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18" Type="http://schemas.openxmlformats.org/officeDocument/2006/relationships/image" Target="../media/image14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17" Type="http://schemas.openxmlformats.org/officeDocument/2006/relationships/image" Target="../media/image140.wmf"/><Relationship Id="rId2" Type="http://schemas.openxmlformats.org/officeDocument/2006/relationships/image" Target="../media/image125.wmf"/><Relationship Id="rId16" Type="http://schemas.openxmlformats.org/officeDocument/2006/relationships/image" Target="../media/image139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emf"/><Relationship Id="rId4" Type="http://schemas.openxmlformats.org/officeDocument/2006/relationships/image" Target="../media/image127.wmf"/><Relationship Id="rId9" Type="http://schemas.openxmlformats.org/officeDocument/2006/relationships/image" Target="../media/image132.emf"/><Relationship Id="rId14" Type="http://schemas.openxmlformats.org/officeDocument/2006/relationships/image" Target="../media/image1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18" Type="http://schemas.openxmlformats.org/officeDocument/2006/relationships/image" Target="../media/image159.wmf"/><Relationship Id="rId3" Type="http://schemas.openxmlformats.org/officeDocument/2006/relationships/image" Target="../media/image144.wmf"/><Relationship Id="rId21" Type="http://schemas.openxmlformats.org/officeDocument/2006/relationships/image" Target="../media/image162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17" Type="http://schemas.openxmlformats.org/officeDocument/2006/relationships/image" Target="../media/image158.wmf"/><Relationship Id="rId2" Type="http://schemas.openxmlformats.org/officeDocument/2006/relationships/image" Target="../media/image143.wmf"/><Relationship Id="rId16" Type="http://schemas.openxmlformats.org/officeDocument/2006/relationships/image" Target="../media/image157.wmf"/><Relationship Id="rId20" Type="http://schemas.openxmlformats.org/officeDocument/2006/relationships/image" Target="../media/image161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5" Type="http://schemas.openxmlformats.org/officeDocument/2006/relationships/image" Target="../media/image156.wmf"/><Relationship Id="rId10" Type="http://schemas.openxmlformats.org/officeDocument/2006/relationships/image" Target="../media/image151.wmf"/><Relationship Id="rId19" Type="http://schemas.openxmlformats.org/officeDocument/2006/relationships/image" Target="../media/image160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Relationship Id="rId22" Type="http://schemas.openxmlformats.org/officeDocument/2006/relationships/image" Target="../media/image1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18" Type="http://schemas.openxmlformats.org/officeDocument/2006/relationships/image" Target="../media/image181.wmf"/><Relationship Id="rId3" Type="http://schemas.openxmlformats.org/officeDocument/2006/relationships/image" Target="../media/image166.wmf"/><Relationship Id="rId21" Type="http://schemas.openxmlformats.org/officeDocument/2006/relationships/image" Target="../media/image184.e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17" Type="http://schemas.openxmlformats.org/officeDocument/2006/relationships/image" Target="../media/image180.wmf"/><Relationship Id="rId2" Type="http://schemas.openxmlformats.org/officeDocument/2006/relationships/image" Target="../media/image165.emf"/><Relationship Id="rId16" Type="http://schemas.openxmlformats.org/officeDocument/2006/relationships/image" Target="../media/image179.wmf"/><Relationship Id="rId20" Type="http://schemas.openxmlformats.org/officeDocument/2006/relationships/image" Target="../media/image183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5" Type="http://schemas.openxmlformats.org/officeDocument/2006/relationships/image" Target="../media/image178.wmf"/><Relationship Id="rId10" Type="http://schemas.openxmlformats.org/officeDocument/2006/relationships/image" Target="../media/image173.wmf"/><Relationship Id="rId19" Type="http://schemas.openxmlformats.org/officeDocument/2006/relationships/image" Target="../media/image182.w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12" Type="http://schemas.openxmlformats.org/officeDocument/2006/relationships/image" Target="../media/image231.emf"/><Relationship Id="rId17" Type="http://schemas.openxmlformats.org/officeDocument/2006/relationships/image" Target="../media/image236.wmf"/><Relationship Id="rId2" Type="http://schemas.openxmlformats.org/officeDocument/2006/relationships/image" Target="../media/image221.wmf"/><Relationship Id="rId16" Type="http://schemas.openxmlformats.org/officeDocument/2006/relationships/image" Target="../media/image235.e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5" Type="http://schemas.openxmlformats.org/officeDocument/2006/relationships/image" Target="../media/image23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Relationship Id="rId14" Type="http://schemas.openxmlformats.org/officeDocument/2006/relationships/image" Target="../media/image2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18" Type="http://schemas.openxmlformats.org/officeDocument/2006/relationships/image" Target="../media/image261.wmf"/><Relationship Id="rId3" Type="http://schemas.openxmlformats.org/officeDocument/2006/relationships/image" Target="../media/image246.emf"/><Relationship Id="rId21" Type="http://schemas.openxmlformats.org/officeDocument/2006/relationships/image" Target="../media/image264.wmf"/><Relationship Id="rId7" Type="http://schemas.openxmlformats.org/officeDocument/2006/relationships/image" Target="../media/image250.wmf"/><Relationship Id="rId12" Type="http://schemas.openxmlformats.org/officeDocument/2006/relationships/image" Target="../media/image255.emf"/><Relationship Id="rId17" Type="http://schemas.openxmlformats.org/officeDocument/2006/relationships/image" Target="../media/image260.wmf"/><Relationship Id="rId2" Type="http://schemas.openxmlformats.org/officeDocument/2006/relationships/image" Target="../media/image245.wmf"/><Relationship Id="rId16" Type="http://schemas.openxmlformats.org/officeDocument/2006/relationships/image" Target="../media/image259.wmf"/><Relationship Id="rId20" Type="http://schemas.openxmlformats.org/officeDocument/2006/relationships/image" Target="../media/image263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24" Type="http://schemas.openxmlformats.org/officeDocument/2006/relationships/image" Target="../media/image267.wmf"/><Relationship Id="rId5" Type="http://schemas.openxmlformats.org/officeDocument/2006/relationships/image" Target="../media/image248.wmf"/><Relationship Id="rId15" Type="http://schemas.openxmlformats.org/officeDocument/2006/relationships/image" Target="../media/image258.wmf"/><Relationship Id="rId23" Type="http://schemas.openxmlformats.org/officeDocument/2006/relationships/image" Target="../media/image266.wmf"/><Relationship Id="rId10" Type="http://schemas.openxmlformats.org/officeDocument/2006/relationships/image" Target="../media/image253.wmf"/><Relationship Id="rId19" Type="http://schemas.openxmlformats.org/officeDocument/2006/relationships/image" Target="../media/image262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257.wmf"/><Relationship Id="rId22" Type="http://schemas.openxmlformats.org/officeDocument/2006/relationships/image" Target="../media/image2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image" Target="../media/image288.wmf"/><Relationship Id="rId18" Type="http://schemas.openxmlformats.org/officeDocument/2006/relationships/image" Target="../media/image293.emf"/><Relationship Id="rId3" Type="http://schemas.openxmlformats.org/officeDocument/2006/relationships/image" Target="../media/image278.wmf"/><Relationship Id="rId7" Type="http://schemas.openxmlformats.org/officeDocument/2006/relationships/image" Target="../media/image282.emf"/><Relationship Id="rId12" Type="http://schemas.openxmlformats.org/officeDocument/2006/relationships/image" Target="../media/image287.wmf"/><Relationship Id="rId17" Type="http://schemas.openxmlformats.org/officeDocument/2006/relationships/image" Target="../media/image292.wmf"/><Relationship Id="rId2" Type="http://schemas.openxmlformats.org/officeDocument/2006/relationships/image" Target="../media/image277.wmf"/><Relationship Id="rId16" Type="http://schemas.openxmlformats.org/officeDocument/2006/relationships/image" Target="../media/image291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5" Type="http://schemas.openxmlformats.org/officeDocument/2006/relationships/image" Target="../media/image29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Relationship Id="rId14" Type="http://schemas.openxmlformats.org/officeDocument/2006/relationships/image" Target="../media/image28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image" Target="../media/image306.e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12" Type="http://schemas.openxmlformats.org/officeDocument/2006/relationships/image" Target="../media/image305.e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11" Type="http://schemas.openxmlformats.org/officeDocument/2006/relationships/image" Target="../media/image304.wmf"/><Relationship Id="rId5" Type="http://schemas.openxmlformats.org/officeDocument/2006/relationships/image" Target="../media/image298.wmf"/><Relationship Id="rId15" Type="http://schemas.openxmlformats.org/officeDocument/2006/relationships/image" Target="../media/image308.wmf"/><Relationship Id="rId10" Type="http://schemas.openxmlformats.org/officeDocument/2006/relationships/image" Target="../media/image303.e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Relationship Id="rId14" Type="http://schemas.openxmlformats.org/officeDocument/2006/relationships/image" Target="../media/image30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image" Target="../media/image321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12" Type="http://schemas.openxmlformats.org/officeDocument/2006/relationships/image" Target="../media/image320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11" Type="http://schemas.openxmlformats.org/officeDocument/2006/relationships/image" Target="../media/image319.wmf"/><Relationship Id="rId5" Type="http://schemas.openxmlformats.org/officeDocument/2006/relationships/image" Target="../media/image31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Relationship Id="rId14" Type="http://schemas.openxmlformats.org/officeDocument/2006/relationships/image" Target="../media/image32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image" Target="../media/image335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12" Type="http://schemas.openxmlformats.org/officeDocument/2006/relationships/image" Target="../media/image334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5" Type="http://schemas.openxmlformats.org/officeDocument/2006/relationships/image" Target="../media/image337.wmf"/><Relationship Id="rId10" Type="http://schemas.openxmlformats.org/officeDocument/2006/relationships/image" Target="../media/image332.emf"/><Relationship Id="rId4" Type="http://schemas.openxmlformats.org/officeDocument/2006/relationships/image" Target="../media/image326.emf"/><Relationship Id="rId9" Type="http://schemas.openxmlformats.org/officeDocument/2006/relationships/image" Target="../media/image331.wmf"/><Relationship Id="rId14" Type="http://schemas.openxmlformats.org/officeDocument/2006/relationships/image" Target="../media/image33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3" Type="http://schemas.openxmlformats.org/officeDocument/2006/relationships/image" Target="../media/image340.wmf"/><Relationship Id="rId7" Type="http://schemas.openxmlformats.org/officeDocument/2006/relationships/image" Target="../media/image344.e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image" Target="../media/image365.emf"/><Relationship Id="rId18" Type="http://schemas.openxmlformats.org/officeDocument/2006/relationships/image" Target="../media/image370.wmf"/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12" Type="http://schemas.openxmlformats.org/officeDocument/2006/relationships/image" Target="../media/image364.wmf"/><Relationship Id="rId17" Type="http://schemas.openxmlformats.org/officeDocument/2006/relationships/image" Target="../media/image369.wmf"/><Relationship Id="rId2" Type="http://schemas.openxmlformats.org/officeDocument/2006/relationships/image" Target="../media/image354.wmf"/><Relationship Id="rId16" Type="http://schemas.openxmlformats.org/officeDocument/2006/relationships/image" Target="../media/image368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11" Type="http://schemas.openxmlformats.org/officeDocument/2006/relationships/image" Target="../media/image363.wmf"/><Relationship Id="rId5" Type="http://schemas.openxmlformats.org/officeDocument/2006/relationships/image" Target="../media/image357.wmf"/><Relationship Id="rId15" Type="http://schemas.openxmlformats.org/officeDocument/2006/relationships/image" Target="../media/image367.wmf"/><Relationship Id="rId10" Type="http://schemas.openxmlformats.org/officeDocument/2006/relationships/image" Target="../media/image362.wmf"/><Relationship Id="rId19" Type="http://schemas.openxmlformats.org/officeDocument/2006/relationships/image" Target="../media/image371.wmf"/><Relationship Id="rId4" Type="http://schemas.openxmlformats.org/officeDocument/2006/relationships/image" Target="../media/image356.wmf"/><Relationship Id="rId9" Type="http://schemas.openxmlformats.org/officeDocument/2006/relationships/image" Target="../media/image361.wmf"/><Relationship Id="rId14" Type="http://schemas.openxmlformats.org/officeDocument/2006/relationships/image" Target="../media/image3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18" Type="http://schemas.openxmlformats.org/officeDocument/2006/relationships/image" Target="../media/image16.wmf"/><Relationship Id="rId3" Type="http://schemas.openxmlformats.org/officeDocument/2006/relationships/image" Target="../media/image32.wmf"/><Relationship Id="rId21" Type="http://schemas.openxmlformats.org/officeDocument/2006/relationships/image" Target="../media/image19.wmf"/><Relationship Id="rId7" Type="http://schemas.openxmlformats.org/officeDocument/2006/relationships/image" Target="../media/image5.wmf"/><Relationship Id="rId12" Type="http://schemas.openxmlformats.org/officeDocument/2006/relationships/image" Target="../media/image10.emf"/><Relationship Id="rId17" Type="http://schemas.openxmlformats.org/officeDocument/2006/relationships/image" Target="../media/image15.wmf"/><Relationship Id="rId2" Type="http://schemas.openxmlformats.org/officeDocument/2006/relationships/image" Target="../media/image1.wmf"/><Relationship Id="rId16" Type="http://schemas.openxmlformats.org/officeDocument/2006/relationships/image" Target="../media/image14.wmf"/><Relationship Id="rId20" Type="http://schemas.openxmlformats.org/officeDocument/2006/relationships/image" Target="../media/image18.wmf"/><Relationship Id="rId1" Type="http://schemas.openxmlformats.org/officeDocument/2006/relationships/image" Target="../media/image31.wmf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5" Type="http://schemas.openxmlformats.org/officeDocument/2006/relationships/image" Target="../media/image13.wmf"/><Relationship Id="rId10" Type="http://schemas.openxmlformats.org/officeDocument/2006/relationships/image" Target="../media/image8.emf"/><Relationship Id="rId19" Type="http://schemas.openxmlformats.org/officeDocument/2006/relationships/image" Target="../media/image17.wmf"/><Relationship Id="rId4" Type="http://schemas.openxmlformats.org/officeDocument/2006/relationships/image" Target="../media/image2.wmf"/><Relationship Id="rId9" Type="http://schemas.openxmlformats.org/officeDocument/2006/relationships/image" Target="../media/image7.wmf"/><Relationship Id="rId14" Type="http://schemas.openxmlformats.org/officeDocument/2006/relationships/image" Target="../media/image12.wmf"/><Relationship Id="rId22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21" Type="http://schemas.openxmlformats.org/officeDocument/2006/relationships/image" Target="../media/image60.e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24" Type="http://schemas.openxmlformats.org/officeDocument/2006/relationships/image" Target="../media/image63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23" Type="http://schemas.openxmlformats.org/officeDocument/2006/relationships/image" Target="../media/image62.e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43.wmf"/><Relationship Id="rId9" Type="http://schemas.openxmlformats.org/officeDocument/2006/relationships/image" Target="../media/image48.emf"/><Relationship Id="rId14" Type="http://schemas.openxmlformats.org/officeDocument/2006/relationships/image" Target="../media/image53.wmf"/><Relationship Id="rId22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emf"/><Relationship Id="rId12" Type="http://schemas.openxmlformats.org/officeDocument/2006/relationships/image" Target="../media/image92.wmf"/><Relationship Id="rId17" Type="http://schemas.openxmlformats.org/officeDocument/2006/relationships/image" Target="../media/image97.wmf"/><Relationship Id="rId2" Type="http://schemas.openxmlformats.org/officeDocument/2006/relationships/image" Target="../media/image82.wmf"/><Relationship Id="rId16" Type="http://schemas.openxmlformats.org/officeDocument/2006/relationships/image" Target="../media/image96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5" Type="http://schemas.openxmlformats.org/officeDocument/2006/relationships/image" Target="../media/image9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D168A996-16A9-4213-A4F1-CACCC11B4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754C761-98BA-487E-9E28-8369D06FF41D}" type="slidenum">
              <a:rPr lang="en-US" altLang="zh-CN" sz="120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3C8FAF7-480A-4E5B-922F-C992A66FD9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28E8FAF-DF9B-4C0A-BAD1-E3C950A3B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20B115C-9480-490E-B7EC-5BC451CDE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07A5FA0-1416-4F63-B109-45DEDEB190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736C87E-D83C-4589-9607-8A0A632D87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FAB75EE-1E8C-4EE3-B15B-58981A2F9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20362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22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7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55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4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704338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3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0941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687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06540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6838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9500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73482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7649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3339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1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2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9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4.wmf"/><Relationship Id="rId32" Type="http://schemas.openxmlformats.org/officeDocument/2006/relationships/image" Target="../media/image138.wmf"/><Relationship Id="rId37" Type="http://schemas.openxmlformats.org/officeDocument/2006/relationships/oleObject" Target="../embeddings/oleObject141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6.wmf"/><Relationship Id="rId36" Type="http://schemas.openxmlformats.org/officeDocument/2006/relationships/image" Target="../media/image140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9.wmf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7.wmf"/><Relationship Id="rId35" Type="http://schemas.openxmlformats.org/officeDocument/2006/relationships/oleObject" Target="../embeddings/oleObject1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9" Type="http://schemas.openxmlformats.org/officeDocument/2006/relationships/oleObject" Target="../embeddings/oleObject160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34" Type="http://schemas.openxmlformats.org/officeDocument/2006/relationships/image" Target="../media/image157.wmf"/><Relationship Id="rId42" Type="http://schemas.openxmlformats.org/officeDocument/2006/relationships/image" Target="../media/image161.wmf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59.wmf"/><Relationship Id="rId46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155.bin"/><Relationship Id="rId41" Type="http://schemas.openxmlformats.org/officeDocument/2006/relationships/oleObject" Target="../embeddings/oleObject16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52.wmf"/><Relationship Id="rId32" Type="http://schemas.openxmlformats.org/officeDocument/2006/relationships/image" Target="../media/image156.wmf"/><Relationship Id="rId37" Type="http://schemas.openxmlformats.org/officeDocument/2006/relationships/oleObject" Target="../embeddings/oleObject159.bin"/><Relationship Id="rId40" Type="http://schemas.openxmlformats.org/officeDocument/2006/relationships/image" Target="../media/image160.wmf"/><Relationship Id="rId45" Type="http://schemas.openxmlformats.org/officeDocument/2006/relationships/oleObject" Target="../embeddings/oleObject163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54.wmf"/><Relationship Id="rId36" Type="http://schemas.openxmlformats.org/officeDocument/2006/relationships/image" Target="../media/image158.w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4" Type="http://schemas.openxmlformats.org/officeDocument/2006/relationships/image" Target="../media/image162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55.wmf"/><Relationship Id="rId35" Type="http://schemas.openxmlformats.org/officeDocument/2006/relationships/oleObject" Target="../embeddings/oleObject158.bin"/><Relationship Id="rId43" Type="http://schemas.openxmlformats.org/officeDocument/2006/relationships/oleObject" Target="../embeddings/oleObject1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9" Type="http://schemas.openxmlformats.org/officeDocument/2006/relationships/oleObject" Target="../embeddings/oleObject182.bin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179.wmf"/><Relationship Id="rId42" Type="http://schemas.openxmlformats.org/officeDocument/2006/relationships/image" Target="../media/image183.w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38" Type="http://schemas.openxmlformats.org/officeDocument/2006/relationships/image" Target="../media/image1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177.bin"/><Relationship Id="rId41" Type="http://schemas.openxmlformats.org/officeDocument/2006/relationships/oleObject" Target="../embeddings/oleObject18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4.wmf"/><Relationship Id="rId32" Type="http://schemas.openxmlformats.org/officeDocument/2006/relationships/image" Target="../media/image178.wmf"/><Relationship Id="rId37" Type="http://schemas.openxmlformats.org/officeDocument/2006/relationships/oleObject" Target="../embeddings/oleObject181.bin"/><Relationship Id="rId40" Type="http://schemas.openxmlformats.org/officeDocument/2006/relationships/image" Target="../media/image182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6.wmf"/><Relationship Id="rId36" Type="http://schemas.openxmlformats.org/officeDocument/2006/relationships/image" Target="../media/image180.w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4" Type="http://schemas.openxmlformats.org/officeDocument/2006/relationships/image" Target="../media/image184.e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77.wmf"/><Relationship Id="rId35" Type="http://schemas.openxmlformats.org/officeDocument/2006/relationships/oleObject" Target="../embeddings/oleObject180.bin"/><Relationship Id="rId43" Type="http://schemas.openxmlformats.org/officeDocument/2006/relationships/oleObject" Target="../embeddings/oleObject1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wmf"/><Relationship Id="rId20" Type="http://schemas.openxmlformats.org/officeDocument/2006/relationships/image" Target="../media/image19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7.wmf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Relationship Id="rId27" Type="http://schemas.openxmlformats.org/officeDocument/2006/relationships/oleObject" Target="../embeddings/oleObject19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15.wmf"/><Relationship Id="rId26" Type="http://schemas.openxmlformats.org/officeDocument/2006/relationships/image" Target="../media/image219.w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218.wmf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7.wmf"/><Relationship Id="rId26" Type="http://schemas.openxmlformats.org/officeDocument/2006/relationships/image" Target="../media/image231.e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235.emf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29" Type="http://schemas.openxmlformats.org/officeDocument/2006/relationships/oleObject" Target="../embeddings/oleObject23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30.wmf"/><Relationship Id="rId32" Type="http://schemas.openxmlformats.org/officeDocument/2006/relationships/image" Target="../media/image234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4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33.wmf"/><Relationship Id="rId35" Type="http://schemas.openxmlformats.org/officeDocument/2006/relationships/oleObject" Target="../embeddings/oleObject2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9" Type="http://schemas.openxmlformats.org/officeDocument/2006/relationships/image" Target="../media/image261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52.wmf"/><Relationship Id="rId34" Type="http://schemas.openxmlformats.org/officeDocument/2006/relationships/oleObject" Target="../embeddings/oleObject259.bin"/><Relationship Id="rId42" Type="http://schemas.openxmlformats.org/officeDocument/2006/relationships/oleObject" Target="../embeddings/oleObject263.bin"/><Relationship Id="rId47" Type="http://schemas.openxmlformats.org/officeDocument/2006/relationships/image" Target="../media/image265.wmf"/><Relationship Id="rId50" Type="http://schemas.openxmlformats.org/officeDocument/2006/relationships/oleObject" Target="../embeddings/oleObject267.bin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50.wmf"/><Relationship Id="rId25" Type="http://schemas.openxmlformats.org/officeDocument/2006/relationships/image" Target="../media/image254.wmf"/><Relationship Id="rId33" Type="http://schemas.openxmlformats.org/officeDocument/2006/relationships/image" Target="../media/image258.wmf"/><Relationship Id="rId38" Type="http://schemas.openxmlformats.org/officeDocument/2006/relationships/oleObject" Target="../embeddings/oleObject261.bin"/><Relationship Id="rId46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0.bin"/><Relationship Id="rId20" Type="http://schemas.openxmlformats.org/officeDocument/2006/relationships/oleObject" Target="../embeddings/oleObject252.bin"/><Relationship Id="rId29" Type="http://schemas.openxmlformats.org/officeDocument/2006/relationships/image" Target="../media/image256.wmf"/><Relationship Id="rId41" Type="http://schemas.openxmlformats.org/officeDocument/2006/relationships/image" Target="../media/image262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37" Type="http://schemas.openxmlformats.org/officeDocument/2006/relationships/image" Target="../media/image260.wmf"/><Relationship Id="rId40" Type="http://schemas.openxmlformats.org/officeDocument/2006/relationships/oleObject" Target="../embeddings/oleObject262.bin"/><Relationship Id="rId45" Type="http://schemas.openxmlformats.org/officeDocument/2006/relationships/image" Target="../media/image264.wmf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53.wmf"/><Relationship Id="rId28" Type="http://schemas.openxmlformats.org/officeDocument/2006/relationships/oleObject" Target="../embeddings/oleObject256.bin"/><Relationship Id="rId36" Type="http://schemas.openxmlformats.org/officeDocument/2006/relationships/oleObject" Target="../embeddings/oleObject260.bin"/><Relationship Id="rId49" Type="http://schemas.openxmlformats.org/officeDocument/2006/relationships/image" Target="../media/image266.wmf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51.wmf"/><Relationship Id="rId31" Type="http://schemas.openxmlformats.org/officeDocument/2006/relationships/image" Target="../media/image257.wmf"/><Relationship Id="rId44" Type="http://schemas.openxmlformats.org/officeDocument/2006/relationships/oleObject" Target="../embeddings/oleObject264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46.emf"/><Relationship Id="rId14" Type="http://schemas.openxmlformats.org/officeDocument/2006/relationships/oleObject" Target="../embeddings/oleObject249.bin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255.emf"/><Relationship Id="rId30" Type="http://schemas.openxmlformats.org/officeDocument/2006/relationships/oleObject" Target="../embeddings/oleObject257.bin"/><Relationship Id="rId35" Type="http://schemas.openxmlformats.org/officeDocument/2006/relationships/image" Target="../media/image259.wmf"/><Relationship Id="rId43" Type="http://schemas.openxmlformats.org/officeDocument/2006/relationships/image" Target="../media/image263.wmf"/><Relationship Id="rId48" Type="http://schemas.openxmlformats.org/officeDocument/2006/relationships/oleObject" Target="../embeddings/oleObject266.bin"/><Relationship Id="rId8" Type="http://schemas.openxmlformats.org/officeDocument/2006/relationships/oleObject" Target="../embeddings/oleObject246.bin"/><Relationship Id="rId51" Type="http://schemas.openxmlformats.org/officeDocument/2006/relationships/image" Target="../media/image2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5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7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83.wmf"/><Relationship Id="rId26" Type="http://schemas.openxmlformats.org/officeDocument/2006/relationships/image" Target="../media/image287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34" Type="http://schemas.openxmlformats.org/officeDocument/2006/relationships/image" Target="../media/image291.wmf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33" Type="http://schemas.openxmlformats.org/officeDocument/2006/relationships/oleObject" Target="../embeddings/oleObject291.bin"/><Relationship Id="rId38" Type="http://schemas.openxmlformats.org/officeDocument/2006/relationships/image" Target="../media/image29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2.emf"/><Relationship Id="rId20" Type="http://schemas.openxmlformats.org/officeDocument/2006/relationships/image" Target="../media/image284.w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6.wmf"/><Relationship Id="rId32" Type="http://schemas.openxmlformats.org/officeDocument/2006/relationships/image" Target="../media/image290.wmf"/><Relationship Id="rId37" Type="http://schemas.openxmlformats.org/officeDocument/2006/relationships/oleObject" Target="../embeddings/oleObject293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8.wmf"/><Relationship Id="rId36" Type="http://schemas.openxmlformats.org/officeDocument/2006/relationships/image" Target="../media/image292.wmf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1.wmf"/><Relationship Id="rId22" Type="http://schemas.openxmlformats.org/officeDocument/2006/relationships/image" Target="../media/image285.w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89.wmf"/><Relationship Id="rId35" Type="http://schemas.openxmlformats.org/officeDocument/2006/relationships/oleObject" Target="../embeddings/oleObject29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301.wmf"/><Relationship Id="rId26" Type="http://schemas.openxmlformats.org/officeDocument/2006/relationships/image" Target="../media/image305.e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01.bin"/><Relationship Id="rId25" Type="http://schemas.openxmlformats.org/officeDocument/2006/relationships/oleObject" Target="../embeddings/oleObject3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29" Type="http://schemas.openxmlformats.org/officeDocument/2006/relationships/oleObject" Target="../embeddings/oleObject30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304.wmf"/><Relationship Id="rId32" Type="http://schemas.openxmlformats.org/officeDocument/2006/relationships/image" Target="../media/image308.w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4.bin"/><Relationship Id="rId28" Type="http://schemas.openxmlformats.org/officeDocument/2006/relationships/image" Target="../media/image306.emf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02.bin"/><Relationship Id="rId31" Type="http://schemas.openxmlformats.org/officeDocument/2006/relationships/oleObject" Target="../embeddings/oleObject308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99.wmf"/><Relationship Id="rId22" Type="http://schemas.openxmlformats.org/officeDocument/2006/relationships/image" Target="../media/image303.emf"/><Relationship Id="rId27" Type="http://schemas.openxmlformats.org/officeDocument/2006/relationships/oleObject" Target="../embeddings/oleObject306.bin"/><Relationship Id="rId30" Type="http://schemas.openxmlformats.org/officeDocument/2006/relationships/image" Target="../media/image30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16.wmf"/><Relationship Id="rId26" Type="http://schemas.openxmlformats.org/officeDocument/2006/relationships/image" Target="../media/image320.w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319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321.wmf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3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28.bin"/><Relationship Id="rId18" Type="http://schemas.openxmlformats.org/officeDocument/2006/relationships/image" Target="../media/image330.wmf"/><Relationship Id="rId26" Type="http://schemas.openxmlformats.org/officeDocument/2006/relationships/image" Target="../media/image334.wmf"/><Relationship Id="rId3" Type="http://schemas.openxmlformats.org/officeDocument/2006/relationships/oleObject" Target="../embeddings/oleObject323.bin"/><Relationship Id="rId21" Type="http://schemas.openxmlformats.org/officeDocument/2006/relationships/oleObject" Target="../embeddings/oleObject332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30.bin"/><Relationship Id="rId25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29" Type="http://schemas.openxmlformats.org/officeDocument/2006/relationships/oleObject" Target="../embeddings/oleObject33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27.bin"/><Relationship Id="rId24" Type="http://schemas.openxmlformats.org/officeDocument/2006/relationships/image" Target="../media/image333.wmf"/><Relationship Id="rId32" Type="http://schemas.openxmlformats.org/officeDocument/2006/relationships/image" Target="../media/image337.wmf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3.bin"/><Relationship Id="rId28" Type="http://schemas.openxmlformats.org/officeDocument/2006/relationships/image" Target="../media/image335.wmf"/><Relationship Id="rId10" Type="http://schemas.openxmlformats.org/officeDocument/2006/relationships/image" Target="../media/image326.emf"/><Relationship Id="rId19" Type="http://schemas.openxmlformats.org/officeDocument/2006/relationships/oleObject" Target="../embeddings/oleObject331.bin"/><Relationship Id="rId31" Type="http://schemas.openxmlformats.org/officeDocument/2006/relationships/oleObject" Target="../embeddings/oleObject337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28.wmf"/><Relationship Id="rId22" Type="http://schemas.openxmlformats.org/officeDocument/2006/relationships/image" Target="../media/image332.emf"/><Relationship Id="rId27" Type="http://schemas.openxmlformats.org/officeDocument/2006/relationships/oleObject" Target="../embeddings/oleObject335.bin"/><Relationship Id="rId30" Type="http://schemas.openxmlformats.org/officeDocument/2006/relationships/image" Target="../media/image3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45.emf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4.emf"/><Relationship Id="rId20" Type="http://schemas.openxmlformats.org/officeDocument/2006/relationships/image" Target="../media/image34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4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5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48.wmf"/><Relationship Id="rId12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50.wmf"/><Relationship Id="rId5" Type="http://schemas.openxmlformats.org/officeDocument/2006/relationships/image" Target="../media/image347.wmf"/><Relationship Id="rId15" Type="http://schemas.openxmlformats.org/officeDocument/2006/relationships/image" Target="../media/image352.wmf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49.wmf"/><Relationship Id="rId14" Type="http://schemas.openxmlformats.org/officeDocument/2006/relationships/oleObject" Target="../embeddings/oleObject3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60.emf"/><Relationship Id="rId26" Type="http://schemas.openxmlformats.org/officeDocument/2006/relationships/image" Target="../media/image364.wmf"/><Relationship Id="rId39" Type="http://schemas.openxmlformats.org/officeDocument/2006/relationships/oleObject" Target="../embeddings/oleObject371.bin"/><Relationship Id="rId3" Type="http://schemas.openxmlformats.org/officeDocument/2006/relationships/oleObject" Target="../embeddings/oleObject353.bin"/><Relationship Id="rId21" Type="http://schemas.openxmlformats.org/officeDocument/2006/relationships/oleObject" Target="../embeddings/oleObject362.bin"/><Relationship Id="rId34" Type="http://schemas.openxmlformats.org/officeDocument/2006/relationships/image" Target="../media/image368.wmf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360.bin"/><Relationship Id="rId25" Type="http://schemas.openxmlformats.org/officeDocument/2006/relationships/oleObject" Target="../embeddings/oleObject364.bin"/><Relationship Id="rId33" Type="http://schemas.openxmlformats.org/officeDocument/2006/relationships/oleObject" Target="../embeddings/oleObject368.bin"/><Relationship Id="rId38" Type="http://schemas.openxmlformats.org/officeDocument/2006/relationships/image" Target="../media/image3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20" Type="http://schemas.openxmlformats.org/officeDocument/2006/relationships/image" Target="../media/image361.wmf"/><Relationship Id="rId29" Type="http://schemas.openxmlformats.org/officeDocument/2006/relationships/oleObject" Target="../embeddings/oleObject36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57.bin"/><Relationship Id="rId24" Type="http://schemas.openxmlformats.org/officeDocument/2006/relationships/image" Target="../media/image363.wmf"/><Relationship Id="rId32" Type="http://schemas.openxmlformats.org/officeDocument/2006/relationships/image" Target="../media/image367.wmf"/><Relationship Id="rId37" Type="http://schemas.openxmlformats.org/officeDocument/2006/relationships/oleObject" Target="../embeddings/oleObject370.bin"/><Relationship Id="rId40" Type="http://schemas.openxmlformats.org/officeDocument/2006/relationships/image" Target="../media/image371.wmf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23" Type="http://schemas.openxmlformats.org/officeDocument/2006/relationships/oleObject" Target="../embeddings/oleObject363.bin"/><Relationship Id="rId28" Type="http://schemas.openxmlformats.org/officeDocument/2006/relationships/image" Target="../media/image365.emf"/><Relationship Id="rId36" Type="http://schemas.openxmlformats.org/officeDocument/2006/relationships/image" Target="../media/image369.wmf"/><Relationship Id="rId10" Type="http://schemas.openxmlformats.org/officeDocument/2006/relationships/image" Target="../media/image356.wmf"/><Relationship Id="rId19" Type="http://schemas.openxmlformats.org/officeDocument/2006/relationships/oleObject" Target="../embeddings/oleObject361.bin"/><Relationship Id="rId31" Type="http://schemas.openxmlformats.org/officeDocument/2006/relationships/oleObject" Target="../embeddings/oleObject367.bin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58.wmf"/><Relationship Id="rId22" Type="http://schemas.openxmlformats.org/officeDocument/2006/relationships/image" Target="../media/image362.wmf"/><Relationship Id="rId27" Type="http://schemas.openxmlformats.org/officeDocument/2006/relationships/oleObject" Target="../embeddings/oleObject365.bin"/><Relationship Id="rId30" Type="http://schemas.openxmlformats.org/officeDocument/2006/relationships/image" Target="../media/image366.wmf"/><Relationship Id="rId35" Type="http://schemas.openxmlformats.org/officeDocument/2006/relationships/oleObject" Target="../embeddings/oleObject36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26" Type="http://schemas.openxmlformats.org/officeDocument/2006/relationships/image" Target="../media/image10.emf"/><Relationship Id="rId39" Type="http://schemas.openxmlformats.org/officeDocument/2006/relationships/oleObject" Target="../embeddings/oleObject17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8.bin"/><Relationship Id="rId34" Type="http://schemas.openxmlformats.org/officeDocument/2006/relationships/image" Target="../media/image14.wmf"/><Relationship Id="rId42" Type="http://schemas.openxmlformats.org/officeDocument/2006/relationships/image" Target="../media/image18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33" Type="http://schemas.openxmlformats.org/officeDocument/2006/relationships/oleObject" Target="../embeddings/oleObject14.bin"/><Relationship Id="rId38" Type="http://schemas.openxmlformats.org/officeDocument/2006/relationships/image" Target="../media/image16.wmf"/><Relationship Id="rId46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29" Type="http://schemas.openxmlformats.org/officeDocument/2006/relationships/oleObject" Target="../embeddings/oleObject12.bin"/><Relationship Id="rId41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9.wmf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16.bin"/><Relationship Id="rId40" Type="http://schemas.openxmlformats.org/officeDocument/2006/relationships/image" Target="../media/image17.wmf"/><Relationship Id="rId45" Type="http://schemas.openxmlformats.org/officeDocument/2006/relationships/oleObject" Target="../embeddings/oleObject33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1.wmf"/><Relationship Id="rId36" Type="http://schemas.openxmlformats.org/officeDocument/2006/relationships/image" Target="../media/image1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4" Type="http://schemas.openxmlformats.org/officeDocument/2006/relationships/image" Target="../media/image1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2.wmf"/><Relationship Id="rId35" Type="http://schemas.openxmlformats.org/officeDocument/2006/relationships/oleObject" Target="../embeddings/oleObject15.bin"/><Relationship Id="rId43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9" Type="http://schemas.openxmlformats.org/officeDocument/2006/relationships/image" Target="../media/image57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8.emf"/><Relationship Id="rId34" Type="http://schemas.openxmlformats.org/officeDocument/2006/relationships/oleObject" Target="../embeddings/oleObject55.bin"/><Relationship Id="rId42" Type="http://schemas.openxmlformats.org/officeDocument/2006/relationships/oleObject" Target="../embeddings/oleObject59.bin"/><Relationship Id="rId47" Type="http://schemas.openxmlformats.org/officeDocument/2006/relationships/image" Target="../media/image61.emf"/><Relationship Id="rId50" Type="http://schemas.openxmlformats.org/officeDocument/2006/relationships/oleObject" Target="../embeddings/oleObject63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33" Type="http://schemas.openxmlformats.org/officeDocument/2006/relationships/image" Target="../media/image54.wmf"/><Relationship Id="rId38" Type="http://schemas.openxmlformats.org/officeDocument/2006/relationships/oleObject" Target="../embeddings/oleObject57.bin"/><Relationship Id="rId46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52.wmf"/><Relationship Id="rId41" Type="http://schemas.openxmlformats.org/officeDocument/2006/relationships/image" Target="../media/image58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60.e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9.wmf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49" Type="http://schemas.openxmlformats.org/officeDocument/2006/relationships/image" Target="../media/image62.e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7.emf"/><Relationship Id="rId31" Type="http://schemas.openxmlformats.org/officeDocument/2006/relationships/image" Target="../media/image53.wmf"/><Relationship Id="rId44" Type="http://schemas.openxmlformats.org/officeDocument/2006/relationships/oleObject" Target="../embeddings/oleObject60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55.wmf"/><Relationship Id="rId43" Type="http://schemas.openxmlformats.org/officeDocument/2006/relationships/image" Target="../media/image59.wmf"/><Relationship Id="rId48" Type="http://schemas.openxmlformats.org/officeDocument/2006/relationships/oleObject" Target="../embeddings/oleObject62.bin"/><Relationship Id="rId8" Type="http://schemas.openxmlformats.org/officeDocument/2006/relationships/oleObject" Target="../embeddings/oleObject42.bin"/><Relationship Id="rId51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79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6.wmf"/><Relationship Id="rId36" Type="http://schemas.openxmlformats.org/officeDocument/2006/relationships/image" Target="../media/image80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6.w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1.wmf"/><Relationship Id="rId32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3.wmf"/><Relationship Id="rId36" Type="http://schemas.openxmlformats.org/officeDocument/2006/relationships/image" Target="../media/image97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4.wmf"/><Relationship Id="rId35" Type="http://schemas.openxmlformats.org/officeDocument/2006/relationships/oleObject" Target="../embeddings/oleObject9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8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4">
            <a:extLst>
              <a:ext uri="{FF2B5EF4-FFF2-40B4-BE49-F238E27FC236}">
                <a16:creationId xmlns:a16="http://schemas.microsoft.com/office/drawing/2014/main" id="{8DFD9A92-044E-4CF9-8DD5-A85E7B9A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0276"/>
            <a:ext cx="9144000" cy="479510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7" name="Rectangle 24">
            <a:extLst>
              <a:ext uri="{FF2B5EF4-FFF2-40B4-BE49-F238E27FC236}">
                <a16:creationId xmlns:a16="http://schemas.microsoft.com/office/drawing/2014/main" id="{DDF5C7E2-CD21-42FD-8D92-08B1E7AC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48880"/>
          </a:xfrm>
          <a:prstGeom prst="rect">
            <a:avLst/>
          </a:prstGeom>
          <a:solidFill>
            <a:schemeClr val="accent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8" name="Text Box 7">
            <a:extLst>
              <a:ext uri="{FF2B5EF4-FFF2-40B4-BE49-F238E27FC236}">
                <a16:creationId xmlns:a16="http://schemas.microsoft.com/office/drawing/2014/main" id="{86EC2990-4596-4B3E-A3C6-29411E0F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546" y="4721770"/>
            <a:ext cx="434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三、二重积分的换元法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16462F1-10B3-413A-80DA-B6A19393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495300"/>
            <a:ext cx="2286000" cy="1143000"/>
          </a:xfrm>
        </p:spPr>
        <p:txBody>
          <a:bodyPr/>
          <a:lstStyle/>
          <a:p>
            <a:pPr algn="l" eaLnBrk="1" hangingPunct="1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E3E2F42F-EB8A-425E-9F27-F47BC800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889795"/>
            <a:ext cx="597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一、直角坐标系下计算二重积分 </a:t>
            </a:r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DF43411A-1F6B-4E2B-BC12-6833375A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815308"/>
            <a:ext cx="556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ea typeface="华文楷体" panose="02010600040101010101" pitchFamily="2" charset="-122"/>
                <a:cs typeface="Times New Roman" panose="02020603050405020304" pitchFamily="18" charset="0"/>
              </a:rPr>
              <a:t>二、极坐标系下计算二重积分 </a:t>
            </a:r>
          </a:p>
        </p:txBody>
      </p:sp>
      <p:sp>
        <p:nvSpPr>
          <p:cNvPr id="4109" name="Text Box 22">
            <a:extLst>
              <a:ext uri="{FF2B5EF4-FFF2-40B4-BE49-F238E27FC236}">
                <a16:creationId xmlns:a16="http://schemas.microsoft.com/office/drawing/2014/main" id="{51D65ABB-D9CC-411D-B1AE-1A992225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266363"/>
            <a:ext cx="44513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二重积分的计算</a:t>
            </a:r>
          </a:p>
        </p:txBody>
      </p:sp>
      <p:sp>
        <p:nvSpPr>
          <p:cNvPr id="4110" name="Text Box 25">
            <a:extLst>
              <a:ext uri="{FF2B5EF4-FFF2-40B4-BE49-F238E27FC236}">
                <a16:creationId xmlns:a16="http://schemas.microsoft.com/office/drawing/2014/main" id="{D529A2F1-EB7F-4051-B264-8328032B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>
            <a:extLst>
              <a:ext uri="{FF2B5EF4-FFF2-40B4-BE49-F238E27FC236}">
                <a16:creationId xmlns:a16="http://schemas.microsoft.com/office/drawing/2014/main" id="{077F2857-7387-46E0-9C19-1F9A53F7DAE9}"/>
              </a:ext>
            </a:extLst>
          </p:cNvPr>
          <p:cNvGrpSpPr>
            <a:grpSpLocks/>
          </p:cNvGrpSpPr>
          <p:nvPr/>
        </p:nvGrpSpPr>
        <p:grpSpPr bwMode="auto">
          <a:xfrm>
            <a:off x="6340475" y="2340446"/>
            <a:ext cx="2066925" cy="2068513"/>
            <a:chOff x="2202" y="1591"/>
            <a:chExt cx="1302" cy="1303"/>
          </a:xfrm>
        </p:grpSpPr>
        <p:sp>
          <p:nvSpPr>
            <p:cNvPr id="13314" name="Freeform 63">
              <a:extLst>
                <a:ext uri="{FF2B5EF4-FFF2-40B4-BE49-F238E27FC236}">
                  <a16:creationId xmlns:a16="http://schemas.microsoft.com/office/drawing/2014/main" id="{48729703-565D-4594-B8C5-683C3994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32"/>
              <a:ext cx="672" cy="1248"/>
            </a:xfrm>
            <a:custGeom>
              <a:avLst/>
              <a:gdLst>
                <a:gd name="T0" fmla="*/ 672 w 672"/>
                <a:gd name="T1" fmla="*/ 0 h 1248"/>
                <a:gd name="T2" fmla="*/ 672 w 672"/>
                <a:gd name="T3" fmla="*/ 1248 h 1248"/>
                <a:gd name="T4" fmla="*/ 0 w 672"/>
                <a:gd name="T5" fmla="*/ 624 h 1248"/>
                <a:gd name="T6" fmla="*/ 576 w 672"/>
                <a:gd name="T7" fmla="*/ 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248">
                  <a:moveTo>
                    <a:pt x="672" y="0"/>
                  </a:moveTo>
                  <a:lnTo>
                    <a:pt x="672" y="1248"/>
                  </a:lnTo>
                  <a:lnTo>
                    <a:pt x="0" y="624"/>
                  </a:lnTo>
                  <a:lnTo>
                    <a:pt x="576" y="48"/>
                  </a:ln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15" name="Group 64">
              <a:extLst>
                <a:ext uri="{FF2B5EF4-FFF2-40B4-BE49-F238E27FC236}">
                  <a16:creationId xmlns:a16="http://schemas.microsoft.com/office/drawing/2014/main" id="{CAE6094F-76F8-416A-AEF1-AC0373BD0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" y="1591"/>
              <a:ext cx="1289" cy="1303"/>
              <a:chOff x="2202" y="1591"/>
              <a:chExt cx="1289" cy="1303"/>
            </a:xfrm>
          </p:grpSpPr>
          <p:sp>
            <p:nvSpPr>
              <p:cNvPr id="13316" name="Freeform 65">
                <a:extLst>
                  <a:ext uri="{FF2B5EF4-FFF2-40B4-BE49-F238E27FC236}">
                    <a16:creationId xmlns:a16="http://schemas.microsoft.com/office/drawing/2014/main" id="{67AC69A8-8E5A-4855-AED4-08C2A7D2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614"/>
                <a:ext cx="1284" cy="1266"/>
              </a:xfrm>
              <a:custGeom>
                <a:avLst/>
                <a:gdLst>
                  <a:gd name="T0" fmla="*/ 18 w 1284"/>
                  <a:gd name="T1" fmla="*/ 1110 h 1266"/>
                  <a:gd name="T2" fmla="*/ 42 w 1284"/>
                  <a:gd name="T3" fmla="*/ 1026 h 1266"/>
                  <a:gd name="T4" fmla="*/ 72 w 1284"/>
                  <a:gd name="T5" fmla="*/ 966 h 1266"/>
                  <a:gd name="T6" fmla="*/ 96 w 1284"/>
                  <a:gd name="T7" fmla="*/ 918 h 1266"/>
                  <a:gd name="T8" fmla="*/ 120 w 1284"/>
                  <a:gd name="T9" fmla="*/ 876 h 1266"/>
                  <a:gd name="T10" fmla="*/ 150 w 1284"/>
                  <a:gd name="T11" fmla="*/ 834 h 1266"/>
                  <a:gd name="T12" fmla="*/ 174 w 1284"/>
                  <a:gd name="T13" fmla="*/ 798 h 1266"/>
                  <a:gd name="T14" fmla="*/ 198 w 1284"/>
                  <a:gd name="T15" fmla="*/ 768 h 1266"/>
                  <a:gd name="T16" fmla="*/ 222 w 1284"/>
                  <a:gd name="T17" fmla="*/ 738 h 1266"/>
                  <a:gd name="T18" fmla="*/ 252 w 1284"/>
                  <a:gd name="T19" fmla="*/ 708 h 1266"/>
                  <a:gd name="T20" fmla="*/ 276 w 1284"/>
                  <a:gd name="T21" fmla="*/ 678 h 1266"/>
                  <a:gd name="T22" fmla="*/ 300 w 1284"/>
                  <a:gd name="T23" fmla="*/ 654 h 1266"/>
                  <a:gd name="T24" fmla="*/ 324 w 1284"/>
                  <a:gd name="T25" fmla="*/ 624 h 1266"/>
                  <a:gd name="T26" fmla="*/ 354 w 1284"/>
                  <a:gd name="T27" fmla="*/ 600 h 1266"/>
                  <a:gd name="T28" fmla="*/ 378 w 1284"/>
                  <a:gd name="T29" fmla="*/ 576 h 1266"/>
                  <a:gd name="T30" fmla="*/ 402 w 1284"/>
                  <a:gd name="T31" fmla="*/ 552 h 1266"/>
                  <a:gd name="T32" fmla="*/ 432 w 1284"/>
                  <a:gd name="T33" fmla="*/ 534 h 1266"/>
                  <a:gd name="T34" fmla="*/ 456 w 1284"/>
                  <a:gd name="T35" fmla="*/ 510 h 1266"/>
                  <a:gd name="T36" fmla="*/ 480 w 1284"/>
                  <a:gd name="T37" fmla="*/ 492 h 1266"/>
                  <a:gd name="T38" fmla="*/ 504 w 1284"/>
                  <a:gd name="T39" fmla="*/ 468 h 1266"/>
                  <a:gd name="T40" fmla="*/ 534 w 1284"/>
                  <a:gd name="T41" fmla="*/ 450 h 1266"/>
                  <a:gd name="T42" fmla="*/ 558 w 1284"/>
                  <a:gd name="T43" fmla="*/ 432 h 1266"/>
                  <a:gd name="T44" fmla="*/ 582 w 1284"/>
                  <a:gd name="T45" fmla="*/ 414 h 1266"/>
                  <a:gd name="T46" fmla="*/ 606 w 1284"/>
                  <a:gd name="T47" fmla="*/ 390 h 1266"/>
                  <a:gd name="T48" fmla="*/ 636 w 1284"/>
                  <a:gd name="T49" fmla="*/ 372 h 1266"/>
                  <a:gd name="T50" fmla="*/ 660 w 1284"/>
                  <a:gd name="T51" fmla="*/ 354 h 1266"/>
                  <a:gd name="T52" fmla="*/ 684 w 1284"/>
                  <a:gd name="T53" fmla="*/ 342 h 1266"/>
                  <a:gd name="T54" fmla="*/ 714 w 1284"/>
                  <a:gd name="T55" fmla="*/ 324 h 1266"/>
                  <a:gd name="T56" fmla="*/ 738 w 1284"/>
                  <a:gd name="T57" fmla="*/ 306 h 1266"/>
                  <a:gd name="T58" fmla="*/ 762 w 1284"/>
                  <a:gd name="T59" fmla="*/ 288 h 1266"/>
                  <a:gd name="T60" fmla="*/ 786 w 1284"/>
                  <a:gd name="T61" fmla="*/ 270 h 1266"/>
                  <a:gd name="T62" fmla="*/ 816 w 1284"/>
                  <a:gd name="T63" fmla="*/ 258 h 1266"/>
                  <a:gd name="T64" fmla="*/ 840 w 1284"/>
                  <a:gd name="T65" fmla="*/ 240 h 1266"/>
                  <a:gd name="T66" fmla="*/ 864 w 1284"/>
                  <a:gd name="T67" fmla="*/ 222 h 1266"/>
                  <a:gd name="T68" fmla="*/ 888 w 1284"/>
                  <a:gd name="T69" fmla="*/ 210 h 1266"/>
                  <a:gd name="T70" fmla="*/ 918 w 1284"/>
                  <a:gd name="T71" fmla="*/ 192 h 1266"/>
                  <a:gd name="T72" fmla="*/ 942 w 1284"/>
                  <a:gd name="T73" fmla="*/ 180 h 1266"/>
                  <a:gd name="T74" fmla="*/ 966 w 1284"/>
                  <a:gd name="T75" fmla="*/ 162 h 1266"/>
                  <a:gd name="T76" fmla="*/ 996 w 1284"/>
                  <a:gd name="T77" fmla="*/ 150 h 1266"/>
                  <a:gd name="T78" fmla="*/ 1020 w 1284"/>
                  <a:gd name="T79" fmla="*/ 138 h 1266"/>
                  <a:gd name="T80" fmla="*/ 1044 w 1284"/>
                  <a:gd name="T81" fmla="*/ 120 h 1266"/>
                  <a:gd name="T82" fmla="*/ 1068 w 1284"/>
                  <a:gd name="T83" fmla="*/ 108 h 1266"/>
                  <a:gd name="T84" fmla="*/ 1098 w 1284"/>
                  <a:gd name="T85" fmla="*/ 96 h 1266"/>
                  <a:gd name="T86" fmla="*/ 1122 w 1284"/>
                  <a:gd name="T87" fmla="*/ 78 h 1266"/>
                  <a:gd name="T88" fmla="*/ 1146 w 1284"/>
                  <a:gd name="T89" fmla="*/ 66 h 1266"/>
                  <a:gd name="T90" fmla="*/ 1170 w 1284"/>
                  <a:gd name="T91" fmla="*/ 54 h 1266"/>
                  <a:gd name="T92" fmla="*/ 1200 w 1284"/>
                  <a:gd name="T93" fmla="*/ 42 h 1266"/>
                  <a:gd name="T94" fmla="*/ 1224 w 1284"/>
                  <a:gd name="T95" fmla="*/ 30 h 1266"/>
                  <a:gd name="T96" fmla="*/ 1248 w 1284"/>
                  <a:gd name="T97" fmla="*/ 12 h 1266"/>
                  <a:gd name="T98" fmla="*/ 1278 w 1284"/>
                  <a:gd name="T9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84" h="1266">
                    <a:moveTo>
                      <a:pt x="0" y="1266"/>
                    </a:moveTo>
                    <a:lnTo>
                      <a:pt x="6" y="1176"/>
                    </a:lnTo>
                    <a:lnTo>
                      <a:pt x="12" y="1140"/>
                    </a:lnTo>
                    <a:lnTo>
                      <a:pt x="18" y="1110"/>
                    </a:lnTo>
                    <a:lnTo>
                      <a:pt x="24" y="1086"/>
                    </a:lnTo>
                    <a:lnTo>
                      <a:pt x="30" y="1068"/>
                    </a:lnTo>
                    <a:lnTo>
                      <a:pt x="36" y="1044"/>
                    </a:lnTo>
                    <a:lnTo>
                      <a:pt x="42" y="1026"/>
                    </a:lnTo>
                    <a:lnTo>
                      <a:pt x="54" y="1014"/>
                    </a:lnTo>
                    <a:lnTo>
                      <a:pt x="60" y="996"/>
                    </a:lnTo>
                    <a:lnTo>
                      <a:pt x="66" y="984"/>
                    </a:lnTo>
                    <a:lnTo>
                      <a:pt x="72" y="966"/>
                    </a:lnTo>
                    <a:lnTo>
                      <a:pt x="78" y="954"/>
                    </a:lnTo>
                    <a:lnTo>
                      <a:pt x="84" y="942"/>
                    </a:lnTo>
                    <a:lnTo>
                      <a:pt x="90" y="930"/>
                    </a:lnTo>
                    <a:lnTo>
                      <a:pt x="96" y="918"/>
                    </a:lnTo>
                    <a:lnTo>
                      <a:pt x="102" y="906"/>
                    </a:lnTo>
                    <a:lnTo>
                      <a:pt x="108" y="894"/>
                    </a:lnTo>
                    <a:lnTo>
                      <a:pt x="114" y="888"/>
                    </a:lnTo>
                    <a:lnTo>
                      <a:pt x="120" y="876"/>
                    </a:lnTo>
                    <a:lnTo>
                      <a:pt x="126" y="864"/>
                    </a:lnTo>
                    <a:lnTo>
                      <a:pt x="132" y="858"/>
                    </a:lnTo>
                    <a:lnTo>
                      <a:pt x="138" y="846"/>
                    </a:lnTo>
                    <a:lnTo>
                      <a:pt x="150" y="834"/>
                    </a:lnTo>
                    <a:lnTo>
                      <a:pt x="156" y="828"/>
                    </a:lnTo>
                    <a:lnTo>
                      <a:pt x="162" y="816"/>
                    </a:lnTo>
                    <a:lnTo>
                      <a:pt x="168" y="810"/>
                    </a:lnTo>
                    <a:lnTo>
                      <a:pt x="174" y="798"/>
                    </a:lnTo>
                    <a:lnTo>
                      <a:pt x="180" y="792"/>
                    </a:lnTo>
                    <a:lnTo>
                      <a:pt x="186" y="786"/>
                    </a:lnTo>
                    <a:lnTo>
                      <a:pt x="192" y="774"/>
                    </a:lnTo>
                    <a:lnTo>
                      <a:pt x="198" y="768"/>
                    </a:lnTo>
                    <a:lnTo>
                      <a:pt x="204" y="762"/>
                    </a:lnTo>
                    <a:lnTo>
                      <a:pt x="210" y="750"/>
                    </a:lnTo>
                    <a:lnTo>
                      <a:pt x="216" y="744"/>
                    </a:lnTo>
                    <a:lnTo>
                      <a:pt x="222" y="738"/>
                    </a:lnTo>
                    <a:lnTo>
                      <a:pt x="228" y="726"/>
                    </a:lnTo>
                    <a:lnTo>
                      <a:pt x="240" y="720"/>
                    </a:lnTo>
                    <a:lnTo>
                      <a:pt x="246" y="714"/>
                    </a:lnTo>
                    <a:lnTo>
                      <a:pt x="252" y="708"/>
                    </a:lnTo>
                    <a:lnTo>
                      <a:pt x="258" y="702"/>
                    </a:lnTo>
                    <a:lnTo>
                      <a:pt x="264" y="690"/>
                    </a:lnTo>
                    <a:lnTo>
                      <a:pt x="270" y="684"/>
                    </a:lnTo>
                    <a:lnTo>
                      <a:pt x="276" y="678"/>
                    </a:lnTo>
                    <a:lnTo>
                      <a:pt x="282" y="672"/>
                    </a:lnTo>
                    <a:lnTo>
                      <a:pt x="288" y="666"/>
                    </a:lnTo>
                    <a:lnTo>
                      <a:pt x="294" y="660"/>
                    </a:lnTo>
                    <a:lnTo>
                      <a:pt x="300" y="654"/>
                    </a:lnTo>
                    <a:lnTo>
                      <a:pt x="306" y="648"/>
                    </a:lnTo>
                    <a:lnTo>
                      <a:pt x="312" y="636"/>
                    </a:lnTo>
                    <a:lnTo>
                      <a:pt x="318" y="630"/>
                    </a:lnTo>
                    <a:lnTo>
                      <a:pt x="324" y="624"/>
                    </a:lnTo>
                    <a:lnTo>
                      <a:pt x="336" y="618"/>
                    </a:lnTo>
                    <a:lnTo>
                      <a:pt x="342" y="612"/>
                    </a:lnTo>
                    <a:lnTo>
                      <a:pt x="348" y="606"/>
                    </a:lnTo>
                    <a:lnTo>
                      <a:pt x="354" y="600"/>
                    </a:lnTo>
                    <a:lnTo>
                      <a:pt x="360" y="594"/>
                    </a:lnTo>
                    <a:lnTo>
                      <a:pt x="366" y="588"/>
                    </a:lnTo>
                    <a:lnTo>
                      <a:pt x="372" y="582"/>
                    </a:lnTo>
                    <a:lnTo>
                      <a:pt x="378" y="576"/>
                    </a:lnTo>
                    <a:lnTo>
                      <a:pt x="384" y="570"/>
                    </a:lnTo>
                    <a:lnTo>
                      <a:pt x="390" y="564"/>
                    </a:lnTo>
                    <a:lnTo>
                      <a:pt x="396" y="558"/>
                    </a:lnTo>
                    <a:lnTo>
                      <a:pt x="402" y="552"/>
                    </a:lnTo>
                    <a:lnTo>
                      <a:pt x="408" y="552"/>
                    </a:lnTo>
                    <a:lnTo>
                      <a:pt x="414" y="546"/>
                    </a:lnTo>
                    <a:lnTo>
                      <a:pt x="420" y="540"/>
                    </a:lnTo>
                    <a:lnTo>
                      <a:pt x="432" y="534"/>
                    </a:lnTo>
                    <a:lnTo>
                      <a:pt x="438" y="528"/>
                    </a:lnTo>
                    <a:lnTo>
                      <a:pt x="444" y="522"/>
                    </a:lnTo>
                    <a:lnTo>
                      <a:pt x="450" y="516"/>
                    </a:lnTo>
                    <a:lnTo>
                      <a:pt x="456" y="510"/>
                    </a:lnTo>
                    <a:lnTo>
                      <a:pt x="462" y="504"/>
                    </a:lnTo>
                    <a:lnTo>
                      <a:pt x="468" y="498"/>
                    </a:lnTo>
                    <a:lnTo>
                      <a:pt x="474" y="498"/>
                    </a:lnTo>
                    <a:lnTo>
                      <a:pt x="480" y="492"/>
                    </a:lnTo>
                    <a:lnTo>
                      <a:pt x="486" y="486"/>
                    </a:lnTo>
                    <a:lnTo>
                      <a:pt x="492" y="480"/>
                    </a:lnTo>
                    <a:lnTo>
                      <a:pt x="498" y="474"/>
                    </a:lnTo>
                    <a:lnTo>
                      <a:pt x="504" y="468"/>
                    </a:lnTo>
                    <a:lnTo>
                      <a:pt x="510" y="462"/>
                    </a:lnTo>
                    <a:lnTo>
                      <a:pt x="522" y="462"/>
                    </a:lnTo>
                    <a:lnTo>
                      <a:pt x="528" y="456"/>
                    </a:lnTo>
                    <a:lnTo>
                      <a:pt x="534" y="450"/>
                    </a:lnTo>
                    <a:lnTo>
                      <a:pt x="540" y="444"/>
                    </a:lnTo>
                    <a:lnTo>
                      <a:pt x="546" y="438"/>
                    </a:lnTo>
                    <a:lnTo>
                      <a:pt x="552" y="438"/>
                    </a:lnTo>
                    <a:lnTo>
                      <a:pt x="558" y="432"/>
                    </a:lnTo>
                    <a:lnTo>
                      <a:pt x="564" y="426"/>
                    </a:lnTo>
                    <a:lnTo>
                      <a:pt x="570" y="420"/>
                    </a:lnTo>
                    <a:lnTo>
                      <a:pt x="576" y="414"/>
                    </a:lnTo>
                    <a:lnTo>
                      <a:pt x="582" y="414"/>
                    </a:lnTo>
                    <a:lnTo>
                      <a:pt x="588" y="408"/>
                    </a:lnTo>
                    <a:lnTo>
                      <a:pt x="594" y="402"/>
                    </a:lnTo>
                    <a:lnTo>
                      <a:pt x="600" y="396"/>
                    </a:lnTo>
                    <a:lnTo>
                      <a:pt x="606" y="390"/>
                    </a:lnTo>
                    <a:lnTo>
                      <a:pt x="618" y="390"/>
                    </a:lnTo>
                    <a:lnTo>
                      <a:pt x="624" y="384"/>
                    </a:lnTo>
                    <a:lnTo>
                      <a:pt x="630" y="378"/>
                    </a:lnTo>
                    <a:lnTo>
                      <a:pt x="636" y="372"/>
                    </a:lnTo>
                    <a:lnTo>
                      <a:pt x="642" y="372"/>
                    </a:lnTo>
                    <a:lnTo>
                      <a:pt x="648" y="366"/>
                    </a:lnTo>
                    <a:lnTo>
                      <a:pt x="654" y="360"/>
                    </a:lnTo>
                    <a:lnTo>
                      <a:pt x="660" y="354"/>
                    </a:lnTo>
                    <a:lnTo>
                      <a:pt x="666" y="354"/>
                    </a:lnTo>
                    <a:lnTo>
                      <a:pt x="672" y="348"/>
                    </a:lnTo>
                    <a:lnTo>
                      <a:pt x="678" y="342"/>
                    </a:lnTo>
                    <a:lnTo>
                      <a:pt x="684" y="342"/>
                    </a:lnTo>
                    <a:lnTo>
                      <a:pt x="690" y="336"/>
                    </a:lnTo>
                    <a:lnTo>
                      <a:pt x="696" y="330"/>
                    </a:lnTo>
                    <a:lnTo>
                      <a:pt x="702" y="324"/>
                    </a:lnTo>
                    <a:lnTo>
                      <a:pt x="714" y="324"/>
                    </a:lnTo>
                    <a:lnTo>
                      <a:pt x="720" y="318"/>
                    </a:lnTo>
                    <a:lnTo>
                      <a:pt x="726" y="312"/>
                    </a:lnTo>
                    <a:lnTo>
                      <a:pt x="732" y="312"/>
                    </a:lnTo>
                    <a:lnTo>
                      <a:pt x="738" y="306"/>
                    </a:lnTo>
                    <a:lnTo>
                      <a:pt x="744" y="300"/>
                    </a:lnTo>
                    <a:lnTo>
                      <a:pt x="750" y="294"/>
                    </a:lnTo>
                    <a:lnTo>
                      <a:pt x="756" y="294"/>
                    </a:lnTo>
                    <a:lnTo>
                      <a:pt x="762" y="288"/>
                    </a:lnTo>
                    <a:lnTo>
                      <a:pt x="768" y="282"/>
                    </a:lnTo>
                    <a:lnTo>
                      <a:pt x="774" y="282"/>
                    </a:lnTo>
                    <a:lnTo>
                      <a:pt x="780" y="276"/>
                    </a:lnTo>
                    <a:lnTo>
                      <a:pt x="786" y="270"/>
                    </a:lnTo>
                    <a:lnTo>
                      <a:pt x="792" y="270"/>
                    </a:lnTo>
                    <a:lnTo>
                      <a:pt x="804" y="264"/>
                    </a:lnTo>
                    <a:lnTo>
                      <a:pt x="810" y="258"/>
                    </a:lnTo>
                    <a:lnTo>
                      <a:pt x="816" y="258"/>
                    </a:lnTo>
                    <a:lnTo>
                      <a:pt x="822" y="252"/>
                    </a:lnTo>
                    <a:lnTo>
                      <a:pt x="828" y="246"/>
                    </a:lnTo>
                    <a:lnTo>
                      <a:pt x="834" y="246"/>
                    </a:lnTo>
                    <a:lnTo>
                      <a:pt x="840" y="240"/>
                    </a:lnTo>
                    <a:lnTo>
                      <a:pt x="846" y="234"/>
                    </a:lnTo>
                    <a:lnTo>
                      <a:pt x="852" y="234"/>
                    </a:lnTo>
                    <a:lnTo>
                      <a:pt x="858" y="228"/>
                    </a:lnTo>
                    <a:lnTo>
                      <a:pt x="864" y="222"/>
                    </a:lnTo>
                    <a:lnTo>
                      <a:pt x="870" y="222"/>
                    </a:lnTo>
                    <a:lnTo>
                      <a:pt x="876" y="216"/>
                    </a:lnTo>
                    <a:lnTo>
                      <a:pt x="882" y="216"/>
                    </a:lnTo>
                    <a:lnTo>
                      <a:pt x="888" y="210"/>
                    </a:lnTo>
                    <a:lnTo>
                      <a:pt x="900" y="204"/>
                    </a:lnTo>
                    <a:lnTo>
                      <a:pt x="906" y="204"/>
                    </a:lnTo>
                    <a:lnTo>
                      <a:pt x="912" y="198"/>
                    </a:lnTo>
                    <a:lnTo>
                      <a:pt x="918" y="192"/>
                    </a:lnTo>
                    <a:lnTo>
                      <a:pt x="924" y="192"/>
                    </a:lnTo>
                    <a:lnTo>
                      <a:pt x="930" y="186"/>
                    </a:lnTo>
                    <a:lnTo>
                      <a:pt x="936" y="186"/>
                    </a:lnTo>
                    <a:lnTo>
                      <a:pt x="942" y="180"/>
                    </a:lnTo>
                    <a:lnTo>
                      <a:pt x="948" y="174"/>
                    </a:lnTo>
                    <a:lnTo>
                      <a:pt x="954" y="174"/>
                    </a:lnTo>
                    <a:lnTo>
                      <a:pt x="960" y="168"/>
                    </a:lnTo>
                    <a:lnTo>
                      <a:pt x="966" y="162"/>
                    </a:lnTo>
                    <a:lnTo>
                      <a:pt x="972" y="162"/>
                    </a:lnTo>
                    <a:lnTo>
                      <a:pt x="978" y="156"/>
                    </a:lnTo>
                    <a:lnTo>
                      <a:pt x="984" y="156"/>
                    </a:lnTo>
                    <a:lnTo>
                      <a:pt x="996" y="150"/>
                    </a:lnTo>
                    <a:lnTo>
                      <a:pt x="1002" y="144"/>
                    </a:lnTo>
                    <a:lnTo>
                      <a:pt x="1008" y="144"/>
                    </a:lnTo>
                    <a:lnTo>
                      <a:pt x="1014" y="138"/>
                    </a:lnTo>
                    <a:lnTo>
                      <a:pt x="1020" y="138"/>
                    </a:lnTo>
                    <a:lnTo>
                      <a:pt x="1026" y="132"/>
                    </a:lnTo>
                    <a:lnTo>
                      <a:pt x="1032" y="132"/>
                    </a:lnTo>
                    <a:lnTo>
                      <a:pt x="1038" y="126"/>
                    </a:lnTo>
                    <a:lnTo>
                      <a:pt x="1044" y="120"/>
                    </a:lnTo>
                    <a:lnTo>
                      <a:pt x="1050" y="120"/>
                    </a:lnTo>
                    <a:lnTo>
                      <a:pt x="1056" y="114"/>
                    </a:lnTo>
                    <a:lnTo>
                      <a:pt x="1062" y="114"/>
                    </a:lnTo>
                    <a:lnTo>
                      <a:pt x="1068" y="108"/>
                    </a:lnTo>
                    <a:lnTo>
                      <a:pt x="1074" y="102"/>
                    </a:lnTo>
                    <a:lnTo>
                      <a:pt x="1080" y="102"/>
                    </a:lnTo>
                    <a:lnTo>
                      <a:pt x="1092" y="96"/>
                    </a:lnTo>
                    <a:lnTo>
                      <a:pt x="1098" y="96"/>
                    </a:lnTo>
                    <a:lnTo>
                      <a:pt x="1104" y="90"/>
                    </a:lnTo>
                    <a:lnTo>
                      <a:pt x="1110" y="90"/>
                    </a:lnTo>
                    <a:lnTo>
                      <a:pt x="1116" y="84"/>
                    </a:lnTo>
                    <a:lnTo>
                      <a:pt x="1122" y="78"/>
                    </a:lnTo>
                    <a:lnTo>
                      <a:pt x="1128" y="78"/>
                    </a:lnTo>
                    <a:lnTo>
                      <a:pt x="1134" y="72"/>
                    </a:lnTo>
                    <a:lnTo>
                      <a:pt x="1140" y="72"/>
                    </a:lnTo>
                    <a:lnTo>
                      <a:pt x="1146" y="66"/>
                    </a:lnTo>
                    <a:lnTo>
                      <a:pt x="1152" y="66"/>
                    </a:lnTo>
                    <a:lnTo>
                      <a:pt x="1158" y="60"/>
                    </a:lnTo>
                    <a:lnTo>
                      <a:pt x="1164" y="60"/>
                    </a:lnTo>
                    <a:lnTo>
                      <a:pt x="1170" y="54"/>
                    </a:lnTo>
                    <a:lnTo>
                      <a:pt x="1182" y="48"/>
                    </a:lnTo>
                    <a:lnTo>
                      <a:pt x="1188" y="48"/>
                    </a:lnTo>
                    <a:lnTo>
                      <a:pt x="1194" y="42"/>
                    </a:lnTo>
                    <a:lnTo>
                      <a:pt x="1200" y="42"/>
                    </a:lnTo>
                    <a:lnTo>
                      <a:pt x="1206" y="36"/>
                    </a:lnTo>
                    <a:lnTo>
                      <a:pt x="1212" y="36"/>
                    </a:lnTo>
                    <a:lnTo>
                      <a:pt x="1218" y="30"/>
                    </a:lnTo>
                    <a:lnTo>
                      <a:pt x="1224" y="30"/>
                    </a:lnTo>
                    <a:lnTo>
                      <a:pt x="1230" y="24"/>
                    </a:lnTo>
                    <a:lnTo>
                      <a:pt x="1236" y="24"/>
                    </a:lnTo>
                    <a:lnTo>
                      <a:pt x="1242" y="18"/>
                    </a:lnTo>
                    <a:lnTo>
                      <a:pt x="1248" y="12"/>
                    </a:lnTo>
                    <a:lnTo>
                      <a:pt x="1254" y="12"/>
                    </a:lnTo>
                    <a:lnTo>
                      <a:pt x="1260" y="6"/>
                    </a:lnTo>
                    <a:lnTo>
                      <a:pt x="1266" y="6"/>
                    </a:lnTo>
                    <a:lnTo>
                      <a:pt x="1278" y="0"/>
                    </a:lnTo>
                    <a:lnTo>
                      <a:pt x="1284" y="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17" name="Arc 66">
                <a:extLst>
                  <a:ext uri="{FF2B5EF4-FFF2-40B4-BE49-F238E27FC236}">
                    <a16:creationId xmlns:a16="http://schemas.microsoft.com/office/drawing/2014/main" id="{F17559F8-1C51-4B60-999A-6EE7FE616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7"/>
                <a:ext cx="1283" cy="637"/>
              </a:xfrm>
              <a:custGeom>
                <a:avLst/>
                <a:gdLst>
                  <a:gd name="T0" fmla="*/ 17 w 43200"/>
                  <a:gd name="T1" fmla="*/ 22462 h 22463"/>
                  <a:gd name="T2" fmla="*/ 0 w 43200"/>
                  <a:gd name="T3" fmla="*/ 21600 h 22463"/>
                  <a:gd name="T4" fmla="*/ 21600 w 43200"/>
                  <a:gd name="T5" fmla="*/ 0 h 22463"/>
                  <a:gd name="T6" fmla="*/ 43200 w 43200"/>
                  <a:gd name="T7" fmla="*/ 21599 h 22463"/>
                  <a:gd name="T8" fmla="*/ 17 w 43200"/>
                  <a:gd name="T9" fmla="*/ 22462 h 22463"/>
                  <a:gd name="T10" fmla="*/ 0 w 43200"/>
                  <a:gd name="T11" fmla="*/ 21600 h 22463"/>
                  <a:gd name="T12" fmla="*/ 21600 w 43200"/>
                  <a:gd name="T13" fmla="*/ 0 h 22463"/>
                  <a:gd name="T14" fmla="*/ 43200 w 43200"/>
                  <a:gd name="T15" fmla="*/ 21599 h 22463"/>
                  <a:gd name="T16" fmla="*/ 21600 w 43200"/>
                  <a:gd name="T17" fmla="*/ 21600 h 22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00" h="22463" fill="none">
                    <a:moveTo>
                      <a:pt x="17" y="22462"/>
                    </a:moveTo>
                    <a:cubicBezTo>
                      <a:pt x="5" y="22175"/>
                      <a:pt x="0" y="2188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63" stroke="0">
                    <a:moveTo>
                      <a:pt x="17" y="22462"/>
                    </a:moveTo>
                    <a:cubicBezTo>
                      <a:pt x="5" y="22175"/>
                      <a:pt x="0" y="2188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18" name="Line 67">
                <a:extLst>
                  <a:ext uri="{FF2B5EF4-FFF2-40B4-BE49-F238E27FC236}">
                    <a16:creationId xmlns:a16="http://schemas.microsoft.com/office/drawing/2014/main" id="{D92ECE01-1F68-4A12-8C39-3E8B98C0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1" y="1591"/>
                <a:ext cx="0" cy="129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1208" name="Object 3">
            <a:extLst>
              <a:ext uri="{FF2B5EF4-FFF2-40B4-BE49-F238E27FC236}">
                <a16:creationId xmlns:a16="http://schemas.microsoft.com/office/drawing/2014/main" id="{50B6F411-7A0F-480A-B6CA-73C4DD698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190040"/>
              </p:ext>
            </p:extLst>
          </p:nvPr>
        </p:nvGraphicFramePr>
        <p:xfrm>
          <a:off x="1346200" y="1762596"/>
          <a:ext cx="16414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6" r:id="rId3" imgW="634680" imgH="241200" progId="Equation.3">
                  <p:embed/>
                </p:oleObj>
              </mc:Choice>
              <mc:Fallback>
                <p:oleObj r:id="rId3" imgW="634680" imgH="241200" progId="Equation.3">
                  <p:embed/>
                  <p:pic>
                    <p:nvPicPr>
                      <p:cNvPr id="51208" name="Object 3">
                        <a:extLst>
                          <a:ext uri="{FF2B5EF4-FFF2-40B4-BE49-F238E27FC236}">
                            <a16:creationId xmlns:a16="http://schemas.microsoft.com/office/drawing/2014/main" id="{50B6F411-7A0F-480A-B6CA-73C4DD6987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762596"/>
                        <a:ext cx="16414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>
            <a:extLst>
              <a:ext uri="{FF2B5EF4-FFF2-40B4-BE49-F238E27FC236}">
                <a16:creationId xmlns:a16="http://schemas.microsoft.com/office/drawing/2014/main" id="{DBA0BC56-7168-4C6B-86D4-18D68764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6260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4F5177A5-A4A8-4FA6-8978-C5E51991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110509"/>
            <a:ext cx="1025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51211" name="Object 9">
            <a:extLst>
              <a:ext uri="{FF2B5EF4-FFF2-40B4-BE49-F238E27FC236}">
                <a16:creationId xmlns:a16="http://schemas.microsoft.com/office/drawing/2014/main" id="{773C13E3-C7B4-4655-B8CC-B83F4D291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17339"/>
              </p:ext>
            </p:extLst>
          </p:nvPr>
        </p:nvGraphicFramePr>
        <p:xfrm>
          <a:off x="574675" y="5061421"/>
          <a:ext cx="7683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7" r:id="rId5" imgW="3047760" imgH="406080" progId="Equation.3">
                  <p:embed/>
                </p:oleObj>
              </mc:Choice>
              <mc:Fallback>
                <p:oleObj r:id="rId5" imgW="3047760" imgH="406080" progId="Equation.3">
                  <p:embed/>
                  <p:pic>
                    <p:nvPicPr>
                      <p:cNvPr id="51211" name="Object 9">
                        <a:extLst>
                          <a:ext uri="{FF2B5EF4-FFF2-40B4-BE49-F238E27FC236}">
                            <a16:creationId xmlns:a16="http://schemas.microsoft.com/office/drawing/2014/main" id="{773C13E3-C7B4-4655-B8CC-B83F4D291D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061421"/>
                        <a:ext cx="76835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1">
            <a:extLst>
              <a:ext uri="{FF2B5EF4-FFF2-40B4-BE49-F238E27FC236}">
                <a16:creationId xmlns:a16="http://schemas.microsoft.com/office/drawing/2014/main" id="{2EFEE730-1A85-49DD-80A4-087B2ECFD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955978"/>
              </p:ext>
            </p:extLst>
          </p:nvPr>
        </p:nvGraphicFramePr>
        <p:xfrm>
          <a:off x="1346200" y="2534121"/>
          <a:ext cx="20097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8" r:id="rId7" imgW="914400" imgH="266400" progId="Equation.3">
                  <p:embed/>
                </p:oleObj>
              </mc:Choice>
              <mc:Fallback>
                <p:oleObj r:id="rId7" imgW="914400" imgH="266400" progId="Equation.3">
                  <p:embed/>
                  <p:pic>
                    <p:nvPicPr>
                      <p:cNvPr id="51213" name="Object 11">
                        <a:extLst>
                          <a:ext uri="{FF2B5EF4-FFF2-40B4-BE49-F238E27FC236}">
                            <a16:creationId xmlns:a16="http://schemas.microsoft.com/office/drawing/2014/main" id="{2EFEE730-1A85-49DD-80A4-087B2ECFD6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534121"/>
                        <a:ext cx="20097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2">
            <a:extLst>
              <a:ext uri="{FF2B5EF4-FFF2-40B4-BE49-F238E27FC236}">
                <a16:creationId xmlns:a16="http://schemas.microsoft.com/office/drawing/2014/main" id="{4992FA23-2E2F-4540-81D8-6888A16A8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290747"/>
              </p:ext>
            </p:extLst>
          </p:nvPr>
        </p:nvGraphicFramePr>
        <p:xfrm>
          <a:off x="2487191" y="3081808"/>
          <a:ext cx="2892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9" name="Equation" r:id="rId9" imgW="1218960" imgH="279360" progId="Equation.DSMT4">
                  <p:embed/>
                </p:oleObj>
              </mc:Choice>
              <mc:Fallback>
                <p:oleObj name="Equation" r:id="rId9" imgW="1218960" imgH="279360" progId="Equation.DSMT4">
                  <p:embed/>
                  <p:pic>
                    <p:nvPicPr>
                      <p:cNvPr id="51214" name="Object 12">
                        <a:extLst>
                          <a:ext uri="{FF2B5EF4-FFF2-40B4-BE49-F238E27FC236}">
                            <a16:creationId xmlns:a16="http://schemas.microsoft.com/office/drawing/2014/main" id="{4992FA23-2E2F-4540-81D8-6888A16A86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191" y="3081808"/>
                        <a:ext cx="2892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24">
            <a:extLst>
              <a:ext uri="{FF2B5EF4-FFF2-40B4-BE49-F238E27FC236}">
                <a16:creationId xmlns:a16="http://schemas.microsoft.com/office/drawing/2014/main" id="{F9B6B023-A65D-49CE-9F16-626FC71B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625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</a:p>
        </p:txBody>
      </p:sp>
      <p:sp>
        <p:nvSpPr>
          <p:cNvPr id="13326" name="Text Box 25">
            <a:extLst>
              <a:ext uri="{FF2B5EF4-FFF2-40B4-BE49-F238E27FC236}">
                <a16:creationId xmlns:a16="http://schemas.microsoft.com/office/drawing/2014/main" id="{2E96D90E-3A33-4F9E-9BBE-CFFFBBCFB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改变积分的次序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327" name="Object 26">
            <a:extLst>
              <a:ext uri="{FF2B5EF4-FFF2-40B4-BE49-F238E27FC236}">
                <a16:creationId xmlns:a16="http://schemas.microsoft.com/office/drawing/2014/main" id="{4B68C7C6-8861-42E1-9F09-20E4642D1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063337"/>
              </p:ext>
            </p:extLst>
          </p:nvPr>
        </p:nvGraphicFramePr>
        <p:xfrm>
          <a:off x="2344738" y="282575"/>
          <a:ext cx="53990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0" r:id="rId11" imgW="2209680" imgH="368280" progId="Equation.3">
                  <p:embed/>
                </p:oleObj>
              </mc:Choice>
              <mc:Fallback>
                <p:oleObj r:id="rId11" imgW="2209680" imgH="368280" progId="Equation.3">
                  <p:embed/>
                  <p:pic>
                    <p:nvPicPr>
                      <p:cNvPr id="13327" name="Object 26">
                        <a:extLst>
                          <a:ext uri="{FF2B5EF4-FFF2-40B4-BE49-F238E27FC236}">
                            <a16:creationId xmlns:a16="http://schemas.microsoft.com/office/drawing/2014/main" id="{4B68C7C6-8861-42E1-9F09-20E4642D14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82575"/>
                        <a:ext cx="539908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27">
            <a:extLst>
              <a:ext uri="{FF2B5EF4-FFF2-40B4-BE49-F238E27FC236}">
                <a16:creationId xmlns:a16="http://schemas.microsoft.com/office/drawing/2014/main" id="{1AA3DB2C-EFAA-4BD7-938F-C36C1A8CF7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557729"/>
              </p:ext>
            </p:extLst>
          </p:nvPr>
        </p:nvGraphicFramePr>
        <p:xfrm>
          <a:off x="1346200" y="3912071"/>
          <a:ext cx="13954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1" r:id="rId13" imgW="495000" imgH="355320" progId="Equation.3">
                  <p:embed/>
                </p:oleObj>
              </mc:Choice>
              <mc:Fallback>
                <p:oleObj r:id="rId13" imgW="495000" imgH="355320" progId="Equation.3">
                  <p:embed/>
                  <p:pic>
                    <p:nvPicPr>
                      <p:cNvPr id="51218" name="Object 27">
                        <a:extLst>
                          <a:ext uri="{FF2B5EF4-FFF2-40B4-BE49-F238E27FC236}">
                            <a16:creationId xmlns:a16="http://schemas.microsoft.com/office/drawing/2014/main" id="{1AA3DB2C-EFAA-4BD7-938F-C36C1A8CF7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912071"/>
                        <a:ext cx="13954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28">
            <a:extLst>
              <a:ext uri="{FF2B5EF4-FFF2-40B4-BE49-F238E27FC236}">
                <a16:creationId xmlns:a16="http://schemas.microsoft.com/office/drawing/2014/main" id="{AFFE3D6C-417E-4E27-AABC-57732818F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80193"/>
              </p:ext>
            </p:extLst>
          </p:nvPr>
        </p:nvGraphicFramePr>
        <p:xfrm>
          <a:off x="2625725" y="3829521"/>
          <a:ext cx="26987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2" r:id="rId15" imgW="1218960" imgH="444240" progId="Equation.3">
                  <p:embed/>
                </p:oleObj>
              </mc:Choice>
              <mc:Fallback>
                <p:oleObj r:id="rId15" imgW="1218960" imgH="444240" progId="Equation.3">
                  <p:embed/>
                  <p:pic>
                    <p:nvPicPr>
                      <p:cNvPr id="51219" name="Object 28">
                        <a:extLst>
                          <a:ext uri="{FF2B5EF4-FFF2-40B4-BE49-F238E27FC236}">
                            <a16:creationId xmlns:a16="http://schemas.microsoft.com/office/drawing/2014/main" id="{AFFE3D6C-417E-4E27-AABC-57732818F3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829521"/>
                        <a:ext cx="26987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31">
            <a:extLst>
              <a:ext uri="{FF2B5EF4-FFF2-40B4-BE49-F238E27FC236}">
                <a16:creationId xmlns:a16="http://schemas.microsoft.com/office/drawing/2014/main" id="{8B528E14-5C66-4543-B766-92A4F40E8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19193"/>
              </p:ext>
            </p:extLst>
          </p:nvPr>
        </p:nvGraphicFramePr>
        <p:xfrm>
          <a:off x="3212307" y="1724496"/>
          <a:ext cx="164147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3" name="Equation" r:id="rId17" imgW="583920" imgH="266400" progId="Equation.DSMT4">
                  <p:embed/>
                </p:oleObj>
              </mc:Choice>
              <mc:Fallback>
                <p:oleObj name="Equation" r:id="rId17" imgW="583920" imgH="266400" progId="Equation.DSMT4">
                  <p:embed/>
                  <p:pic>
                    <p:nvPicPr>
                      <p:cNvPr id="51222" name="Object 31">
                        <a:extLst>
                          <a:ext uri="{FF2B5EF4-FFF2-40B4-BE49-F238E27FC236}">
                            <a16:creationId xmlns:a16="http://schemas.microsoft.com/office/drawing/2014/main" id="{8B528E14-5C66-4543-B766-92A4F40E86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307" y="1724496"/>
                        <a:ext cx="164147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9" name="Freeform 39">
            <a:extLst>
              <a:ext uri="{FF2B5EF4-FFF2-40B4-BE49-F238E27FC236}">
                <a16:creationId xmlns:a16="http://schemas.microsoft.com/office/drawing/2014/main" id="{A52967EF-A276-4798-BCD6-82A05495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378546"/>
            <a:ext cx="2038350" cy="2009775"/>
          </a:xfrm>
          <a:custGeom>
            <a:avLst/>
            <a:gdLst>
              <a:gd name="T0" fmla="*/ 18 w 1284"/>
              <a:gd name="T1" fmla="*/ 1110 h 1266"/>
              <a:gd name="T2" fmla="*/ 42 w 1284"/>
              <a:gd name="T3" fmla="*/ 1026 h 1266"/>
              <a:gd name="T4" fmla="*/ 72 w 1284"/>
              <a:gd name="T5" fmla="*/ 966 h 1266"/>
              <a:gd name="T6" fmla="*/ 96 w 1284"/>
              <a:gd name="T7" fmla="*/ 918 h 1266"/>
              <a:gd name="T8" fmla="*/ 120 w 1284"/>
              <a:gd name="T9" fmla="*/ 876 h 1266"/>
              <a:gd name="T10" fmla="*/ 150 w 1284"/>
              <a:gd name="T11" fmla="*/ 834 h 1266"/>
              <a:gd name="T12" fmla="*/ 174 w 1284"/>
              <a:gd name="T13" fmla="*/ 798 h 1266"/>
              <a:gd name="T14" fmla="*/ 198 w 1284"/>
              <a:gd name="T15" fmla="*/ 768 h 1266"/>
              <a:gd name="T16" fmla="*/ 222 w 1284"/>
              <a:gd name="T17" fmla="*/ 738 h 1266"/>
              <a:gd name="T18" fmla="*/ 252 w 1284"/>
              <a:gd name="T19" fmla="*/ 708 h 1266"/>
              <a:gd name="T20" fmla="*/ 276 w 1284"/>
              <a:gd name="T21" fmla="*/ 678 h 1266"/>
              <a:gd name="T22" fmla="*/ 300 w 1284"/>
              <a:gd name="T23" fmla="*/ 654 h 1266"/>
              <a:gd name="T24" fmla="*/ 324 w 1284"/>
              <a:gd name="T25" fmla="*/ 624 h 1266"/>
              <a:gd name="T26" fmla="*/ 354 w 1284"/>
              <a:gd name="T27" fmla="*/ 600 h 1266"/>
              <a:gd name="T28" fmla="*/ 378 w 1284"/>
              <a:gd name="T29" fmla="*/ 576 h 1266"/>
              <a:gd name="T30" fmla="*/ 402 w 1284"/>
              <a:gd name="T31" fmla="*/ 552 h 1266"/>
              <a:gd name="T32" fmla="*/ 432 w 1284"/>
              <a:gd name="T33" fmla="*/ 534 h 1266"/>
              <a:gd name="T34" fmla="*/ 456 w 1284"/>
              <a:gd name="T35" fmla="*/ 510 h 1266"/>
              <a:gd name="T36" fmla="*/ 480 w 1284"/>
              <a:gd name="T37" fmla="*/ 492 h 1266"/>
              <a:gd name="T38" fmla="*/ 504 w 1284"/>
              <a:gd name="T39" fmla="*/ 468 h 1266"/>
              <a:gd name="T40" fmla="*/ 534 w 1284"/>
              <a:gd name="T41" fmla="*/ 450 h 1266"/>
              <a:gd name="T42" fmla="*/ 558 w 1284"/>
              <a:gd name="T43" fmla="*/ 432 h 1266"/>
              <a:gd name="T44" fmla="*/ 582 w 1284"/>
              <a:gd name="T45" fmla="*/ 414 h 1266"/>
              <a:gd name="T46" fmla="*/ 606 w 1284"/>
              <a:gd name="T47" fmla="*/ 390 h 1266"/>
              <a:gd name="T48" fmla="*/ 636 w 1284"/>
              <a:gd name="T49" fmla="*/ 372 h 1266"/>
              <a:gd name="T50" fmla="*/ 660 w 1284"/>
              <a:gd name="T51" fmla="*/ 354 h 1266"/>
              <a:gd name="T52" fmla="*/ 684 w 1284"/>
              <a:gd name="T53" fmla="*/ 342 h 1266"/>
              <a:gd name="T54" fmla="*/ 714 w 1284"/>
              <a:gd name="T55" fmla="*/ 324 h 1266"/>
              <a:gd name="T56" fmla="*/ 738 w 1284"/>
              <a:gd name="T57" fmla="*/ 306 h 1266"/>
              <a:gd name="T58" fmla="*/ 762 w 1284"/>
              <a:gd name="T59" fmla="*/ 288 h 1266"/>
              <a:gd name="T60" fmla="*/ 786 w 1284"/>
              <a:gd name="T61" fmla="*/ 270 h 1266"/>
              <a:gd name="T62" fmla="*/ 816 w 1284"/>
              <a:gd name="T63" fmla="*/ 258 h 1266"/>
              <a:gd name="T64" fmla="*/ 840 w 1284"/>
              <a:gd name="T65" fmla="*/ 240 h 1266"/>
              <a:gd name="T66" fmla="*/ 864 w 1284"/>
              <a:gd name="T67" fmla="*/ 222 h 1266"/>
              <a:gd name="T68" fmla="*/ 888 w 1284"/>
              <a:gd name="T69" fmla="*/ 210 h 1266"/>
              <a:gd name="T70" fmla="*/ 918 w 1284"/>
              <a:gd name="T71" fmla="*/ 192 h 1266"/>
              <a:gd name="T72" fmla="*/ 942 w 1284"/>
              <a:gd name="T73" fmla="*/ 180 h 1266"/>
              <a:gd name="T74" fmla="*/ 966 w 1284"/>
              <a:gd name="T75" fmla="*/ 162 h 1266"/>
              <a:gd name="T76" fmla="*/ 996 w 1284"/>
              <a:gd name="T77" fmla="*/ 150 h 1266"/>
              <a:gd name="T78" fmla="*/ 1020 w 1284"/>
              <a:gd name="T79" fmla="*/ 138 h 1266"/>
              <a:gd name="T80" fmla="*/ 1044 w 1284"/>
              <a:gd name="T81" fmla="*/ 120 h 1266"/>
              <a:gd name="T82" fmla="*/ 1068 w 1284"/>
              <a:gd name="T83" fmla="*/ 108 h 1266"/>
              <a:gd name="T84" fmla="*/ 1098 w 1284"/>
              <a:gd name="T85" fmla="*/ 96 h 1266"/>
              <a:gd name="T86" fmla="*/ 1122 w 1284"/>
              <a:gd name="T87" fmla="*/ 78 h 1266"/>
              <a:gd name="T88" fmla="*/ 1146 w 1284"/>
              <a:gd name="T89" fmla="*/ 66 h 1266"/>
              <a:gd name="T90" fmla="*/ 1170 w 1284"/>
              <a:gd name="T91" fmla="*/ 54 h 1266"/>
              <a:gd name="T92" fmla="*/ 1200 w 1284"/>
              <a:gd name="T93" fmla="*/ 42 h 1266"/>
              <a:gd name="T94" fmla="*/ 1224 w 1284"/>
              <a:gd name="T95" fmla="*/ 30 h 1266"/>
              <a:gd name="T96" fmla="*/ 1248 w 1284"/>
              <a:gd name="T97" fmla="*/ 12 h 1266"/>
              <a:gd name="T98" fmla="*/ 1278 w 1284"/>
              <a:gd name="T9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4" h="1266">
                <a:moveTo>
                  <a:pt x="0" y="1266"/>
                </a:moveTo>
                <a:lnTo>
                  <a:pt x="6" y="1176"/>
                </a:lnTo>
                <a:lnTo>
                  <a:pt x="12" y="1140"/>
                </a:lnTo>
                <a:lnTo>
                  <a:pt x="18" y="1110"/>
                </a:lnTo>
                <a:lnTo>
                  <a:pt x="24" y="1086"/>
                </a:lnTo>
                <a:lnTo>
                  <a:pt x="30" y="1068"/>
                </a:lnTo>
                <a:lnTo>
                  <a:pt x="36" y="1044"/>
                </a:lnTo>
                <a:lnTo>
                  <a:pt x="42" y="1026"/>
                </a:lnTo>
                <a:lnTo>
                  <a:pt x="54" y="1014"/>
                </a:lnTo>
                <a:lnTo>
                  <a:pt x="60" y="996"/>
                </a:lnTo>
                <a:lnTo>
                  <a:pt x="66" y="984"/>
                </a:lnTo>
                <a:lnTo>
                  <a:pt x="72" y="966"/>
                </a:lnTo>
                <a:lnTo>
                  <a:pt x="78" y="954"/>
                </a:lnTo>
                <a:lnTo>
                  <a:pt x="84" y="942"/>
                </a:lnTo>
                <a:lnTo>
                  <a:pt x="90" y="930"/>
                </a:lnTo>
                <a:lnTo>
                  <a:pt x="96" y="918"/>
                </a:lnTo>
                <a:lnTo>
                  <a:pt x="102" y="906"/>
                </a:lnTo>
                <a:lnTo>
                  <a:pt x="108" y="894"/>
                </a:lnTo>
                <a:lnTo>
                  <a:pt x="114" y="888"/>
                </a:lnTo>
                <a:lnTo>
                  <a:pt x="120" y="876"/>
                </a:lnTo>
                <a:lnTo>
                  <a:pt x="126" y="864"/>
                </a:lnTo>
                <a:lnTo>
                  <a:pt x="132" y="858"/>
                </a:lnTo>
                <a:lnTo>
                  <a:pt x="138" y="846"/>
                </a:lnTo>
                <a:lnTo>
                  <a:pt x="150" y="834"/>
                </a:lnTo>
                <a:lnTo>
                  <a:pt x="156" y="828"/>
                </a:lnTo>
                <a:lnTo>
                  <a:pt x="162" y="816"/>
                </a:lnTo>
                <a:lnTo>
                  <a:pt x="168" y="810"/>
                </a:lnTo>
                <a:lnTo>
                  <a:pt x="174" y="798"/>
                </a:lnTo>
                <a:lnTo>
                  <a:pt x="180" y="792"/>
                </a:lnTo>
                <a:lnTo>
                  <a:pt x="186" y="786"/>
                </a:lnTo>
                <a:lnTo>
                  <a:pt x="192" y="774"/>
                </a:lnTo>
                <a:lnTo>
                  <a:pt x="198" y="768"/>
                </a:lnTo>
                <a:lnTo>
                  <a:pt x="204" y="762"/>
                </a:lnTo>
                <a:lnTo>
                  <a:pt x="210" y="750"/>
                </a:lnTo>
                <a:lnTo>
                  <a:pt x="216" y="744"/>
                </a:lnTo>
                <a:lnTo>
                  <a:pt x="222" y="738"/>
                </a:lnTo>
                <a:lnTo>
                  <a:pt x="228" y="726"/>
                </a:lnTo>
                <a:lnTo>
                  <a:pt x="240" y="720"/>
                </a:lnTo>
                <a:lnTo>
                  <a:pt x="246" y="714"/>
                </a:lnTo>
                <a:lnTo>
                  <a:pt x="252" y="708"/>
                </a:lnTo>
                <a:lnTo>
                  <a:pt x="258" y="702"/>
                </a:lnTo>
                <a:lnTo>
                  <a:pt x="264" y="690"/>
                </a:lnTo>
                <a:lnTo>
                  <a:pt x="270" y="684"/>
                </a:lnTo>
                <a:lnTo>
                  <a:pt x="276" y="678"/>
                </a:lnTo>
                <a:lnTo>
                  <a:pt x="282" y="672"/>
                </a:lnTo>
                <a:lnTo>
                  <a:pt x="288" y="666"/>
                </a:lnTo>
                <a:lnTo>
                  <a:pt x="294" y="660"/>
                </a:lnTo>
                <a:lnTo>
                  <a:pt x="300" y="654"/>
                </a:lnTo>
                <a:lnTo>
                  <a:pt x="306" y="648"/>
                </a:lnTo>
                <a:lnTo>
                  <a:pt x="312" y="636"/>
                </a:lnTo>
                <a:lnTo>
                  <a:pt x="318" y="630"/>
                </a:lnTo>
                <a:lnTo>
                  <a:pt x="324" y="624"/>
                </a:lnTo>
                <a:lnTo>
                  <a:pt x="336" y="618"/>
                </a:lnTo>
                <a:lnTo>
                  <a:pt x="342" y="612"/>
                </a:lnTo>
                <a:lnTo>
                  <a:pt x="348" y="606"/>
                </a:lnTo>
                <a:lnTo>
                  <a:pt x="354" y="600"/>
                </a:lnTo>
                <a:lnTo>
                  <a:pt x="360" y="594"/>
                </a:lnTo>
                <a:lnTo>
                  <a:pt x="366" y="588"/>
                </a:lnTo>
                <a:lnTo>
                  <a:pt x="372" y="582"/>
                </a:lnTo>
                <a:lnTo>
                  <a:pt x="378" y="576"/>
                </a:lnTo>
                <a:lnTo>
                  <a:pt x="384" y="570"/>
                </a:lnTo>
                <a:lnTo>
                  <a:pt x="390" y="564"/>
                </a:lnTo>
                <a:lnTo>
                  <a:pt x="396" y="558"/>
                </a:lnTo>
                <a:lnTo>
                  <a:pt x="402" y="552"/>
                </a:lnTo>
                <a:lnTo>
                  <a:pt x="408" y="552"/>
                </a:lnTo>
                <a:lnTo>
                  <a:pt x="414" y="546"/>
                </a:lnTo>
                <a:lnTo>
                  <a:pt x="420" y="540"/>
                </a:lnTo>
                <a:lnTo>
                  <a:pt x="432" y="534"/>
                </a:lnTo>
                <a:lnTo>
                  <a:pt x="438" y="528"/>
                </a:lnTo>
                <a:lnTo>
                  <a:pt x="444" y="522"/>
                </a:lnTo>
                <a:lnTo>
                  <a:pt x="450" y="516"/>
                </a:lnTo>
                <a:lnTo>
                  <a:pt x="456" y="510"/>
                </a:lnTo>
                <a:lnTo>
                  <a:pt x="462" y="504"/>
                </a:lnTo>
                <a:lnTo>
                  <a:pt x="468" y="498"/>
                </a:lnTo>
                <a:lnTo>
                  <a:pt x="474" y="498"/>
                </a:lnTo>
                <a:lnTo>
                  <a:pt x="480" y="492"/>
                </a:lnTo>
                <a:lnTo>
                  <a:pt x="486" y="486"/>
                </a:lnTo>
                <a:lnTo>
                  <a:pt x="492" y="480"/>
                </a:lnTo>
                <a:lnTo>
                  <a:pt x="498" y="474"/>
                </a:lnTo>
                <a:lnTo>
                  <a:pt x="504" y="468"/>
                </a:lnTo>
                <a:lnTo>
                  <a:pt x="510" y="462"/>
                </a:lnTo>
                <a:lnTo>
                  <a:pt x="522" y="462"/>
                </a:lnTo>
                <a:lnTo>
                  <a:pt x="528" y="456"/>
                </a:lnTo>
                <a:lnTo>
                  <a:pt x="534" y="450"/>
                </a:lnTo>
                <a:lnTo>
                  <a:pt x="540" y="444"/>
                </a:lnTo>
                <a:lnTo>
                  <a:pt x="546" y="438"/>
                </a:lnTo>
                <a:lnTo>
                  <a:pt x="552" y="438"/>
                </a:lnTo>
                <a:lnTo>
                  <a:pt x="558" y="432"/>
                </a:lnTo>
                <a:lnTo>
                  <a:pt x="564" y="426"/>
                </a:lnTo>
                <a:lnTo>
                  <a:pt x="570" y="420"/>
                </a:lnTo>
                <a:lnTo>
                  <a:pt x="576" y="414"/>
                </a:lnTo>
                <a:lnTo>
                  <a:pt x="582" y="414"/>
                </a:lnTo>
                <a:lnTo>
                  <a:pt x="588" y="408"/>
                </a:lnTo>
                <a:lnTo>
                  <a:pt x="594" y="402"/>
                </a:lnTo>
                <a:lnTo>
                  <a:pt x="600" y="396"/>
                </a:lnTo>
                <a:lnTo>
                  <a:pt x="606" y="390"/>
                </a:lnTo>
                <a:lnTo>
                  <a:pt x="618" y="390"/>
                </a:lnTo>
                <a:lnTo>
                  <a:pt x="624" y="384"/>
                </a:lnTo>
                <a:lnTo>
                  <a:pt x="630" y="378"/>
                </a:lnTo>
                <a:lnTo>
                  <a:pt x="636" y="372"/>
                </a:lnTo>
                <a:lnTo>
                  <a:pt x="642" y="372"/>
                </a:lnTo>
                <a:lnTo>
                  <a:pt x="648" y="366"/>
                </a:lnTo>
                <a:lnTo>
                  <a:pt x="654" y="360"/>
                </a:lnTo>
                <a:lnTo>
                  <a:pt x="660" y="354"/>
                </a:lnTo>
                <a:lnTo>
                  <a:pt x="666" y="354"/>
                </a:lnTo>
                <a:lnTo>
                  <a:pt x="672" y="348"/>
                </a:lnTo>
                <a:lnTo>
                  <a:pt x="678" y="342"/>
                </a:lnTo>
                <a:lnTo>
                  <a:pt x="684" y="342"/>
                </a:lnTo>
                <a:lnTo>
                  <a:pt x="690" y="336"/>
                </a:lnTo>
                <a:lnTo>
                  <a:pt x="696" y="330"/>
                </a:lnTo>
                <a:lnTo>
                  <a:pt x="702" y="324"/>
                </a:lnTo>
                <a:lnTo>
                  <a:pt x="714" y="324"/>
                </a:lnTo>
                <a:lnTo>
                  <a:pt x="720" y="318"/>
                </a:lnTo>
                <a:lnTo>
                  <a:pt x="726" y="312"/>
                </a:lnTo>
                <a:lnTo>
                  <a:pt x="732" y="312"/>
                </a:lnTo>
                <a:lnTo>
                  <a:pt x="738" y="306"/>
                </a:lnTo>
                <a:lnTo>
                  <a:pt x="744" y="300"/>
                </a:lnTo>
                <a:lnTo>
                  <a:pt x="750" y="294"/>
                </a:lnTo>
                <a:lnTo>
                  <a:pt x="756" y="294"/>
                </a:lnTo>
                <a:lnTo>
                  <a:pt x="762" y="288"/>
                </a:lnTo>
                <a:lnTo>
                  <a:pt x="768" y="282"/>
                </a:lnTo>
                <a:lnTo>
                  <a:pt x="774" y="282"/>
                </a:lnTo>
                <a:lnTo>
                  <a:pt x="780" y="276"/>
                </a:lnTo>
                <a:lnTo>
                  <a:pt x="786" y="270"/>
                </a:lnTo>
                <a:lnTo>
                  <a:pt x="792" y="270"/>
                </a:lnTo>
                <a:lnTo>
                  <a:pt x="804" y="264"/>
                </a:lnTo>
                <a:lnTo>
                  <a:pt x="810" y="258"/>
                </a:lnTo>
                <a:lnTo>
                  <a:pt x="816" y="258"/>
                </a:lnTo>
                <a:lnTo>
                  <a:pt x="822" y="252"/>
                </a:lnTo>
                <a:lnTo>
                  <a:pt x="828" y="246"/>
                </a:lnTo>
                <a:lnTo>
                  <a:pt x="834" y="246"/>
                </a:lnTo>
                <a:lnTo>
                  <a:pt x="840" y="240"/>
                </a:lnTo>
                <a:lnTo>
                  <a:pt x="846" y="234"/>
                </a:lnTo>
                <a:lnTo>
                  <a:pt x="852" y="234"/>
                </a:lnTo>
                <a:lnTo>
                  <a:pt x="858" y="228"/>
                </a:lnTo>
                <a:lnTo>
                  <a:pt x="864" y="222"/>
                </a:lnTo>
                <a:lnTo>
                  <a:pt x="870" y="222"/>
                </a:lnTo>
                <a:lnTo>
                  <a:pt x="876" y="216"/>
                </a:lnTo>
                <a:lnTo>
                  <a:pt x="882" y="216"/>
                </a:lnTo>
                <a:lnTo>
                  <a:pt x="888" y="210"/>
                </a:lnTo>
                <a:lnTo>
                  <a:pt x="900" y="204"/>
                </a:lnTo>
                <a:lnTo>
                  <a:pt x="906" y="204"/>
                </a:lnTo>
                <a:lnTo>
                  <a:pt x="912" y="198"/>
                </a:lnTo>
                <a:lnTo>
                  <a:pt x="918" y="192"/>
                </a:lnTo>
                <a:lnTo>
                  <a:pt x="924" y="192"/>
                </a:lnTo>
                <a:lnTo>
                  <a:pt x="930" y="186"/>
                </a:lnTo>
                <a:lnTo>
                  <a:pt x="936" y="186"/>
                </a:lnTo>
                <a:lnTo>
                  <a:pt x="942" y="180"/>
                </a:lnTo>
                <a:lnTo>
                  <a:pt x="948" y="174"/>
                </a:lnTo>
                <a:lnTo>
                  <a:pt x="954" y="174"/>
                </a:lnTo>
                <a:lnTo>
                  <a:pt x="960" y="168"/>
                </a:lnTo>
                <a:lnTo>
                  <a:pt x="966" y="162"/>
                </a:lnTo>
                <a:lnTo>
                  <a:pt x="972" y="162"/>
                </a:lnTo>
                <a:lnTo>
                  <a:pt x="978" y="156"/>
                </a:lnTo>
                <a:lnTo>
                  <a:pt x="984" y="156"/>
                </a:lnTo>
                <a:lnTo>
                  <a:pt x="996" y="150"/>
                </a:lnTo>
                <a:lnTo>
                  <a:pt x="1002" y="144"/>
                </a:lnTo>
                <a:lnTo>
                  <a:pt x="1008" y="144"/>
                </a:lnTo>
                <a:lnTo>
                  <a:pt x="1014" y="138"/>
                </a:lnTo>
                <a:lnTo>
                  <a:pt x="1020" y="138"/>
                </a:lnTo>
                <a:lnTo>
                  <a:pt x="1026" y="132"/>
                </a:lnTo>
                <a:lnTo>
                  <a:pt x="1032" y="132"/>
                </a:lnTo>
                <a:lnTo>
                  <a:pt x="1038" y="126"/>
                </a:lnTo>
                <a:lnTo>
                  <a:pt x="1044" y="120"/>
                </a:lnTo>
                <a:lnTo>
                  <a:pt x="1050" y="120"/>
                </a:lnTo>
                <a:lnTo>
                  <a:pt x="1056" y="114"/>
                </a:lnTo>
                <a:lnTo>
                  <a:pt x="1062" y="114"/>
                </a:lnTo>
                <a:lnTo>
                  <a:pt x="1068" y="108"/>
                </a:lnTo>
                <a:lnTo>
                  <a:pt x="1074" y="102"/>
                </a:lnTo>
                <a:lnTo>
                  <a:pt x="1080" y="102"/>
                </a:lnTo>
                <a:lnTo>
                  <a:pt x="1092" y="96"/>
                </a:lnTo>
                <a:lnTo>
                  <a:pt x="1098" y="96"/>
                </a:lnTo>
                <a:lnTo>
                  <a:pt x="1104" y="90"/>
                </a:lnTo>
                <a:lnTo>
                  <a:pt x="1110" y="90"/>
                </a:lnTo>
                <a:lnTo>
                  <a:pt x="1116" y="84"/>
                </a:lnTo>
                <a:lnTo>
                  <a:pt x="1122" y="78"/>
                </a:lnTo>
                <a:lnTo>
                  <a:pt x="1128" y="78"/>
                </a:lnTo>
                <a:lnTo>
                  <a:pt x="1134" y="72"/>
                </a:lnTo>
                <a:lnTo>
                  <a:pt x="1140" y="72"/>
                </a:lnTo>
                <a:lnTo>
                  <a:pt x="1146" y="66"/>
                </a:lnTo>
                <a:lnTo>
                  <a:pt x="1152" y="66"/>
                </a:lnTo>
                <a:lnTo>
                  <a:pt x="1158" y="60"/>
                </a:lnTo>
                <a:lnTo>
                  <a:pt x="1164" y="60"/>
                </a:lnTo>
                <a:lnTo>
                  <a:pt x="1170" y="54"/>
                </a:lnTo>
                <a:lnTo>
                  <a:pt x="1182" y="48"/>
                </a:lnTo>
                <a:lnTo>
                  <a:pt x="1188" y="48"/>
                </a:lnTo>
                <a:lnTo>
                  <a:pt x="1194" y="42"/>
                </a:lnTo>
                <a:lnTo>
                  <a:pt x="1200" y="42"/>
                </a:lnTo>
                <a:lnTo>
                  <a:pt x="1206" y="36"/>
                </a:lnTo>
                <a:lnTo>
                  <a:pt x="1212" y="36"/>
                </a:lnTo>
                <a:lnTo>
                  <a:pt x="1218" y="30"/>
                </a:lnTo>
                <a:lnTo>
                  <a:pt x="1224" y="30"/>
                </a:lnTo>
                <a:lnTo>
                  <a:pt x="1230" y="24"/>
                </a:lnTo>
                <a:lnTo>
                  <a:pt x="1236" y="24"/>
                </a:lnTo>
                <a:lnTo>
                  <a:pt x="1242" y="18"/>
                </a:lnTo>
                <a:lnTo>
                  <a:pt x="1248" y="12"/>
                </a:lnTo>
                <a:lnTo>
                  <a:pt x="1254" y="12"/>
                </a:lnTo>
                <a:lnTo>
                  <a:pt x="1260" y="6"/>
                </a:lnTo>
                <a:lnTo>
                  <a:pt x="1266" y="6"/>
                </a:lnTo>
                <a:lnTo>
                  <a:pt x="1278" y="0"/>
                </a:lnTo>
                <a:lnTo>
                  <a:pt x="1284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030034FB-BC4D-42FB-8E09-C8F68CAA3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6763" y="2342034"/>
            <a:ext cx="0" cy="2051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C39A8BD-F79F-4DD2-8B88-D744D9436EAF}"/>
              </a:ext>
            </a:extLst>
          </p:cNvPr>
          <p:cNvGrpSpPr>
            <a:grpSpLocks/>
          </p:cNvGrpSpPr>
          <p:nvPr/>
        </p:nvGrpSpPr>
        <p:grpSpPr bwMode="auto">
          <a:xfrm>
            <a:off x="6340475" y="3378671"/>
            <a:ext cx="2038350" cy="1009650"/>
            <a:chOff x="2202" y="2271"/>
            <a:chExt cx="1284" cy="636"/>
          </a:xfrm>
        </p:grpSpPr>
        <p:sp>
          <p:nvSpPr>
            <p:cNvPr id="13334" name="Freeform 42">
              <a:extLst>
                <a:ext uri="{FF2B5EF4-FFF2-40B4-BE49-F238E27FC236}">
                  <a16:creationId xmlns:a16="http://schemas.microsoft.com/office/drawing/2014/main" id="{ED4AD46C-D181-41DB-8DB3-7F2008CE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319"/>
              <a:ext cx="408" cy="588"/>
            </a:xfrm>
            <a:custGeom>
              <a:avLst/>
              <a:gdLst>
                <a:gd name="T0" fmla="*/ 6 w 408"/>
                <a:gd name="T1" fmla="*/ 522 h 588"/>
                <a:gd name="T2" fmla="*/ 6 w 408"/>
                <a:gd name="T3" fmla="*/ 486 h 588"/>
                <a:gd name="T4" fmla="*/ 12 w 408"/>
                <a:gd name="T5" fmla="*/ 462 h 588"/>
                <a:gd name="T6" fmla="*/ 18 w 408"/>
                <a:gd name="T7" fmla="*/ 438 h 588"/>
                <a:gd name="T8" fmla="*/ 24 w 408"/>
                <a:gd name="T9" fmla="*/ 420 h 588"/>
                <a:gd name="T10" fmla="*/ 30 w 408"/>
                <a:gd name="T11" fmla="*/ 408 h 588"/>
                <a:gd name="T12" fmla="*/ 30 w 408"/>
                <a:gd name="T13" fmla="*/ 390 h 588"/>
                <a:gd name="T14" fmla="*/ 36 w 408"/>
                <a:gd name="T15" fmla="*/ 372 h 588"/>
                <a:gd name="T16" fmla="*/ 42 w 408"/>
                <a:gd name="T17" fmla="*/ 354 h 588"/>
                <a:gd name="T18" fmla="*/ 48 w 408"/>
                <a:gd name="T19" fmla="*/ 342 h 588"/>
                <a:gd name="T20" fmla="*/ 54 w 408"/>
                <a:gd name="T21" fmla="*/ 330 h 588"/>
                <a:gd name="T22" fmla="*/ 66 w 408"/>
                <a:gd name="T23" fmla="*/ 312 h 588"/>
                <a:gd name="T24" fmla="*/ 72 w 408"/>
                <a:gd name="T25" fmla="*/ 300 h 588"/>
                <a:gd name="T26" fmla="*/ 78 w 408"/>
                <a:gd name="T27" fmla="*/ 282 h 588"/>
                <a:gd name="T28" fmla="*/ 90 w 408"/>
                <a:gd name="T29" fmla="*/ 270 h 588"/>
                <a:gd name="T30" fmla="*/ 96 w 408"/>
                <a:gd name="T31" fmla="*/ 258 h 588"/>
                <a:gd name="T32" fmla="*/ 102 w 408"/>
                <a:gd name="T33" fmla="*/ 246 h 588"/>
                <a:gd name="T34" fmla="*/ 108 w 408"/>
                <a:gd name="T35" fmla="*/ 234 h 588"/>
                <a:gd name="T36" fmla="*/ 120 w 408"/>
                <a:gd name="T37" fmla="*/ 222 h 588"/>
                <a:gd name="T38" fmla="*/ 126 w 408"/>
                <a:gd name="T39" fmla="*/ 210 h 588"/>
                <a:gd name="T40" fmla="*/ 138 w 408"/>
                <a:gd name="T41" fmla="*/ 198 h 588"/>
                <a:gd name="T42" fmla="*/ 144 w 408"/>
                <a:gd name="T43" fmla="*/ 186 h 588"/>
                <a:gd name="T44" fmla="*/ 156 w 408"/>
                <a:gd name="T45" fmla="*/ 174 h 588"/>
                <a:gd name="T46" fmla="*/ 168 w 408"/>
                <a:gd name="T47" fmla="*/ 162 h 588"/>
                <a:gd name="T48" fmla="*/ 174 w 408"/>
                <a:gd name="T49" fmla="*/ 150 h 588"/>
                <a:gd name="T50" fmla="*/ 186 w 408"/>
                <a:gd name="T51" fmla="*/ 144 h 588"/>
                <a:gd name="T52" fmla="*/ 192 w 408"/>
                <a:gd name="T53" fmla="*/ 132 h 588"/>
                <a:gd name="T54" fmla="*/ 204 w 408"/>
                <a:gd name="T55" fmla="*/ 126 h 588"/>
                <a:gd name="T56" fmla="*/ 216 w 408"/>
                <a:gd name="T57" fmla="*/ 114 h 588"/>
                <a:gd name="T58" fmla="*/ 228 w 408"/>
                <a:gd name="T59" fmla="*/ 102 h 588"/>
                <a:gd name="T60" fmla="*/ 240 w 408"/>
                <a:gd name="T61" fmla="*/ 96 h 588"/>
                <a:gd name="T62" fmla="*/ 252 w 408"/>
                <a:gd name="T63" fmla="*/ 84 h 588"/>
                <a:gd name="T64" fmla="*/ 264 w 408"/>
                <a:gd name="T65" fmla="*/ 78 h 588"/>
                <a:gd name="T66" fmla="*/ 276 w 408"/>
                <a:gd name="T67" fmla="*/ 66 h 588"/>
                <a:gd name="T68" fmla="*/ 288 w 408"/>
                <a:gd name="T69" fmla="*/ 60 h 588"/>
                <a:gd name="T70" fmla="*/ 300 w 408"/>
                <a:gd name="T71" fmla="*/ 48 h 588"/>
                <a:gd name="T72" fmla="*/ 312 w 408"/>
                <a:gd name="T73" fmla="*/ 42 h 588"/>
                <a:gd name="T74" fmla="*/ 330 w 408"/>
                <a:gd name="T75" fmla="*/ 36 h 588"/>
                <a:gd name="T76" fmla="*/ 342 w 408"/>
                <a:gd name="T77" fmla="*/ 24 h 588"/>
                <a:gd name="T78" fmla="*/ 354 w 408"/>
                <a:gd name="T79" fmla="*/ 18 h 588"/>
                <a:gd name="T80" fmla="*/ 366 w 408"/>
                <a:gd name="T81" fmla="*/ 12 h 588"/>
                <a:gd name="T82" fmla="*/ 384 w 408"/>
                <a:gd name="T83" fmla="*/ 6 h 588"/>
                <a:gd name="T84" fmla="*/ 396 w 408"/>
                <a:gd name="T8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588">
                  <a:moveTo>
                    <a:pt x="0" y="588"/>
                  </a:moveTo>
                  <a:lnTo>
                    <a:pt x="0" y="546"/>
                  </a:lnTo>
                  <a:lnTo>
                    <a:pt x="6" y="522"/>
                  </a:lnTo>
                  <a:lnTo>
                    <a:pt x="6" y="510"/>
                  </a:lnTo>
                  <a:lnTo>
                    <a:pt x="6" y="498"/>
                  </a:lnTo>
                  <a:lnTo>
                    <a:pt x="6" y="486"/>
                  </a:lnTo>
                  <a:lnTo>
                    <a:pt x="12" y="480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38"/>
                  </a:lnTo>
                  <a:lnTo>
                    <a:pt x="18" y="432"/>
                  </a:lnTo>
                  <a:lnTo>
                    <a:pt x="18" y="426"/>
                  </a:lnTo>
                  <a:lnTo>
                    <a:pt x="24" y="420"/>
                  </a:lnTo>
                  <a:lnTo>
                    <a:pt x="24" y="414"/>
                  </a:lnTo>
                  <a:lnTo>
                    <a:pt x="24" y="408"/>
                  </a:lnTo>
                  <a:lnTo>
                    <a:pt x="30" y="408"/>
                  </a:lnTo>
                  <a:lnTo>
                    <a:pt x="30" y="402"/>
                  </a:lnTo>
                  <a:lnTo>
                    <a:pt x="30" y="396"/>
                  </a:lnTo>
                  <a:lnTo>
                    <a:pt x="30" y="390"/>
                  </a:lnTo>
                  <a:lnTo>
                    <a:pt x="36" y="384"/>
                  </a:lnTo>
                  <a:lnTo>
                    <a:pt x="36" y="378"/>
                  </a:lnTo>
                  <a:lnTo>
                    <a:pt x="36" y="372"/>
                  </a:lnTo>
                  <a:lnTo>
                    <a:pt x="42" y="366"/>
                  </a:lnTo>
                  <a:lnTo>
                    <a:pt x="42" y="360"/>
                  </a:lnTo>
                  <a:lnTo>
                    <a:pt x="42" y="354"/>
                  </a:lnTo>
                  <a:lnTo>
                    <a:pt x="48" y="354"/>
                  </a:lnTo>
                  <a:lnTo>
                    <a:pt x="48" y="348"/>
                  </a:lnTo>
                  <a:lnTo>
                    <a:pt x="48" y="342"/>
                  </a:lnTo>
                  <a:lnTo>
                    <a:pt x="54" y="342"/>
                  </a:lnTo>
                  <a:lnTo>
                    <a:pt x="54" y="336"/>
                  </a:lnTo>
                  <a:lnTo>
                    <a:pt x="54" y="330"/>
                  </a:lnTo>
                  <a:lnTo>
                    <a:pt x="60" y="324"/>
                  </a:lnTo>
                  <a:lnTo>
                    <a:pt x="60" y="318"/>
                  </a:lnTo>
                  <a:lnTo>
                    <a:pt x="66" y="312"/>
                  </a:lnTo>
                  <a:lnTo>
                    <a:pt x="66" y="306"/>
                  </a:lnTo>
                  <a:lnTo>
                    <a:pt x="66" y="300"/>
                  </a:lnTo>
                  <a:lnTo>
                    <a:pt x="72" y="300"/>
                  </a:lnTo>
                  <a:lnTo>
                    <a:pt x="72" y="294"/>
                  </a:lnTo>
                  <a:lnTo>
                    <a:pt x="78" y="288"/>
                  </a:lnTo>
                  <a:lnTo>
                    <a:pt x="78" y="282"/>
                  </a:lnTo>
                  <a:lnTo>
                    <a:pt x="84" y="276"/>
                  </a:lnTo>
                  <a:lnTo>
                    <a:pt x="84" y="270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58"/>
                  </a:lnTo>
                  <a:lnTo>
                    <a:pt x="96" y="258"/>
                  </a:lnTo>
                  <a:lnTo>
                    <a:pt x="96" y="252"/>
                  </a:lnTo>
                  <a:lnTo>
                    <a:pt x="102" y="252"/>
                  </a:lnTo>
                  <a:lnTo>
                    <a:pt x="102" y="246"/>
                  </a:lnTo>
                  <a:lnTo>
                    <a:pt x="102" y="240"/>
                  </a:lnTo>
                  <a:lnTo>
                    <a:pt x="108" y="240"/>
                  </a:lnTo>
                  <a:lnTo>
                    <a:pt x="108" y="234"/>
                  </a:lnTo>
                  <a:lnTo>
                    <a:pt x="114" y="228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38" y="192"/>
                  </a:lnTo>
                  <a:lnTo>
                    <a:pt x="144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80"/>
                  </a:lnTo>
                  <a:lnTo>
                    <a:pt x="156" y="174"/>
                  </a:lnTo>
                  <a:lnTo>
                    <a:pt x="156" y="168"/>
                  </a:lnTo>
                  <a:lnTo>
                    <a:pt x="162" y="168"/>
                  </a:lnTo>
                  <a:lnTo>
                    <a:pt x="168" y="162"/>
                  </a:lnTo>
                  <a:lnTo>
                    <a:pt x="168" y="156"/>
                  </a:lnTo>
                  <a:lnTo>
                    <a:pt x="174" y="156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0" y="144"/>
                  </a:lnTo>
                  <a:lnTo>
                    <a:pt x="186" y="144"/>
                  </a:lnTo>
                  <a:lnTo>
                    <a:pt x="186" y="138"/>
                  </a:lnTo>
                  <a:lnTo>
                    <a:pt x="192" y="138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198" y="126"/>
                  </a:lnTo>
                  <a:lnTo>
                    <a:pt x="204" y="126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16" y="114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02"/>
                  </a:lnTo>
                  <a:lnTo>
                    <a:pt x="234" y="102"/>
                  </a:lnTo>
                  <a:lnTo>
                    <a:pt x="234" y="96"/>
                  </a:lnTo>
                  <a:lnTo>
                    <a:pt x="240" y="96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84"/>
                  </a:lnTo>
                  <a:lnTo>
                    <a:pt x="258" y="84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2" y="60"/>
                  </a:lnTo>
                  <a:lnTo>
                    <a:pt x="288" y="60"/>
                  </a:lnTo>
                  <a:lnTo>
                    <a:pt x="294" y="54"/>
                  </a:lnTo>
                  <a:lnTo>
                    <a:pt x="300" y="54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5" name="Freeform 43">
              <a:extLst>
                <a:ext uri="{FF2B5EF4-FFF2-40B4-BE49-F238E27FC236}">
                  <a16:creationId xmlns:a16="http://schemas.microsoft.com/office/drawing/2014/main" id="{ABFF9B10-DAD6-4B7D-BE59-981632CF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271"/>
              <a:ext cx="408" cy="48"/>
            </a:xfrm>
            <a:custGeom>
              <a:avLst/>
              <a:gdLst>
                <a:gd name="T0" fmla="*/ 0 w 408"/>
                <a:gd name="T1" fmla="*/ 42 h 48"/>
                <a:gd name="T2" fmla="*/ 12 w 408"/>
                <a:gd name="T3" fmla="*/ 42 h 48"/>
                <a:gd name="T4" fmla="*/ 18 w 408"/>
                <a:gd name="T5" fmla="*/ 36 h 48"/>
                <a:gd name="T6" fmla="*/ 30 w 408"/>
                <a:gd name="T7" fmla="*/ 36 h 48"/>
                <a:gd name="T8" fmla="*/ 36 w 408"/>
                <a:gd name="T9" fmla="*/ 30 h 48"/>
                <a:gd name="T10" fmla="*/ 48 w 408"/>
                <a:gd name="T11" fmla="*/ 30 h 48"/>
                <a:gd name="T12" fmla="*/ 54 w 408"/>
                <a:gd name="T13" fmla="*/ 24 h 48"/>
                <a:gd name="T14" fmla="*/ 66 w 408"/>
                <a:gd name="T15" fmla="*/ 24 h 48"/>
                <a:gd name="T16" fmla="*/ 78 w 408"/>
                <a:gd name="T17" fmla="*/ 24 h 48"/>
                <a:gd name="T18" fmla="*/ 84 w 408"/>
                <a:gd name="T19" fmla="*/ 18 h 48"/>
                <a:gd name="T20" fmla="*/ 96 w 408"/>
                <a:gd name="T21" fmla="*/ 18 h 48"/>
                <a:gd name="T22" fmla="*/ 108 w 408"/>
                <a:gd name="T23" fmla="*/ 12 h 48"/>
                <a:gd name="T24" fmla="*/ 120 w 408"/>
                <a:gd name="T25" fmla="*/ 12 h 48"/>
                <a:gd name="T26" fmla="*/ 132 w 408"/>
                <a:gd name="T27" fmla="*/ 12 h 48"/>
                <a:gd name="T28" fmla="*/ 144 w 408"/>
                <a:gd name="T29" fmla="*/ 6 h 48"/>
                <a:gd name="T30" fmla="*/ 156 w 408"/>
                <a:gd name="T31" fmla="*/ 6 h 48"/>
                <a:gd name="T32" fmla="*/ 168 w 408"/>
                <a:gd name="T33" fmla="*/ 6 h 48"/>
                <a:gd name="T34" fmla="*/ 180 w 408"/>
                <a:gd name="T35" fmla="*/ 6 h 48"/>
                <a:gd name="T36" fmla="*/ 192 w 408"/>
                <a:gd name="T37" fmla="*/ 6 h 48"/>
                <a:gd name="T38" fmla="*/ 204 w 408"/>
                <a:gd name="T39" fmla="*/ 6 h 48"/>
                <a:gd name="T40" fmla="*/ 210 w 408"/>
                <a:gd name="T41" fmla="*/ 0 h 48"/>
                <a:gd name="T42" fmla="*/ 222 w 408"/>
                <a:gd name="T43" fmla="*/ 0 h 48"/>
                <a:gd name="T44" fmla="*/ 234 w 408"/>
                <a:gd name="T45" fmla="*/ 0 h 48"/>
                <a:gd name="T46" fmla="*/ 246 w 408"/>
                <a:gd name="T47" fmla="*/ 0 h 48"/>
                <a:gd name="T48" fmla="*/ 258 w 408"/>
                <a:gd name="T49" fmla="*/ 0 h 48"/>
                <a:gd name="T50" fmla="*/ 270 w 408"/>
                <a:gd name="T51" fmla="*/ 6 h 48"/>
                <a:gd name="T52" fmla="*/ 282 w 408"/>
                <a:gd name="T53" fmla="*/ 6 h 48"/>
                <a:gd name="T54" fmla="*/ 294 w 408"/>
                <a:gd name="T55" fmla="*/ 6 h 48"/>
                <a:gd name="T56" fmla="*/ 306 w 408"/>
                <a:gd name="T57" fmla="*/ 6 h 48"/>
                <a:gd name="T58" fmla="*/ 318 w 408"/>
                <a:gd name="T59" fmla="*/ 6 h 48"/>
                <a:gd name="T60" fmla="*/ 324 w 408"/>
                <a:gd name="T61" fmla="*/ 12 h 48"/>
                <a:gd name="T62" fmla="*/ 336 w 408"/>
                <a:gd name="T63" fmla="*/ 12 h 48"/>
                <a:gd name="T64" fmla="*/ 348 w 408"/>
                <a:gd name="T65" fmla="*/ 12 h 48"/>
                <a:gd name="T66" fmla="*/ 360 w 408"/>
                <a:gd name="T67" fmla="*/ 12 h 48"/>
                <a:gd name="T68" fmla="*/ 366 w 408"/>
                <a:gd name="T69" fmla="*/ 18 h 48"/>
                <a:gd name="T70" fmla="*/ 378 w 408"/>
                <a:gd name="T71" fmla="*/ 18 h 48"/>
                <a:gd name="T72" fmla="*/ 390 w 408"/>
                <a:gd name="T73" fmla="*/ 24 h 48"/>
                <a:gd name="T74" fmla="*/ 402 w 408"/>
                <a:gd name="T7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8" h="48"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8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6" name="Freeform 44">
              <a:extLst>
                <a:ext uri="{FF2B5EF4-FFF2-40B4-BE49-F238E27FC236}">
                  <a16:creationId xmlns:a16="http://schemas.microsoft.com/office/drawing/2014/main" id="{A34CEBB8-BDC1-4962-BD43-93511CB61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295"/>
              <a:ext cx="408" cy="354"/>
            </a:xfrm>
            <a:custGeom>
              <a:avLst/>
              <a:gdLst>
                <a:gd name="T0" fmla="*/ 0 w 408"/>
                <a:gd name="T1" fmla="*/ 6 h 354"/>
                <a:gd name="T2" fmla="*/ 12 w 408"/>
                <a:gd name="T3" fmla="*/ 6 h 354"/>
                <a:gd name="T4" fmla="*/ 24 w 408"/>
                <a:gd name="T5" fmla="*/ 12 h 354"/>
                <a:gd name="T6" fmla="*/ 36 w 408"/>
                <a:gd name="T7" fmla="*/ 12 h 354"/>
                <a:gd name="T8" fmla="*/ 48 w 408"/>
                <a:gd name="T9" fmla="*/ 18 h 354"/>
                <a:gd name="T10" fmla="*/ 60 w 408"/>
                <a:gd name="T11" fmla="*/ 24 h 354"/>
                <a:gd name="T12" fmla="*/ 72 w 408"/>
                <a:gd name="T13" fmla="*/ 24 h 354"/>
                <a:gd name="T14" fmla="*/ 78 w 408"/>
                <a:gd name="T15" fmla="*/ 30 h 354"/>
                <a:gd name="T16" fmla="*/ 84 w 408"/>
                <a:gd name="T17" fmla="*/ 36 h 354"/>
                <a:gd name="T18" fmla="*/ 96 w 408"/>
                <a:gd name="T19" fmla="*/ 36 h 354"/>
                <a:gd name="T20" fmla="*/ 102 w 408"/>
                <a:gd name="T21" fmla="*/ 42 h 354"/>
                <a:gd name="T22" fmla="*/ 114 w 408"/>
                <a:gd name="T23" fmla="*/ 48 h 354"/>
                <a:gd name="T24" fmla="*/ 120 w 408"/>
                <a:gd name="T25" fmla="*/ 54 h 354"/>
                <a:gd name="T26" fmla="*/ 132 w 408"/>
                <a:gd name="T27" fmla="*/ 54 h 354"/>
                <a:gd name="T28" fmla="*/ 138 w 408"/>
                <a:gd name="T29" fmla="*/ 60 h 354"/>
                <a:gd name="T30" fmla="*/ 144 w 408"/>
                <a:gd name="T31" fmla="*/ 66 h 354"/>
                <a:gd name="T32" fmla="*/ 156 w 408"/>
                <a:gd name="T33" fmla="*/ 66 h 354"/>
                <a:gd name="T34" fmla="*/ 162 w 408"/>
                <a:gd name="T35" fmla="*/ 72 h 354"/>
                <a:gd name="T36" fmla="*/ 174 w 408"/>
                <a:gd name="T37" fmla="*/ 78 h 354"/>
                <a:gd name="T38" fmla="*/ 180 w 408"/>
                <a:gd name="T39" fmla="*/ 84 h 354"/>
                <a:gd name="T40" fmla="*/ 192 w 408"/>
                <a:gd name="T41" fmla="*/ 90 h 354"/>
                <a:gd name="T42" fmla="*/ 198 w 408"/>
                <a:gd name="T43" fmla="*/ 96 h 354"/>
                <a:gd name="T44" fmla="*/ 210 w 408"/>
                <a:gd name="T45" fmla="*/ 102 h 354"/>
                <a:gd name="T46" fmla="*/ 216 w 408"/>
                <a:gd name="T47" fmla="*/ 108 h 354"/>
                <a:gd name="T48" fmla="*/ 222 w 408"/>
                <a:gd name="T49" fmla="*/ 114 h 354"/>
                <a:gd name="T50" fmla="*/ 234 w 408"/>
                <a:gd name="T51" fmla="*/ 120 h 354"/>
                <a:gd name="T52" fmla="*/ 240 w 408"/>
                <a:gd name="T53" fmla="*/ 126 h 354"/>
                <a:gd name="T54" fmla="*/ 246 w 408"/>
                <a:gd name="T55" fmla="*/ 132 h 354"/>
                <a:gd name="T56" fmla="*/ 252 w 408"/>
                <a:gd name="T57" fmla="*/ 138 h 354"/>
                <a:gd name="T58" fmla="*/ 258 w 408"/>
                <a:gd name="T59" fmla="*/ 144 h 354"/>
                <a:gd name="T60" fmla="*/ 264 w 408"/>
                <a:gd name="T61" fmla="*/ 150 h 354"/>
                <a:gd name="T62" fmla="*/ 270 w 408"/>
                <a:gd name="T63" fmla="*/ 156 h 354"/>
                <a:gd name="T64" fmla="*/ 282 w 408"/>
                <a:gd name="T65" fmla="*/ 168 h 354"/>
                <a:gd name="T66" fmla="*/ 288 w 408"/>
                <a:gd name="T67" fmla="*/ 180 h 354"/>
                <a:gd name="T68" fmla="*/ 300 w 408"/>
                <a:gd name="T69" fmla="*/ 186 h 354"/>
                <a:gd name="T70" fmla="*/ 306 w 408"/>
                <a:gd name="T71" fmla="*/ 192 h 354"/>
                <a:gd name="T72" fmla="*/ 312 w 408"/>
                <a:gd name="T73" fmla="*/ 198 h 354"/>
                <a:gd name="T74" fmla="*/ 318 w 408"/>
                <a:gd name="T75" fmla="*/ 204 h 354"/>
                <a:gd name="T76" fmla="*/ 324 w 408"/>
                <a:gd name="T77" fmla="*/ 210 h 354"/>
                <a:gd name="T78" fmla="*/ 330 w 408"/>
                <a:gd name="T79" fmla="*/ 222 h 354"/>
                <a:gd name="T80" fmla="*/ 336 w 408"/>
                <a:gd name="T81" fmla="*/ 228 h 354"/>
                <a:gd name="T82" fmla="*/ 342 w 408"/>
                <a:gd name="T83" fmla="*/ 234 h 354"/>
                <a:gd name="T84" fmla="*/ 348 w 408"/>
                <a:gd name="T85" fmla="*/ 240 h 354"/>
                <a:gd name="T86" fmla="*/ 348 w 408"/>
                <a:gd name="T87" fmla="*/ 252 h 354"/>
                <a:gd name="T88" fmla="*/ 354 w 408"/>
                <a:gd name="T89" fmla="*/ 258 h 354"/>
                <a:gd name="T90" fmla="*/ 360 w 408"/>
                <a:gd name="T91" fmla="*/ 264 h 354"/>
                <a:gd name="T92" fmla="*/ 366 w 408"/>
                <a:gd name="T93" fmla="*/ 276 h 354"/>
                <a:gd name="T94" fmla="*/ 372 w 408"/>
                <a:gd name="T95" fmla="*/ 282 h 354"/>
                <a:gd name="T96" fmla="*/ 378 w 408"/>
                <a:gd name="T97" fmla="*/ 288 h 354"/>
                <a:gd name="T98" fmla="*/ 384 w 408"/>
                <a:gd name="T99" fmla="*/ 300 h 354"/>
                <a:gd name="T100" fmla="*/ 390 w 408"/>
                <a:gd name="T101" fmla="*/ 306 h 354"/>
                <a:gd name="T102" fmla="*/ 390 w 408"/>
                <a:gd name="T103" fmla="*/ 318 h 354"/>
                <a:gd name="T104" fmla="*/ 396 w 408"/>
                <a:gd name="T105" fmla="*/ 324 h 354"/>
                <a:gd name="T106" fmla="*/ 402 w 408"/>
                <a:gd name="T107" fmla="*/ 330 h 354"/>
                <a:gd name="T108" fmla="*/ 402 w 408"/>
                <a:gd name="T109" fmla="*/ 342 h 354"/>
                <a:gd name="T110" fmla="*/ 408 w 408"/>
                <a:gd name="T111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8" h="354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0" y="108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22" y="114"/>
                  </a:lnTo>
                  <a:lnTo>
                    <a:pt x="228" y="120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46" y="138"/>
                  </a:lnTo>
                  <a:lnTo>
                    <a:pt x="252" y="138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56"/>
                  </a:lnTo>
                  <a:lnTo>
                    <a:pt x="270" y="156"/>
                  </a:lnTo>
                  <a:lnTo>
                    <a:pt x="276" y="162"/>
                  </a:lnTo>
                  <a:lnTo>
                    <a:pt x="282" y="168"/>
                  </a:lnTo>
                  <a:lnTo>
                    <a:pt x="288" y="174"/>
                  </a:lnTo>
                  <a:lnTo>
                    <a:pt x="288" y="180"/>
                  </a:lnTo>
                  <a:lnTo>
                    <a:pt x="294" y="180"/>
                  </a:lnTo>
                  <a:lnTo>
                    <a:pt x="300" y="186"/>
                  </a:lnTo>
                  <a:lnTo>
                    <a:pt x="300" y="192"/>
                  </a:lnTo>
                  <a:lnTo>
                    <a:pt x="306" y="192"/>
                  </a:lnTo>
                  <a:lnTo>
                    <a:pt x="306" y="198"/>
                  </a:lnTo>
                  <a:lnTo>
                    <a:pt x="312" y="198"/>
                  </a:lnTo>
                  <a:lnTo>
                    <a:pt x="312" y="204"/>
                  </a:lnTo>
                  <a:lnTo>
                    <a:pt x="318" y="204"/>
                  </a:lnTo>
                  <a:lnTo>
                    <a:pt x="318" y="210"/>
                  </a:lnTo>
                  <a:lnTo>
                    <a:pt x="324" y="210"/>
                  </a:lnTo>
                  <a:lnTo>
                    <a:pt x="324" y="216"/>
                  </a:lnTo>
                  <a:lnTo>
                    <a:pt x="330" y="222"/>
                  </a:lnTo>
                  <a:lnTo>
                    <a:pt x="330" y="228"/>
                  </a:lnTo>
                  <a:lnTo>
                    <a:pt x="336" y="228"/>
                  </a:lnTo>
                  <a:lnTo>
                    <a:pt x="336" y="234"/>
                  </a:lnTo>
                  <a:lnTo>
                    <a:pt x="342" y="234"/>
                  </a:lnTo>
                  <a:lnTo>
                    <a:pt x="342" y="240"/>
                  </a:lnTo>
                  <a:lnTo>
                    <a:pt x="348" y="240"/>
                  </a:lnTo>
                  <a:lnTo>
                    <a:pt x="348" y="246"/>
                  </a:lnTo>
                  <a:lnTo>
                    <a:pt x="348" y="252"/>
                  </a:lnTo>
                  <a:lnTo>
                    <a:pt x="354" y="252"/>
                  </a:lnTo>
                  <a:lnTo>
                    <a:pt x="354" y="258"/>
                  </a:lnTo>
                  <a:lnTo>
                    <a:pt x="360" y="258"/>
                  </a:lnTo>
                  <a:lnTo>
                    <a:pt x="360" y="264"/>
                  </a:lnTo>
                  <a:lnTo>
                    <a:pt x="366" y="270"/>
                  </a:lnTo>
                  <a:lnTo>
                    <a:pt x="366" y="276"/>
                  </a:lnTo>
                  <a:lnTo>
                    <a:pt x="372" y="276"/>
                  </a:lnTo>
                  <a:lnTo>
                    <a:pt x="372" y="282"/>
                  </a:lnTo>
                  <a:lnTo>
                    <a:pt x="372" y="288"/>
                  </a:lnTo>
                  <a:lnTo>
                    <a:pt x="378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90" y="306"/>
                  </a:lnTo>
                  <a:lnTo>
                    <a:pt x="390" y="312"/>
                  </a:lnTo>
                  <a:lnTo>
                    <a:pt x="390" y="318"/>
                  </a:lnTo>
                  <a:lnTo>
                    <a:pt x="396" y="318"/>
                  </a:lnTo>
                  <a:lnTo>
                    <a:pt x="396" y="324"/>
                  </a:lnTo>
                  <a:lnTo>
                    <a:pt x="396" y="330"/>
                  </a:lnTo>
                  <a:lnTo>
                    <a:pt x="402" y="330"/>
                  </a:lnTo>
                  <a:lnTo>
                    <a:pt x="402" y="336"/>
                  </a:lnTo>
                  <a:lnTo>
                    <a:pt x="402" y="342"/>
                  </a:lnTo>
                  <a:lnTo>
                    <a:pt x="408" y="348"/>
                  </a:lnTo>
                  <a:lnTo>
                    <a:pt x="408" y="354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7" name="Freeform 45">
              <a:extLst>
                <a:ext uri="{FF2B5EF4-FFF2-40B4-BE49-F238E27FC236}">
                  <a16:creationId xmlns:a16="http://schemas.microsoft.com/office/drawing/2014/main" id="{D2BA46B8-3E09-4C77-A589-C1CA7A9F3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649"/>
              <a:ext cx="60" cy="258"/>
            </a:xfrm>
            <a:custGeom>
              <a:avLst/>
              <a:gdLst>
                <a:gd name="T0" fmla="*/ 0 w 60"/>
                <a:gd name="T1" fmla="*/ 0 h 258"/>
                <a:gd name="T2" fmla="*/ 6 w 60"/>
                <a:gd name="T3" fmla="*/ 0 h 258"/>
                <a:gd name="T4" fmla="*/ 6 w 60"/>
                <a:gd name="T5" fmla="*/ 6 h 258"/>
                <a:gd name="T6" fmla="*/ 6 w 60"/>
                <a:gd name="T7" fmla="*/ 12 h 258"/>
                <a:gd name="T8" fmla="*/ 12 w 60"/>
                <a:gd name="T9" fmla="*/ 18 h 258"/>
                <a:gd name="T10" fmla="*/ 12 w 60"/>
                <a:gd name="T11" fmla="*/ 24 h 258"/>
                <a:gd name="T12" fmla="*/ 12 w 60"/>
                <a:gd name="T13" fmla="*/ 30 h 258"/>
                <a:gd name="T14" fmla="*/ 18 w 60"/>
                <a:gd name="T15" fmla="*/ 36 h 258"/>
                <a:gd name="T16" fmla="*/ 18 w 60"/>
                <a:gd name="T17" fmla="*/ 42 h 258"/>
                <a:gd name="T18" fmla="*/ 18 w 60"/>
                <a:gd name="T19" fmla="*/ 48 h 258"/>
                <a:gd name="T20" fmla="*/ 24 w 60"/>
                <a:gd name="T21" fmla="*/ 48 h 258"/>
                <a:gd name="T22" fmla="*/ 24 w 60"/>
                <a:gd name="T23" fmla="*/ 54 h 258"/>
                <a:gd name="T24" fmla="*/ 24 w 60"/>
                <a:gd name="T25" fmla="*/ 60 h 258"/>
                <a:gd name="T26" fmla="*/ 30 w 60"/>
                <a:gd name="T27" fmla="*/ 66 h 258"/>
                <a:gd name="T28" fmla="*/ 30 w 60"/>
                <a:gd name="T29" fmla="*/ 72 h 258"/>
                <a:gd name="T30" fmla="*/ 30 w 60"/>
                <a:gd name="T31" fmla="*/ 78 h 258"/>
                <a:gd name="T32" fmla="*/ 36 w 60"/>
                <a:gd name="T33" fmla="*/ 84 h 258"/>
                <a:gd name="T34" fmla="*/ 36 w 60"/>
                <a:gd name="T35" fmla="*/ 90 h 258"/>
                <a:gd name="T36" fmla="*/ 36 w 60"/>
                <a:gd name="T37" fmla="*/ 96 h 258"/>
                <a:gd name="T38" fmla="*/ 36 w 60"/>
                <a:gd name="T39" fmla="*/ 102 h 258"/>
                <a:gd name="T40" fmla="*/ 42 w 60"/>
                <a:gd name="T41" fmla="*/ 108 h 258"/>
                <a:gd name="T42" fmla="*/ 42 w 60"/>
                <a:gd name="T43" fmla="*/ 120 h 258"/>
                <a:gd name="T44" fmla="*/ 42 w 60"/>
                <a:gd name="T45" fmla="*/ 126 h 258"/>
                <a:gd name="T46" fmla="*/ 42 w 60"/>
                <a:gd name="T47" fmla="*/ 132 h 258"/>
                <a:gd name="T48" fmla="*/ 48 w 60"/>
                <a:gd name="T49" fmla="*/ 138 h 258"/>
                <a:gd name="T50" fmla="*/ 48 w 60"/>
                <a:gd name="T51" fmla="*/ 150 h 258"/>
                <a:gd name="T52" fmla="*/ 48 w 60"/>
                <a:gd name="T53" fmla="*/ 156 h 258"/>
                <a:gd name="T54" fmla="*/ 54 w 60"/>
                <a:gd name="T55" fmla="*/ 168 h 258"/>
                <a:gd name="T56" fmla="*/ 54 w 60"/>
                <a:gd name="T57" fmla="*/ 180 h 258"/>
                <a:gd name="T58" fmla="*/ 54 w 60"/>
                <a:gd name="T59" fmla="*/ 192 h 258"/>
                <a:gd name="T60" fmla="*/ 54 w 60"/>
                <a:gd name="T61" fmla="*/ 216 h 258"/>
                <a:gd name="T62" fmla="*/ 60 w 60"/>
                <a:gd name="T6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258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78"/>
                  </a:lnTo>
                  <a:lnTo>
                    <a:pt x="36" y="84"/>
                  </a:lnTo>
                  <a:lnTo>
                    <a:pt x="36" y="90"/>
                  </a:lnTo>
                  <a:lnTo>
                    <a:pt x="36" y="96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54" y="180"/>
                  </a:lnTo>
                  <a:lnTo>
                    <a:pt x="54" y="192"/>
                  </a:lnTo>
                  <a:lnTo>
                    <a:pt x="54" y="216"/>
                  </a:lnTo>
                  <a:lnTo>
                    <a:pt x="60" y="258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966" name="Line 46">
            <a:extLst>
              <a:ext uri="{FF2B5EF4-FFF2-40B4-BE49-F238E27FC236}">
                <a16:creationId xmlns:a16="http://schemas.microsoft.com/office/drawing/2014/main" id="{5AE01E7D-0067-4883-B910-67B60B0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0" y="2342034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31" name="Object 48">
            <a:extLst>
              <a:ext uri="{FF2B5EF4-FFF2-40B4-BE49-F238E27FC236}">
                <a16:creationId xmlns:a16="http://schemas.microsoft.com/office/drawing/2014/main" id="{FCD6728C-20C8-49BE-9F73-E1A118E57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72870"/>
              </p:ext>
            </p:extLst>
          </p:nvPr>
        </p:nvGraphicFramePr>
        <p:xfrm>
          <a:off x="5816228" y="2128519"/>
          <a:ext cx="598428" cy="41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4" name="Equation" r:id="rId19" imgW="203040" imgH="177480" progId="Equation.DSMT4">
                  <p:embed/>
                </p:oleObj>
              </mc:Choice>
              <mc:Fallback>
                <p:oleObj name="Equation" r:id="rId19" imgW="203040" imgH="177480" progId="Equation.DSMT4">
                  <p:embed/>
                  <p:pic>
                    <p:nvPicPr>
                      <p:cNvPr id="51231" name="Object 48">
                        <a:extLst>
                          <a:ext uri="{FF2B5EF4-FFF2-40B4-BE49-F238E27FC236}">
                            <a16:creationId xmlns:a16="http://schemas.microsoft.com/office/drawing/2014/main" id="{FCD6728C-20C8-49BE-9F73-E1A118E57C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228" y="2128519"/>
                        <a:ext cx="598428" cy="41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49">
            <a:extLst>
              <a:ext uri="{FF2B5EF4-FFF2-40B4-BE49-F238E27FC236}">
                <a16:creationId xmlns:a16="http://schemas.microsoft.com/office/drawing/2014/main" id="{A61248E1-07DA-4758-9DBF-DFA840F38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161437"/>
              </p:ext>
            </p:extLst>
          </p:nvPr>
        </p:nvGraphicFramePr>
        <p:xfrm>
          <a:off x="8048675" y="4369271"/>
          <a:ext cx="605581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5" name="Equation" r:id="rId21" imgW="203040" imgH="177480" progId="Equation.DSMT4">
                  <p:embed/>
                </p:oleObj>
              </mc:Choice>
              <mc:Fallback>
                <p:oleObj name="Equation" r:id="rId21" imgW="203040" imgH="177480" progId="Equation.DSMT4">
                  <p:embed/>
                  <p:pic>
                    <p:nvPicPr>
                      <p:cNvPr id="51232" name="Object 49">
                        <a:extLst>
                          <a:ext uri="{FF2B5EF4-FFF2-40B4-BE49-F238E27FC236}">
                            <a16:creationId xmlns:a16="http://schemas.microsoft.com/office/drawing/2014/main" id="{A61248E1-07DA-4758-9DBF-DFA840F381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75" y="4369271"/>
                        <a:ext cx="605581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51">
            <a:extLst>
              <a:ext uri="{FF2B5EF4-FFF2-40B4-BE49-F238E27FC236}">
                <a16:creationId xmlns:a16="http://schemas.microsoft.com/office/drawing/2014/main" id="{264D7E66-376E-4002-B02D-3D3F9FC80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991387"/>
              </p:ext>
            </p:extLst>
          </p:nvPr>
        </p:nvGraphicFramePr>
        <p:xfrm>
          <a:off x="5989638" y="3205634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6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51233" name="Object 51">
                        <a:extLst>
                          <a:ext uri="{FF2B5EF4-FFF2-40B4-BE49-F238E27FC236}">
                            <a16:creationId xmlns:a16="http://schemas.microsoft.com/office/drawing/2014/main" id="{264D7E66-376E-4002-B02D-3D3F9FC800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205634"/>
                        <a:ext cx="41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2">
            <a:extLst>
              <a:ext uri="{FF2B5EF4-FFF2-40B4-BE49-F238E27FC236}">
                <a16:creationId xmlns:a16="http://schemas.microsoft.com/office/drawing/2014/main" id="{9A403ECB-4268-4AF5-8CBE-29F8B8DD9053}"/>
              </a:ext>
            </a:extLst>
          </p:cNvPr>
          <p:cNvGrpSpPr>
            <a:grpSpLocks/>
          </p:cNvGrpSpPr>
          <p:nvPr/>
        </p:nvGrpSpPr>
        <p:grpSpPr bwMode="auto">
          <a:xfrm>
            <a:off x="5975350" y="1802284"/>
            <a:ext cx="3086100" cy="2970213"/>
            <a:chOff x="1972" y="1251"/>
            <a:chExt cx="1944" cy="1871"/>
          </a:xfrm>
        </p:grpSpPr>
        <p:sp>
          <p:nvSpPr>
            <p:cNvPr id="13343" name="Line 53">
              <a:extLst>
                <a:ext uri="{FF2B5EF4-FFF2-40B4-BE49-F238E27FC236}">
                  <a16:creationId xmlns:a16="http://schemas.microsoft.com/office/drawing/2014/main" id="{94AE5E92-0378-4E54-B2FB-B572F69BA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4" name="Line 54">
              <a:extLst>
                <a:ext uri="{FF2B5EF4-FFF2-40B4-BE49-F238E27FC236}">
                  <a16:creationId xmlns:a16="http://schemas.microsoft.com/office/drawing/2014/main" id="{79F2EBD0-1610-4A37-BEFB-FD62E765B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9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45" name="Object 55">
              <a:extLst>
                <a:ext uri="{FF2B5EF4-FFF2-40B4-BE49-F238E27FC236}">
                  <a16:creationId xmlns:a16="http://schemas.microsoft.com/office/drawing/2014/main" id="{FF7D4FB1-2668-4B3E-A98E-68EC315D7A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2972925"/>
                </p:ext>
              </p:extLst>
            </p:nvPr>
          </p:nvGraphicFramePr>
          <p:xfrm>
            <a:off x="2024" y="2857"/>
            <a:ext cx="26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7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13345" name="Object 55">
                          <a:extLst>
                            <a:ext uri="{FF2B5EF4-FFF2-40B4-BE49-F238E27FC236}">
                              <a16:creationId xmlns:a16="http://schemas.microsoft.com/office/drawing/2014/main" id="{FF7D4FB1-2668-4B3E-A98E-68EC315D7A5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857"/>
                          <a:ext cx="26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56">
              <a:extLst>
                <a:ext uri="{FF2B5EF4-FFF2-40B4-BE49-F238E27FC236}">
                  <a16:creationId xmlns:a16="http://schemas.microsoft.com/office/drawing/2014/main" id="{A458BBFC-6406-475E-A48A-6C2668D9DE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06249468"/>
                </p:ext>
              </p:extLst>
            </p:nvPr>
          </p:nvGraphicFramePr>
          <p:xfrm>
            <a:off x="3650" y="2898"/>
            <a:ext cx="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8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13346" name="Object 56">
                          <a:extLst>
                            <a:ext uri="{FF2B5EF4-FFF2-40B4-BE49-F238E27FC236}">
                              <a16:creationId xmlns:a16="http://schemas.microsoft.com/office/drawing/2014/main" id="{A458BBFC-6406-475E-A48A-6C2668D9DE1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2898"/>
                          <a:ext cx="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57">
              <a:extLst>
                <a:ext uri="{FF2B5EF4-FFF2-40B4-BE49-F238E27FC236}">
                  <a16:creationId xmlns:a16="http://schemas.microsoft.com/office/drawing/2014/main" id="{BF6312E3-C7F0-4DC8-8D94-A2741E429C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4765351"/>
                </p:ext>
              </p:extLst>
            </p:nvPr>
          </p:nvGraphicFramePr>
          <p:xfrm>
            <a:off x="1972" y="1251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9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13347" name="Object 57">
                          <a:extLst>
                            <a:ext uri="{FF2B5EF4-FFF2-40B4-BE49-F238E27FC236}">
                              <a16:creationId xmlns:a16="http://schemas.microsoft.com/office/drawing/2014/main" id="{BF6312E3-C7F0-4DC8-8D94-A2741E429C1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1251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0" name="Line 50">
            <a:extLst>
              <a:ext uri="{FF2B5EF4-FFF2-40B4-BE49-F238E27FC236}">
                <a16:creationId xmlns:a16="http://schemas.microsoft.com/office/drawing/2014/main" id="{2835E360-560A-44DF-87B5-5380E54B3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0" y="336438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8" name="Line 68">
            <a:extLst>
              <a:ext uri="{FF2B5EF4-FFF2-40B4-BE49-F238E27FC236}">
                <a16:creationId xmlns:a16="http://schemas.microsoft.com/office/drawing/2014/main" id="{F63E2D0F-E0A5-41C6-A295-35DDE2DE7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0" y="2915121"/>
            <a:ext cx="1069975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9" name="Line 69">
            <a:extLst>
              <a:ext uri="{FF2B5EF4-FFF2-40B4-BE49-F238E27FC236}">
                <a16:creationId xmlns:a16="http://schemas.microsoft.com/office/drawing/2014/main" id="{4A3DFA04-F2A3-4567-9F57-6A5BDB12E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5" y="2915121"/>
            <a:ext cx="9699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id="{F14F9692-774F-4AEA-87C5-2181F95971CF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3829521"/>
            <a:ext cx="2057400" cy="76200"/>
            <a:chOff x="4307" y="1872"/>
            <a:chExt cx="999" cy="0"/>
          </a:xfrm>
        </p:grpSpPr>
        <p:sp>
          <p:nvSpPr>
            <p:cNvPr id="13352" name="Line 71">
              <a:extLst>
                <a:ext uri="{FF2B5EF4-FFF2-40B4-BE49-F238E27FC236}">
                  <a16:creationId xmlns:a16="http://schemas.microsoft.com/office/drawing/2014/main" id="{731021AD-5105-4947-9E22-96E9CC08E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872"/>
              <a:ext cx="87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3" name="Line 72">
              <a:extLst>
                <a:ext uri="{FF2B5EF4-FFF2-40B4-BE49-F238E27FC236}">
                  <a16:creationId xmlns:a16="http://schemas.microsoft.com/office/drawing/2014/main" id="{F151C87D-924E-4C9F-A6FD-08AE963CE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" y="1872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  <p:bldP spid="819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1B7133F-CF09-4FF9-96F5-739243C45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24655"/>
            <a:ext cx="1828800" cy="64611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E0874E65-40EC-42D8-B5E9-40FCA575E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290369"/>
              </p:ext>
            </p:extLst>
          </p:nvPr>
        </p:nvGraphicFramePr>
        <p:xfrm>
          <a:off x="2193925" y="331787"/>
          <a:ext cx="45878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4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E0874E65-40EC-42D8-B5E9-40FCA575E8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31787"/>
                        <a:ext cx="45878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>
            <a:extLst>
              <a:ext uri="{FF2B5EF4-FFF2-40B4-BE49-F238E27FC236}">
                <a16:creationId xmlns:a16="http://schemas.microsoft.com/office/drawing/2014/main" id="{BCA61BCD-6DEF-4431-8AC3-7854BD4C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557" y="465139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632B24DA-12C2-4615-A9DA-2700A70FF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67419"/>
              </p:ext>
            </p:extLst>
          </p:nvPr>
        </p:nvGraphicFramePr>
        <p:xfrm>
          <a:off x="456627" y="1075532"/>
          <a:ext cx="37241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5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14340" name="Object 6">
                        <a:extLst>
                          <a:ext uri="{FF2B5EF4-FFF2-40B4-BE49-F238E27FC236}">
                            <a16:creationId xmlns:a16="http://schemas.microsoft.com/office/drawing/2014/main" id="{632B24DA-12C2-4615-A9DA-2700A70FFE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27" y="1075532"/>
                        <a:ext cx="372413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>
            <a:extLst>
              <a:ext uri="{FF2B5EF4-FFF2-40B4-BE49-F238E27FC236}">
                <a16:creationId xmlns:a16="http://schemas.microsoft.com/office/drawing/2014/main" id="{65F898DE-2232-44FE-8814-1FD5EEC8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518" y="1081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5">
            <a:extLst>
              <a:ext uri="{FF2B5EF4-FFF2-40B4-BE49-F238E27FC236}">
                <a16:creationId xmlns:a16="http://schemas.microsoft.com/office/drawing/2014/main" id="{BAE174D2-64C6-42EA-AD8D-842F8946AEBE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058988"/>
            <a:ext cx="762000" cy="2667000"/>
            <a:chOff x="4464" y="1200"/>
            <a:chExt cx="480" cy="1680"/>
          </a:xfrm>
        </p:grpSpPr>
        <p:sp>
          <p:nvSpPr>
            <p:cNvPr id="14344" name="Freeform 84">
              <a:extLst>
                <a:ext uri="{FF2B5EF4-FFF2-40B4-BE49-F238E27FC236}">
                  <a16:creationId xmlns:a16="http://schemas.microsoft.com/office/drawing/2014/main" id="{4909F6D1-FBA6-401A-B233-76724D36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40"/>
              <a:ext cx="480" cy="1440"/>
            </a:xfrm>
            <a:custGeom>
              <a:avLst/>
              <a:gdLst>
                <a:gd name="T0" fmla="*/ 0 w 480"/>
                <a:gd name="T1" fmla="*/ 0 h 1440"/>
                <a:gd name="T2" fmla="*/ 480 w 480"/>
                <a:gd name="T3" fmla="*/ 0 h 1440"/>
                <a:gd name="T4" fmla="*/ 480 w 480"/>
                <a:gd name="T5" fmla="*/ 1440 h 1440"/>
                <a:gd name="T6" fmla="*/ 0 w 480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440">
                  <a:moveTo>
                    <a:pt x="0" y="0"/>
                  </a:moveTo>
                  <a:lnTo>
                    <a:pt x="480" y="0"/>
                  </a:lnTo>
                  <a:lnTo>
                    <a:pt x="480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5" name="Arc 69">
              <a:extLst>
                <a:ext uri="{FF2B5EF4-FFF2-40B4-BE49-F238E27FC236}">
                  <a16:creationId xmlns:a16="http://schemas.microsoft.com/office/drawing/2014/main" id="{ABB84E3E-299D-4866-A7C3-FDB30D63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480" cy="553"/>
            </a:xfrm>
            <a:custGeom>
              <a:avLst/>
              <a:gdLst>
                <a:gd name="T0" fmla="*/ 0 w 36897"/>
                <a:gd name="T1" fmla="*/ 9943 h 21600"/>
                <a:gd name="T2" fmla="*/ 18185 w 36897"/>
                <a:gd name="T3" fmla="*/ 0 h 21600"/>
                <a:gd name="T4" fmla="*/ 36897 w 36897"/>
                <a:gd name="T5" fmla="*/ 10810 h 21600"/>
                <a:gd name="T6" fmla="*/ 0 w 36897"/>
                <a:gd name="T7" fmla="*/ 9943 h 21600"/>
                <a:gd name="T8" fmla="*/ 18185 w 36897"/>
                <a:gd name="T9" fmla="*/ 0 h 21600"/>
                <a:gd name="T10" fmla="*/ 36897 w 36897"/>
                <a:gd name="T11" fmla="*/ 10810 h 21600"/>
                <a:gd name="T12" fmla="*/ 18185 w 36897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97" h="21600" fill="none">
                  <a:moveTo>
                    <a:pt x="0" y="9943"/>
                  </a:moveTo>
                  <a:cubicBezTo>
                    <a:pt x="3972" y="3747"/>
                    <a:pt x="10825" y="-1"/>
                    <a:pt x="18185" y="0"/>
                  </a:cubicBezTo>
                  <a:cubicBezTo>
                    <a:pt x="25906" y="0"/>
                    <a:pt x="33040" y="4121"/>
                    <a:pt x="36897" y="10810"/>
                  </a:cubicBezTo>
                </a:path>
                <a:path w="36897" h="21600" stroke="0">
                  <a:moveTo>
                    <a:pt x="0" y="9943"/>
                  </a:moveTo>
                  <a:cubicBezTo>
                    <a:pt x="3972" y="3747"/>
                    <a:pt x="10825" y="-1"/>
                    <a:pt x="18185" y="0"/>
                  </a:cubicBezTo>
                  <a:cubicBezTo>
                    <a:pt x="25906" y="0"/>
                    <a:pt x="33040" y="4121"/>
                    <a:pt x="36897" y="10810"/>
                  </a:cubicBezTo>
                  <a:lnTo>
                    <a:pt x="18185" y="2160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9">
            <a:extLst>
              <a:ext uri="{FF2B5EF4-FFF2-40B4-BE49-F238E27FC236}">
                <a16:creationId xmlns:a16="http://schemas.microsoft.com/office/drawing/2014/main" id="{8EF84366-0D4E-43DE-9FE6-98CC42D49651}"/>
              </a:ext>
            </a:extLst>
          </p:cNvPr>
          <p:cNvGrpSpPr>
            <a:grpSpLocks/>
          </p:cNvGrpSpPr>
          <p:nvPr/>
        </p:nvGrpSpPr>
        <p:grpSpPr bwMode="auto">
          <a:xfrm>
            <a:off x="6472238" y="1525588"/>
            <a:ext cx="2447925" cy="3048000"/>
            <a:chOff x="4077" y="864"/>
            <a:chExt cx="1542" cy="1920"/>
          </a:xfrm>
        </p:grpSpPr>
        <p:sp>
          <p:nvSpPr>
            <p:cNvPr id="14347" name="Line 25">
              <a:extLst>
                <a:ext uri="{FF2B5EF4-FFF2-40B4-BE49-F238E27FC236}">
                  <a16:creationId xmlns:a16="http://schemas.microsoft.com/office/drawing/2014/main" id="{F355451E-28AD-434B-8F49-64DB7D855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48" name="Line 26">
              <a:extLst>
                <a:ext uri="{FF2B5EF4-FFF2-40B4-BE49-F238E27FC236}">
                  <a16:creationId xmlns:a16="http://schemas.microsoft.com/office/drawing/2014/main" id="{70BBCA9A-53C7-44FB-97B1-105C53DF0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1" y="912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49" name="Object 48">
              <a:extLst>
                <a:ext uri="{FF2B5EF4-FFF2-40B4-BE49-F238E27FC236}">
                  <a16:creationId xmlns:a16="http://schemas.microsoft.com/office/drawing/2014/main" id="{1D4D960A-F85B-4511-AA9F-388104B4B1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2610440"/>
                </p:ext>
              </p:extLst>
            </p:nvPr>
          </p:nvGraphicFramePr>
          <p:xfrm>
            <a:off x="4505" y="2160"/>
            <a:ext cx="19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36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14349" name="Object 48">
                          <a:extLst>
                            <a:ext uri="{FF2B5EF4-FFF2-40B4-BE49-F238E27FC236}">
                              <a16:creationId xmlns:a16="http://schemas.microsoft.com/office/drawing/2014/main" id="{1D4D960A-F85B-4511-AA9F-388104B4B1F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2160"/>
                          <a:ext cx="19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49">
              <a:extLst>
                <a:ext uri="{FF2B5EF4-FFF2-40B4-BE49-F238E27FC236}">
                  <a16:creationId xmlns:a16="http://schemas.microsoft.com/office/drawing/2014/main" id="{0FAD0A78-7C1D-4F60-A018-377EE7CD694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9439930"/>
                </p:ext>
              </p:extLst>
            </p:nvPr>
          </p:nvGraphicFramePr>
          <p:xfrm>
            <a:off x="4704" y="864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37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14350" name="Object 49">
                          <a:extLst>
                            <a:ext uri="{FF2B5EF4-FFF2-40B4-BE49-F238E27FC236}">
                              <a16:creationId xmlns:a16="http://schemas.microsoft.com/office/drawing/2014/main" id="{0FAD0A78-7C1D-4F60-A018-377EE7CD69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864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50">
              <a:extLst>
                <a:ext uri="{FF2B5EF4-FFF2-40B4-BE49-F238E27FC236}">
                  <a16:creationId xmlns:a16="http://schemas.microsoft.com/office/drawing/2014/main" id="{45A856FD-D490-487A-87E0-C68AAFCC1D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9785054"/>
                </p:ext>
              </p:extLst>
            </p:nvPr>
          </p:nvGraphicFramePr>
          <p:xfrm>
            <a:off x="5424" y="2160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38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14351" name="Object 50">
                          <a:extLst>
                            <a:ext uri="{FF2B5EF4-FFF2-40B4-BE49-F238E27FC236}">
                              <a16:creationId xmlns:a16="http://schemas.microsoft.com/office/drawing/2014/main" id="{45A856FD-D490-487A-87E0-C68AAFCC1DF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160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39" name="Object 55">
            <a:extLst>
              <a:ext uri="{FF2B5EF4-FFF2-40B4-BE49-F238E27FC236}">
                <a16:creationId xmlns:a16="http://schemas.microsoft.com/office/drawing/2014/main" id="{6A4468DC-73B8-4FE0-A2E7-8180BAD4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3186"/>
              </p:ext>
            </p:extLst>
          </p:nvPr>
        </p:nvGraphicFramePr>
        <p:xfrm>
          <a:off x="7920038" y="3582988"/>
          <a:ext cx="1651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9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16439" name="Object 55">
                        <a:extLst>
                          <a:ext uri="{FF2B5EF4-FFF2-40B4-BE49-F238E27FC236}">
                            <a16:creationId xmlns:a16="http://schemas.microsoft.com/office/drawing/2014/main" id="{6A4468DC-73B8-4FE0-A2E7-8180BAD431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2988"/>
                        <a:ext cx="16510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0">
            <a:extLst>
              <a:ext uri="{FF2B5EF4-FFF2-40B4-BE49-F238E27FC236}">
                <a16:creationId xmlns:a16="http://schemas.microsoft.com/office/drawing/2014/main" id="{E960B30B-260D-4CED-9361-307C6E7B372F}"/>
              </a:ext>
            </a:extLst>
          </p:cNvPr>
          <p:cNvGrpSpPr>
            <a:grpSpLocks/>
          </p:cNvGrpSpPr>
          <p:nvPr/>
        </p:nvGrpSpPr>
        <p:grpSpPr bwMode="auto">
          <a:xfrm>
            <a:off x="6700838" y="1906588"/>
            <a:ext cx="2341562" cy="1657350"/>
            <a:chOff x="4221" y="1104"/>
            <a:chExt cx="1475" cy="1044"/>
          </a:xfrm>
        </p:grpSpPr>
        <p:sp>
          <p:nvSpPr>
            <p:cNvPr id="14354" name="Freeform 36">
              <a:extLst>
                <a:ext uri="{FF2B5EF4-FFF2-40B4-BE49-F238E27FC236}">
                  <a16:creationId xmlns:a16="http://schemas.microsoft.com/office/drawing/2014/main" id="{81B7FBDA-8366-438E-94A4-61B18F55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188"/>
              <a:ext cx="960" cy="960"/>
            </a:xfrm>
            <a:custGeom>
              <a:avLst/>
              <a:gdLst>
                <a:gd name="T0" fmla="*/ 0 w 960"/>
                <a:gd name="T1" fmla="*/ 960 h 960"/>
                <a:gd name="T2" fmla="*/ 240 w 960"/>
                <a:gd name="T3" fmla="*/ 240 h 960"/>
                <a:gd name="T4" fmla="*/ 480 w 960"/>
                <a:gd name="T5" fmla="*/ 0 h 960"/>
                <a:gd name="T6" fmla="*/ 720 w 960"/>
                <a:gd name="T7" fmla="*/ 240 h 960"/>
                <a:gd name="T8" fmla="*/ 960 w 960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960">
                  <a:moveTo>
                    <a:pt x="0" y="960"/>
                  </a:moveTo>
                  <a:cubicBezTo>
                    <a:pt x="80" y="680"/>
                    <a:pt x="160" y="400"/>
                    <a:pt x="240" y="240"/>
                  </a:cubicBezTo>
                  <a:cubicBezTo>
                    <a:pt x="320" y="80"/>
                    <a:pt x="400" y="0"/>
                    <a:pt x="480" y="0"/>
                  </a:cubicBezTo>
                  <a:cubicBezTo>
                    <a:pt x="560" y="0"/>
                    <a:pt x="640" y="80"/>
                    <a:pt x="720" y="240"/>
                  </a:cubicBezTo>
                  <a:cubicBezTo>
                    <a:pt x="800" y="400"/>
                    <a:pt x="928" y="840"/>
                    <a:pt x="960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5" name="Object 57">
              <a:extLst>
                <a:ext uri="{FF2B5EF4-FFF2-40B4-BE49-F238E27FC236}">
                  <a16:creationId xmlns:a16="http://schemas.microsoft.com/office/drawing/2014/main" id="{A500C709-2625-4B35-A7B3-6481FB7F56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4688338"/>
                </p:ext>
              </p:extLst>
            </p:nvPr>
          </p:nvGraphicFramePr>
          <p:xfrm>
            <a:off x="4912" y="1104"/>
            <a:ext cx="7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40" name="Equation" r:id="rId15" imgW="622080" imgH="228600" progId="Equation.DSMT4">
                    <p:embed/>
                  </p:oleObj>
                </mc:Choice>
                <mc:Fallback>
                  <p:oleObj name="Equation" r:id="rId15" imgW="622080" imgH="228600" progId="Equation.DSMT4">
                    <p:embed/>
                    <p:pic>
                      <p:nvPicPr>
                        <p:cNvPr id="14355" name="Object 57">
                          <a:extLst>
                            <a:ext uri="{FF2B5EF4-FFF2-40B4-BE49-F238E27FC236}">
                              <a16:creationId xmlns:a16="http://schemas.microsoft.com/office/drawing/2014/main" id="{A500C709-2625-4B35-A7B3-6481FB7F560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" y="1104"/>
                          <a:ext cx="7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1">
            <a:extLst>
              <a:ext uri="{FF2B5EF4-FFF2-40B4-BE49-F238E27FC236}">
                <a16:creationId xmlns:a16="http://schemas.microsoft.com/office/drawing/2014/main" id="{E0EAC5D8-0ABF-4E2F-BF06-AFF783E05CFB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2439988"/>
            <a:ext cx="1589088" cy="2289175"/>
            <a:chOff x="3944" y="1440"/>
            <a:chExt cx="1001" cy="1442"/>
          </a:xfrm>
        </p:grpSpPr>
        <p:sp>
          <p:nvSpPr>
            <p:cNvPr id="14357" name="Line 73">
              <a:extLst>
                <a:ext uri="{FF2B5EF4-FFF2-40B4-BE49-F238E27FC236}">
                  <a16:creationId xmlns:a16="http://schemas.microsoft.com/office/drawing/2014/main" id="{4D3AEEC6-D1C4-48D8-B027-2A81EA435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1440"/>
              <a:ext cx="481" cy="1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8" name="Object 58">
              <a:extLst>
                <a:ext uri="{FF2B5EF4-FFF2-40B4-BE49-F238E27FC236}">
                  <a16:creationId xmlns:a16="http://schemas.microsoft.com/office/drawing/2014/main" id="{C7027C49-4CA5-4B7B-99C7-83F9772A56B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44" y="1841"/>
            <a:ext cx="70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41" r:id="rId17" imgW="520560" imgH="203040" progId="Equation.3">
                    <p:embed/>
                  </p:oleObj>
                </mc:Choice>
                <mc:Fallback>
                  <p:oleObj r:id="rId17" imgW="520560" imgH="203040" progId="Equation.3">
                    <p:embed/>
                    <p:pic>
                      <p:nvPicPr>
                        <p:cNvPr id="14358" name="Object 58">
                          <a:extLst>
                            <a:ext uri="{FF2B5EF4-FFF2-40B4-BE49-F238E27FC236}">
                              <a16:creationId xmlns:a16="http://schemas.microsoft.com/office/drawing/2014/main" id="{C7027C49-4CA5-4B7B-99C7-83F9772A56B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841"/>
                          <a:ext cx="70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7">
            <a:extLst>
              <a:ext uri="{FF2B5EF4-FFF2-40B4-BE49-F238E27FC236}">
                <a16:creationId xmlns:a16="http://schemas.microsoft.com/office/drawing/2014/main" id="{6B637DE7-29B7-48AB-8CE0-F4704FEFCD7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3788"/>
            <a:ext cx="635000" cy="2362200"/>
            <a:chOff x="4560" y="1392"/>
            <a:chExt cx="400" cy="1488"/>
          </a:xfrm>
        </p:grpSpPr>
        <p:grpSp>
          <p:nvGrpSpPr>
            <p:cNvPr id="14360" name="Group 63">
              <a:extLst>
                <a:ext uri="{FF2B5EF4-FFF2-40B4-BE49-F238E27FC236}">
                  <a16:creationId xmlns:a16="http://schemas.microsoft.com/office/drawing/2014/main" id="{3BC24D7E-9A56-4ACA-939E-183C3A428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440"/>
              <a:ext cx="256" cy="1440"/>
              <a:chOff x="4701" y="1440"/>
              <a:chExt cx="256" cy="1440"/>
            </a:xfrm>
          </p:grpSpPr>
          <p:sp>
            <p:nvSpPr>
              <p:cNvPr id="14361" name="Freeform 64">
                <a:extLst>
                  <a:ext uri="{FF2B5EF4-FFF2-40B4-BE49-F238E27FC236}">
                    <a16:creationId xmlns:a16="http://schemas.microsoft.com/office/drawing/2014/main" id="{E046E0C0-0F02-4AC5-91F1-C09A8F963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1440"/>
                <a:ext cx="240" cy="1440"/>
              </a:xfrm>
              <a:custGeom>
                <a:avLst/>
                <a:gdLst>
                  <a:gd name="T0" fmla="*/ 0 w 240"/>
                  <a:gd name="T1" fmla="*/ 720 h 1440"/>
                  <a:gd name="T2" fmla="*/ 240 w 240"/>
                  <a:gd name="T3" fmla="*/ 1440 h 1440"/>
                  <a:gd name="T4" fmla="*/ 240 w 240"/>
                  <a:gd name="T5" fmla="*/ 0 h 1440"/>
                  <a:gd name="T6" fmla="*/ 0 w 240"/>
                  <a:gd name="T7" fmla="*/ 72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40">
                    <a:moveTo>
                      <a:pt x="0" y="720"/>
                    </a:moveTo>
                    <a:lnTo>
                      <a:pt x="240" y="1440"/>
                    </a:lnTo>
                    <a:lnTo>
                      <a:pt x="240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362" name="Object 65">
                <a:extLst>
                  <a:ext uri="{FF2B5EF4-FFF2-40B4-BE49-F238E27FC236}">
                    <a16:creationId xmlns:a16="http://schemas.microsoft.com/office/drawing/2014/main" id="{E87B792F-E1A7-4F90-979D-489A6445A6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701" y="2046"/>
              <a:ext cx="256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342" r:id="rId19" imgW="215619" imgH="215619" progId="Equation.3">
                      <p:embed/>
                    </p:oleObj>
                  </mc:Choice>
                  <mc:Fallback>
                    <p:oleObj r:id="rId19" imgW="215619" imgH="215619" progId="Equation.3">
                      <p:embed/>
                      <p:pic>
                        <p:nvPicPr>
                          <p:cNvPr id="14362" name="Object 65">
                            <a:extLst>
                              <a:ext uri="{FF2B5EF4-FFF2-40B4-BE49-F238E27FC236}">
                                <a16:creationId xmlns:a16="http://schemas.microsoft.com/office/drawing/2014/main" id="{E87B792F-E1A7-4F90-979D-489A6445A69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1" y="2046"/>
                            <a:ext cx="256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63" name="Object 51">
              <a:extLst>
                <a:ext uri="{FF2B5EF4-FFF2-40B4-BE49-F238E27FC236}">
                  <a16:creationId xmlns:a16="http://schemas.microsoft.com/office/drawing/2014/main" id="{5D1C2624-1316-49C0-AD26-D95CFB90845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60" y="1392"/>
            <a:ext cx="313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43" r:id="rId21" imgW="190252" imgH="215619" progId="Equation.3">
                    <p:embed/>
                  </p:oleObj>
                </mc:Choice>
                <mc:Fallback>
                  <p:oleObj r:id="rId21" imgW="190252" imgH="215619" progId="Equation.3">
                    <p:embed/>
                    <p:pic>
                      <p:nvPicPr>
                        <p:cNvPr id="14363" name="Object 51">
                          <a:extLst>
                            <a:ext uri="{FF2B5EF4-FFF2-40B4-BE49-F238E27FC236}">
                              <a16:creationId xmlns:a16="http://schemas.microsoft.com/office/drawing/2014/main" id="{5D1C2624-1316-49C0-AD26-D95CFB90845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313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3">
            <a:extLst>
              <a:ext uri="{FF2B5EF4-FFF2-40B4-BE49-F238E27FC236}">
                <a16:creationId xmlns:a16="http://schemas.microsoft.com/office/drawing/2014/main" id="{1CBD7798-3BE7-451B-AC26-8CAFE09A600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439988"/>
            <a:ext cx="798513" cy="2286000"/>
            <a:chOff x="4944" y="1440"/>
            <a:chExt cx="503" cy="1440"/>
          </a:xfrm>
        </p:grpSpPr>
        <p:graphicFrame>
          <p:nvGraphicFramePr>
            <p:cNvPr id="14365" name="Object 59">
              <a:extLst>
                <a:ext uri="{FF2B5EF4-FFF2-40B4-BE49-F238E27FC236}">
                  <a16:creationId xmlns:a16="http://schemas.microsoft.com/office/drawing/2014/main" id="{CCFD9DE6-A64A-40E2-8A9E-0AF18C3226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8393772"/>
                </p:ext>
              </p:extLst>
            </p:nvPr>
          </p:nvGraphicFramePr>
          <p:xfrm>
            <a:off x="4944" y="2422"/>
            <a:ext cx="50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44" name="Equation" r:id="rId23" imgW="330120" imgH="177480" progId="Equation.DSMT4">
                    <p:embed/>
                  </p:oleObj>
                </mc:Choice>
                <mc:Fallback>
                  <p:oleObj name="Equation" r:id="rId23" imgW="330120" imgH="177480" progId="Equation.DSMT4">
                    <p:embed/>
                    <p:pic>
                      <p:nvPicPr>
                        <p:cNvPr id="14365" name="Object 59">
                          <a:extLst>
                            <a:ext uri="{FF2B5EF4-FFF2-40B4-BE49-F238E27FC236}">
                              <a16:creationId xmlns:a16="http://schemas.microsoft.com/office/drawing/2014/main" id="{CCFD9DE6-A64A-40E2-8A9E-0AF18C3226B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22"/>
                          <a:ext cx="50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82">
              <a:extLst>
                <a:ext uri="{FF2B5EF4-FFF2-40B4-BE49-F238E27FC236}">
                  <a16:creationId xmlns:a16="http://schemas.microsoft.com/office/drawing/2014/main" id="{F2D4550B-41EA-4228-9F8B-B64228BAA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4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470" name="Text Box 86">
            <a:extLst>
              <a:ext uri="{FF2B5EF4-FFF2-40B4-BE49-F238E27FC236}">
                <a16:creationId xmlns:a16="http://schemas.microsoft.com/office/drawing/2014/main" id="{0589B6B9-A8AD-4D89-A8A5-A90F8B93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6471" name="Object 87">
            <a:extLst>
              <a:ext uri="{FF2B5EF4-FFF2-40B4-BE49-F238E27FC236}">
                <a16:creationId xmlns:a16="http://schemas.microsoft.com/office/drawing/2014/main" id="{FDD9AC94-95C3-4B3B-8950-179F69633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423691"/>
              </p:ext>
            </p:extLst>
          </p:nvPr>
        </p:nvGraphicFramePr>
        <p:xfrm>
          <a:off x="1670919" y="1602581"/>
          <a:ext cx="3962399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5" name="Equation" r:id="rId25" imgW="1688760" imgH="279360" progId="Equation.DSMT4">
                  <p:embed/>
                </p:oleObj>
              </mc:Choice>
              <mc:Fallback>
                <p:oleObj name="Equation" r:id="rId25" imgW="1688760" imgH="279360" progId="Equation.DSMT4">
                  <p:embed/>
                  <p:pic>
                    <p:nvPicPr>
                      <p:cNvPr id="16471" name="Object 87">
                        <a:extLst>
                          <a:ext uri="{FF2B5EF4-FFF2-40B4-BE49-F238E27FC236}">
                            <a16:creationId xmlns:a16="http://schemas.microsoft.com/office/drawing/2014/main" id="{FDD9AC94-95C3-4B3B-8950-179F69633C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919" y="1602581"/>
                        <a:ext cx="3962399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8">
            <a:extLst>
              <a:ext uri="{FF2B5EF4-FFF2-40B4-BE49-F238E27FC236}">
                <a16:creationId xmlns:a16="http://schemas.microsoft.com/office/drawing/2014/main" id="{C7467ED3-12A1-4A7E-8C28-5A44EB040EBA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2424115"/>
            <a:ext cx="4225925" cy="533401"/>
            <a:chOff x="986" y="1671"/>
            <a:chExt cx="2662" cy="336"/>
          </a:xfrm>
        </p:grpSpPr>
        <p:graphicFrame>
          <p:nvGraphicFramePr>
            <p:cNvPr id="14370" name="Object 89">
              <a:extLst>
                <a:ext uri="{FF2B5EF4-FFF2-40B4-BE49-F238E27FC236}">
                  <a16:creationId xmlns:a16="http://schemas.microsoft.com/office/drawing/2014/main" id="{E81B5315-2C40-4CA0-B260-8E80D0C943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3267021"/>
                </p:ext>
              </p:extLst>
            </p:nvPr>
          </p:nvGraphicFramePr>
          <p:xfrm>
            <a:off x="986" y="1671"/>
            <a:ext cx="111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46" name="Equation" r:id="rId27" imgW="761760" imgH="228600" progId="Equation.DSMT4">
                    <p:embed/>
                  </p:oleObj>
                </mc:Choice>
                <mc:Fallback>
                  <p:oleObj name="Equation" r:id="rId27" imgW="761760" imgH="228600" progId="Equation.DSMT4">
                    <p:embed/>
                    <p:pic>
                      <p:nvPicPr>
                        <p:cNvPr id="14370" name="Object 89">
                          <a:extLst>
                            <a:ext uri="{FF2B5EF4-FFF2-40B4-BE49-F238E27FC236}">
                              <a16:creationId xmlns:a16="http://schemas.microsoft.com/office/drawing/2014/main" id="{E81B5315-2C40-4CA0-B260-8E80D0C9437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1671"/>
                          <a:ext cx="111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Text Box 90">
              <a:extLst>
                <a:ext uri="{FF2B5EF4-FFF2-40B4-BE49-F238E27FC236}">
                  <a16:creationId xmlns:a16="http://schemas.microsoft.com/office/drawing/2014/main" id="{58781F06-526C-4B3D-BFCE-CADACB5C6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如图所示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6475" name="Text Box 91">
            <a:extLst>
              <a:ext uri="{FF2B5EF4-FFF2-40B4-BE49-F238E27FC236}">
                <a16:creationId xmlns:a16="http://schemas.microsoft.com/office/drawing/2014/main" id="{ABF5DD50-2590-4315-AB87-8A171107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113088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显然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6476" name="Object 92">
            <a:extLst>
              <a:ext uri="{FF2B5EF4-FFF2-40B4-BE49-F238E27FC236}">
                <a16:creationId xmlns:a16="http://schemas.microsoft.com/office/drawing/2014/main" id="{5B26666E-6105-4C95-AC36-934CA846A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327658"/>
              </p:ext>
            </p:extLst>
          </p:nvPr>
        </p:nvGraphicFramePr>
        <p:xfrm>
          <a:off x="1567064" y="3134519"/>
          <a:ext cx="396239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7" name="Equation" r:id="rId29" imgW="1765080" imgH="228600" progId="Equation.DSMT4">
                  <p:embed/>
                </p:oleObj>
              </mc:Choice>
              <mc:Fallback>
                <p:oleObj name="Equation" r:id="rId29" imgW="1765080" imgH="228600" progId="Equation.DSMT4">
                  <p:embed/>
                  <p:pic>
                    <p:nvPicPr>
                      <p:cNvPr id="16476" name="Object 92">
                        <a:extLst>
                          <a:ext uri="{FF2B5EF4-FFF2-40B4-BE49-F238E27FC236}">
                            <a16:creationId xmlns:a16="http://schemas.microsoft.com/office/drawing/2014/main" id="{5B26666E-6105-4C95-AC36-934CA846A3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064" y="3134519"/>
                        <a:ext cx="396239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8" name="Object 94">
            <a:extLst>
              <a:ext uri="{FF2B5EF4-FFF2-40B4-BE49-F238E27FC236}">
                <a16:creationId xmlns:a16="http://schemas.microsoft.com/office/drawing/2014/main" id="{38F47E60-1F00-465E-B720-7D85FD150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06335"/>
              </p:ext>
            </p:extLst>
          </p:nvPr>
        </p:nvGraphicFramePr>
        <p:xfrm>
          <a:off x="1542555" y="3836992"/>
          <a:ext cx="4029569" cy="57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8" name="Equation" r:id="rId31" imgW="1790640" imgH="228600" progId="Equation.DSMT4">
                  <p:embed/>
                </p:oleObj>
              </mc:Choice>
              <mc:Fallback>
                <p:oleObj name="Equation" r:id="rId31" imgW="1790640" imgH="228600" progId="Equation.DSMT4">
                  <p:embed/>
                  <p:pic>
                    <p:nvPicPr>
                      <p:cNvPr id="16478" name="Object 94">
                        <a:extLst>
                          <a:ext uri="{FF2B5EF4-FFF2-40B4-BE49-F238E27FC236}">
                            <a16:creationId xmlns:a16="http://schemas.microsoft.com/office/drawing/2014/main" id="{38F47E60-1F00-465E-B720-7D85FD1504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555" y="3836992"/>
                        <a:ext cx="4029569" cy="57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3" name="Object 99">
            <a:extLst>
              <a:ext uri="{FF2B5EF4-FFF2-40B4-BE49-F238E27FC236}">
                <a16:creationId xmlns:a16="http://schemas.microsoft.com/office/drawing/2014/main" id="{90869934-6E4B-43BB-93B8-3CCF54E33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288492"/>
              </p:ext>
            </p:extLst>
          </p:nvPr>
        </p:nvGraphicFramePr>
        <p:xfrm>
          <a:off x="539751" y="4511676"/>
          <a:ext cx="4989712" cy="100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9" name="Equation" r:id="rId33" imgW="2006280" imgH="419040" progId="Equation.DSMT4">
                  <p:embed/>
                </p:oleObj>
              </mc:Choice>
              <mc:Fallback>
                <p:oleObj name="Equation" r:id="rId33" imgW="2006280" imgH="419040" progId="Equation.DSMT4">
                  <p:embed/>
                  <p:pic>
                    <p:nvPicPr>
                      <p:cNvPr id="16483" name="Object 99">
                        <a:extLst>
                          <a:ext uri="{FF2B5EF4-FFF2-40B4-BE49-F238E27FC236}">
                            <a16:creationId xmlns:a16="http://schemas.microsoft.com/office/drawing/2014/main" id="{90869934-6E4B-43BB-93B8-3CCF54E337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4511676"/>
                        <a:ext cx="4989712" cy="100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5" name="Object 101">
            <a:extLst>
              <a:ext uri="{FF2B5EF4-FFF2-40B4-BE49-F238E27FC236}">
                <a16:creationId xmlns:a16="http://schemas.microsoft.com/office/drawing/2014/main" id="{BF0669FB-C6FD-49B5-9E88-BCB628944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466709"/>
              </p:ext>
            </p:extLst>
          </p:nvPr>
        </p:nvGraphicFramePr>
        <p:xfrm>
          <a:off x="2150839" y="5287963"/>
          <a:ext cx="47974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0" name="Equation" r:id="rId35" imgW="1866600" imgH="419040" progId="Equation.DSMT4">
                  <p:embed/>
                </p:oleObj>
              </mc:Choice>
              <mc:Fallback>
                <p:oleObj name="Equation" r:id="rId35" imgW="1866600" imgH="419040" progId="Equation.DSMT4">
                  <p:embed/>
                  <p:pic>
                    <p:nvPicPr>
                      <p:cNvPr id="16485" name="Object 101">
                        <a:extLst>
                          <a:ext uri="{FF2B5EF4-FFF2-40B4-BE49-F238E27FC236}">
                            <a16:creationId xmlns:a16="http://schemas.microsoft.com/office/drawing/2014/main" id="{BF0669FB-C6FD-49B5-9E88-BCB6289448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839" y="5287963"/>
                        <a:ext cx="47974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" name="Object 102">
            <a:extLst>
              <a:ext uri="{FF2B5EF4-FFF2-40B4-BE49-F238E27FC236}">
                <a16:creationId xmlns:a16="http://schemas.microsoft.com/office/drawing/2014/main" id="{B6EEB3C6-5CCA-4A75-8974-4357E532F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924467"/>
              </p:ext>
            </p:extLst>
          </p:nvPr>
        </p:nvGraphicFramePr>
        <p:xfrm>
          <a:off x="7086600" y="1754188"/>
          <a:ext cx="3159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51" name="Equation" r:id="rId37" imgW="126720" imgH="164880" progId="Equation.DSMT4">
                  <p:embed/>
                </p:oleObj>
              </mc:Choice>
              <mc:Fallback>
                <p:oleObj name="Equation" r:id="rId37" imgW="126720" imgH="164880" progId="Equation.DSMT4">
                  <p:embed/>
                  <p:pic>
                    <p:nvPicPr>
                      <p:cNvPr id="16486" name="Object 102">
                        <a:extLst>
                          <a:ext uri="{FF2B5EF4-FFF2-40B4-BE49-F238E27FC236}">
                            <a16:creationId xmlns:a16="http://schemas.microsoft.com/office/drawing/2014/main" id="{B6EEB3C6-5CCA-4A75-8974-4357E532FA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4188"/>
                        <a:ext cx="3159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0" grpId="0"/>
      <p:bldP spid="164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A357A4CE-D476-4C14-877E-4859874BED2E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750888"/>
            <a:ext cx="2884487" cy="1992312"/>
            <a:chOff x="3744" y="137"/>
            <a:chExt cx="1817" cy="1255"/>
          </a:xfrm>
        </p:grpSpPr>
        <p:sp>
          <p:nvSpPr>
            <p:cNvPr id="15362" name="Line 22">
              <a:extLst>
                <a:ext uri="{FF2B5EF4-FFF2-40B4-BE49-F238E27FC236}">
                  <a16:creationId xmlns:a16="http://schemas.microsoft.com/office/drawing/2014/main" id="{D34AF11E-1FC5-4EF8-A3F9-085241E14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241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63" name="Line 23">
              <a:extLst>
                <a:ext uri="{FF2B5EF4-FFF2-40B4-BE49-F238E27FC236}">
                  <a16:creationId xmlns:a16="http://schemas.microsoft.com/office/drawing/2014/main" id="{3F4ECE8E-2718-4D42-B604-148C351B2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23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64" name="Object 24">
              <a:extLst>
                <a:ext uri="{FF2B5EF4-FFF2-40B4-BE49-F238E27FC236}">
                  <a16:creationId xmlns:a16="http://schemas.microsoft.com/office/drawing/2014/main" id="{B08E200B-77D1-47DA-8102-1155231D0B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1135034"/>
                </p:ext>
              </p:extLst>
            </p:nvPr>
          </p:nvGraphicFramePr>
          <p:xfrm>
            <a:off x="5346" y="1145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2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15364" name="Object 24">
                          <a:extLst>
                            <a:ext uri="{FF2B5EF4-FFF2-40B4-BE49-F238E27FC236}">
                              <a16:creationId xmlns:a16="http://schemas.microsoft.com/office/drawing/2014/main" id="{B08E200B-77D1-47DA-8102-1155231D0B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" y="1145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25">
              <a:extLst>
                <a:ext uri="{FF2B5EF4-FFF2-40B4-BE49-F238E27FC236}">
                  <a16:creationId xmlns:a16="http://schemas.microsoft.com/office/drawing/2014/main" id="{87735421-5D53-4F64-B7F2-73594A8B945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6847297"/>
                </p:ext>
              </p:extLst>
            </p:nvPr>
          </p:nvGraphicFramePr>
          <p:xfrm>
            <a:off x="4012" y="137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3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15365" name="Object 25">
                          <a:extLst>
                            <a:ext uri="{FF2B5EF4-FFF2-40B4-BE49-F238E27FC236}">
                              <a16:creationId xmlns:a16="http://schemas.microsoft.com/office/drawing/2014/main" id="{87735421-5D53-4F64-B7F2-73594A8B94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37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26">
              <a:extLst>
                <a:ext uri="{FF2B5EF4-FFF2-40B4-BE49-F238E27FC236}">
                  <a16:creationId xmlns:a16="http://schemas.microsoft.com/office/drawing/2014/main" id="{6F394400-3BE4-4B65-9B18-2479A189C4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8357891"/>
                </p:ext>
              </p:extLst>
            </p:nvPr>
          </p:nvGraphicFramePr>
          <p:xfrm>
            <a:off x="3744" y="1152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4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15366" name="Object 26">
                          <a:extLst>
                            <a:ext uri="{FF2B5EF4-FFF2-40B4-BE49-F238E27FC236}">
                              <a16:creationId xmlns:a16="http://schemas.microsoft.com/office/drawing/2014/main" id="{6F394400-3BE4-4B65-9B18-2479A189C41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Freeform 27">
              <a:extLst>
                <a:ext uri="{FF2B5EF4-FFF2-40B4-BE49-F238E27FC236}">
                  <a16:creationId xmlns:a16="http://schemas.microsoft.com/office/drawing/2014/main" id="{62292509-F4E3-46E1-BFED-97FBF8EFE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04"/>
              <a:ext cx="840" cy="824"/>
            </a:xfrm>
            <a:custGeom>
              <a:avLst/>
              <a:gdLst>
                <a:gd name="T0" fmla="*/ 32 w 840"/>
                <a:gd name="T1" fmla="*/ 320 h 824"/>
                <a:gd name="T2" fmla="*/ 272 w 840"/>
                <a:gd name="T3" fmla="*/ 80 h 824"/>
                <a:gd name="T4" fmla="*/ 752 w 840"/>
                <a:gd name="T5" fmla="*/ 80 h 824"/>
                <a:gd name="T6" fmla="*/ 800 w 840"/>
                <a:gd name="T7" fmla="*/ 560 h 824"/>
                <a:gd name="T8" fmla="*/ 512 w 840"/>
                <a:gd name="T9" fmla="*/ 800 h 824"/>
                <a:gd name="T10" fmla="*/ 80 w 840"/>
                <a:gd name="T11" fmla="*/ 704 h 824"/>
                <a:gd name="T12" fmla="*/ 32 w 840"/>
                <a:gd name="T13" fmla="*/ 32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824">
                  <a:moveTo>
                    <a:pt x="32" y="320"/>
                  </a:moveTo>
                  <a:cubicBezTo>
                    <a:pt x="64" y="216"/>
                    <a:pt x="152" y="120"/>
                    <a:pt x="272" y="80"/>
                  </a:cubicBezTo>
                  <a:cubicBezTo>
                    <a:pt x="392" y="40"/>
                    <a:pt x="664" y="0"/>
                    <a:pt x="752" y="80"/>
                  </a:cubicBezTo>
                  <a:cubicBezTo>
                    <a:pt x="840" y="160"/>
                    <a:pt x="840" y="440"/>
                    <a:pt x="800" y="560"/>
                  </a:cubicBezTo>
                  <a:cubicBezTo>
                    <a:pt x="760" y="680"/>
                    <a:pt x="632" y="776"/>
                    <a:pt x="512" y="800"/>
                  </a:cubicBezTo>
                  <a:cubicBezTo>
                    <a:pt x="392" y="824"/>
                    <a:pt x="160" y="792"/>
                    <a:pt x="80" y="704"/>
                  </a:cubicBezTo>
                  <a:cubicBezTo>
                    <a:pt x="0" y="616"/>
                    <a:pt x="0" y="424"/>
                    <a:pt x="32" y="3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93" name="Rectangle 89">
            <a:extLst>
              <a:ext uri="{FF2B5EF4-FFF2-40B4-BE49-F238E27FC236}">
                <a16:creationId xmlns:a16="http://schemas.microsoft.com/office/drawing/2014/main" id="{76D20C7A-7FB2-43C3-88B4-6CD8C6C71DA2}"/>
              </a:ext>
            </a:extLst>
          </p:cNvPr>
          <p:cNvSpPr>
            <a:spLocks noChangeArrowheads="1"/>
          </p:cNvSpPr>
          <p:nvPr/>
        </p:nvSpPr>
        <p:spPr bwMode="auto">
          <a:xfrm rot="2967400">
            <a:off x="7142163" y="1527175"/>
            <a:ext cx="244475" cy="1873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8B73B412-7E56-4D07-A32A-41C471AC1A8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089025"/>
            <a:ext cx="1497013" cy="1449388"/>
            <a:chOff x="3936" y="686"/>
            <a:chExt cx="943" cy="913"/>
          </a:xfrm>
        </p:grpSpPr>
        <p:sp>
          <p:nvSpPr>
            <p:cNvPr id="15370" name="Arc 78">
              <a:extLst>
                <a:ext uri="{FF2B5EF4-FFF2-40B4-BE49-F238E27FC236}">
                  <a16:creationId xmlns:a16="http://schemas.microsoft.com/office/drawing/2014/main" id="{45375B63-D55E-41F6-BDEE-D4388EE3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25"/>
              <a:ext cx="562" cy="563"/>
            </a:xfrm>
            <a:custGeom>
              <a:avLst/>
              <a:gdLst>
                <a:gd name="T0" fmla="*/ 4509 w 21059"/>
                <a:gd name="T1" fmla="*/ -1 h 21124"/>
                <a:gd name="T2" fmla="*/ 21059 w 21059"/>
                <a:gd name="T3" fmla="*/ 16320 h 21124"/>
                <a:gd name="T4" fmla="*/ 4509 w 21059"/>
                <a:gd name="T5" fmla="*/ -1 h 21124"/>
                <a:gd name="T6" fmla="*/ 21059 w 21059"/>
                <a:gd name="T7" fmla="*/ 16320 h 21124"/>
                <a:gd name="T8" fmla="*/ 0 w 21059"/>
                <a:gd name="T9" fmla="*/ 21124 h 2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59" h="21124" fill="none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</a:path>
                <a:path w="21059" h="21124" stroke="0">
                  <a:moveTo>
                    <a:pt x="4509" y="-1"/>
                  </a:moveTo>
                  <a:cubicBezTo>
                    <a:pt x="12732" y="1755"/>
                    <a:pt x="19189" y="8122"/>
                    <a:pt x="21059" y="16320"/>
                  </a:cubicBezTo>
                  <a:lnTo>
                    <a:pt x="0" y="21124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1" name="Arc 79">
              <a:extLst>
                <a:ext uri="{FF2B5EF4-FFF2-40B4-BE49-F238E27FC236}">
                  <a16:creationId xmlns:a16="http://schemas.microsoft.com/office/drawing/2014/main" id="{08C3F306-9383-41D3-88F0-4E4ABFAE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929"/>
              <a:ext cx="659" cy="659"/>
            </a:xfrm>
            <a:custGeom>
              <a:avLst/>
              <a:gdLst>
                <a:gd name="T0" fmla="*/ 5350 w 20927"/>
                <a:gd name="T1" fmla="*/ 0 h 20927"/>
                <a:gd name="T2" fmla="*/ 20927 w 20927"/>
                <a:gd name="T3" fmla="*/ 15578 h 20927"/>
                <a:gd name="T4" fmla="*/ 5350 w 20927"/>
                <a:gd name="T5" fmla="*/ 0 h 20927"/>
                <a:gd name="T6" fmla="*/ 20927 w 20927"/>
                <a:gd name="T7" fmla="*/ 15578 h 20927"/>
                <a:gd name="T8" fmla="*/ 0 w 20927"/>
                <a:gd name="T9" fmla="*/ 20927 h 20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27" h="20927" fill="none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</a:path>
                <a:path w="20927" h="20927" stroke="0">
                  <a:moveTo>
                    <a:pt x="5350" y="0"/>
                  </a:moveTo>
                  <a:cubicBezTo>
                    <a:pt x="13000" y="1956"/>
                    <a:pt x="18972" y="7929"/>
                    <a:pt x="20927" y="15578"/>
                  </a:cubicBezTo>
                  <a:lnTo>
                    <a:pt x="0" y="20927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2" name="Arc 80">
              <a:extLst>
                <a:ext uri="{FF2B5EF4-FFF2-40B4-BE49-F238E27FC236}">
                  <a16:creationId xmlns:a16="http://schemas.microsoft.com/office/drawing/2014/main" id="{11329023-E7D3-4619-A949-3EE4BD80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55"/>
              <a:ext cx="427" cy="433"/>
            </a:xfrm>
            <a:custGeom>
              <a:avLst/>
              <a:gdLst>
                <a:gd name="T0" fmla="*/ 6335 w 20371"/>
                <a:gd name="T1" fmla="*/ 0 h 20650"/>
                <a:gd name="T2" fmla="*/ 20371 w 20371"/>
                <a:gd name="T3" fmla="*/ 13468 h 20650"/>
                <a:gd name="T4" fmla="*/ 6335 w 20371"/>
                <a:gd name="T5" fmla="*/ 0 h 20650"/>
                <a:gd name="T6" fmla="*/ 20371 w 20371"/>
                <a:gd name="T7" fmla="*/ 13468 h 20650"/>
                <a:gd name="T8" fmla="*/ 0 w 20371"/>
                <a:gd name="T9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71" h="20650" fill="none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</a:path>
                <a:path w="20371" h="20650" stroke="0">
                  <a:moveTo>
                    <a:pt x="6335" y="0"/>
                  </a:moveTo>
                  <a:cubicBezTo>
                    <a:pt x="12885" y="2009"/>
                    <a:pt x="18093" y="7007"/>
                    <a:pt x="20371" y="13468"/>
                  </a:cubicBezTo>
                  <a:lnTo>
                    <a:pt x="0" y="20650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3" name="Arc 81">
              <a:extLst>
                <a:ext uri="{FF2B5EF4-FFF2-40B4-BE49-F238E27FC236}">
                  <a16:creationId xmlns:a16="http://schemas.microsoft.com/office/drawing/2014/main" id="{BA657548-C00C-4006-91A2-40D28C8D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26"/>
              <a:ext cx="767" cy="761"/>
            </a:xfrm>
            <a:custGeom>
              <a:avLst/>
              <a:gdLst>
                <a:gd name="T0" fmla="*/ 6068 w 20887"/>
                <a:gd name="T1" fmla="*/ 0 h 20730"/>
                <a:gd name="T2" fmla="*/ 20887 w 20887"/>
                <a:gd name="T3" fmla="*/ 15226 h 20730"/>
                <a:gd name="T4" fmla="*/ 6068 w 20887"/>
                <a:gd name="T5" fmla="*/ 0 h 20730"/>
                <a:gd name="T6" fmla="*/ 20887 w 20887"/>
                <a:gd name="T7" fmla="*/ 15226 h 20730"/>
                <a:gd name="T8" fmla="*/ 0 w 20887"/>
                <a:gd name="T9" fmla="*/ 20730 h 20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7" h="20730" fill="none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</a:path>
                <a:path w="20887" h="20730" stroke="0">
                  <a:moveTo>
                    <a:pt x="6068" y="0"/>
                  </a:moveTo>
                  <a:cubicBezTo>
                    <a:pt x="13335" y="2127"/>
                    <a:pt x="18958" y="7904"/>
                    <a:pt x="20887" y="15226"/>
                  </a:cubicBezTo>
                  <a:lnTo>
                    <a:pt x="0" y="20730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4" name="Arc 82">
              <a:extLst>
                <a:ext uri="{FF2B5EF4-FFF2-40B4-BE49-F238E27FC236}">
                  <a16:creationId xmlns:a16="http://schemas.microsoft.com/office/drawing/2014/main" id="{59DC471F-929D-41E3-9A63-492066BAE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41"/>
              <a:ext cx="854" cy="842"/>
            </a:xfrm>
            <a:custGeom>
              <a:avLst/>
              <a:gdLst>
                <a:gd name="T0" fmla="*/ 8037 w 20343"/>
                <a:gd name="T1" fmla="*/ 0 h 20049"/>
                <a:gd name="T2" fmla="*/ 20342 w 20343"/>
                <a:gd name="T3" fmla="*/ 12787 h 20049"/>
                <a:gd name="T4" fmla="*/ 8037 w 20343"/>
                <a:gd name="T5" fmla="*/ 0 h 20049"/>
                <a:gd name="T6" fmla="*/ 20342 w 20343"/>
                <a:gd name="T7" fmla="*/ 12787 h 20049"/>
                <a:gd name="T8" fmla="*/ 0 w 20343"/>
                <a:gd name="T9" fmla="*/ 20049 h 20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43" h="20049" fill="none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</a:path>
                <a:path w="20343" h="20049" stroke="0">
                  <a:moveTo>
                    <a:pt x="8037" y="0"/>
                  </a:moveTo>
                  <a:cubicBezTo>
                    <a:pt x="13781" y="2303"/>
                    <a:pt x="18262" y="6958"/>
                    <a:pt x="20342" y="12787"/>
                  </a:cubicBezTo>
                  <a:lnTo>
                    <a:pt x="0" y="20049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5" name="Arc 83">
              <a:extLst>
                <a:ext uri="{FF2B5EF4-FFF2-40B4-BE49-F238E27FC236}">
                  <a16:creationId xmlns:a16="http://schemas.microsoft.com/office/drawing/2014/main" id="{6D281F72-2DD0-4A75-B90C-8759BFC9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3"/>
              <a:ext cx="934" cy="906"/>
            </a:xfrm>
            <a:custGeom>
              <a:avLst/>
              <a:gdLst>
                <a:gd name="T0" fmla="*/ 9932 w 19776"/>
                <a:gd name="T1" fmla="*/ -1 h 19181"/>
                <a:gd name="T2" fmla="*/ 19776 w 19776"/>
                <a:gd name="T3" fmla="*/ 10493 h 19181"/>
                <a:gd name="T4" fmla="*/ 9932 w 19776"/>
                <a:gd name="T5" fmla="*/ -1 h 19181"/>
                <a:gd name="T6" fmla="*/ 19776 w 19776"/>
                <a:gd name="T7" fmla="*/ 10493 h 19181"/>
                <a:gd name="T8" fmla="*/ 0 w 19776"/>
                <a:gd name="T9" fmla="*/ 19181 h 19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76" h="19181" fill="none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</a:path>
                <a:path w="19776" h="19181" stroke="0">
                  <a:moveTo>
                    <a:pt x="9932" y="-1"/>
                  </a:moveTo>
                  <a:cubicBezTo>
                    <a:pt x="14316" y="2270"/>
                    <a:pt x="17790" y="5973"/>
                    <a:pt x="19776" y="10493"/>
                  </a:cubicBezTo>
                  <a:lnTo>
                    <a:pt x="0" y="19181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6" name="Arc 84">
              <a:extLst>
                <a:ext uri="{FF2B5EF4-FFF2-40B4-BE49-F238E27FC236}">
                  <a16:creationId xmlns:a16="http://schemas.microsoft.com/office/drawing/2014/main" id="{BA1D26F6-A524-40E2-A8A5-ADBCDCA5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6"/>
              <a:ext cx="943" cy="885"/>
            </a:xfrm>
            <a:custGeom>
              <a:avLst/>
              <a:gdLst>
                <a:gd name="T0" fmla="*/ 13523 w 17965"/>
                <a:gd name="T1" fmla="*/ -1 h 16843"/>
                <a:gd name="T2" fmla="*/ 17964 w 17965"/>
                <a:gd name="T3" fmla="*/ 4850 h 16843"/>
                <a:gd name="T4" fmla="*/ 13523 w 17965"/>
                <a:gd name="T5" fmla="*/ -1 h 16843"/>
                <a:gd name="T6" fmla="*/ 17964 w 17965"/>
                <a:gd name="T7" fmla="*/ 4850 h 16843"/>
                <a:gd name="T8" fmla="*/ 0 w 17965"/>
                <a:gd name="T9" fmla="*/ 16843 h 16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65" h="16843" fill="none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</a:path>
                <a:path w="17965" h="16843" stroke="0">
                  <a:moveTo>
                    <a:pt x="13523" y="-1"/>
                  </a:moveTo>
                  <a:cubicBezTo>
                    <a:pt x="15242" y="1380"/>
                    <a:pt x="16740" y="3016"/>
                    <a:pt x="17964" y="4850"/>
                  </a:cubicBezTo>
                  <a:lnTo>
                    <a:pt x="0" y="16843"/>
                  </a:lnTo>
                  <a:close/>
                </a:path>
              </a:pathLst>
            </a:cu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80" name="Rectangle 6">
            <a:extLst>
              <a:ext uri="{FF2B5EF4-FFF2-40B4-BE49-F238E27FC236}">
                <a16:creationId xmlns:a16="http://schemas.microsoft.com/office/drawing/2014/main" id="{BA59D2F5-69B6-4C18-8E39-56AF9DEB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75513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二、在极坐标系下计算二重积分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40508796-5A6E-4FDD-85F4-928C3E8D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在极坐标系下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用同心圆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常数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CD129396-4A07-4EFB-B004-45E6E01CB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则除包含边界点的小区域外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小区域的面积</a:t>
            </a:r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FD3FD636-DD23-4DE9-AE92-C66BE00CD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836941"/>
              </p:ext>
            </p:extLst>
          </p:nvPr>
        </p:nvGraphicFramePr>
        <p:xfrm>
          <a:off x="984396" y="3199276"/>
          <a:ext cx="549880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5" name="Equation" r:id="rId9" imgW="2171520" imgH="241200" progId="Equation.DSMT4">
                  <p:embed/>
                </p:oleObj>
              </mc:Choice>
              <mc:Fallback>
                <p:oleObj name="Equation" r:id="rId9" imgW="2171520" imgH="241200" progId="Equation.DSMT4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FD3FD636-DD23-4DE9-AE92-C66BE00CDA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396" y="3199276"/>
                        <a:ext cx="549880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E6242CC3-CA58-46F1-BEFD-77FD1EF10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0753"/>
              </p:ext>
            </p:extLst>
          </p:nvPr>
        </p:nvGraphicFramePr>
        <p:xfrm>
          <a:off x="2047875" y="3822700"/>
          <a:ext cx="3170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6" name="Equation" r:id="rId11" imgW="1396800" imgH="241200" progId="Equation.DSMT4">
                  <p:embed/>
                </p:oleObj>
              </mc:Choice>
              <mc:Fallback>
                <p:oleObj name="Equation" r:id="rId11" imgW="1396800" imgH="241200" progId="Equation.DSMT4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E6242CC3-CA58-46F1-BEFD-77FD1EF10F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822700"/>
                        <a:ext cx="31702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0816BA81-82B5-4B7C-B664-1169E0E38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044955"/>
              </p:ext>
            </p:extLst>
          </p:nvPr>
        </p:nvGraphicFramePr>
        <p:xfrm>
          <a:off x="1812651" y="2143724"/>
          <a:ext cx="2941619" cy="56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7" name="Equation" r:id="rId13" imgW="1269720" imgH="228600" progId="Equation.DSMT4">
                  <p:embed/>
                </p:oleObj>
              </mc:Choice>
              <mc:Fallback>
                <p:oleObj name="Equation" r:id="rId13" imgW="1269720" imgH="228600" progId="Equation.DSMT4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0816BA81-82B5-4B7C-B664-1169E0E384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51" y="2143724"/>
                        <a:ext cx="2941619" cy="569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34">
            <a:extLst>
              <a:ext uri="{FF2B5EF4-FFF2-40B4-BE49-F238E27FC236}">
                <a16:creationId xmlns:a16="http://schemas.microsoft.com/office/drawing/2014/main" id="{8A6AD605-FC18-420B-9A13-332DCEE8B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8092"/>
              </p:ext>
            </p:extLst>
          </p:nvPr>
        </p:nvGraphicFramePr>
        <p:xfrm>
          <a:off x="7796213" y="1230313"/>
          <a:ext cx="7889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8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72738" name="Object 34">
                        <a:extLst>
                          <a:ext uri="{FF2B5EF4-FFF2-40B4-BE49-F238E27FC236}">
                            <a16:creationId xmlns:a16="http://schemas.microsoft.com/office/drawing/2014/main" id="{8A6AD605-FC18-420B-9A13-332DCEE8B2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1230313"/>
                        <a:ext cx="7889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1" name="Object 37">
            <a:extLst>
              <a:ext uri="{FF2B5EF4-FFF2-40B4-BE49-F238E27FC236}">
                <a16:creationId xmlns:a16="http://schemas.microsoft.com/office/drawing/2014/main" id="{956E58FA-172A-48CB-A662-443DFCC33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17041"/>
              </p:ext>
            </p:extLst>
          </p:nvPr>
        </p:nvGraphicFramePr>
        <p:xfrm>
          <a:off x="7439025" y="750888"/>
          <a:ext cx="1525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9" name="Equation" r:id="rId17" imgW="787320" imgH="228600" progId="Equation.DSMT4">
                  <p:embed/>
                </p:oleObj>
              </mc:Choice>
              <mc:Fallback>
                <p:oleObj name="Equation" r:id="rId17" imgW="787320" imgH="228600" progId="Equation.DSMT4">
                  <p:embed/>
                  <p:pic>
                    <p:nvPicPr>
                      <p:cNvPr id="72741" name="Object 37">
                        <a:extLst>
                          <a:ext uri="{FF2B5EF4-FFF2-40B4-BE49-F238E27FC236}">
                            <a16:creationId xmlns:a16="http://schemas.microsoft.com/office/drawing/2014/main" id="{956E58FA-172A-48CB-A662-443DFCC334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750888"/>
                        <a:ext cx="15255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51" name="Object 47">
            <a:extLst>
              <a:ext uri="{FF2B5EF4-FFF2-40B4-BE49-F238E27FC236}">
                <a16:creationId xmlns:a16="http://schemas.microsoft.com/office/drawing/2014/main" id="{07DEF048-742E-4AF2-B021-AB69C5877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513643"/>
              </p:ext>
            </p:extLst>
          </p:nvPr>
        </p:nvGraphicFramePr>
        <p:xfrm>
          <a:off x="7405688" y="2057400"/>
          <a:ext cx="809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0" name="Equation" r:id="rId19" imgW="368280" imgH="228600" progId="Equation.DSMT4">
                  <p:embed/>
                </p:oleObj>
              </mc:Choice>
              <mc:Fallback>
                <p:oleObj name="Equation" r:id="rId19" imgW="368280" imgH="228600" progId="Equation.DSMT4">
                  <p:embed/>
                  <p:pic>
                    <p:nvPicPr>
                      <p:cNvPr id="72751" name="Object 47">
                        <a:extLst>
                          <a:ext uri="{FF2B5EF4-FFF2-40B4-BE49-F238E27FC236}">
                            <a16:creationId xmlns:a16="http://schemas.microsoft.com/office/drawing/2014/main" id="{07DEF048-742E-4AF2-B021-AB69C58776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8" y="2057400"/>
                        <a:ext cx="809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0">
            <a:extLst>
              <a:ext uri="{FF2B5EF4-FFF2-40B4-BE49-F238E27FC236}">
                <a16:creationId xmlns:a16="http://schemas.microsoft.com/office/drawing/2014/main" id="{F7DBAFB3-0EEE-4A9E-BCDF-06E4238EB1C5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601788"/>
            <a:ext cx="1524000" cy="608012"/>
            <a:chOff x="4560" y="1009"/>
            <a:chExt cx="960" cy="383"/>
          </a:xfrm>
        </p:grpSpPr>
        <p:graphicFrame>
          <p:nvGraphicFramePr>
            <p:cNvPr id="15393" name="Object 52">
              <a:extLst>
                <a:ext uri="{FF2B5EF4-FFF2-40B4-BE49-F238E27FC236}">
                  <a16:creationId xmlns:a16="http://schemas.microsoft.com/office/drawing/2014/main" id="{8D6AE937-AA68-45C0-B853-F8D5F747F0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9321735"/>
                </p:ext>
              </p:extLst>
            </p:nvPr>
          </p:nvGraphicFramePr>
          <p:xfrm>
            <a:off x="5088" y="1059"/>
            <a:ext cx="4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1" name="Equation" r:id="rId21" imgW="304560" imgH="228600" progId="Equation.DSMT4">
                    <p:embed/>
                  </p:oleObj>
                </mc:Choice>
                <mc:Fallback>
                  <p:oleObj name="Equation" r:id="rId21" imgW="304560" imgH="228600" progId="Equation.DSMT4">
                    <p:embed/>
                    <p:pic>
                      <p:nvPicPr>
                        <p:cNvPr id="15393" name="Object 52">
                          <a:extLst>
                            <a:ext uri="{FF2B5EF4-FFF2-40B4-BE49-F238E27FC236}">
                              <a16:creationId xmlns:a16="http://schemas.microsoft.com/office/drawing/2014/main" id="{8D6AE937-AA68-45C0-B853-F8D5F747F08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59"/>
                          <a:ext cx="43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53">
              <a:extLst>
                <a:ext uri="{FF2B5EF4-FFF2-40B4-BE49-F238E27FC236}">
                  <a16:creationId xmlns:a16="http://schemas.microsoft.com/office/drawing/2014/main" id="{B087603B-57C6-4364-A150-E0462A401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009"/>
              <a:ext cx="528" cy="19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79" name="Text Box 75">
            <a:extLst>
              <a:ext uri="{FF2B5EF4-FFF2-40B4-BE49-F238E27FC236}">
                <a16:creationId xmlns:a16="http://schemas.microsoft.com/office/drawing/2014/main" id="{D02BA205-4A60-4449-AC7B-DC791147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1313"/>
            <a:ext cx="5257800" cy="44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及射线 </a:t>
            </a:r>
            <a:r>
              <a:rPr lang="zh-CN" altLang="en-US" i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常数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分划区域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grpSp>
        <p:nvGrpSpPr>
          <p:cNvPr id="5" name="Group 76">
            <a:extLst>
              <a:ext uri="{FF2B5EF4-FFF2-40B4-BE49-F238E27FC236}">
                <a16:creationId xmlns:a16="http://schemas.microsoft.com/office/drawing/2014/main" id="{7175F072-ED01-4FBF-BD4A-CE8800F22B3C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1136650"/>
            <a:ext cx="1966912" cy="1366838"/>
            <a:chOff x="3717" y="716"/>
            <a:chExt cx="1239" cy="861"/>
          </a:xfrm>
        </p:grpSpPr>
        <p:sp>
          <p:nvSpPr>
            <p:cNvPr id="15400" name="Line 31">
              <a:extLst>
                <a:ext uri="{FF2B5EF4-FFF2-40B4-BE49-F238E27FC236}">
                  <a16:creationId xmlns:a16="http://schemas.microsoft.com/office/drawing/2014/main" id="{09E5288A-21C7-48CE-9F0E-023B3C85F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6"/>
              <a:ext cx="864" cy="28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1" name="Line 32">
              <a:extLst>
                <a:ext uri="{FF2B5EF4-FFF2-40B4-BE49-F238E27FC236}">
                  <a16:creationId xmlns:a16="http://schemas.microsoft.com/office/drawing/2014/main" id="{F8A65865-531A-4C74-AEBC-0D666AA67D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00000" flipV="1">
              <a:off x="3903" y="1200"/>
              <a:ext cx="995" cy="29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2" name="Line 35">
              <a:extLst>
                <a:ext uri="{FF2B5EF4-FFF2-40B4-BE49-F238E27FC236}">
                  <a16:creationId xmlns:a16="http://schemas.microsoft.com/office/drawing/2014/main" id="{89EB1AC3-515A-48D9-9D36-19FA90AAA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400000" flipV="1">
              <a:off x="3859" y="1071"/>
              <a:ext cx="1097" cy="32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3" name="Line 38">
              <a:extLst>
                <a:ext uri="{FF2B5EF4-FFF2-40B4-BE49-F238E27FC236}">
                  <a16:creationId xmlns:a16="http://schemas.microsoft.com/office/drawing/2014/main" id="{B119CA54-2E1F-45F3-B888-7E9976978C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0000" flipV="1">
              <a:off x="3787" y="963"/>
              <a:ext cx="1150" cy="3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4" name="Line 39">
              <a:extLst>
                <a:ext uri="{FF2B5EF4-FFF2-40B4-BE49-F238E27FC236}">
                  <a16:creationId xmlns:a16="http://schemas.microsoft.com/office/drawing/2014/main" id="{3E468F47-5B61-4069-95B0-DEB59FBA9D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0000" flipV="1">
              <a:off x="3717" y="982"/>
              <a:ext cx="1056" cy="2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5" name="Line 40">
              <a:extLst>
                <a:ext uri="{FF2B5EF4-FFF2-40B4-BE49-F238E27FC236}">
                  <a16:creationId xmlns:a16="http://schemas.microsoft.com/office/drawing/2014/main" id="{4C40E5BA-FDC1-4EA3-B00D-3F75CD0AD8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600000" flipV="1">
              <a:off x="3677" y="1002"/>
              <a:ext cx="859" cy="2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17">
            <a:extLst>
              <a:ext uri="{FF2B5EF4-FFF2-40B4-BE49-F238E27FC236}">
                <a16:creationId xmlns:a16="http://schemas.microsoft.com/office/drawing/2014/main" id="{2B870E66-4862-40AC-93E1-13E3B1EE76EA}"/>
              </a:ext>
            </a:extLst>
          </p:cNvPr>
          <p:cNvGrpSpPr>
            <a:grpSpLocks/>
          </p:cNvGrpSpPr>
          <p:nvPr/>
        </p:nvGrpSpPr>
        <p:grpSpPr bwMode="auto">
          <a:xfrm>
            <a:off x="6507061" y="3876774"/>
            <a:ext cx="2344738" cy="1568450"/>
            <a:chOff x="3887" y="2851"/>
            <a:chExt cx="1477" cy="988"/>
          </a:xfrm>
        </p:grpSpPr>
        <p:grpSp>
          <p:nvGrpSpPr>
            <p:cNvPr id="15407" name="Group 114">
              <a:extLst>
                <a:ext uri="{FF2B5EF4-FFF2-40B4-BE49-F238E27FC236}">
                  <a16:creationId xmlns:a16="http://schemas.microsoft.com/office/drawing/2014/main" id="{F8001369-F53B-42C4-937F-C964EA536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51"/>
              <a:ext cx="960" cy="988"/>
              <a:chOff x="4224" y="2851"/>
              <a:chExt cx="960" cy="988"/>
            </a:xfrm>
          </p:grpSpPr>
          <p:sp>
            <p:nvSpPr>
              <p:cNvPr id="15408" name="Arc 106">
                <a:extLst>
                  <a:ext uri="{FF2B5EF4-FFF2-40B4-BE49-F238E27FC236}">
                    <a16:creationId xmlns:a16="http://schemas.microsoft.com/office/drawing/2014/main" id="{CB6389E8-F997-49DE-8F3F-C7272389E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857"/>
                <a:ext cx="912" cy="938"/>
              </a:xfrm>
              <a:custGeom>
                <a:avLst/>
                <a:gdLst>
                  <a:gd name="T0" fmla="*/ 11400 w 18996"/>
                  <a:gd name="T1" fmla="*/ -1 h 18346"/>
                  <a:gd name="T2" fmla="*/ 18996 w 18996"/>
                  <a:gd name="T3" fmla="*/ 8064 h 18346"/>
                  <a:gd name="T4" fmla="*/ 11400 w 18996"/>
                  <a:gd name="T5" fmla="*/ -1 h 18346"/>
                  <a:gd name="T6" fmla="*/ 18996 w 18996"/>
                  <a:gd name="T7" fmla="*/ 8064 h 18346"/>
                  <a:gd name="T8" fmla="*/ 0 w 18996"/>
                  <a:gd name="T9" fmla="*/ 18346 h 18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96" h="18346" fill="none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</a:path>
                  <a:path w="18996" h="18346" stroke="0">
                    <a:moveTo>
                      <a:pt x="11400" y="-1"/>
                    </a:moveTo>
                    <a:cubicBezTo>
                      <a:pt x="14590" y="1981"/>
                      <a:pt x="17208" y="4761"/>
                      <a:pt x="18996" y="8064"/>
                    </a:cubicBezTo>
                    <a:lnTo>
                      <a:pt x="0" y="18346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9" name="Arc 107">
                <a:extLst>
                  <a:ext uri="{FF2B5EF4-FFF2-40B4-BE49-F238E27FC236}">
                    <a16:creationId xmlns:a16="http://schemas.microsoft.com/office/drawing/2014/main" id="{F74CD5B2-8520-4D56-B444-4A6267300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83"/>
                <a:ext cx="650" cy="656"/>
              </a:xfrm>
              <a:custGeom>
                <a:avLst/>
                <a:gdLst>
                  <a:gd name="T0" fmla="*/ 11974 w 18468"/>
                  <a:gd name="T1" fmla="*/ -1 h 17977"/>
                  <a:gd name="T2" fmla="*/ 18468 w 18468"/>
                  <a:gd name="T3" fmla="*/ 6774 h 17977"/>
                  <a:gd name="T4" fmla="*/ 11974 w 18468"/>
                  <a:gd name="T5" fmla="*/ -1 h 17977"/>
                  <a:gd name="T6" fmla="*/ 18468 w 18468"/>
                  <a:gd name="T7" fmla="*/ 6774 h 17977"/>
                  <a:gd name="T8" fmla="*/ 0 w 18468"/>
                  <a:gd name="T9" fmla="*/ 17977 h 17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68" h="17977" fill="none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</a:path>
                  <a:path w="18468" h="17977" stroke="0">
                    <a:moveTo>
                      <a:pt x="11974" y="-1"/>
                    </a:moveTo>
                    <a:cubicBezTo>
                      <a:pt x="14609" y="1754"/>
                      <a:pt x="16826" y="4067"/>
                      <a:pt x="18468" y="6774"/>
                    </a:cubicBezTo>
                    <a:lnTo>
                      <a:pt x="0" y="1797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0" name="Line 109">
                <a:extLst>
                  <a:ext uri="{FF2B5EF4-FFF2-40B4-BE49-F238E27FC236}">
                    <a16:creationId xmlns:a16="http://schemas.microsoft.com/office/drawing/2014/main" id="{8C3A5D97-CE00-4409-AB8C-A0C3FE775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5" y="3424"/>
                <a:ext cx="635" cy="383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1" name="Line 108">
                <a:extLst>
                  <a:ext uri="{FF2B5EF4-FFF2-40B4-BE49-F238E27FC236}">
                    <a16:creationId xmlns:a16="http://schemas.microsoft.com/office/drawing/2014/main" id="{78E737DA-A27E-420E-9ABD-C5931C378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168"/>
                <a:ext cx="372" cy="6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2" name="Line 110">
                <a:extLst>
                  <a:ext uri="{FF2B5EF4-FFF2-40B4-BE49-F238E27FC236}">
                    <a16:creationId xmlns:a16="http://schemas.microsoft.com/office/drawing/2014/main" id="{2A8BD881-2B78-435B-A544-CBC4D1926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2" y="2851"/>
                <a:ext cx="19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13" name="Line 111">
                <a:extLst>
                  <a:ext uri="{FF2B5EF4-FFF2-40B4-BE49-F238E27FC236}">
                    <a16:creationId xmlns:a16="http://schemas.microsoft.com/office/drawing/2014/main" id="{EE6C15A2-290F-4981-858C-3483329AB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4" y="3263"/>
                <a:ext cx="340" cy="1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5414" name="Object 96">
              <a:extLst>
                <a:ext uri="{FF2B5EF4-FFF2-40B4-BE49-F238E27FC236}">
                  <a16:creationId xmlns:a16="http://schemas.microsoft.com/office/drawing/2014/main" id="{AE263B6B-AA23-452A-BDCD-BB394A3865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9424664"/>
                </p:ext>
              </p:extLst>
            </p:nvPr>
          </p:nvGraphicFramePr>
          <p:xfrm>
            <a:off x="4633" y="3456"/>
            <a:ext cx="31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2" name="Equation" r:id="rId23" imgW="139680" imgH="228600" progId="Equation.DSMT4">
                    <p:embed/>
                  </p:oleObj>
                </mc:Choice>
                <mc:Fallback>
                  <p:oleObj name="Equation" r:id="rId23" imgW="139680" imgH="228600" progId="Equation.DSMT4">
                    <p:embed/>
                    <p:pic>
                      <p:nvPicPr>
                        <p:cNvPr id="15414" name="Object 96">
                          <a:extLst>
                            <a:ext uri="{FF2B5EF4-FFF2-40B4-BE49-F238E27FC236}">
                              <a16:creationId xmlns:a16="http://schemas.microsoft.com/office/drawing/2014/main" id="{AE263B6B-AA23-452A-BDCD-BB394A3865D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3456"/>
                          <a:ext cx="313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5" name="Object 100">
              <a:extLst>
                <a:ext uri="{FF2B5EF4-FFF2-40B4-BE49-F238E27FC236}">
                  <a16:creationId xmlns:a16="http://schemas.microsoft.com/office/drawing/2014/main" id="{6731003A-20A0-410E-A04C-372D923D40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2288386"/>
                </p:ext>
              </p:extLst>
            </p:nvPr>
          </p:nvGraphicFramePr>
          <p:xfrm>
            <a:off x="4941" y="3314"/>
            <a:ext cx="42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3" name="Equation" r:id="rId25" imgW="228600" imgH="228600" progId="Equation.DSMT4">
                    <p:embed/>
                  </p:oleObj>
                </mc:Choice>
                <mc:Fallback>
                  <p:oleObj name="Equation" r:id="rId25" imgW="228600" imgH="228600" progId="Equation.DSMT4">
                    <p:embed/>
                    <p:pic>
                      <p:nvPicPr>
                        <p:cNvPr id="15415" name="Object 100">
                          <a:extLst>
                            <a:ext uri="{FF2B5EF4-FFF2-40B4-BE49-F238E27FC236}">
                              <a16:creationId xmlns:a16="http://schemas.microsoft.com/office/drawing/2014/main" id="{6731003A-20A0-410E-A04C-372D923D404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1" y="3314"/>
                          <a:ext cx="42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6" name="Object 101">
              <a:extLst>
                <a:ext uri="{FF2B5EF4-FFF2-40B4-BE49-F238E27FC236}">
                  <a16:creationId xmlns:a16="http://schemas.microsoft.com/office/drawing/2014/main" id="{4C4486B0-77A4-4953-81F7-C60D9F29C2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3230228"/>
                </p:ext>
              </p:extLst>
            </p:nvPr>
          </p:nvGraphicFramePr>
          <p:xfrm>
            <a:off x="3887" y="3456"/>
            <a:ext cx="46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4" name="Equation" r:id="rId27" imgW="279360" imgH="228600" progId="Equation.DSMT4">
                    <p:embed/>
                  </p:oleObj>
                </mc:Choice>
                <mc:Fallback>
                  <p:oleObj name="Equation" r:id="rId27" imgW="279360" imgH="228600" progId="Equation.DSMT4">
                    <p:embed/>
                    <p:pic>
                      <p:nvPicPr>
                        <p:cNvPr id="15416" name="Object 101">
                          <a:extLst>
                            <a:ext uri="{FF2B5EF4-FFF2-40B4-BE49-F238E27FC236}">
                              <a16:creationId xmlns:a16="http://schemas.microsoft.com/office/drawing/2014/main" id="{4C4486B0-77A4-4953-81F7-C60D9F29C2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3456"/>
                          <a:ext cx="46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7" name="Arc 102">
              <a:extLst>
                <a:ext uri="{FF2B5EF4-FFF2-40B4-BE49-F238E27FC236}">
                  <a16:creationId xmlns:a16="http://schemas.microsoft.com/office/drawing/2014/main" id="{EBA40A9F-9AEC-4177-8105-4084FC7E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600"/>
              <a:ext cx="170" cy="122"/>
            </a:xfrm>
            <a:custGeom>
              <a:avLst/>
              <a:gdLst>
                <a:gd name="T0" fmla="*/ 15276 w 21252"/>
                <a:gd name="T1" fmla="*/ -1 h 15271"/>
                <a:gd name="T2" fmla="*/ 21251 w 21252"/>
                <a:gd name="T3" fmla="*/ 11407 h 15271"/>
                <a:gd name="T4" fmla="*/ 15276 w 21252"/>
                <a:gd name="T5" fmla="*/ -1 h 15271"/>
                <a:gd name="T6" fmla="*/ 21251 w 21252"/>
                <a:gd name="T7" fmla="*/ 11407 h 15271"/>
                <a:gd name="T8" fmla="*/ 0 w 21252"/>
                <a:gd name="T9" fmla="*/ 15271 h 1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52" h="15271" fill="none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</a:path>
                <a:path w="21252" h="15271" stroke="0">
                  <a:moveTo>
                    <a:pt x="15276" y="-1"/>
                  </a:moveTo>
                  <a:cubicBezTo>
                    <a:pt x="18381" y="3106"/>
                    <a:pt x="20465" y="7085"/>
                    <a:pt x="21251" y="11407"/>
                  </a:cubicBezTo>
                  <a:lnTo>
                    <a:pt x="0" y="15271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2819" name="Object 115">
            <a:extLst>
              <a:ext uri="{FF2B5EF4-FFF2-40B4-BE49-F238E27FC236}">
                <a16:creationId xmlns:a16="http://schemas.microsoft.com/office/drawing/2014/main" id="{54C1F8B1-D2E2-4B85-8519-8F914A118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617170"/>
              </p:ext>
            </p:extLst>
          </p:nvPr>
        </p:nvGraphicFramePr>
        <p:xfrm>
          <a:off x="6444208" y="4000601"/>
          <a:ext cx="965346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5" name="Equation" r:id="rId29" imgW="406080" imgH="228600" progId="Equation.DSMT4">
                  <p:embed/>
                </p:oleObj>
              </mc:Choice>
              <mc:Fallback>
                <p:oleObj name="Equation" r:id="rId29" imgW="406080" imgH="228600" progId="Equation.DSMT4">
                  <p:embed/>
                  <p:pic>
                    <p:nvPicPr>
                      <p:cNvPr id="72819" name="Object 115">
                        <a:extLst>
                          <a:ext uri="{FF2B5EF4-FFF2-40B4-BE49-F238E27FC236}">
                            <a16:creationId xmlns:a16="http://schemas.microsoft.com/office/drawing/2014/main" id="{54C1F8B1-D2E2-4B85-8519-8F914A1185E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000601"/>
                        <a:ext cx="965346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20" name="Freeform 116">
            <a:extLst>
              <a:ext uri="{FF2B5EF4-FFF2-40B4-BE49-F238E27FC236}">
                <a16:creationId xmlns:a16="http://schemas.microsoft.com/office/drawing/2014/main" id="{393F9616-2521-4BBD-A137-A62B6AC0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449" y="4456212"/>
            <a:ext cx="685800" cy="254000"/>
          </a:xfrm>
          <a:custGeom>
            <a:avLst/>
            <a:gdLst>
              <a:gd name="T0" fmla="*/ 0 w 432"/>
              <a:gd name="T1" fmla="*/ 0 h 160"/>
              <a:gd name="T2" fmla="*/ 144 w 432"/>
              <a:gd name="T3" fmla="*/ 144 h 160"/>
              <a:gd name="T4" fmla="*/ 432 w 432"/>
              <a:gd name="T5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60">
                <a:moveTo>
                  <a:pt x="0" y="0"/>
                </a:moveTo>
                <a:cubicBezTo>
                  <a:pt x="36" y="64"/>
                  <a:pt x="72" y="128"/>
                  <a:pt x="144" y="144"/>
                </a:cubicBezTo>
                <a:cubicBezTo>
                  <a:pt x="216" y="160"/>
                  <a:pt x="324" y="128"/>
                  <a:pt x="432" y="96"/>
                </a:cubicBez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10">
            <a:extLst>
              <a:ext uri="{FF2B5EF4-FFF2-40B4-BE49-F238E27FC236}">
                <a16:creationId xmlns:a16="http://schemas.microsoft.com/office/drawing/2014/main" id="{1E56D2E9-6062-79E2-51E4-C6BC7B300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149439"/>
              </p:ext>
            </p:extLst>
          </p:nvPr>
        </p:nvGraphicFramePr>
        <p:xfrm>
          <a:off x="476190" y="4509592"/>
          <a:ext cx="2121816" cy="4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6" name="Equation" r:id="rId31" imgW="761760" imgH="177480" progId="Equation.DSMT4">
                  <p:embed/>
                </p:oleObj>
              </mc:Choice>
              <mc:Fallback>
                <p:oleObj name="Equation" r:id="rId31" imgW="761760" imgH="177480" progId="Equation.DSMT4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E6242CC3-CA58-46F1-BEFD-77FD1EF10F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90" y="4509592"/>
                        <a:ext cx="2121816" cy="4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7">
            <a:extLst>
              <a:ext uri="{FF2B5EF4-FFF2-40B4-BE49-F238E27FC236}">
                <a16:creationId xmlns:a16="http://schemas.microsoft.com/office/drawing/2014/main" id="{530991A9-2CA5-9A1B-E8AF-FB94C2C3D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616011"/>
              </p:ext>
            </p:extLst>
          </p:nvPr>
        </p:nvGraphicFramePr>
        <p:xfrm>
          <a:off x="990426" y="5094963"/>
          <a:ext cx="2219717" cy="89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7" name="Equation" r:id="rId33" imgW="850680" imgH="368280" progId="Equation.DSMT4">
                  <p:embed/>
                </p:oleObj>
              </mc:Choice>
              <mc:Fallback>
                <p:oleObj name="Equation" r:id="rId33" imgW="850680" imgH="368280" progId="Equation.DSMT4">
                  <p:embed/>
                  <p:pic>
                    <p:nvPicPr>
                      <p:cNvPr id="71697" name="Object 17">
                        <a:extLst>
                          <a:ext uri="{FF2B5EF4-FFF2-40B4-BE49-F238E27FC236}">
                            <a16:creationId xmlns:a16="http://schemas.microsoft.com/office/drawing/2014/main" id="{641C504C-5514-496C-BA97-530E6B6F1E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426" y="5094963"/>
                        <a:ext cx="2219717" cy="896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19">
            <a:extLst>
              <a:ext uri="{FF2B5EF4-FFF2-40B4-BE49-F238E27FC236}">
                <a16:creationId xmlns:a16="http://schemas.microsoft.com/office/drawing/2014/main" id="{B1E0629F-B881-B189-48CA-778E6111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90" y="5189200"/>
            <a:ext cx="80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</a:p>
        </p:txBody>
      </p:sp>
      <p:graphicFrame>
        <p:nvGraphicFramePr>
          <p:cNvPr id="78" name="Object 20">
            <a:extLst>
              <a:ext uri="{FF2B5EF4-FFF2-40B4-BE49-F238E27FC236}">
                <a16:creationId xmlns:a16="http://schemas.microsoft.com/office/drawing/2014/main" id="{E5ABC489-C727-E808-262B-D599E40E55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738082"/>
              </p:ext>
            </p:extLst>
          </p:nvPr>
        </p:nvGraphicFramePr>
        <p:xfrm>
          <a:off x="1992440" y="5693470"/>
          <a:ext cx="4746498" cy="89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8" name="Equation" r:id="rId35" imgW="1815840" imgH="368280" progId="Equation.DSMT4">
                  <p:embed/>
                </p:oleObj>
              </mc:Choice>
              <mc:Fallback>
                <p:oleObj name="Equation" r:id="rId35" imgW="1815840" imgH="368280" progId="Equation.DSMT4">
                  <p:embed/>
                  <p:pic>
                    <p:nvPicPr>
                      <p:cNvPr id="71700" name="Object 20">
                        <a:extLst>
                          <a:ext uri="{FF2B5EF4-FFF2-40B4-BE49-F238E27FC236}">
                            <a16:creationId xmlns:a16="http://schemas.microsoft.com/office/drawing/2014/main" id="{A49294FA-78A9-4EC0-8F08-F6D1F78C6E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440" y="5693470"/>
                        <a:ext cx="4746498" cy="897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24">
            <a:extLst>
              <a:ext uri="{FF2B5EF4-FFF2-40B4-BE49-F238E27FC236}">
                <a16:creationId xmlns:a16="http://schemas.microsoft.com/office/drawing/2014/main" id="{CDC38FEB-626B-A6D4-F993-D20B36F3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61" y="3742940"/>
            <a:ext cx="2382537" cy="183320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0" name="Group 79">
            <a:extLst>
              <a:ext uri="{FF2B5EF4-FFF2-40B4-BE49-F238E27FC236}">
                <a16:creationId xmlns:a16="http://schemas.microsoft.com/office/drawing/2014/main" id="{7AEF1E50-7515-3DE9-B489-59492560F2EA}"/>
              </a:ext>
            </a:extLst>
          </p:cNvPr>
          <p:cNvGrpSpPr>
            <a:grpSpLocks/>
          </p:cNvGrpSpPr>
          <p:nvPr/>
        </p:nvGrpSpPr>
        <p:grpSpPr bwMode="auto">
          <a:xfrm>
            <a:off x="6713462" y="3848099"/>
            <a:ext cx="1784350" cy="1592263"/>
            <a:chOff x="4029" y="2419"/>
            <a:chExt cx="1124" cy="1003"/>
          </a:xfrm>
        </p:grpSpPr>
        <p:grpSp>
          <p:nvGrpSpPr>
            <p:cNvPr id="61" name="Group 77">
              <a:extLst>
                <a:ext uri="{FF2B5EF4-FFF2-40B4-BE49-F238E27FC236}">
                  <a16:creationId xmlns:a16="http://schemas.microsoft.com/office/drawing/2014/main" id="{9AD26DCC-999E-0CF1-AD1E-6086A4D4B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9" y="2419"/>
              <a:ext cx="1124" cy="1003"/>
              <a:chOff x="4077" y="2851"/>
              <a:chExt cx="1124" cy="1003"/>
            </a:xfrm>
          </p:grpSpPr>
          <p:graphicFrame>
            <p:nvGraphicFramePr>
              <p:cNvPr id="64" name="Object 61">
                <a:extLst>
                  <a:ext uri="{FF2B5EF4-FFF2-40B4-BE49-F238E27FC236}">
                    <a16:creationId xmlns:a16="http://schemas.microsoft.com/office/drawing/2014/main" id="{AACE9360-4C8F-3E1A-783C-61CDB6A933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1946043"/>
                  </p:ext>
                </p:extLst>
              </p:nvPr>
            </p:nvGraphicFramePr>
            <p:xfrm>
              <a:off x="4086" y="3443"/>
              <a:ext cx="2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69" name="Equation" r:id="rId37" imgW="228600" imgH="177480" progId="Equation.DSMT4">
                      <p:embed/>
                    </p:oleObj>
                  </mc:Choice>
                  <mc:Fallback>
                    <p:oleObj name="Equation" r:id="rId37" imgW="228600" imgH="177480" progId="Equation.DSMT4">
                      <p:embed/>
                      <p:pic>
                        <p:nvPicPr>
                          <p:cNvPr id="16394" name="Object 61">
                            <a:extLst>
                              <a:ext uri="{FF2B5EF4-FFF2-40B4-BE49-F238E27FC236}">
                                <a16:creationId xmlns:a16="http://schemas.microsoft.com/office/drawing/2014/main" id="{E9376CB9-6E86-4DAC-81BF-14B3C87571D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6" y="3443"/>
                            <a:ext cx="2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64">
                <a:extLst>
                  <a:ext uri="{FF2B5EF4-FFF2-40B4-BE49-F238E27FC236}">
                    <a16:creationId xmlns:a16="http://schemas.microsoft.com/office/drawing/2014/main" id="{A233B3E2-B324-B1BF-4182-07B9C651B5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13733623"/>
                  </p:ext>
                </p:extLst>
              </p:nvPr>
            </p:nvGraphicFramePr>
            <p:xfrm>
              <a:off x="4517" y="3559"/>
              <a:ext cx="305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70" name="Equation" r:id="rId39" imgW="126720" imgH="164880" progId="Equation.DSMT4">
                      <p:embed/>
                    </p:oleObj>
                  </mc:Choice>
                  <mc:Fallback>
                    <p:oleObj name="Equation" r:id="rId39" imgW="126720" imgH="164880" progId="Equation.DSMT4">
                      <p:embed/>
                      <p:pic>
                        <p:nvPicPr>
                          <p:cNvPr id="16395" name="Object 64">
                            <a:extLst>
                              <a:ext uri="{FF2B5EF4-FFF2-40B4-BE49-F238E27FC236}">
                                <a16:creationId xmlns:a16="http://schemas.microsoft.com/office/drawing/2014/main" id="{05DF192A-7F14-4DCF-9E87-04FE1D2F165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7" y="3559"/>
                            <a:ext cx="305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65">
                <a:extLst>
                  <a:ext uri="{FF2B5EF4-FFF2-40B4-BE49-F238E27FC236}">
                    <a16:creationId xmlns:a16="http://schemas.microsoft.com/office/drawing/2014/main" id="{9402840C-63A1-34CE-A0A8-712975E593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42108725"/>
                  </p:ext>
                </p:extLst>
              </p:nvPr>
            </p:nvGraphicFramePr>
            <p:xfrm>
              <a:off x="4917" y="3331"/>
              <a:ext cx="28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71" name="Equation" r:id="rId41" imgW="203040" imgH="203040" progId="Equation.DSMT4">
                      <p:embed/>
                    </p:oleObj>
                  </mc:Choice>
                  <mc:Fallback>
                    <p:oleObj name="Equation" r:id="rId41" imgW="203040" imgH="203040" progId="Equation.DSMT4">
                      <p:embed/>
                      <p:pic>
                        <p:nvPicPr>
                          <p:cNvPr id="16396" name="Object 65">
                            <a:extLst>
                              <a:ext uri="{FF2B5EF4-FFF2-40B4-BE49-F238E27FC236}">
                                <a16:creationId xmlns:a16="http://schemas.microsoft.com/office/drawing/2014/main" id="{5880E7C3-25F5-4B66-B08E-E92E4428DFD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7" y="3331"/>
                            <a:ext cx="284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7" name="Group 76">
                <a:extLst>
                  <a:ext uri="{FF2B5EF4-FFF2-40B4-BE49-F238E27FC236}">
                    <a16:creationId xmlns:a16="http://schemas.microsoft.com/office/drawing/2014/main" id="{255F3A45-8601-1AB8-A6F4-E581BA2729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851"/>
                <a:ext cx="960" cy="988"/>
                <a:chOff x="4224" y="2851"/>
                <a:chExt cx="960" cy="988"/>
              </a:xfrm>
            </p:grpSpPr>
            <p:sp>
              <p:nvSpPr>
                <p:cNvPr id="70" name="Arc 58">
                  <a:extLst>
                    <a:ext uri="{FF2B5EF4-FFF2-40B4-BE49-F238E27FC236}">
                      <a16:creationId xmlns:a16="http://schemas.microsoft.com/office/drawing/2014/main" id="{61FAD2F5-7E9A-50EE-EE48-E43B6D124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2857"/>
                  <a:ext cx="912" cy="938"/>
                </a:xfrm>
                <a:custGeom>
                  <a:avLst/>
                  <a:gdLst>
                    <a:gd name="T0" fmla="*/ 11400 w 18996"/>
                    <a:gd name="T1" fmla="*/ -1 h 18346"/>
                    <a:gd name="T2" fmla="*/ 18996 w 18996"/>
                    <a:gd name="T3" fmla="*/ 8064 h 18346"/>
                    <a:gd name="T4" fmla="*/ 11400 w 18996"/>
                    <a:gd name="T5" fmla="*/ -1 h 18346"/>
                    <a:gd name="T6" fmla="*/ 18996 w 18996"/>
                    <a:gd name="T7" fmla="*/ 8064 h 18346"/>
                    <a:gd name="T8" fmla="*/ 0 w 18996"/>
                    <a:gd name="T9" fmla="*/ 18346 h 18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96" h="18346" fill="none">
                      <a:moveTo>
                        <a:pt x="11400" y="-1"/>
                      </a:moveTo>
                      <a:cubicBezTo>
                        <a:pt x="14590" y="1981"/>
                        <a:pt x="17208" y="4761"/>
                        <a:pt x="18996" y="8064"/>
                      </a:cubicBezTo>
                    </a:path>
                    <a:path w="18996" h="18346" stroke="0">
                      <a:moveTo>
                        <a:pt x="11400" y="-1"/>
                      </a:moveTo>
                      <a:cubicBezTo>
                        <a:pt x="14590" y="1981"/>
                        <a:pt x="17208" y="4761"/>
                        <a:pt x="18996" y="8064"/>
                      </a:cubicBezTo>
                      <a:lnTo>
                        <a:pt x="0" y="1834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Arc 59">
                  <a:extLst>
                    <a:ext uri="{FF2B5EF4-FFF2-40B4-BE49-F238E27FC236}">
                      <a16:creationId xmlns:a16="http://schemas.microsoft.com/office/drawing/2014/main" id="{EEBC7796-969F-F462-9B49-8DEE3EEAC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183"/>
                  <a:ext cx="650" cy="656"/>
                </a:xfrm>
                <a:custGeom>
                  <a:avLst/>
                  <a:gdLst>
                    <a:gd name="T0" fmla="*/ 11974 w 18468"/>
                    <a:gd name="T1" fmla="*/ -1 h 17977"/>
                    <a:gd name="T2" fmla="*/ 18468 w 18468"/>
                    <a:gd name="T3" fmla="*/ 6774 h 17977"/>
                    <a:gd name="T4" fmla="*/ 11974 w 18468"/>
                    <a:gd name="T5" fmla="*/ -1 h 17977"/>
                    <a:gd name="T6" fmla="*/ 18468 w 18468"/>
                    <a:gd name="T7" fmla="*/ 6774 h 17977"/>
                    <a:gd name="T8" fmla="*/ 0 w 18468"/>
                    <a:gd name="T9" fmla="*/ 17977 h 17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68" h="17977" fill="none">
                      <a:moveTo>
                        <a:pt x="11974" y="-1"/>
                      </a:moveTo>
                      <a:cubicBezTo>
                        <a:pt x="14609" y="1754"/>
                        <a:pt x="16826" y="4067"/>
                        <a:pt x="18468" y="6774"/>
                      </a:cubicBezTo>
                    </a:path>
                    <a:path w="18468" h="17977" stroke="0">
                      <a:moveTo>
                        <a:pt x="11974" y="-1"/>
                      </a:moveTo>
                      <a:cubicBezTo>
                        <a:pt x="14609" y="1754"/>
                        <a:pt x="16826" y="4067"/>
                        <a:pt x="18468" y="6774"/>
                      </a:cubicBezTo>
                      <a:lnTo>
                        <a:pt x="0" y="1797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60">
                  <a:extLst>
                    <a:ext uri="{FF2B5EF4-FFF2-40B4-BE49-F238E27FC236}">
                      <a16:creationId xmlns:a16="http://schemas.microsoft.com/office/drawing/2014/main" id="{E72598E0-BAA5-4EF4-49AE-2F8FF89CC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3168"/>
                  <a:ext cx="372" cy="6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63">
                  <a:extLst>
                    <a:ext uri="{FF2B5EF4-FFF2-40B4-BE49-F238E27FC236}">
                      <a16:creationId xmlns:a16="http://schemas.microsoft.com/office/drawing/2014/main" id="{410C849E-570B-9931-96CF-DECB15F97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5" y="3424"/>
                  <a:ext cx="635" cy="38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67">
                  <a:extLst>
                    <a:ext uri="{FF2B5EF4-FFF2-40B4-BE49-F238E27FC236}">
                      <a16:creationId xmlns:a16="http://schemas.microsoft.com/office/drawing/2014/main" id="{8A02FD93-06EC-50DD-EF37-51CC4FD1C4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2" y="2851"/>
                  <a:ext cx="192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68">
                  <a:extLst>
                    <a:ext uri="{FF2B5EF4-FFF2-40B4-BE49-F238E27FC236}">
                      <a16:creationId xmlns:a16="http://schemas.microsoft.com/office/drawing/2014/main" id="{CCDF0EE2-9339-3AEC-A408-F27E2010B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4" y="3263"/>
                  <a:ext cx="340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aphicFrame>
            <p:nvGraphicFramePr>
              <p:cNvPr id="68" name="Object 72">
                <a:extLst>
                  <a:ext uri="{FF2B5EF4-FFF2-40B4-BE49-F238E27FC236}">
                    <a16:creationId xmlns:a16="http://schemas.microsoft.com/office/drawing/2014/main" id="{8D85EFA2-9038-4834-89D6-C8C5691B97B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2940496"/>
                  </p:ext>
                </p:extLst>
              </p:nvPr>
            </p:nvGraphicFramePr>
            <p:xfrm>
              <a:off x="4077" y="2956"/>
              <a:ext cx="44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72" name="Equation" r:id="rId43" imgW="317160" imgH="203040" progId="Equation.DSMT4">
                      <p:embed/>
                    </p:oleObj>
                  </mc:Choice>
                  <mc:Fallback>
                    <p:oleObj name="Equation" r:id="rId43" imgW="317160" imgH="203040" progId="Equation.DSMT4">
                      <p:embed/>
                      <p:pic>
                        <p:nvPicPr>
                          <p:cNvPr id="16404" name="Object 72">
                            <a:extLst>
                              <a:ext uri="{FF2B5EF4-FFF2-40B4-BE49-F238E27FC236}">
                                <a16:creationId xmlns:a16="http://schemas.microsoft.com/office/drawing/2014/main" id="{973B0F55-9599-4240-8617-071B1EA17C2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7" y="2956"/>
                            <a:ext cx="446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Freeform 73">
                <a:extLst>
                  <a:ext uri="{FF2B5EF4-FFF2-40B4-BE49-F238E27FC236}">
                    <a16:creationId xmlns:a16="http://schemas.microsoft.com/office/drawing/2014/main" id="{B8C4D91C-D732-712F-F98A-66AB2270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199"/>
                <a:ext cx="432" cy="160"/>
              </a:xfrm>
              <a:custGeom>
                <a:avLst/>
                <a:gdLst>
                  <a:gd name="T0" fmla="*/ 0 w 432"/>
                  <a:gd name="T1" fmla="*/ 0 h 160"/>
                  <a:gd name="T2" fmla="*/ 144 w 432"/>
                  <a:gd name="T3" fmla="*/ 144 h 160"/>
                  <a:gd name="T4" fmla="*/ 432 w 432"/>
                  <a:gd name="T5" fmla="*/ 9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160">
                    <a:moveTo>
                      <a:pt x="0" y="0"/>
                    </a:moveTo>
                    <a:cubicBezTo>
                      <a:pt x="36" y="64"/>
                      <a:pt x="72" y="128"/>
                      <a:pt x="144" y="144"/>
                    </a:cubicBezTo>
                    <a:cubicBezTo>
                      <a:pt x="216" y="160"/>
                      <a:pt x="324" y="128"/>
                      <a:pt x="432" y="96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62" name="Object 66">
              <a:extLst>
                <a:ext uri="{FF2B5EF4-FFF2-40B4-BE49-F238E27FC236}">
                  <a16:creationId xmlns:a16="http://schemas.microsoft.com/office/drawing/2014/main" id="{8044A1D7-EAFE-6AAB-AE0E-4ABC834FED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0276777"/>
                </p:ext>
              </p:extLst>
            </p:nvPr>
          </p:nvGraphicFramePr>
          <p:xfrm>
            <a:off x="4679" y="2571"/>
            <a:ext cx="39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3" name="Equation" r:id="rId45" imgW="253800" imgH="177480" progId="Equation.DSMT4">
                    <p:embed/>
                  </p:oleObj>
                </mc:Choice>
                <mc:Fallback>
                  <p:oleObj name="Equation" r:id="rId45" imgW="253800" imgH="177480" progId="Equation.DSMT4">
                    <p:embed/>
                    <p:pic>
                      <p:nvPicPr>
                        <p:cNvPr id="16406" name="Object 66">
                          <a:extLst>
                            <a:ext uri="{FF2B5EF4-FFF2-40B4-BE49-F238E27FC236}">
                              <a16:creationId xmlns:a16="http://schemas.microsoft.com/office/drawing/2014/main" id="{4C26F8E5-B199-44B2-89C7-EAAE531682F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2571"/>
                          <a:ext cx="39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3841F090-CC3F-D568-B629-70A507EC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7" cy="152"/>
            </a:xfrm>
            <a:custGeom>
              <a:avLst/>
              <a:gdLst>
                <a:gd name="T0" fmla="*/ 10196 w 18576"/>
                <a:gd name="T1" fmla="*/ 0 h 19042"/>
                <a:gd name="T2" fmla="*/ 18575 w 18576"/>
                <a:gd name="T3" fmla="*/ 8019 h 19042"/>
                <a:gd name="T4" fmla="*/ 10196 w 18576"/>
                <a:gd name="T5" fmla="*/ 0 h 19042"/>
                <a:gd name="T6" fmla="*/ 18575 w 18576"/>
                <a:gd name="T7" fmla="*/ 8019 h 19042"/>
                <a:gd name="T8" fmla="*/ 0 w 18576"/>
                <a:gd name="T9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6" h="19042" fill="none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</a:path>
                <a:path w="18576" h="19042" stroke="0">
                  <a:moveTo>
                    <a:pt x="10196" y="0"/>
                  </a:moveTo>
                  <a:cubicBezTo>
                    <a:pt x="13668" y="1859"/>
                    <a:pt x="16565" y="4632"/>
                    <a:pt x="18575" y="8019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93" grpId="0" bldLvl="0" animBg="1"/>
      <p:bldP spid="72711" grpId="0" build="p"/>
      <p:bldP spid="72712" grpId="0"/>
      <p:bldP spid="72779" grpId="0" build="p"/>
      <p:bldP spid="77" grpId="0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>
            <a:extLst>
              <a:ext uri="{FF2B5EF4-FFF2-40B4-BE49-F238E27FC236}">
                <a16:creationId xmlns:a16="http://schemas.microsoft.com/office/drawing/2014/main" id="{925FBA85-5604-4F55-ABBD-E07A4835C0FC}"/>
              </a:ext>
            </a:extLst>
          </p:cNvPr>
          <p:cNvGrpSpPr>
            <a:grpSpLocks/>
          </p:cNvGrpSpPr>
          <p:nvPr/>
        </p:nvGrpSpPr>
        <p:grpSpPr bwMode="auto">
          <a:xfrm>
            <a:off x="5778501" y="350838"/>
            <a:ext cx="3043238" cy="2135188"/>
            <a:chOff x="3430" y="77"/>
            <a:chExt cx="1917" cy="1345"/>
          </a:xfrm>
        </p:grpSpPr>
        <p:grpSp>
          <p:nvGrpSpPr>
            <p:cNvPr id="17410" name="Group 138">
              <a:extLst>
                <a:ext uri="{FF2B5EF4-FFF2-40B4-BE49-F238E27FC236}">
                  <a16:creationId xmlns:a16="http://schemas.microsoft.com/office/drawing/2014/main" id="{D9B25513-95E3-456F-9693-DB7C2788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" y="144"/>
              <a:ext cx="1658" cy="1278"/>
              <a:chOff x="3430" y="144"/>
              <a:chExt cx="1658" cy="1278"/>
            </a:xfrm>
          </p:grpSpPr>
          <p:graphicFrame>
            <p:nvGraphicFramePr>
              <p:cNvPr id="17411" name="Object 18">
                <a:extLst>
                  <a:ext uri="{FF2B5EF4-FFF2-40B4-BE49-F238E27FC236}">
                    <a16:creationId xmlns:a16="http://schemas.microsoft.com/office/drawing/2014/main" id="{48C71FB8-E41B-4F6F-B841-BAF0DF9542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87838587"/>
                  </p:ext>
                </p:extLst>
              </p:nvPr>
            </p:nvGraphicFramePr>
            <p:xfrm>
              <a:off x="3828" y="192"/>
              <a:ext cx="1260" cy="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10" name="BMP 图像" r:id="rId3" imgW="2000160" imgH="1276200" progId="Paint.Picture">
                      <p:embed/>
                    </p:oleObj>
                  </mc:Choice>
                  <mc:Fallback>
                    <p:oleObj name="BMP 图像" r:id="rId3" imgW="2000160" imgH="1276200" progId="Paint.Picture">
                      <p:embed/>
                      <p:pic>
                        <p:nvPicPr>
                          <p:cNvPr id="17411" name="Object 18">
                            <a:extLst>
                              <a:ext uri="{FF2B5EF4-FFF2-40B4-BE49-F238E27FC236}">
                                <a16:creationId xmlns:a16="http://schemas.microsoft.com/office/drawing/2014/main" id="{48C71FB8-E41B-4F6F-B841-BAF0DF95425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8" y="192"/>
                            <a:ext cx="1260" cy="8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2" name="Line 32">
                <a:extLst>
                  <a:ext uri="{FF2B5EF4-FFF2-40B4-BE49-F238E27FC236}">
                    <a16:creationId xmlns:a16="http://schemas.microsoft.com/office/drawing/2014/main" id="{DBAF6C17-BBAB-4988-99A6-640E9B6BE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3" name="Line 33">
                <a:extLst>
                  <a:ext uri="{FF2B5EF4-FFF2-40B4-BE49-F238E27FC236}">
                    <a16:creationId xmlns:a16="http://schemas.microsoft.com/office/drawing/2014/main" id="{A92BF463-95D7-47CA-8678-DB2B4F1D5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44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4" name="Line 34">
                <a:extLst>
                  <a:ext uri="{FF2B5EF4-FFF2-40B4-BE49-F238E27FC236}">
                    <a16:creationId xmlns:a16="http://schemas.microsoft.com/office/drawing/2014/main" id="{94018E81-F6F7-4060-B004-9EA95DD06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81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5" name="Line 35">
                <a:extLst>
                  <a:ext uri="{FF2B5EF4-FFF2-40B4-BE49-F238E27FC236}">
                    <a16:creationId xmlns:a16="http://schemas.microsoft.com/office/drawing/2014/main" id="{58456924-E27F-4E0D-92D4-837E93314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960"/>
                <a:ext cx="67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7416" name="Object 19">
                <a:extLst>
                  <a:ext uri="{FF2B5EF4-FFF2-40B4-BE49-F238E27FC236}">
                    <a16:creationId xmlns:a16="http://schemas.microsoft.com/office/drawing/2014/main" id="{EE79C1B2-5D88-4F93-B72F-33199890AEA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36" y="105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11" r:id="rId5" imgW="139700" imgH="139700" progId="Equation.3">
                      <p:embed/>
                    </p:oleObj>
                  </mc:Choice>
                  <mc:Fallback>
                    <p:oleObj r:id="rId5" imgW="139700" imgH="139700" progId="Equation.3">
                      <p:embed/>
                      <p:pic>
                        <p:nvPicPr>
                          <p:cNvPr id="17416" name="Object 19">
                            <a:extLst>
                              <a:ext uri="{FF2B5EF4-FFF2-40B4-BE49-F238E27FC236}">
                                <a16:creationId xmlns:a16="http://schemas.microsoft.com/office/drawing/2014/main" id="{EE79C1B2-5D88-4F93-B72F-33199890AEA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05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7" name="Object 20">
                <a:extLst>
                  <a:ext uri="{FF2B5EF4-FFF2-40B4-BE49-F238E27FC236}">
                    <a16:creationId xmlns:a16="http://schemas.microsoft.com/office/drawing/2014/main" id="{246C58F3-B067-4A84-9066-4BC159D429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473087"/>
                  </p:ext>
                </p:extLst>
              </p:nvPr>
            </p:nvGraphicFramePr>
            <p:xfrm>
              <a:off x="3793" y="864"/>
              <a:ext cx="19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12" name="Equation" r:id="rId7" imgW="152280" imgH="203040" progId="Equation.DSMT4">
                      <p:embed/>
                    </p:oleObj>
                  </mc:Choice>
                  <mc:Fallback>
                    <p:oleObj name="Equation" r:id="rId7" imgW="152280" imgH="203040" progId="Equation.DSMT4">
                      <p:embed/>
                      <p:pic>
                        <p:nvPicPr>
                          <p:cNvPr id="17417" name="Object 20">
                            <a:extLst>
                              <a:ext uri="{FF2B5EF4-FFF2-40B4-BE49-F238E27FC236}">
                                <a16:creationId xmlns:a16="http://schemas.microsoft.com/office/drawing/2014/main" id="{246C58F3-B067-4A84-9066-4BC159D429A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3" y="864"/>
                            <a:ext cx="191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8" name="Arc 45">
                <a:extLst>
                  <a:ext uri="{FF2B5EF4-FFF2-40B4-BE49-F238E27FC236}">
                    <a16:creationId xmlns:a16="http://schemas.microsoft.com/office/drawing/2014/main" id="{D4A5BB6A-C1E6-481E-91E6-D92D1DB7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12"/>
                <a:ext cx="48" cy="136"/>
              </a:xfrm>
              <a:custGeom>
                <a:avLst/>
                <a:gdLst>
                  <a:gd name="T0" fmla="*/ -1 w 21600"/>
                  <a:gd name="T1" fmla="*/ 0 h 21600"/>
                  <a:gd name="T2" fmla="*/ 21600 w 21600"/>
                  <a:gd name="T3" fmla="*/ 21600 h 21600"/>
                  <a:gd name="T4" fmla="*/ -1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19" name="Arc 46">
                <a:extLst>
                  <a:ext uri="{FF2B5EF4-FFF2-40B4-BE49-F238E27FC236}">
                    <a16:creationId xmlns:a16="http://schemas.microsoft.com/office/drawing/2014/main" id="{AFF9150E-D051-4A34-824A-1BF72F974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144" cy="192"/>
              </a:xfrm>
              <a:custGeom>
                <a:avLst/>
                <a:gdLst>
                  <a:gd name="T0" fmla="*/ -1 w 21600"/>
                  <a:gd name="T1" fmla="*/ 0 h 21600"/>
                  <a:gd name="T2" fmla="*/ 21600 w 21600"/>
                  <a:gd name="T3" fmla="*/ 21600 h 21600"/>
                  <a:gd name="T4" fmla="*/ -1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7420" name="Object 21">
                <a:extLst>
                  <a:ext uri="{FF2B5EF4-FFF2-40B4-BE49-F238E27FC236}">
                    <a16:creationId xmlns:a16="http://schemas.microsoft.com/office/drawing/2014/main" id="{64C47984-583C-44EB-A51F-BA1B0BFE3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168" y="3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13" r:id="rId9" imgW="317225" imgH="304536" progId="Equation.3">
                      <p:embed/>
                    </p:oleObj>
                  </mc:Choice>
                  <mc:Fallback>
                    <p:oleObj r:id="rId9" imgW="317225" imgH="304536" progId="Equation.3">
                      <p:embed/>
                      <p:pic>
                        <p:nvPicPr>
                          <p:cNvPr id="17420" name="Object 21">
                            <a:extLst>
                              <a:ext uri="{FF2B5EF4-FFF2-40B4-BE49-F238E27FC236}">
                                <a16:creationId xmlns:a16="http://schemas.microsoft.com/office/drawing/2014/main" id="{64C47984-583C-44EB-A51F-BA1B0BFE354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3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1" name="Object 22">
                <a:extLst>
                  <a:ext uri="{FF2B5EF4-FFF2-40B4-BE49-F238E27FC236}">
                    <a16:creationId xmlns:a16="http://schemas.microsoft.com/office/drawing/2014/main" id="{D1632067-981F-40E3-BC0C-9FB3F7118E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558177"/>
                  </p:ext>
                </p:extLst>
              </p:nvPr>
            </p:nvGraphicFramePr>
            <p:xfrm>
              <a:off x="3430" y="1194"/>
              <a:ext cx="27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14" name="Equation" r:id="rId11" imgW="126720" imgH="139680" progId="Equation.DSMT4">
                      <p:embed/>
                    </p:oleObj>
                  </mc:Choice>
                  <mc:Fallback>
                    <p:oleObj name="Equation" r:id="rId11" imgW="126720" imgH="139680" progId="Equation.DSMT4">
                      <p:embed/>
                      <p:pic>
                        <p:nvPicPr>
                          <p:cNvPr id="17421" name="Object 22">
                            <a:extLst>
                              <a:ext uri="{FF2B5EF4-FFF2-40B4-BE49-F238E27FC236}">
                                <a16:creationId xmlns:a16="http://schemas.microsoft.com/office/drawing/2014/main" id="{D1632067-981F-40E3-BC0C-9FB3F7118ED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0" y="1194"/>
                            <a:ext cx="272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22" name="Object 16">
              <a:extLst>
                <a:ext uri="{FF2B5EF4-FFF2-40B4-BE49-F238E27FC236}">
                  <a16:creationId xmlns:a16="http://schemas.microsoft.com/office/drawing/2014/main" id="{34DF6B00-DA0B-40F2-9671-893BA4E635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9146389"/>
                </p:ext>
              </p:extLst>
            </p:nvPr>
          </p:nvGraphicFramePr>
          <p:xfrm>
            <a:off x="4399" y="873"/>
            <a:ext cx="85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5" name="Equation" r:id="rId13" imgW="571320" imgH="228600" progId="Equation.DSMT4">
                    <p:embed/>
                  </p:oleObj>
                </mc:Choice>
                <mc:Fallback>
                  <p:oleObj name="Equation" r:id="rId13" imgW="571320" imgH="228600" progId="Equation.DSMT4">
                    <p:embed/>
                    <p:pic>
                      <p:nvPicPr>
                        <p:cNvPr id="17422" name="Object 16">
                          <a:extLst>
                            <a:ext uri="{FF2B5EF4-FFF2-40B4-BE49-F238E27FC236}">
                              <a16:creationId xmlns:a16="http://schemas.microsoft.com/office/drawing/2014/main" id="{34DF6B00-DA0B-40F2-9671-893BA4E6355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873"/>
                          <a:ext cx="85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7">
              <a:extLst>
                <a:ext uri="{FF2B5EF4-FFF2-40B4-BE49-F238E27FC236}">
                  <a16:creationId xmlns:a16="http://schemas.microsoft.com/office/drawing/2014/main" id="{18312695-C4FB-41C1-A7FA-51915843EA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9788277"/>
                </p:ext>
              </p:extLst>
            </p:nvPr>
          </p:nvGraphicFramePr>
          <p:xfrm>
            <a:off x="4487" y="77"/>
            <a:ext cx="86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6" name="Equation" r:id="rId15" imgW="583920" imgH="228600" progId="Equation.DSMT4">
                    <p:embed/>
                  </p:oleObj>
                </mc:Choice>
                <mc:Fallback>
                  <p:oleObj name="Equation" r:id="rId15" imgW="583920" imgH="228600" progId="Equation.DSMT4">
                    <p:embed/>
                    <p:pic>
                      <p:nvPicPr>
                        <p:cNvPr id="17423" name="Object 17">
                          <a:extLst>
                            <a:ext uri="{FF2B5EF4-FFF2-40B4-BE49-F238E27FC236}">
                              <a16:creationId xmlns:a16="http://schemas.microsoft.com/office/drawing/2014/main" id="{18312695-C4FB-41C1-A7FA-51915843EAF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77"/>
                          <a:ext cx="86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Freeform 128">
              <a:extLst>
                <a:ext uri="{FF2B5EF4-FFF2-40B4-BE49-F238E27FC236}">
                  <a16:creationId xmlns:a16="http://schemas.microsoft.com/office/drawing/2014/main" id="{3B1E76E7-9B0F-4E4F-BE29-110C1480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00"/>
              <a:ext cx="432" cy="160"/>
            </a:xfrm>
            <a:custGeom>
              <a:avLst/>
              <a:gdLst>
                <a:gd name="T0" fmla="*/ 0 w 432"/>
                <a:gd name="T1" fmla="*/ 64 h 160"/>
                <a:gd name="T2" fmla="*/ 336 w 432"/>
                <a:gd name="T3" fmla="*/ 16 h 160"/>
                <a:gd name="T4" fmla="*/ 432 w 432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60">
                  <a:moveTo>
                    <a:pt x="0" y="64"/>
                  </a:moveTo>
                  <a:cubicBezTo>
                    <a:pt x="132" y="32"/>
                    <a:pt x="264" y="0"/>
                    <a:pt x="336" y="16"/>
                  </a:cubicBezTo>
                  <a:cubicBezTo>
                    <a:pt x="408" y="32"/>
                    <a:pt x="420" y="96"/>
                    <a:pt x="432" y="16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41">
            <a:extLst>
              <a:ext uri="{FF2B5EF4-FFF2-40B4-BE49-F238E27FC236}">
                <a16:creationId xmlns:a16="http://schemas.microsoft.com/office/drawing/2014/main" id="{F1C5549D-A491-42F8-8A7B-3B9EFBE10183}"/>
              </a:ext>
            </a:extLst>
          </p:cNvPr>
          <p:cNvGrpSpPr>
            <a:grpSpLocks/>
          </p:cNvGrpSpPr>
          <p:nvPr/>
        </p:nvGrpSpPr>
        <p:grpSpPr bwMode="auto">
          <a:xfrm>
            <a:off x="6301440" y="2312373"/>
            <a:ext cx="2606674" cy="1900238"/>
            <a:chOff x="3920" y="1568"/>
            <a:chExt cx="1642" cy="1197"/>
          </a:xfrm>
        </p:grpSpPr>
        <p:graphicFrame>
          <p:nvGraphicFramePr>
            <p:cNvPr id="17426" name="Object 11">
              <a:extLst>
                <a:ext uri="{FF2B5EF4-FFF2-40B4-BE49-F238E27FC236}">
                  <a16:creationId xmlns:a16="http://schemas.microsoft.com/office/drawing/2014/main" id="{600B8F85-3A3B-4A3E-917B-3491AF3A1EA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68703767"/>
                </p:ext>
              </p:extLst>
            </p:nvPr>
          </p:nvGraphicFramePr>
          <p:xfrm>
            <a:off x="4816" y="2278"/>
            <a:ext cx="74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7" name="Equation" r:id="rId17" imgW="571320" imgH="228600" progId="Equation.DSMT4">
                    <p:embed/>
                  </p:oleObj>
                </mc:Choice>
                <mc:Fallback>
                  <p:oleObj name="Equation" r:id="rId17" imgW="571320" imgH="228600" progId="Equation.DSMT4">
                    <p:embed/>
                    <p:pic>
                      <p:nvPicPr>
                        <p:cNvPr id="17426" name="Object 11">
                          <a:extLst>
                            <a:ext uri="{FF2B5EF4-FFF2-40B4-BE49-F238E27FC236}">
                              <a16:creationId xmlns:a16="http://schemas.microsoft.com/office/drawing/2014/main" id="{600B8F85-3A3B-4A3E-917B-3491AF3A1EA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278"/>
                          <a:ext cx="74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52">
              <a:extLst>
                <a:ext uri="{FF2B5EF4-FFF2-40B4-BE49-F238E27FC236}">
                  <a16:creationId xmlns:a16="http://schemas.microsoft.com/office/drawing/2014/main" id="{80491431-E39E-4BEC-B008-46BEEE81E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8" name="Line 53">
              <a:extLst>
                <a:ext uri="{FF2B5EF4-FFF2-40B4-BE49-F238E27FC236}">
                  <a16:creationId xmlns:a16="http://schemas.microsoft.com/office/drawing/2014/main" id="{A6A187CA-43D0-4AF9-B114-F09B1A70F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72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Line 54">
              <a:extLst>
                <a:ext uri="{FF2B5EF4-FFF2-40B4-BE49-F238E27FC236}">
                  <a16:creationId xmlns:a16="http://schemas.microsoft.com/office/drawing/2014/main" id="{55655CFC-1E81-4F1F-8A15-B8DD8D96C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824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0" name="Line 55">
              <a:extLst>
                <a:ext uri="{FF2B5EF4-FFF2-40B4-BE49-F238E27FC236}">
                  <a16:creationId xmlns:a16="http://schemas.microsoft.com/office/drawing/2014/main" id="{1B96176D-281A-4CC4-ACB0-84A0FBD1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229"/>
              <a:ext cx="816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31" name="Object 12">
              <a:extLst>
                <a:ext uri="{FF2B5EF4-FFF2-40B4-BE49-F238E27FC236}">
                  <a16:creationId xmlns:a16="http://schemas.microsoft.com/office/drawing/2014/main" id="{D6EF7E17-0861-46F0-ADD8-680EF6841A8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09" y="2400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8" r:id="rId19" imgW="266353" imgH="240986" progId="Equation.3">
                    <p:embed/>
                  </p:oleObj>
                </mc:Choice>
                <mc:Fallback>
                  <p:oleObj r:id="rId19" imgW="266353" imgH="240986" progId="Equation.3">
                    <p:embed/>
                    <p:pic>
                      <p:nvPicPr>
                        <p:cNvPr id="17431" name="Object 12">
                          <a:extLst>
                            <a:ext uri="{FF2B5EF4-FFF2-40B4-BE49-F238E27FC236}">
                              <a16:creationId xmlns:a16="http://schemas.microsoft.com/office/drawing/2014/main" id="{D6EF7E17-0861-46F0-ADD8-680EF6841A8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400"/>
                          <a:ext cx="151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Arc 64">
              <a:extLst>
                <a:ext uri="{FF2B5EF4-FFF2-40B4-BE49-F238E27FC236}">
                  <a16:creationId xmlns:a16="http://schemas.microsoft.com/office/drawing/2014/main" id="{701264EA-503A-4ACE-87D6-775DC8F93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48"/>
              <a:ext cx="48" cy="96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33" name="Object 13">
              <a:extLst>
                <a:ext uri="{FF2B5EF4-FFF2-40B4-BE49-F238E27FC236}">
                  <a16:creationId xmlns:a16="http://schemas.microsoft.com/office/drawing/2014/main" id="{0CE890E0-6B93-4E0A-9391-E92C00D857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87111186"/>
                </p:ext>
              </p:extLst>
            </p:nvPr>
          </p:nvGraphicFramePr>
          <p:xfrm>
            <a:off x="4178" y="2201"/>
            <a:ext cx="59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9" name="Equation" r:id="rId21" imgW="152280" imgH="203040" progId="Equation.DSMT4">
                    <p:embed/>
                  </p:oleObj>
                </mc:Choice>
                <mc:Fallback>
                  <p:oleObj name="Equation" r:id="rId21" imgW="152280" imgH="203040" progId="Equation.DSMT4">
                    <p:embed/>
                    <p:pic>
                      <p:nvPicPr>
                        <p:cNvPr id="17433" name="Object 13">
                          <a:extLst>
                            <a:ext uri="{FF2B5EF4-FFF2-40B4-BE49-F238E27FC236}">
                              <a16:creationId xmlns:a16="http://schemas.microsoft.com/office/drawing/2014/main" id="{0CE890E0-6B93-4E0A-9391-E92C00D857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2201"/>
                          <a:ext cx="59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Arc 66">
              <a:extLst>
                <a:ext uri="{FF2B5EF4-FFF2-40B4-BE49-F238E27FC236}">
                  <a16:creationId xmlns:a16="http://schemas.microsoft.com/office/drawing/2014/main" id="{7CFE4E5C-6FF4-4454-974C-2B3450CA9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00"/>
              <a:ext cx="48" cy="144"/>
            </a:xfrm>
            <a:custGeom>
              <a:avLst/>
              <a:gdLst>
                <a:gd name="T0" fmla="*/ -1 w 21600"/>
                <a:gd name="T1" fmla="*/ 0 h 21600"/>
                <a:gd name="T2" fmla="*/ 21600 w 21600"/>
                <a:gd name="T3" fmla="*/ 21600 h 21600"/>
                <a:gd name="T4" fmla="*/ -1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35" name="Object 14">
              <a:extLst>
                <a:ext uri="{FF2B5EF4-FFF2-40B4-BE49-F238E27FC236}">
                  <a16:creationId xmlns:a16="http://schemas.microsoft.com/office/drawing/2014/main" id="{E1749469-D64C-48DE-BBCF-810769BA66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2598594"/>
                </p:ext>
              </p:extLst>
            </p:nvPr>
          </p:nvGraphicFramePr>
          <p:xfrm>
            <a:off x="3920" y="2526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0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17435" name="Object 14">
                          <a:extLst>
                            <a:ext uri="{FF2B5EF4-FFF2-40B4-BE49-F238E27FC236}">
                              <a16:creationId xmlns:a16="http://schemas.microsoft.com/office/drawing/2014/main" id="{E1749469-D64C-48DE-BBCF-810769BA66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6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Freeform 129">
              <a:extLst>
                <a:ext uri="{FF2B5EF4-FFF2-40B4-BE49-F238E27FC236}">
                  <a16:creationId xmlns:a16="http://schemas.microsoft.com/office/drawing/2014/main" id="{09AC4E56-5DE3-4FF1-999E-CC4E4F25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80"/>
              <a:ext cx="635" cy="567"/>
            </a:xfrm>
            <a:custGeom>
              <a:avLst/>
              <a:gdLst>
                <a:gd name="T0" fmla="*/ 104 w 456"/>
                <a:gd name="T1" fmla="*/ 64 h 496"/>
                <a:gd name="T2" fmla="*/ 8 w 456"/>
                <a:gd name="T3" fmla="*/ 208 h 496"/>
                <a:gd name="T4" fmla="*/ 56 w 456"/>
                <a:gd name="T5" fmla="*/ 400 h 496"/>
                <a:gd name="T6" fmla="*/ 248 w 456"/>
                <a:gd name="T7" fmla="*/ 496 h 496"/>
                <a:gd name="T8" fmla="*/ 392 w 456"/>
                <a:gd name="T9" fmla="*/ 400 h 496"/>
                <a:gd name="T10" fmla="*/ 440 w 456"/>
                <a:gd name="T11" fmla="*/ 160 h 496"/>
                <a:gd name="T12" fmla="*/ 296 w 456"/>
                <a:gd name="T13" fmla="*/ 16 h 496"/>
                <a:gd name="T14" fmla="*/ 104 w 456"/>
                <a:gd name="T15" fmla="*/ 6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96">
                  <a:moveTo>
                    <a:pt x="104" y="64"/>
                  </a:moveTo>
                  <a:cubicBezTo>
                    <a:pt x="56" y="96"/>
                    <a:pt x="16" y="152"/>
                    <a:pt x="8" y="208"/>
                  </a:cubicBezTo>
                  <a:cubicBezTo>
                    <a:pt x="0" y="264"/>
                    <a:pt x="16" y="352"/>
                    <a:pt x="56" y="400"/>
                  </a:cubicBezTo>
                  <a:cubicBezTo>
                    <a:pt x="96" y="448"/>
                    <a:pt x="192" y="496"/>
                    <a:pt x="248" y="496"/>
                  </a:cubicBezTo>
                  <a:cubicBezTo>
                    <a:pt x="304" y="496"/>
                    <a:pt x="360" y="456"/>
                    <a:pt x="392" y="400"/>
                  </a:cubicBezTo>
                  <a:cubicBezTo>
                    <a:pt x="424" y="344"/>
                    <a:pt x="456" y="224"/>
                    <a:pt x="440" y="160"/>
                  </a:cubicBezTo>
                  <a:cubicBezTo>
                    <a:pt x="424" y="96"/>
                    <a:pt x="352" y="32"/>
                    <a:pt x="296" y="16"/>
                  </a:cubicBezTo>
                  <a:cubicBezTo>
                    <a:pt x="240" y="0"/>
                    <a:pt x="152" y="32"/>
                    <a:pt x="104" y="64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Line 91">
              <a:extLst>
                <a:ext uri="{FF2B5EF4-FFF2-40B4-BE49-F238E27FC236}">
                  <a16:creationId xmlns:a16="http://schemas.microsoft.com/office/drawing/2014/main" id="{D458D08E-704D-4C74-A662-E0B2D2C94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160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Line 92">
              <a:extLst>
                <a:ext uri="{FF2B5EF4-FFF2-40B4-BE49-F238E27FC236}">
                  <a16:creationId xmlns:a16="http://schemas.microsoft.com/office/drawing/2014/main" id="{F0A658D1-E54E-424A-8474-B420C54CC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16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39" name="Object 15">
              <a:extLst>
                <a:ext uri="{FF2B5EF4-FFF2-40B4-BE49-F238E27FC236}">
                  <a16:creationId xmlns:a16="http://schemas.microsoft.com/office/drawing/2014/main" id="{9B9DAB17-0B3D-4058-B583-87EDD9168B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39121910"/>
                </p:ext>
              </p:extLst>
            </p:nvPr>
          </p:nvGraphicFramePr>
          <p:xfrm>
            <a:off x="4738" y="1568"/>
            <a:ext cx="78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1" name="Equation" r:id="rId25" imgW="583920" imgH="228600" progId="Equation.DSMT4">
                    <p:embed/>
                  </p:oleObj>
                </mc:Choice>
                <mc:Fallback>
                  <p:oleObj name="Equation" r:id="rId25" imgW="583920" imgH="228600" progId="Equation.DSMT4">
                    <p:embed/>
                    <p:pic>
                      <p:nvPicPr>
                        <p:cNvPr id="17439" name="Object 15">
                          <a:extLst>
                            <a:ext uri="{FF2B5EF4-FFF2-40B4-BE49-F238E27FC236}">
                              <a16:creationId xmlns:a16="http://schemas.microsoft.com/office/drawing/2014/main" id="{9B9DAB17-0B3D-4058-B583-87EDD9168B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1568"/>
                          <a:ext cx="78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08" name="Object 0">
            <a:extLst>
              <a:ext uri="{FF2B5EF4-FFF2-40B4-BE49-F238E27FC236}">
                <a16:creationId xmlns:a16="http://schemas.microsoft.com/office/drawing/2014/main" id="{7820CCD4-0CFE-4393-A907-677C90FFC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871783"/>
              </p:ext>
            </p:extLst>
          </p:nvPr>
        </p:nvGraphicFramePr>
        <p:xfrm>
          <a:off x="539422" y="2286794"/>
          <a:ext cx="5260039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2" name="Equation" r:id="rId27" imgW="2133360" imgH="355320" progId="Equation.DSMT4">
                  <p:embed/>
                </p:oleObj>
              </mc:Choice>
              <mc:Fallback>
                <p:oleObj name="Equation" r:id="rId27" imgW="2133360" imgH="355320" progId="Equation.DSMT4">
                  <p:embed/>
                  <p:pic>
                    <p:nvPicPr>
                      <p:cNvPr id="94208" name="Object 0">
                        <a:extLst>
                          <a:ext uri="{FF2B5EF4-FFF2-40B4-BE49-F238E27FC236}">
                            <a16:creationId xmlns:a16="http://schemas.microsoft.com/office/drawing/2014/main" id="{7820CCD4-0CFE-4393-A907-677C90FFC9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22" y="2286794"/>
                        <a:ext cx="5260039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Rectangle 2">
            <a:extLst>
              <a:ext uri="{FF2B5EF4-FFF2-40B4-BE49-F238E27FC236}">
                <a16:creationId xmlns:a16="http://schemas.microsoft.com/office/drawing/2014/main" id="{44A449B2-FCDD-45D4-9FF0-B0BC7E3AE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9144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7442" name="Object 1">
            <a:extLst>
              <a:ext uri="{FF2B5EF4-FFF2-40B4-BE49-F238E27FC236}">
                <a16:creationId xmlns:a16="http://schemas.microsoft.com/office/drawing/2014/main" id="{2B03AF45-9E5A-4192-97F4-6F4E235BD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109568"/>
              </p:ext>
            </p:extLst>
          </p:nvPr>
        </p:nvGraphicFramePr>
        <p:xfrm>
          <a:off x="1152176" y="319088"/>
          <a:ext cx="3332608" cy="107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3" name="Equation" r:id="rId29" imgW="1384200" imgH="457200" progId="Equation.DSMT4">
                  <p:embed/>
                </p:oleObj>
              </mc:Choice>
              <mc:Fallback>
                <p:oleObj name="Equation" r:id="rId29" imgW="1384200" imgH="457200" progId="Equation.DSMT4">
                  <p:embed/>
                  <p:pic>
                    <p:nvPicPr>
                      <p:cNvPr id="17442" name="Object 1">
                        <a:extLst>
                          <a:ext uri="{FF2B5EF4-FFF2-40B4-BE49-F238E27FC236}">
                            <a16:creationId xmlns:a16="http://schemas.microsoft.com/office/drawing/2014/main" id="{2B03AF45-9E5A-4192-97F4-6F4E235BDD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76" y="319088"/>
                        <a:ext cx="3332608" cy="1076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>
            <a:extLst>
              <a:ext uri="{FF2B5EF4-FFF2-40B4-BE49-F238E27FC236}">
                <a16:creationId xmlns:a16="http://schemas.microsoft.com/office/drawing/2014/main" id="{2CAC455F-2034-4461-9878-AC4669CE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05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94210" name="Object 2">
            <a:extLst>
              <a:ext uri="{FF2B5EF4-FFF2-40B4-BE49-F238E27FC236}">
                <a16:creationId xmlns:a16="http://schemas.microsoft.com/office/drawing/2014/main" id="{79FDC1D7-DE30-411A-99D8-B42F3413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389159"/>
              </p:ext>
            </p:extLst>
          </p:nvPr>
        </p:nvGraphicFramePr>
        <p:xfrm>
          <a:off x="928688" y="1357313"/>
          <a:ext cx="4214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4" name="Equation" r:id="rId31" imgW="1688760" imgH="368280" progId="Equation.DSMT4">
                  <p:embed/>
                </p:oleObj>
              </mc:Choice>
              <mc:Fallback>
                <p:oleObj name="Equation" r:id="rId31" imgW="1688760" imgH="368280" progId="Equation.DSMT4">
                  <p:embed/>
                  <p:pic>
                    <p:nvPicPr>
                      <p:cNvPr id="94210" name="Object 2">
                        <a:extLst>
                          <a:ext uri="{FF2B5EF4-FFF2-40B4-BE49-F238E27FC236}">
                            <a16:creationId xmlns:a16="http://schemas.microsoft.com/office/drawing/2014/main" id="{79FDC1D7-DE30-411A-99D8-B42F3413C8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7313"/>
                        <a:ext cx="4214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27">
            <a:extLst>
              <a:ext uri="{FF2B5EF4-FFF2-40B4-BE49-F238E27FC236}">
                <a16:creationId xmlns:a16="http://schemas.microsoft.com/office/drawing/2014/main" id="{5120C0B1-5CB0-42E6-B980-3AD19BD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4988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楷体" panose="02010600040101010101" pitchFamily="2" charset="-122"/>
                <a:cs typeface="Times New Roman" panose="02020603050405020304" pitchFamily="18" charset="0"/>
              </a:rPr>
              <a:t>特别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886C328B-49BD-4926-9147-10189AA4A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08836"/>
              </p:ext>
            </p:extLst>
          </p:nvPr>
        </p:nvGraphicFramePr>
        <p:xfrm>
          <a:off x="2139155" y="3248025"/>
          <a:ext cx="2792879" cy="1089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5" name="Equation" r:id="rId33" imgW="1054080" imgH="457200" progId="Equation.DSMT4">
                  <p:embed/>
                </p:oleObj>
              </mc:Choice>
              <mc:Fallback>
                <p:oleObj name="Equation" r:id="rId33" imgW="1054080" imgH="457200" progId="Equation.DSMT4">
                  <p:embed/>
                  <p:pic>
                    <p:nvPicPr>
                      <p:cNvPr id="94212" name="Object 4">
                        <a:extLst>
                          <a:ext uri="{FF2B5EF4-FFF2-40B4-BE49-F238E27FC236}">
                            <a16:creationId xmlns:a16="http://schemas.microsoft.com/office/drawing/2014/main" id="{886C328B-49BD-4926-9147-10189AA4AA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155" y="3248025"/>
                        <a:ext cx="2792879" cy="1089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E75475EF-564B-410B-995B-7F3073A07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60663"/>
              </p:ext>
            </p:extLst>
          </p:nvPr>
        </p:nvGraphicFramePr>
        <p:xfrm>
          <a:off x="928688" y="4337586"/>
          <a:ext cx="4481509" cy="93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6" name="Equation" r:id="rId35" imgW="1714320" imgH="368280" progId="Equation.DSMT4">
                  <p:embed/>
                </p:oleObj>
              </mc:Choice>
              <mc:Fallback>
                <p:oleObj name="Equation" r:id="rId35" imgW="1714320" imgH="368280" progId="Equation.DSMT4">
                  <p:embed/>
                  <p:pic>
                    <p:nvPicPr>
                      <p:cNvPr id="94213" name="Object 5">
                        <a:extLst>
                          <a:ext uri="{FF2B5EF4-FFF2-40B4-BE49-F238E27FC236}">
                            <a16:creationId xmlns:a16="http://schemas.microsoft.com/office/drawing/2014/main" id="{E75475EF-564B-410B-995B-7F3073A074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37586"/>
                        <a:ext cx="4481509" cy="93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id="{DB30B80F-6486-427C-8B49-DB527C753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848682"/>
              </p:ext>
            </p:extLst>
          </p:nvPr>
        </p:nvGraphicFramePr>
        <p:xfrm>
          <a:off x="684907" y="5261625"/>
          <a:ext cx="5088830" cy="87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7" name="Equation" r:id="rId37" imgW="2184120" imgH="355320" progId="Equation.DSMT4">
                  <p:embed/>
                </p:oleObj>
              </mc:Choice>
              <mc:Fallback>
                <p:oleObj name="Equation" r:id="rId37" imgW="2184120" imgH="355320" progId="Equation.DSMT4">
                  <p:embed/>
                  <p:pic>
                    <p:nvPicPr>
                      <p:cNvPr id="94214" name="Object 6">
                        <a:extLst>
                          <a:ext uri="{FF2B5EF4-FFF2-40B4-BE49-F238E27FC236}">
                            <a16:creationId xmlns:a16="http://schemas.microsoft.com/office/drawing/2014/main" id="{DB30B80F-6486-427C-8B49-DB527C7537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07" y="5261625"/>
                        <a:ext cx="5088830" cy="87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4">
            <a:extLst>
              <a:ext uri="{FF2B5EF4-FFF2-40B4-BE49-F238E27FC236}">
                <a16:creationId xmlns:a16="http://schemas.microsoft.com/office/drawing/2014/main" id="{871E1899-1C83-4F0C-A7C1-6F9BAF27F829}"/>
              </a:ext>
            </a:extLst>
          </p:cNvPr>
          <p:cNvGrpSpPr>
            <a:grpSpLocks/>
          </p:cNvGrpSpPr>
          <p:nvPr/>
        </p:nvGrpSpPr>
        <p:grpSpPr bwMode="auto">
          <a:xfrm>
            <a:off x="6611940" y="4213225"/>
            <a:ext cx="1876425" cy="1806575"/>
            <a:chOff x="4165" y="2654"/>
            <a:chExt cx="1182" cy="1138"/>
          </a:xfrm>
        </p:grpSpPr>
        <p:sp>
          <p:nvSpPr>
            <p:cNvPr id="17452" name="Freeform 77">
              <a:extLst>
                <a:ext uri="{FF2B5EF4-FFF2-40B4-BE49-F238E27FC236}">
                  <a16:creationId xmlns:a16="http://schemas.microsoft.com/office/drawing/2014/main" id="{95366204-FD2D-4584-AD38-07CF8BC1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899"/>
              <a:ext cx="872" cy="893"/>
            </a:xfrm>
            <a:custGeom>
              <a:avLst/>
              <a:gdLst>
                <a:gd name="T0" fmla="*/ 576 w 968"/>
                <a:gd name="T1" fmla="*/ 8 h 992"/>
                <a:gd name="T2" fmla="*/ 912 w 968"/>
                <a:gd name="T3" fmla="*/ 152 h 992"/>
                <a:gd name="T4" fmla="*/ 912 w 968"/>
                <a:gd name="T5" fmla="*/ 536 h 992"/>
                <a:gd name="T6" fmla="*/ 576 w 968"/>
                <a:gd name="T7" fmla="*/ 872 h 992"/>
                <a:gd name="T8" fmla="*/ 192 w 968"/>
                <a:gd name="T9" fmla="*/ 920 h 992"/>
                <a:gd name="T10" fmla="*/ 0 w 968"/>
                <a:gd name="T11" fmla="*/ 440 h 992"/>
                <a:gd name="T12" fmla="*/ 192 w 968"/>
                <a:gd name="T13" fmla="*/ 104 h 992"/>
                <a:gd name="T14" fmla="*/ 576 w 968"/>
                <a:gd name="T15" fmla="*/ 8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3" name="Line 75">
              <a:extLst>
                <a:ext uri="{FF2B5EF4-FFF2-40B4-BE49-F238E27FC236}">
                  <a16:creationId xmlns:a16="http://schemas.microsoft.com/office/drawing/2014/main" id="{BE7291F8-5BD6-467D-9DFC-5D9175E08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56"/>
              <a:ext cx="7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4" name="Line 76">
              <a:extLst>
                <a:ext uri="{FF2B5EF4-FFF2-40B4-BE49-F238E27FC236}">
                  <a16:creationId xmlns:a16="http://schemas.microsoft.com/office/drawing/2014/main" id="{F6032D31-BD9B-4CDA-A479-3DB87BFDE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708"/>
              <a:ext cx="0" cy="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55" name="Object 8">
              <a:extLst>
                <a:ext uri="{FF2B5EF4-FFF2-40B4-BE49-F238E27FC236}">
                  <a16:creationId xmlns:a16="http://schemas.microsoft.com/office/drawing/2014/main" id="{DFB7F8F0-2E21-4E06-BFE2-1735729FED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5059810"/>
                </p:ext>
              </p:extLst>
            </p:nvPr>
          </p:nvGraphicFramePr>
          <p:xfrm>
            <a:off x="4560" y="2654"/>
            <a:ext cx="78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8" name="Equation" r:id="rId39" imgW="545760" imgH="203040" progId="Equation.DSMT4">
                    <p:embed/>
                  </p:oleObj>
                </mc:Choice>
                <mc:Fallback>
                  <p:oleObj name="Equation" r:id="rId39" imgW="545760" imgH="203040" progId="Equation.DSMT4">
                    <p:embed/>
                    <p:pic>
                      <p:nvPicPr>
                        <p:cNvPr id="17455" name="Object 8">
                          <a:extLst>
                            <a:ext uri="{FF2B5EF4-FFF2-40B4-BE49-F238E27FC236}">
                              <a16:creationId xmlns:a16="http://schemas.microsoft.com/office/drawing/2014/main" id="{DFB7F8F0-2E21-4E06-BFE2-1735729FED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54"/>
                          <a:ext cx="78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9">
              <a:extLst>
                <a:ext uri="{FF2B5EF4-FFF2-40B4-BE49-F238E27FC236}">
                  <a16:creationId xmlns:a16="http://schemas.microsoft.com/office/drawing/2014/main" id="{137883C2-CBC0-4161-A382-FFE973BAF0F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8996382"/>
                </p:ext>
              </p:extLst>
            </p:nvPr>
          </p:nvGraphicFramePr>
          <p:xfrm>
            <a:off x="4254" y="3370"/>
            <a:ext cx="26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9" name="Equation" r:id="rId41" imgW="126720" imgH="139680" progId="Equation.DSMT4">
                    <p:embed/>
                  </p:oleObj>
                </mc:Choice>
                <mc:Fallback>
                  <p:oleObj name="Equation" r:id="rId41" imgW="126720" imgH="139680" progId="Equation.DSMT4">
                    <p:embed/>
                    <p:pic>
                      <p:nvPicPr>
                        <p:cNvPr id="17456" name="Object 9">
                          <a:extLst>
                            <a:ext uri="{FF2B5EF4-FFF2-40B4-BE49-F238E27FC236}">
                              <a16:creationId xmlns:a16="http://schemas.microsoft.com/office/drawing/2014/main" id="{137883C2-CBC0-4161-A382-FFE973BAF0F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3370"/>
                          <a:ext cx="26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10">
              <a:extLst>
                <a:ext uri="{FF2B5EF4-FFF2-40B4-BE49-F238E27FC236}">
                  <a16:creationId xmlns:a16="http://schemas.microsoft.com/office/drawing/2014/main" id="{03A7E89D-5596-4BD0-A13B-E995714CE4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28" y="3189"/>
            <a:ext cx="17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0" r:id="rId43" imgW="317225" imgH="304536" progId="Equation.3">
                    <p:embed/>
                  </p:oleObj>
                </mc:Choice>
                <mc:Fallback>
                  <p:oleObj r:id="rId43" imgW="317225" imgH="304536" progId="Equation.3">
                    <p:embed/>
                    <p:pic>
                      <p:nvPicPr>
                        <p:cNvPr id="17457" name="Object 10">
                          <a:extLst>
                            <a:ext uri="{FF2B5EF4-FFF2-40B4-BE49-F238E27FC236}">
                              <a16:creationId xmlns:a16="http://schemas.microsoft.com/office/drawing/2014/main" id="{03A7E89D-5596-4BD0-A13B-E995714CE45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3189"/>
                          <a:ext cx="17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6">
            <a:extLst>
              <a:ext uri="{FF2B5EF4-FFF2-40B4-BE49-F238E27FC236}">
                <a16:creationId xmlns:a16="http://schemas.microsoft.com/office/drawing/2014/main" id="{60BF8CF3-6D63-4C7B-99E7-D69299D6F311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782638"/>
            <a:ext cx="1903413" cy="1427162"/>
            <a:chOff x="3600" y="349"/>
            <a:chExt cx="1199" cy="899"/>
          </a:xfrm>
        </p:grpSpPr>
        <p:sp>
          <p:nvSpPr>
            <p:cNvPr id="17459" name="Line 120">
              <a:extLst>
                <a:ext uri="{FF2B5EF4-FFF2-40B4-BE49-F238E27FC236}">
                  <a16:creationId xmlns:a16="http://schemas.microsoft.com/office/drawing/2014/main" id="{C6688288-F762-44B4-AA9F-D851720F3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816"/>
              <a:ext cx="57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0" name="Line 121">
              <a:extLst>
                <a:ext uri="{FF2B5EF4-FFF2-40B4-BE49-F238E27FC236}">
                  <a16:creationId xmlns:a16="http://schemas.microsoft.com/office/drawing/2014/main" id="{AD04E7BF-2B8B-423C-A4C5-4D806DD0D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49"/>
              <a:ext cx="623" cy="46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563" name="Line 131">
            <a:extLst>
              <a:ext uri="{FF2B5EF4-FFF2-40B4-BE49-F238E27FC236}">
                <a16:creationId xmlns:a16="http://schemas.microsoft.com/office/drawing/2014/main" id="{1EE48297-F068-4D87-AABC-6F07AD032D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648200"/>
            <a:ext cx="45720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/>
      <p:bldP spid="18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2">
            <a:extLst>
              <a:ext uri="{FF2B5EF4-FFF2-40B4-BE49-F238E27FC236}">
                <a16:creationId xmlns:a16="http://schemas.microsoft.com/office/drawing/2014/main" id="{A02B3985-ACCD-4603-AB7B-11580C80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≡1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则可求得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的面积</a:t>
            </a:r>
          </a:p>
        </p:txBody>
      </p:sp>
      <p:graphicFrame>
        <p:nvGraphicFramePr>
          <p:cNvPr id="73788" name="Object 60">
            <a:extLst>
              <a:ext uri="{FF2B5EF4-FFF2-40B4-BE49-F238E27FC236}">
                <a16:creationId xmlns:a16="http://schemas.microsoft.com/office/drawing/2014/main" id="{5E755738-8D96-40BC-83B4-296D22705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606767"/>
              </p:ext>
            </p:extLst>
          </p:nvPr>
        </p:nvGraphicFramePr>
        <p:xfrm>
          <a:off x="1869802" y="981752"/>
          <a:ext cx="4642396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0"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73788" name="Object 60">
                        <a:extLst>
                          <a:ext uri="{FF2B5EF4-FFF2-40B4-BE49-F238E27FC236}">
                            <a16:creationId xmlns:a16="http://schemas.microsoft.com/office/drawing/2014/main" id="{5E755738-8D96-40BC-83B4-296D227057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802" y="981752"/>
                        <a:ext cx="4642396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7" name="Text Box 69">
            <a:extLst>
              <a:ext uri="{FF2B5EF4-FFF2-40B4-BE49-F238E27FC236}">
                <a16:creationId xmlns:a16="http://schemas.microsoft.com/office/drawing/2014/main" id="{BA4D6BF2-71FB-4000-9995-D8F8D1B2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954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下列各图中域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分别与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y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轴相切于原点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试</a:t>
            </a:r>
          </a:p>
        </p:txBody>
      </p:sp>
      <p:sp>
        <p:nvSpPr>
          <p:cNvPr id="73803" name="Text Box 75">
            <a:extLst>
              <a:ext uri="{FF2B5EF4-FFF2-40B4-BE49-F238E27FC236}">
                <a16:creationId xmlns:a16="http://schemas.microsoft.com/office/drawing/2014/main" id="{2D2C182E-9DBC-44B9-B815-9F745D22F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168" y="5573248"/>
            <a:ext cx="753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答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3804" name="Object 76">
            <a:extLst>
              <a:ext uri="{FF2B5EF4-FFF2-40B4-BE49-F238E27FC236}">
                <a16:creationId xmlns:a16="http://schemas.microsoft.com/office/drawing/2014/main" id="{21AC0425-2E2D-469D-B3A7-7D6BAB2F6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36023"/>
              </p:ext>
            </p:extLst>
          </p:nvPr>
        </p:nvGraphicFramePr>
        <p:xfrm>
          <a:off x="1866900" y="5588603"/>
          <a:ext cx="2692400" cy="51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1" name="Equation" r:id="rId5" imgW="888840" imgH="203040" progId="Equation.DSMT4">
                  <p:embed/>
                </p:oleObj>
              </mc:Choice>
              <mc:Fallback>
                <p:oleObj name="Equation" r:id="rId5" imgW="888840" imgH="203040" progId="Equation.DSMT4">
                  <p:embed/>
                  <p:pic>
                    <p:nvPicPr>
                      <p:cNvPr id="73804" name="Object 76">
                        <a:extLst>
                          <a:ext uri="{FF2B5EF4-FFF2-40B4-BE49-F238E27FC236}">
                            <a16:creationId xmlns:a16="http://schemas.microsoft.com/office/drawing/2014/main" id="{21AC0425-2E2D-469D-B3A7-7D6BAB2F65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588603"/>
                        <a:ext cx="2692400" cy="51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47053465-1C05-4B6F-950A-29590C23C08A}"/>
              </a:ext>
            </a:extLst>
          </p:cNvPr>
          <p:cNvGrpSpPr>
            <a:grpSpLocks/>
          </p:cNvGrpSpPr>
          <p:nvPr/>
        </p:nvGrpSpPr>
        <p:grpSpPr bwMode="auto">
          <a:xfrm>
            <a:off x="5895975" y="3279776"/>
            <a:ext cx="2498725" cy="1927226"/>
            <a:chOff x="3714" y="1906"/>
            <a:chExt cx="1574" cy="1214"/>
          </a:xfrm>
        </p:grpSpPr>
        <p:sp>
          <p:nvSpPr>
            <p:cNvPr id="18440" name="Freeform 78">
              <a:extLst>
                <a:ext uri="{FF2B5EF4-FFF2-40B4-BE49-F238E27FC236}">
                  <a16:creationId xmlns:a16="http://schemas.microsoft.com/office/drawing/2014/main" id="{46290E2B-D930-41FB-AD86-0030C788D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8 h 992"/>
                <a:gd name="T2" fmla="*/ 912 w 968"/>
                <a:gd name="T3" fmla="*/ 152 h 992"/>
                <a:gd name="T4" fmla="*/ 912 w 968"/>
                <a:gd name="T5" fmla="*/ 536 h 992"/>
                <a:gd name="T6" fmla="*/ 576 w 968"/>
                <a:gd name="T7" fmla="*/ 872 h 992"/>
                <a:gd name="T8" fmla="*/ 192 w 968"/>
                <a:gd name="T9" fmla="*/ 920 h 992"/>
                <a:gd name="T10" fmla="*/ 0 w 968"/>
                <a:gd name="T11" fmla="*/ 440 h 992"/>
                <a:gd name="T12" fmla="*/ 192 w 968"/>
                <a:gd name="T13" fmla="*/ 104 h 992"/>
                <a:gd name="T14" fmla="*/ 576 w 968"/>
                <a:gd name="T15" fmla="*/ 8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1" name="Line 80">
              <a:extLst>
                <a:ext uri="{FF2B5EF4-FFF2-40B4-BE49-F238E27FC236}">
                  <a16:creationId xmlns:a16="http://schemas.microsoft.com/office/drawing/2014/main" id="{0618CE95-F620-456D-B177-9D6B87DF6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42" name="Object 81">
              <a:extLst>
                <a:ext uri="{FF2B5EF4-FFF2-40B4-BE49-F238E27FC236}">
                  <a16:creationId xmlns:a16="http://schemas.microsoft.com/office/drawing/2014/main" id="{3967329E-3621-481E-A3E0-9DCD9633F6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1040181"/>
                </p:ext>
              </p:extLst>
            </p:nvPr>
          </p:nvGraphicFramePr>
          <p:xfrm>
            <a:off x="4078" y="1906"/>
            <a:ext cx="9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2" name="Equation" r:id="rId7" imgW="545760" imgH="203040" progId="Equation.DSMT4">
                    <p:embed/>
                  </p:oleObj>
                </mc:Choice>
                <mc:Fallback>
                  <p:oleObj name="Equation" r:id="rId7" imgW="545760" imgH="203040" progId="Equation.DSMT4">
                    <p:embed/>
                    <p:pic>
                      <p:nvPicPr>
                        <p:cNvPr id="18442" name="Object 81">
                          <a:extLst>
                            <a:ext uri="{FF2B5EF4-FFF2-40B4-BE49-F238E27FC236}">
                              <a16:creationId xmlns:a16="http://schemas.microsoft.com/office/drawing/2014/main" id="{3967329E-3621-481E-A3E0-9DCD9633F6C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1906"/>
                          <a:ext cx="94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82">
              <a:extLst>
                <a:ext uri="{FF2B5EF4-FFF2-40B4-BE49-F238E27FC236}">
                  <a16:creationId xmlns:a16="http://schemas.microsoft.com/office/drawing/2014/main" id="{EABFB54B-91CC-4249-A01F-8FFD4AE1EB8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3" r:id="rId9" imgW="317225" imgH="304536" progId="Equation.3">
                    <p:embed/>
                  </p:oleObj>
                </mc:Choice>
                <mc:Fallback>
                  <p:oleObj r:id="rId9" imgW="317225" imgH="304536" progId="Equation.3">
                    <p:embed/>
                    <p:pic>
                      <p:nvPicPr>
                        <p:cNvPr id="18443" name="Object 82">
                          <a:extLst>
                            <a:ext uri="{FF2B5EF4-FFF2-40B4-BE49-F238E27FC236}">
                              <a16:creationId xmlns:a16="http://schemas.microsoft.com/office/drawing/2014/main" id="{EABFB54B-91CC-4249-A01F-8FFD4AE1EB8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83">
              <a:extLst>
                <a:ext uri="{FF2B5EF4-FFF2-40B4-BE49-F238E27FC236}">
                  <a16:creationId xmlns:a16="http://schemas.microsoft.com/office/drawing/2014/main" id="{9337A415-BFE8-41C0-8E39-C2ED8D387FE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4651508"/>
                </p:ext>
              </p:extLst>
            </p:nvPr>
          </p:nvGraphicFramePr>
          <p:xfrm>
            <a:off x="3714" y="2640"/>
            <a:ext cx="2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4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18444" name="Object 83">
                          <a:extLst>
                            <a:ext uri="{FF2B5EF4-FFF2-40B4-BE49-F238E27FC236}">
                              <a16:creationId xmlns:a16="http://schemas.microsoft.com/office/drawing/2014/main" id="{9337A415-BFE8-41C0-8E39-C2ED8D387FE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2640"/>
                          <a:ext cx="2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91">
              <a:extLst>
                <a:ext uri="{FF2B5EF4-FFF2-40B4-BE49-F238E27FC236}">
                  <a16:creationId xmlns:a16="http://schemas.microsoft.com/office/drawing/2014/main" id="{D0884099-028D-4755-9F90-4EAC4E91BC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7236887"/>
                </p:ext>
              </p:extLst>
            </p:nvPr>
          </p:nvGraphicFramePr>
          <p:xfrm>
            <a:off x="3721" y="1935"/>
            <a:ext cx="23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5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18445" name="Object 91">
                          <a:extLst>
                            <a:ext uri="{FF2B5EF4-FFF2-40B4-BE49-F238E27FC236}">
                              <a16:creationId xmlns:a16="http://schemas.microsoft.com/office/drawing/2014/main" id="{D0884099-028D-4755-9F90-4EAC4E91BC9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1935"/>
                          <a:ext cx="23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92">
              <a:extLst>
                <a:ext uri="{FF2B5EF4-FFF2-40B4-BE49-F238E27FC236}">
                  <a16:creationId xmlns:a16="http://schemas.microsoft.com/office/drawing/2014/main" id="{42EA62FC-F8A9-42BE-98C6-7172A977A4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6293331"/>
                </p:ext>
              </p:extLst>
            </p:nvPr>
          </p:nvGraphicFramePr>
          <p:xfrm>
            <a:off x="5032" y="2664"/>
            <a:ext cx="25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6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18446" name="Object 92">
                          <a:extLst>
                            <a:ext uri="{FF2B5EF4-FFF2-40B4-BE49-F238E27FC236}">
                              <a16:creationId xmlns:a16="http://schemas.microsoft.com/office/drawing/2014/main" id="{42EA62FC-F8A9-42BE-98C6-7172A977A4E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2664"/>
                          <a:ext cx="25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Line 79">
              <a:extLst>
                <a:ext uri="{FF2B5EF4-FFF2-40B4-BE49-F238E27FC236}">
                  <a16:creationId xmlns:a16="http://schemas.microsoft.com/office/drawing/2014/main" id="{3A2A5F1E-70F5-4516-AD2C-ECD97C43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5">
            <a:extLst>
              <a:ext uri="{FF2B5EF4-FFF2-40B4-BE49-F238E27FC236}">
                <a16:creationId xmlns:a16="http://schemas.microsoft.com/office/drawing/2014/main" id="{B1DE208D-5031-463F-B664-D847F3BE002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213100"/>
            <a:ext cx="2543175" cy="2327275"/>
            <a:chOff x="1728" y="1744"/>
            <a:chExt cx="1602" cy="1466"/>
          </a:xfrm>
        </p:grpSpPr>
        <p:grpSp>
          <p:nvGrpSpPr>
            <p:cNvPr id="18449" name="Group 74">
              <a:extLst>
                <a:ext uri="{FF2B5EF4-FFF2-40B4-BE49-F238E27FC236}">
                  <a16:creationId xmlns:a16="http://schemas.microsoft.com/office/drawing/2014/main" id="{7E722473-8247-4D0D-B147-F06775004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6"/>
              <a:ext cx="1602" cy="1434"/>
              <a:chOff x="1584" y="2256"/>
              <a:chExt cx="1602" cy="1434"/>
            </a:xfrm>
          </p:grpSpPr>
          <p:sp>
            <p:nvSpPr>
              <p:cNvPr id="18450" name="Freeform 63">
                <a:extLst>
                  <a:ext uri="{FF2B5EF4-FFF2-40B4-BE49-F238E27FC236}">
                    <a16:creationId xmlns:a16="http://schemas.microsoft.com/office/drawing/2014/main" id="{E045481C-42F4-4352-B39F-3A30406D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1" name="Line 64">
                <a:extLst>
                  <a:ext uri="{FF2B5EF4-FFF2-40B4-BE49-F238E27FC236}">
                    <a16:creationId xmlns:a16="http://schemas.microsoft.com/office/drawing/2014/main" id="{378A2894-B741-4BDB-9C70-28B213C52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52" name="Line 65">
                <a:extLst>
                  <a:ext uri="{FF2B5EF4-FFF2-40B4-BE49-F238E27FC236}">
                    <a16:creationId xmlns:a16="http://schemas.microsoft.com/office/drawing/2014/main" id="{E644324D-B31C-416C-B1B4-3546A7A7F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453" name="Object 66">
                <a:extLst>
                  <a:ext uri="{FF2B5EF4-FFF2-40B4-BE49-F238E27FC236}">
                    <a16:creationId xmlns:a16="http://schemas.microsoft.com/office/drawing/2014/main" id="{6AAA762D-9657-4397-8511-9765991C566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4214986"/>
                  </p:ext>
                </p:extLst>
              </p:nvPr>
            </p:nvGraphicFramePr>
            <p:xfrm>
              <a:off x="2221" y="2265"/>
              <a:ext cx="965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27" name="Equation" r:id="rId17" imgW="545760" imgH="203040" progId="Equation.DSMT4">
                      <p:embed/>
                    </p:oleObj>
                  </mc:Choice>
                  <mc:Fallback>
                    <p:oleObj name="Equation" r:id="rId17" imgW="545760" imgH="203040" progId="Equation.DSMT4">
                      <p:embed/>
                      <p:pic>
                        <p:nvPicPr>
                          <p:cNvPr id="18453" name="Object 66">
                            <a:extLst>
                              <a:ext uri="{FF2B5EF4-FFF2-40B4-BE49-F238E27FC236}">
                                <a16:creationId xmlns:a16="http://schemas.microsoft.com/office/drawing/2014/main" id="{6AAA762D-9657-4397-8511-9765991C566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1" y="2265"/>
                            <a:ext cx="965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4" name="Object 67">
                <a:extLst>
                  <a:ext uri="{FF2B5EF4-FFF2-40B4-BE49-F238E27FC236}">
                    <a16:creationId xmlns:a16="http://schemas.microsoft.com/office/drawing/2014/main" id="{75001FD6-A5C1-40F7-9EC9-68D9788CCB4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28" r:id="rId19" imgW="317225" imgH="304536" progId="Equation.3">
                      <p:embed/>
                    </p:oleObj>
                  </mc:Choice>
                  <mc:Fallback>
                    <p:oleObj r:id="rId19" imgW="317225" imgH="304536" progId="Equation.3">
                      <p:embed/>
                      <p:pic>
                        <p:nvPicPr>
                          <p:cNvPr id="18454" name="Object 67">
                            <a:extLst>
                              <a:ext uri="{FF2B5EF4-FFF2-40B4-BE49-F238E27FC236}">
                                <a16:creationId xmlns:a16="http://schemas.microsoft.com/office/drawing/2014/main" id="{75001FD6-A5C1-40F7-9EC9-68D9788CCB4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5" name="Object 68">
                <a:extLst>
                  <a:ext uri="{FF2B5EF4-FFF2-40B4-BE49-F238E27FC236}">
                    <a16:creationId xmlns:a16="http://schemas.microsoft.com/office/drawing/2014/main" id="{DE673AED-4D43-437F-8412-008DA2A5DC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119069"/>
                  </p:ext>
                </p:extLst>
              </p:nvPr>
            </p:nvGraphicFramePr>
            <p:xfrm>
              <a:off x="1929" y="3385"/>
              <a:ext cx="37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29" name="Equation" r:id="rId21" imgW="126720" imgH="139680" progId="Equation.DSMT4">
                      <p:embed/>
                    </p:oleObj>
                  </mc:Choice>
                  <mc:Fallback>
                    <p:oleObj name="Equation" r:id="rId21" imgW="126720" imgH="139680" progId="Equation.DSMT4">
                      <p:embed/>
                      <p:pic>
                        <p:nvPicPr>
                          <p:cNvPr id="18455" name="Object 68">
                            <a:extLst>
                              <a:ext uri="{FF2B5EF4-FFF2-40B4-BE49-F238E27FC236}">
                                <a16:creationId xmlns:a16="http://schemas.microsoft.com/office/drawing/2014/main" id="{DE673AED-4D43-437F-8412-008DA2A5DC3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9" y="3385"/>
                            <a:ext cx="370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56" name="Object 93">
              <a:extLst>
                <a:ext uri="{FF2B5EF4-FFF2-40B4-BE49-F238E27FC236}">
                  <a16:creationId xmlns:a16="http://schemas.microsoft.com/office/drawing/2014/main" id="{4417AE94-6647-4128-8A08-6A8A82EBEF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1505787"/>
                </p:ext>
              </p:extLst>
            </p:nvPr>
          </p:nvGraphicFramePr>
          <p:xfrm>
            <a:off x="1968" y="1744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0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18456" name="Object 93">
                          <a:extLst>
                            <a:ext uri="{FF2B5EF4-FFF2-40B4-BE49-F238E27FC236}">
                              <a16:creationId xmlns:a16="http://schemas.microsoft.com/office/drawing/2014/main" id="{4417AE94-6647-4128-8A08-6A8A82EBEF2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44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94">
              <a:extLst>
                <a:ext uri="{FF2B5EF4-FFF2-40B4-BE49-F238E27FC236}">
                  <a16:creationId xmlns:a16="http://schemas.microsoft.com/office/drawing/2014/main" id="{EE10FB65-2CAA-4B97-9F71-36DFA91BF48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4616142"/>
                </p:ext>
              </p:extLst>
            </p:nvPr>
          </p:nvGraphicFramePr>
          <p:xfrm>
            <a:off x="2848" y="2890"/>
            <a:ext cx="25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1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18457" name="Object 94">
                          <a:extLst>
                            <a:ext uri="{FF2B5EF4-FFF2-40B4-BE49-F238E27FC236}">
                              <a16:creationId xmlns:a16="http://schemas.microsoft.com/office/drawing/2014/main" id="{EE10FB65-2CAA-4B97-9F71-36DFA91BF48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890"/>
                          <a:ext cx="25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29" name="Text Box 101">
            <a:extLst>
              <a:ext uri="{FF2B5EF4-FFF2-40B4-BE49-F238E27FC236}">
                <a16:creationId xmlns:a16="http://schemas.microsoft.com/office/drawing/2014/main" id="{2A5E3BF5-C151-4017-A731-58011667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5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问 </a:t>
            </a:r>
            <a:r>
              <a:rPr lang="zh-CN" altLang="en-US" i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的变化范围是什么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73830" name="Text Box 102">
            <a:extLst>
              <a:ext uri="{FF2B5EF4-FFF2-40B4-BE49-F238E27FC236}">
                <a16:creationId xmlns:a16="http://schemas.microsoft.com/office/drawing/2014/main" id="{CB0ED78F-9AE5-4550-ABEE-B936D1799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73831" name="Text Box 103">
            <a:extLst>
              <a:ext uri="{FF2B5EF4-FFF2-40B4-BE49-F238E27FC236}">
                <a16:creationId xmlns:a16="http://schemas.microsoft.com/office/drawing/2014/main" id="{FADA5C30-2B9E-40D7-AE5A-B4AABAB48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73832" name="Object 104">
            <a:extLst>
              <a:ext uri="{FF2B5EF4-FFF2-40B4-BE49-F238E27FC236}">
                <a16:creationId xmlns:a16="http://schemas.microsoft.com/office/drawing/2014/main" id="{E53849F3-FDB9-4F6E-84B4-C162AB1E0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129960"/>
              </p:ext>
            </p:extLst>
          </p:nvPr>
        </p:nvGraphicFramePr>
        <p:xfrm>
          <a:off x="5746751" y="5370513"/>
          <a:ext cx="2514597" cy="9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32" name="Equation" r:id="rId27" imgW="1066680" imgH="393480" progId="Equation.DSMT4">
                  <p:embed/>
                </p:oleObj>
              </mc:Choice>
              <mc:Fallback>
                <p:oleObj name="Equation" r:id="rId27" imgW="1066680" imgH="393480" progId="Equation.DSMT4">
                  <p:embed/>
                  <p:pic>
                    <p:nvPicPr>
                      <p:cNvPr id="73832" name="Object 104">
                        <a:extLst>
                          <a:ext uri="{FF2B5EF4-FFF2-40B4-BE49-F238E27FC236}">
                            <a16:creationId xmlns:a16="http://schemas.microsoft.com/office/drawing/2014/main" id="{E53849F3-FDB9-4F6E-84B4-C162AB1E0B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1" y="5370513"/>
                        <a:ext cx="2514597" cy="92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7" grpId="0" build="p"/>
      <p:bldP spid="73803" grpId="0" build="p"/>
      <p:bldP spid="73829" grpId="0" build="p" advAuto="0"/>
      <p:bldP spid="73830" grpId="0" build="p"/>
      <p:bldP spid="738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90191A8-07CB-4442-B103-1200E4A30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84974"/>
            <a:ext cx="2057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56974F8A-2051-4039-8D2E-DB78C3708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29252"/>
              </p:ext>
            </p:extLst>
          </p:nvPr>
        </p:nvGraphicFramePr>
        <p:xfrm>
          <a:off x="2368550" y="428625"/>
          <a:ext cx="2489200" cy="100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1" name="Equation" r:id="rId3" imgW="965160" imgH="380880" progId="Equation.DSMT4">
                  <p:embed/>
                </p:oleObj>
              </mc:Choice>
              <mc:Fallback>
                <p:oleObj name="Equation" r:id="rId3" imgW="965160" imgH="380880" progId="Equation.DSMT4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56974F8A-2051-4039-8D2E-DB78C3708D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8625"/>
                        <a:ext cx="2489200" cy="1003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11">
            <a:extLst>
              <a:ext uri="{FF2B5EF4-FFF2-40B4-BE49-F238E27FC236}">
                <a16:creationId xmlns:a16="http://schemas.microsoft.com/office/drawing/2014/main" id="{A090646A-80CF-4A46-865D-FE1F8FF15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49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9460" name="Object 12">
            <a:extLst>
              <a:ext uri="{FF2B5EF4-FFF2-40B4-BE49-F238E27FC236}">
                <a16:creationId xmlns:a16="http://schemas.microsoft.com/office/drawing/2014/main" id="{A3CB5920-B602-4739-BEFD-EC2B97706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76663"/>
              </p:ext>
            </p:extLst>
          </p:nvPr>
        </p:nvGraphicFramePr>
        <p:xfrm>
          <a:off x="5580112" y="551929"/>
          <a:ext cx="2376264" cy="55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2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19460" name="Object 12">
                        <a:extLst>
                          <a:ext uri="{FF2B5EF4-FFF2-40B4-BE49-F238E27FC236}">
                            <a16:creationId xmlns:a16="http://schemas.microsoft.com/office/drawing/2014/main" id="{A3CB5920-B602-4739-BEFD-EC2B97706B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51929"/>
                        <a:ext cx="2376264" cy="55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:a16="http://schemas.microsoft.com/office/drawing/2014/main" id="{42BADE39-2655-4DD3-9EDA-C75D9143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在极坐标系下</a:t>
            </a: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9B0E40C3-B067-4E1E-826D-DFD817836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6478"/>
              </p:ext>
            </p:extLst>
          </p:nvPr>
        </p:nvGraphicFramePr>
        <p:xfrm>
          <a:off x="3428503" y="1344406"/>
          <a:ext cx="2727176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3" name="Equation" r:id="rId7" imgW="1066680" imgH="457200" progId="Equation.DSMT4">
                  <p:embed/>
                </p:oleObj>
              </mc:Choice>
              <mc:Fallback>
                <p:oleObj name="Equation" r:id="rId7" imgW="1066680" imgH="457200" progId="Equation.DSMT4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9B0E40C3-B067-4E1E-826D-DFD8178362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503" y="1344406"/>
                        <a:ext cx="2727176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>
            <a:extLst>
              <a:ext uri="{FF2B5EF4-FFF2-40B4-BE49-F238E27FC236}">
                <a16:creationId xmlns:a16="http://schemas.microsoft.com/office/drawing/2014/main" id="{A0295115-F35E-4F0F-AA0D-44ECF939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130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5804BE62-EDD3-4BAE-8C01-D078C32C8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138991"/>
              </p:ext>
            </p:extLst>
          </p:nvPr>
        </p:nvGraphicFramePr>
        <p:xfrm>
          <a:off x="2028425" y="2569955"/>
          <a:ext cx="5855944" cy="103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4" name="Equation" r:id="rId9" imgW="2184120" imgH="406080" progId="Equation.DSMT4">
                  <p:embed/>
                </p:oleObj>
              </mc:Choice>
              <mc:Fallback>
                <p:oleObj name="Equation" r:id="rId9" imgW="2184120" imgH="406080" progId="Equation.DSMT4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5804BE62-EDD3-4BAE-8C01-D078C32C8D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425" y="2569955"/>
                        <a:ext cx="5855944" cy="1032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>
            <a:extLst>
              <a:ext uri="{FF2B5EF4-FFF2-40B4-BE49-F238E27FC236}">
                <a16:creationId xmlns:a16="http://schemas.microsoft.com/office/drawing/2014/main" id="{859A0D95-6686-4E56-A33C-29F669B36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781288"/>
              </p:ext>
            </p:extLst>
          </p:nvPr>
        </p:nvGraphicFramePr>
        <p:xfrm>
          <a:off x="2038350" y="3428018"/>
          <a:ext cx="5077225" cy="124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5" name="Equation" r:id="rId11" imgW="1866600" imgH="495000" progId="Equation.DSMT4">
                  <p:embed/>
                </p:oleObj>
              </mc:Choice>
              <mc:Fallback>
                <p:oleObj name="Equation" r:id="rId11" imgW="1866600" imgH="495000" progId="Equation.DSMT4">
                  <p:embed/>
                  <p:pic>
                    <p:nvPicPr>
                      <p:cNvPr id="19475" name="Object 19">
                        <a:extLst>
                          <a:ext uri="{FF2B5EF4-FFF2-40B4-BE49-F238E27FC236}">
                            <a16:creationId xmlns:a16="http://schemas.microsoft.com/office/drawing/2014/main" id="{859A0D95-6686-4E56-A33C-29F669B366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428018"/>
                        <a:ext cx="5077225" cy="1248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>
            <a:extLst>
              <a:ext uri="{FF2B5EF4-FFF2-40B4-BE49-F238E27FC236}">
                <a16:creationId xmlns:a16="http://schemas.microsoft.com/office/drawing/2014/main" id="{2A28CD8F-5A1F-4B49-8483-87D3FBCB2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840602"/>
              </p:ext>
            </p:extLst>
          </p:nvPr>
        </p:nvGraphicFramePr>
        <p:xfrm>
          <a:off x="1428751" y="4829176"/>
          <a:ext cx="766986" cy="67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6" name="Equation" r:id="rId13" imgW="266400" imgH="228600" progId="Equation.DSMT4">
                  <p:embed/>
                </p:oleObj>
              </mc:Choice>
              <mc:Fallback>
                <p:oleObj name="Equation" r:id="rId13" imgW="266400" imgH="228600" progId="Equation.DSMT4">
                  <p:embed/>
                  <p:pic>
                    <p:nvPicPr>
                      <p:cNvPr id="19478" name="Object 22">
                        <a:extLst>
                          <a:ext uri="{FF2B5EF4-FFF2-40B4-BE49-F238E27FC236}">
                            <a16:creationId xmlns:a16="http://schemas.microsoft.com/office/drawing/2014/main" id="{2A28CD8F-5A1F-4B49-8483-87D3FBCB20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4829176"/>
                        <a:ext cx="766986" cy="671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>
            <a:extLst>
              <a:ext uri="{FF2B5EF4-FFF2-40B4-BE49-F238E27FC236}">
                <a16:creationId xmlns:a16="http://schemas.microsoft.com/office/drawing/2014/main" id="{3971765F-3D20-4758-898A-3DF464EF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4953000"/>
            <a:ext cx="6854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的原函数不是初等函数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故本题无法用直角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8389F349-005B-4878-AD0B-8F454C3E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953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5E2CE0A7-B1C4-421B-814B-AACAFDDF5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474" y="1524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00FEDBDC-16BF-4956-A166-B4DB3576A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00600"/>
            <a:ext cx="525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DF89AAAF-48FF-4C3A-B62D-30E7A4909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00688"/>
            <a:ext cx="7146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坐标计算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所以应该选择合适的坐标系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2" grpId="0"/>
      <p:bldP spid="19479" grpId="0"/>
      <p:bldP spid="19485" grpId="0" build="p" advAuto="0"/>
      <p:bldP spid="19486" grpId="0" build="p"/>
      <p:bldP spid="194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4">
            <a:extLst>
              <a:ext uri="{FF2B5EF4-FFF2-40B4-BE49-F238E27FC236}">
                <a16:creationId xmlns:a16="http://schemas.microsoft.com/office/drawing/2014/main" id="{38163E16-0772-43FA-90E7-F366F36F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47675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利用上例可得到一个在概率论与数理统计及工程</a:t>
            </a:r>
          </a:p>
        </p:txBody>
      </p:sp>
      <p:sp>
        <p:nvSpPr>
          <p:cNvPr id="20483" name="Text Box 25">
            <a:extLst>
              <a:ext uri="{FF2B5EF4-FFF2-40B4-BE49-F238E27FC236}">
                <a16:creationId xmlns:a16="http://schemas.microsoft.com/office/drawing/2014/main" id="{3A375428-694E-4580-8C83-21B622703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95885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上非常有用的反常积分公式</a:t>
            </a:r>
          </a:p>
        </p:txBody>
      </p:sp>
      <p:graphicFrame>
        <p:nvGraphicFramePr>
          <p:cNvPr id="90138" name="Object 26">
            <a:extLst>
              <a:ext uri="{FF2B5EF4-FFF2-40B4-BE49-F238E27FC236}">
                <a16:creationId xmlns:a16="http://schemas.microsoft.com/office/drawing/2014/main" id="{3649169B-A9A5-41A5-93A8-A8DC152D4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999923"/>
              </p:ext>
            </p:extLst>
          </p:nvPr>
        </p:nvGraphicFramePr>
        <p:xfrm>
          <a:off x="2987824" y="1314175"/>
          <a:ext cx="2949426" cy="109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0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90138" name="Object 26">
                        <a:extLst>
                          <a:ext uri="{FF2B5EF4-FFF2-40B4-BE49-F238E27FC236}">
                            <a16:creationId xmlns:a16="http://schemas.microsoft.com/office/drawing/2014/main" id="{3649169B-A9A5-41A5-93A8-A8DC152D47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314175"/>
                        <a:ext cx="2949426" cy="1090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Text Box 27">
            <a:extLst>
              <a:ext uri="{FF2B5EF4-FFF2-40B4-BE49-F238E27FC236}">
                <a16:creationId xmlns:a16="http://schemas.microsoft.com/office/drawing/2014/main" id="{393F7EE8-ED60-412A-B8F6-B0CE6AE2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286000"/>
            <a:ext cx="343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事实上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0140" name="Object 28">
            <a:extLst>
              <a:ext uri="{FF2B5EF4-FFF2-40B4-BE49-F238E27FC236}">
                <a16:creationId xmlns:a16="http://schemas.microsoft.com/office/drawing/2014/main" id="{E43E4535-CB91-4454-9A3F-84AE07B44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635299"/>
              </p:ext>
            </p:extLst>
          </p:nvPr>
        </p:nvGraphicFramePr>
        <p:xfrm>
          <a:off x="1531503" y="2807493"/>
          <a:ext cx="5509377" cy="8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1" name="Equation" r:id="rId5" imgW="2463480" imgH="355320" progId="Equation.DSMT4">
                  <p:embed/>
                </p:oleObj>
              </mc:Choice>
              <mc:Fallback>
                <p:oleObj name="Equation" r:id="rId5" imgW="2463480" imgH="355320" progId="Equation.DSMT4">
                  <p:embed/>
                  <p:pic>
                    <p:nvPicPr>
                      <p:cNvPr id="90140" name="Object 28">
                        <a:extLst>
                          <a:ext uri="{FF2B5EF4-FFF2-40B4-BE49-F238E27FC236}">
                            <a16:creationId xmlns:a16="http://schemas.microsoft.com/office/drawing/2014/main" id="{E43E4535-CB91-4454-9A3F-84AE07B448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503" y="2807493"/>
                        <a:ext cx="5509377" cy="881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2" name="Object 30">
            <a:extLst>
              <a:ext uri="{FF2B5EF4-FFF2-40B4-BE49-F238E27FC236}">
                <a16:creationId xmlns:a16="http://schemas.microsoft.com/office/drawing/2014/main" id="{97B37B5D-EE74-4507-BFD1-056BB64E5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379430"/>
              </p:ext>
            </p:extLst>
          </p:nvPr>
        </p:nvGraphicFramePr>
        <p:xfrm>
          <a:off x="3771196" y="3613150"/>
          <a:ext cx="2705804" cy="103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2" name="Equation" r:id="rId7" imgW="1066680" imgH="406080" progId="Equation.DSMT4">
                  <p:embed/>
                </p:oleObj>
              </mc:Choice>
              <mc:Fallback>
                <p:oleObj name="Equation" r:id="rId7" imgW="1066680" imgH="406080" progId="Equation.DSMT4">
                  <p:embed/>
                  <p:pic>
                    <p:nvPicPr>
                      <p:cNvPr id="90142" name="Object 30">
                        <a:extLst>
                          <a:ext uri="{FF2B5EF4-FFF2-40B4-BE49-F238E27FC236}">
                            <a16:creationId xmlns:a16="http://schemas.microsoft.com/office/drawing/2014/main" id="{97B37B5D-EE74-4507-BFD1-056BB64E5E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96" y="3613150"/>
                        <a:ext cx="2705804" cy="1032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1" name="Text Box 39">
            <a:extLst>
              <a:ext uri="{FF2B5EF4-FFF2-40B4-BE49-F238E27FC236}">
                <a16:creationId xmlns:a16="http://schemas.microsoft.com/office/drawing/2014/main" id="{D8DD9778-D294-48E3-8140-599545711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57688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利用上例的结果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0152" name="Object 40">
            <a:extLst>
              <a:ext uri="{FF2B5EF4-FFF2-40B4-BE49-F238E27FC236}">
                <a16:creationId xmlns:a16="http://schemas.microsoft.com/office/drawing/2014/main" id="{FDF2ED32-FB0E-4902-868E-9868ABAF7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023641"/>
              </p:ext>
            </p:extLst>
          </p:nvPr>
        </p:nvGraphicFramePr>
        <p:xfrm>
          <a:off x="1431460" y="4866481"/>
          <a:ext cx="6281080" cy="103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3" name="Equation" r:id="rId9" imgW="2260440" imgH="406080" progId="Equation.DSMT4">
                  <p:embed/>
                </p:oleObj>
              </mc:Choice>
              <mc:Fallback>
                <p:oleObj name="Equation" r:id="rId9" imgW="2260440" imgH="406080" progId="Equation.DSMT4">
                  <p:embed/>
                  <p:pic>
                    <p:nvPicPr>
                      <p:cNvPr id="90152" name="Object 40">
                        <a:extLst>
                          <a:ext uri="{FF2B5EF4-FFF2-40B4-BE49-F238E27FC236}">
                            <a16:creationId xmlns:a16="http://schemas.microsoft.com/office/drawing/2014/main" id="{FDF2ED32-FB0E-4902-868E-9868ABAF71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460" y="4866481"/>
                        <a:ext cx="6281080" cy="1032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5" name="Text Box 43">
            <a:extLst>
              <a:ext uri="{FF2B5EF4-FFF2-40B4-BE49-F238E27FC236}">
                <a16:creationId xmlns:a16="http://schemas.microsoft.com/office/drawing/2014/main" id="{9DCCF803-4E80-44CA-91ED-B0D494BA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90156" name="Text Box 44">
            <a:extLst>
              <a:ext uri="{FF2B5EF4-FFF2-40B4-BE49-F238E27FC236}">
                <a16:creationId xmlns:a16="http://schemas.microsoft.com/office/drawing/2014/main" id="{C4905C90-78C1-4EC9-8C86-5FA2A094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88168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故①式成立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9" grpId="0" build="p"/>
      <p:bldP spid="90151" grpId="0" build="p"/>
      <p:bldP spid="90155" grpId="0" build="p" advAuto="0"/>
      <p:bldP spid="901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1D24B9C-DC25-4238-9C80-4709B37E6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457200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求球体</a:t>
            </a:r>
          </a:p>
        </p:txBody>
      </p:sp>
      <p:graphicFrame>
        <p:nvGraphicFramePr>
          <p:cNvPr id="21506" name="Object 4">
            <a:extLst>
              <a:ext uri="{FF2B5EF4-FFF2-40B4-BE49-F238E27FC236}">
                <a16:creationId xmlns:a16="http://schemas.microsoft.com/office/drawing/2014/main" id="{E7AC9007-9AF3-4F47-9AE1-7DB71AAB5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709009"/>
              </p:ext>
            </p:extLst>
          </p:nvPr>
        </p:nvGraphicFramePr>
        <p:xfrm>
          <a:off x="2429871" y="429760"/>
          <a:ext cx="2539400" cy="57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68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21506" name="Object 4">
                        <a:extLst>
                          <a:ext uri="{FF2B5EF4-FFF2-40B4-BE49-F238E27FC236}">
                            <a16:creationId xmlns:a16="http://schemas.microsoft.com/office/drawing/2014/main" id="{E7AC9007-9AF3-4F47-9AE1-7DB71AAB58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871" y="429760"/>
                        <a:ext cx="2539400" cy="57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5">
            <a:extLst>
              <a:ext uri="{FF2B5EF4-FFF2-40B4-BE49-F238E27FC236}">
                <a16:creationId xmlns:a16="http://schemas.microsoft.com/office/drawing/2014/main" id="{1983A4C1-4388-49E1-AECF-DD5A410B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448367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被圆柱面</a:t>
            </a:r>
          </a:p>
        </p:txBody>
      </p:sp>
      <p:graphicFrame>
        <p:nvGraphicFramePr>
          <p:cNvPr id="21508" name="Object 6">
            <a:extLst>
              <a:ext uri="{FF2B5EF4-FFF2-40B4-BE49-F238E27FC236}">
                <a16:creationId xmlns:a16="http://schemas.microsoft.com/office/drawing/2014/main" id="{657A18AE-0F34-40D8-8268-D6186D90B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990805"/>
              </p:ext>
            </p:extLst>
          </p:nvPr>
        </p:nvGraphicFramePr>
        <p:xfrm>
          <a:off x="6345267" y="409798"/>
          <a:ext cx="2112416" cy="59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69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21508" name="Object 6">
                        <a:extLst>
                          <a:ext uri="{FF2B5EF4-FFF2-40B4-BE49-F238E27FC236}">
                            <a16:creationId xmlns:a16="http://schemas.microsoft.com/office/drawing/2014/main" id="{657A18AE-0F34-40D8-8268-D6186D90BB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67" y="409798"/>
                        <a:ext cx="2112416" cy="596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>
            <a:extLst>
              <a:ext uri="{FF2B5EF4-FFF2-40B4-BE49-F238E27FC236}">
                <a16:creationId xmlns:a16="http://schemas.microsoft.com/office/drawing/2014/main" id="{FE11B98B-1301-4EB8-8AA6-CF0038695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0400"/>
              </p:ext>
            </p:extLst>
          </p:nvPr>
        </p:nvGraphicFramePr>
        <p:xfrm>
          <a:off x="241009" y="1019969"/>
          <a:ext cx="130447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0" name="Equation" r:id="rId7" imgW="457200" imgH="203040" progId="Equation.DSMT4">
                  <p:embed/>
                </p:oleObj>
              </mc:Choice>
              <mc:Fallback>
                <p:oleObj name="Equation" r:id="rId7" imgW="457200" imgH="203040" progId="Equation.DSMT4">
                  <p:embed/>
                  <p:pic>
                    <p:nvPicPr>
                      <p:cNvPr id="21509" name="Object 7">
                        <a:extLst>
                          <a:ext uri="{FF2B5EF4-FFF2-40B4-BE49-F238E27FC236}">
                            <a16:creationId xmlns:a16="http://schemas.microsoft.com/office/drawing/2014/main" id="{FE11B98B-1301-4EB8-8AA6-CF0038695A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09" y="1019969"/>
                        <a:ext cx="130447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8">
            <a:extLst>
              <a:ext uri="{FF2B5EF4-FFF2-40B4-BE49-F238E27FC236}">
                <a16:creationId xmlns:a16="http://schemas.microsoft.com/office/drawing/2014/main" id="{FAD74BA6-2B2F-4C48-8821-54D95D49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048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所截得的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含在柱面内的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立体的体积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C4DA9AE6-2F68-4DE9-BEF0-B93020BD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474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05C80E92-DCFF-4C5F-9F7F-C5CA0204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48880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由对称性可知</a:t>
            </a:r>
          </a:p>
        </p:txBody>
      </p:sp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C65FE43A-4830-4585-8940-BEC87CAFA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898995"/>
              </p:ext>
            </p:extLst>
          </p:nvPr>
        </p:nvGraphicFramePr>
        <p:xfrm>
          <a:off x="1642485" y="1477637"/>
          <a:ext cx="4441682" cy="94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1" name="Equation" r:id="rId9" imgW="1866600" imgH="393480" progId="Equation.DSMT4">
                  <p:embed/>
                </p:oleObj>
              </mc:Choice>
              <mc:Fallback>
                <p:oleObj name="Equation" r:id="rId9" imgW="1866600" imgH="393480" progId="Equation.DSMT4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C65FE43A-4830-4585-8940-BEC87CAFAB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485" y="1477637"/>
                        <a:ext cx="4441682" cy="946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BB7089A7-0D14-48B7-AF57-0A535FACC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592725"/>
              </p:ext>
            </p:extLst>
          </p:nvPr>
        </p:nvGraphicFramePr>
        <p:xfrm>
          <a:off x="1362296" y="2994725"/>
          <a:ext cx="3497736" cy="8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2" name="Equation" r:id="rId11" imgW="1739880" imgH="342720" progId="Equation.DSMT4">
                  <p:embed/>
                </p:oleObj>
              </mc:Choice>
              <mc:Fallback>
                <p:oleObj name="Equation" r:id="rId11" imgW="1739880" imgH="342720" progId="Equation.DSMT4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BB7089A7-0D14-48B7-AF57-0A535FACC5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296" y="2994725"/>
                        <a:ext cx="3497736" cy="84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C684AB89-D62E-444B-A612-8A66767A7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79056"/>
              </p:ext>
            </p:extLst>
          </p:nvPr>
        </p:nvGraphicFramePr>
        <p:xfrm>
          <a:off x="1594846" y="3851044"/>
          <a:ext cx="4538512" cy="94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3" name="Equation" r:id="rId13" imgW="1955520" imgH="380880" progId="Equation.DSMT4">
                  <p:embed/>
                </p:oleObj>
              </mc:Choice>
              <mc:Fallback>
                <p:oleObj name="Equation" r:id="rId13" imgW="1955520" imgH="380880" progId="Equation.DSMT4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C684AB89-D62E-444B-A612-8A66767A7B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846" y="3851044"/>
                        <a:ext cx="4538512" cy="946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>
            <a:extLst>
              <a:ext uri="{FF2B5EF4-FFF2-40B4-BE49-F238E27FC236}">
                <a16:creationId xmlns:a16="http://schemas.microsoft.com/office/drawing/2014/main" id="{D732A52E-F287-45EE-9D5B-4D66F7E47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584784"/>
              </p:ext>
            </p:extLst>
          </p:nvPr>
        </p:nvGraphicFramePr>
        <p:xfrm>
          <a:off x="1636319" y="4849892"/>
          <a:ext cx="5647228" cy="95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4" name="Equation" r:id="rId15" imgW="2527200" imgH="393480" progId="Equation.DSMT4">
                  <p:embed/>
                </p:oleObj>
              </mc:Choice>
              <mc:Fallback>
                <p:oleObj name="Equation" r:id="rId15" imgW="2527200" imgH="393480" progId="Equation.DSMT4">
                  <p:embed/>
                  <p:pic>
                    <p:nvPicPr>
                      <p:cNvPr id="20496" name="Object 16">
                        <a:extLst>
                          <a:ext uri="{FF2B5EF4-FFF2-40B4-BE49-F238E27FC236}">
                            <a16:creationId xmlns:a16="http://schemas.microsoft.com/office/drawing/2014/main" id="{D732A52E-F287-45EE-9D5B-4D66F7E47A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319" y="4849892"/>
                        <a:ext cx="5647228" cy="955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>
            <a:extLst>
              <a:ext uri="{FF2B5EF4-FFF2-40B4-BE49-F238E27FC236}">
                <a16:creationId xmlns:a16="http://schemas.microsoft.com/office/drawing/2014/main" id="{5C1FDEB4-CEB7-4D06-B770-025C8A090E56}"/>
              </a:ext>
            </a:extLst>
          </p:cNvPr>
          <p:cNvGrpSpPr>
            <a:grpSpLocks/>
          </p:cNvGrpSpPr>
          <p:nvPr/>
        </p:nvGrpSpPr>
        <p:grpSpPr bwMode="auto">
          <a:xfrm>
            <a:off x="6345267" y="1916832"/>
            <a:ext cx="2536825" cy="2609850"/>
            <a:chOff x="3888" y="864"/>
            <a:chExt cx="1776" cy="1824"/>
          </a:xfrm>
        </p:grpSpPr>
        <p:grpSp>
          <p:nvGrpSpPr>
            <p:cNvPr id="21520" name="Group 60">
              <a:extLst>
                <a:ext uri="{FF2B5EF4-FFF2-40B4-BE49-F238E27FC236}">
                  <a16:creationId xmlns:a16="http://schemas.microsoft.com/office/drawing/2014/main" id="{274AAA4C-7F99-4B9F-91DF-DE27CEF5B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864"/>
              <a:ext cx="1776" cy="1824"/>
              <a:chOff x="3888" y="864"/>
              <a:chExt cx="1776" cy="1824"/>
            </a:xfrm>
          </p:grpSpPr>
          <p:grpSp>
            <p:nvGrpSpPr>
              <p:cNvPr id="21521" name="Group 57">
                <a:extLst>
                  <a:ext uri="{FF2B5EF4-FFF2-40B4-BE49-F238E27FC236}">
                    <a16:creationId xmlns:a16="http://schemas.microsoft.com/office/drawing/2014/main" id="{06429519-6460-4D7B-9CE6-E23E4AE91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864"/>
                <a:ext cx="1776" cy="1824"/>
                <a:chOff x="3936" y="864"/>
                <a:chExt cx="1776" cy="1824"/>
              </a:xfrm>
            </p:grpSpPr>
            <p:grpSp>
              <p:nvGrpSpPr>
                <p:cNvPr id="21522" name="Group 55">
                  <a:extLst>
                    <a:ext uri="{FF2B5EF4-FFF2-40B4-BE49-F238E27FC236}">
                      <a16:creationId xmlns:a16="http://schemas.microsoft.com/office/drawing/2014/main" id="{F3D7ADA6-7EB3-4CBB-B311-DEB958B503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8" y="864"/>
                  <a:ext cx="1056" cy="1104"/>
                  <a:chOff x="4608" y="864"/>
                  <a:chExt cx="1056" cy="1104"/>
                </a:xfrm>
              </p:grpSpPr>
              <p:sp>
                <p:nvSpPr>
                  <p:cNvPr id="21523" name="Line 20">
                    <a:extLst>
                      <a:ext uri="{FF2B5EF4-FFF2-40B4-BE49-F238E27FC236}">
                        <a16:creationId xmlns:a16="http://schemas.microsoft.com/office/drawing/2014/main" id="{DB74D1C6-5AEE-4A61-8818-8F7ACA01EF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960"/>
                    <a:ext cx="0" cy="100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4" name="Line 29">
                    <a:extLst>
                      <a:ext uri="{FF2B5EF4-FFF2-40B4-BE49-F238E27FC236}">
                        <a16:creationId xmlns:a16="http://schemas.microsoft.com/office/drawing/2014/main" id="{7AFF83E0-575B-4115-B67B-F123C45085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2" y="1968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5" name="Line 30">
                    <a:extLst>
                      <a:ext uri="{FF2B5EF4-FFF2-40B4-BE49-F238E27FC236}">
                        <a16:creationId xmlns:a16="http://schemas.microsoft.com/office/drawing/2014/main" id="{91520C8E-60E2-4E64-B6C9-4F03992896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968"/>
                    <a:ext cx="9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6" name="Line 31">
                    <a:extLst>
                      <a:ext uri="{FF2B5EF4-FFF2-40B4-BE49-F238E27FC236}">
                        <a16:creationId xmlns:a16="http://schemas.microsoft.com/office/drawing/2014/main" id="{6641BD8B-D396-4D9D-865A-8FFDB07FC8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864"/>
                    <a:ext cx="0" cy="24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27" name="Group 56">
                  <a:extLst>
                    <a:ext uri="{FF2B5EF4-FFF2-40B4-BE49-F238E27FC236}">
                      <a16:creationId xmlns:a16="http://schemas.microsoft.com/office/drawing/2014/main" id="{7542889B-008D-461D-9DD3-5DF465DBE5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1776"/>
                  <a:ext cx="636" cy="720"/>
                  <a:chOff x="4128" y="1776"/>
                  <a:chExt cx="636" cy="720"/>
                </a:xfrm>
              </p:grpSpPr>
              <p:sp>
                <p:nvSpPr>
                  <p:cNvPr id="21528" name="Line 34">
                    <a:extLst>
                      <a:ext uri="{FF2B5EF4-FFF2-40B4-BE49-F238E27FC236}">
                        <a16:creationId xmlns:a16="http://schemas.microsoft.com/office/drawing/2014/main" id="{5A4FE5E9-C8B6-4F0C-8470-D41A5F394E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160"/>
                    <a:ext cx="1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1529" name="Object 42">
                    <a:extLst>
                      <a:ext uri="{FF2B5EF4-FFF2-40B4-BE49-F238E27FC236}">
                        <a16:creationId xmlns:a16="http://schemas.microsoft.com/office/drawing/2014/main" id="{D2107EF0-7D47-4F5C-A17A-61B5AF74A31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59464335"/>
                      </p:ext>
                    </p:extLst>
                  </p:nvPr>
                </p:nvGraphicFramePr>
                <p:xfrm>
                  <a:off x="4343" y="1776"/>
                  <a:ext cx="288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275" name="Equation" r:id="rId17" imgW="126720" imgH="139680" progId="Equation.DSMT4">
                          <p:embed/>
                        </p:oleObj>
                      </mc:Choice>
                      <mc:Fallback>
                        <p:oleObj name="Equation" r:id="rId17" imgW="126720" imgH="139680" progId="Equation.DSMT4">
                          <p:embed/>
                          <p:pic>
                            <p:nvPicPr>
                              <p:cNvPr id="21529" name="Object 42">
                                <a:extLst>
                                  <a:ext uri="{FF2B5EF4-FFF2-40B4-BE49-F238E27FC236}">
                                    <a16:creationId xmlns:a16="http://schemas.microsoft.com/office/drawing/2014/main" id="{D2107EF0-7D47-4F5C-A17A-61B5AF74A310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" y="1776"/>
                                <a:ext cx="288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1530" name="Line 45">
                    <a:extLst>
                      <a:ext uri="{FF2B5EF4-FFF2-40B4-BE49-F238E27FC236}">
                        <a16:creationId xmlns:a16="http://schemas.microsoft.com/office/drawing/2014/main" id="{442074CD-BDB1-458F-AC40-A9AE52C59F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2" y="1968"/>
                    <a:ext cx="337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531" name="Group 50">
                    <a:extLst>
                      <a:ext uri="{FF2B5EF4-FFF2-40B4-BE49-F238E27FC236}">
                        <a16:creationId xmlns:a16="http://schemas.microsoft.com/office/drawing/2014/main" id="{F0C8D2FC-1016-4587-9E99-C3EE75AD73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8" y="1944"/>
                    <a:ext cx="636" cy="552"/>
                    <a:chOff x="4128" y="1944"/>
                    <a:chExt cx="635" cy="552"/>
                  </a:xfrm>
                </p:grpSpPr>
                <p:sp>
                  <p:nvSpPr>
                    <p:cNvPr id="21532" name="Arc 35">
                      <a:extLst>
                        <a:ext uri="{FF2B5EF4-FFF2-40B4-BE49-F238E27FC236}">
                          <a16:creationId xmlns:a16="http://schemas.microsoft.com/office/drawing/2014/main" id="{FC81F88B-DBB9-45F7-A5F7-8CFABEA45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4" y="1968"/>
                      <a:ext cx="479" cy="384"/>
                    </a:xfrm>
                    <a:custGeom>
                      <a:avLst/>
                      <a:gdLst>
                        <a:gd name="T0" fmla="*/ 15245 w 23681"/>
                        <a:gd name="T1" fmla="*/ -1 h 38725"/>
                        <a:gd name="T2" fmla="*/ 23681 w 23681"/>
                        <a:gd name="T3" fmla="*/ 17125 h 38725"/>
                        <a:gd name="T4" fmla="*/ 2081 w 23681"/>
                        <a:gd name="T5" fmla="*/ 38725 h 38725"/>
                        <a:gd name="T6" fmla="*/ 0 w 23681"/>
                        <a:gd name="T7" fmla="*/ 38624 h 38725"/>
                        <a:gd name="T8" fmla="*/ 15245 w 23681"/>
                        <a:gd name="T9" fmla="*/ -1 h 38725"/>
                        <a:gd name="T10" fmla="*/ 23681 w 23681"/>
                        <a:gd name="T11" fmla="*/ 17125 h 38725"/>
                        <a:gd name="T12" fmla="*/ 2081 w 23681"/>
                        <a:gd name="T13" fmla="*/ 38725 h 38725"/>
                        <a:gd name="T14" fmla="*/ 0 w 23681"/>
                        <a:gd name="T15" fmla="*/ 38624 h 38725"/>
                        <a:gd name="T16" fmla="*/ 2081 w 23681"/>
                        <a:gd name="T17" fmla="*/ 17125 h 387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681" h="38725" fill="none">
                          <a:moveTo>
                            <a:pt x="15245" y="-1"/>
                          </a:moveTo>
                          <a:cubicBezTo>
                            <a:pt x="20563" y="4088"/>
                            <a:pt x="23681" y="10416"/>
                            <a:pt x="23681" y="17125"/>
                          </a:cubicBezTo>
                          <a:cubicBezTo>
                            <a:pt x="23681" y="29054"/>
                            <a:pt x="14010" y="38725"/>
                            <a:pt x="2081" y="38725"/>
                          </a:cubicBezTo>
                          <a:cubicBezTo>
                            <a:pt x="1386" y="38725"/>
                            <a:pt x="691" y="38691"/>
                            <a:pt x="0" y="38624"/>
                          </a:cubicBezTo>
                        </a:path>
                        <a:path w="23681" h="38725" stroke="0">
                          <a:moveTo>
                            <a:pt x="15245" y="-1"/>
                          </a:moveTo>
                          <a:cubicBezTo>
                            <a:pt x="20563" y="4088"/>
                            <a:pt x="23681" y="10416"/>
                            <a:pt x="23681" y="17125"/>
                          </a:cubicBezTo>
                          <a:cubicBezTo>
                            <a:pt x="23681" y="29054"/>
                            <a:pt x="14010" y="38725"/>
                            <a:pt x="2081" y="38725"/>
                          </a:cubicBezTo>
                          <a:cubicBezTo>
                            <a:pt x="1386" y="38725"/>
                            <a:pt x="691" y="38691"/>
                            <a:pt x="0" y="38624"/>
                          </a:cubicBezTo>
                          <a:lnTo>
                            <a:pt x="2081" y="17125"/>
                          </a:lnTo>
                          <a:close/>
                        </a:path>
                      </a:pathLst>
                    </a:custGeom>
                    <a:solidFill>
                      <a:srgbClr val="008000"/>
                    </a:solidFill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33" name="Line 28">
                      <a:extLst>
                        <a:ext uri="{FF2B5EF4-FFF2-40B4-BE49-F238E27FC236}">
                          <a16:creationId xmlns:a16="http://schemas.microsoft.com/office/drawing/2014/main" id="{91A4E6D9-AEF9-4ACC-9954-B02D843827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28" y="2352"/>
                      <a:ext cx="144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34" name="Freeform 49">
                      <a:extLst>
                        <a:ext uri="{FF2B5EF4-FFF2-40B4-BE49-F238E27FC236}">
                          <a16:creationId xmlns:a16="http://schemas.microsoft.com/office/drawing/2014/main" id="{25E1209E-CDF5-443C-9A93-136831D86B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21305505">
                      <a:off x="4291" y="1944"/>
                      <a:ext cx="336" cy="336"/>
                    </a:xfrm>
                    <a:custGeom>
                      <a:avLst/>
                      <a:gdLst>
                        <a:gd name="T0" fmla="*/ 0 w 336"/>
                        <a:gd name="T1" fmla="*/ 336 h 336"/>
                        <a:gd name="T2" fmla="*/ 336 w 336"/>
                        <a:gd name="T3" fmla="*/ 0 h 336"/>
                        <a:gd name="T4" fmla="*/ 0 w 336"/>
                        <a:gd name="T5" fmla="*/ 192 h 336"/>
                        <a:gd name="T6" fmla="*/ 0 w 336"/>
                        <a:gd name="T7" fmla="*/ 336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36" h="336">
                          <a:moveTo>
                            <a:pt x="0" y="336"/>
                          </a:moveTo>
                          <a:lnTo>
                            <a:pt x="336" y="0"/>
                          </a:lnTo>
                          <a:lnTo>
                            <a:pt x="0" y="192"/>
                          </a:lnTo>
                          <a:lnTo>
                            <a:pt x="0" y="33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535" name="Group 54">
                  <a:extLst>
                    <a:ext uri="{FF2B5EF4-FFF2-40B4-BE49-F238E27FC236}">
                      <a16:creationId xmlns:a16="http://schemas.microsoft.com/office/drawing/2014/main" id="{35F043B5-F3B5-486C-B792-072F7BFC16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912"/>
                  <a:ext cx="1776" cy="1776"/>
                  <a:chOff x="3936" y="912"/>
                  <a:chExt cx="1776" cy="1776"/>
                </a:xfrm>
              </p:grpSpPr>
              <p:graphicFrame>
                <p:nvGraphicFramePr>
                  <p:cNvPr id="21536" name="Object 38">
                    <a:extLst>
                      <a:ext uri="{FF2B5EF4-FFF2-40B4-BE49-F238E27FC236}">
                        <a16:creationId xmlns:a16="http://schemas.microsoft.com/office/drawing/2014/main" id="{B4655988-045E-40CC-835D-2C04C9F2511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10710674"/>
                      </p:ext>
                    </p:extLst>
                  </p:nvPr>
                </p:nvGraphicFramePr>
                <p:xfrm>
                  <a:off x="4128" y="2448"/>
                  <a:ext cx="21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276" name="Equation" r:id="rId19" imgW="126720" imgH="139680" progId="Equation.DSMT4">
                          <p:embed/>
                        </p:oleObj>
                      </mc:Choice>
                      <mc:Fallback>
                        <p:oleObj name="Equation" r:id="rId19" imgW="126720" imgH="139680" progId="Equation.DSMT4">
                          <p:embed/>
                          <p:pic>
                            <p:nvPicPr>
                              <p:cNvPr id="21536" name="Object 38">
                                <a:extLst>
                                  <a:ext uri="{FF2B5EF4-FFF2-40B4-BE49-F238E27FC236}">
                                    <a16:creationId xmlns:a16="http://schemas.microsoft.com/office/drawing/2014/main" id="{B4655988-045E-40CC-835D-2C04C9F25113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28" y="2448"/>
                                <a:ext cx="21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537" name="Object 39">
                    <a:extLst>
                      <a:ext uri="{FF2B5EF4-FFF2-40B4-BE49-F238E27FC236}">
                        <a16:creationId xmlns:a16="http://schemas.microsoft.com/office/drawing/2014/main" id="{4816EA75-3862-47C4-80D0-1AF86006E60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84880099"/>
                      </p:ext>
                    </p:extLst>
                  </p:nvPr>
                </p:nvGraphicFramePr>
                <p:xfrm>
                  <a:off x="5507" y="1968"/>
                  <a:ext cx="2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277" name="Equation" r:id="rId21" imgW="139680" imgH="164880" progId="Equation.DSMT4">
                          <p:embed/>
                        </p:oleObj>
                      </mc:Choice>
                      <mc:Fallback>
                        <p:oleObj name="Equation" r:id="rId21" imgW="139680" imgH="164880" progId="Equation.DSMT4">
                          <p:embed/>
                          <p:pic>
                            <p:nvPicPr>
                              <p:cNvPr id="21537" name="Object 39">
                                <a:extLst>
                                  <a:ext uri="{FF2B5EF4-FFF2-40B4-BE49-F238E27FC236}">
                                    <a16:creationId xmlns:a16="http://schemas.microsoft.com/office/drawing/2014/main" id="{4816EA75-3862-47C4-80D0-1AF86006E60E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7" y="1968"/>
                                <a:ext cx="2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538" name="Object 40">
                    <a:extLst>
                      <a:ext uri="{FF2B5EF4-FFF2-40B4-BE49-F238E27FC236}">
                        <a16:creationId xmlns:a16="http://schemas.microsoft.com/office/drawing/2014/main" id="{299E06B5-F7B7-406D-B71C-BCF8C5981AF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11191308"/>
                      </p:ext>
                    </p:extLst>
                  </p:nvPr>
                </p:nvGraphicFramePr>
                <p:xfrm>
                  <a:off x="4416" y="912"/>
                  <a:ext cx="19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278" name="Equation" r:id="rId23" imgW="126720" imgH="126720" progId="Equation.DSMT4">
                          <p:embed/>
                        </p:oleObj>
                      </mc:Choice>
                      <mc:Fallback>
                        <p:oleObj name="Equation" r:id="rId23" imgW="126720" imgH="126720" progId="Equation.DSMT4">
                          <p:embed/>
                          <p:pic>
                            <p:nvPicPr>
                              <p:cNvPr id="21538" name="Object 40">
                                <a:extLst>
                                  <a:ext uri="{FF2B5EF4-FFF2-40B4-BE49-F238E27FC236}">
                                    <a16:creationId xmlns:a16="http://schemas.microsoft.com/office/drawing/2014/main" id="{299E06B5-F7B7-406D-B71C-BCF8C5981AFE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16" y="912"/>
                                <a:ext cx="192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539" name="Object 41">
                    <a:extLst>
                      <a:ext uri="{FF2B5EF4-FFF2-40B4-BE49-F238E27FC236}">
                        <a16:creationId xmlns:a16="http://schemas.microsoft.com/office/drawing/2014/main" id="{CAFC0D19-687D-405F-94B9-2AFA9FB50B0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21008181"/>
                      </p:ext>
                    </p:extLst>
                  </p:nvPr>
                </p:nvGraphicFramePr>
                <p:xfrm>
                  <a:off x="3936" y="2132"/>
                  <a:ext cx="336" cy="2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279" name="Equation" r:id="rId25" imgW="228600" imgH="203040" progId="Equation.DSMT4">
                          <p:embed/>
                        </p:oleObj>
                      </mc:Choice>
                      <mc:Fallback>
                        <p:oleObj name="Equation" r:id="rId25" imgW="228600" imgH="203040" progId="Equation.DSMT4">
                          <p:embed/>
                          <p:pic>
                            <p:nvPicPr>
                              <p:cNvPr id="21539" name="Object 41">
                                <a:extLst>
                                  <a:ext uri="{FF2B5EF4-FFF2-40B4-BE49-F238E27FC236}">
                                    <a16:creationId xmlns:a16="http://schemas.microsoft.com/office/drawing/2014/main" id="{CAFC0D19-687D-405F-94B9-2AFA9FB50B0D}"/>
                                  </a:ext>
                                </a:extLst>
                              </p:cNvPr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2132"/>
                                <a:ext cx="336" cy="2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21540" name="Group 53">
                    <a:extLst>
                      <a:ext uri="{FF2B5EF4-FFF2-40B4-BE49-F238E27FC236}">
                        <a16:creationId xmlns:a16="http://schemas.microsoft.com/office/drawing/2014/main" id="{0483DDFC-E85F-4651-84FA-0253C98473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72" y="1104"/>
                    <a:ext cx="1152" cy="1248"/>
                    <a:chOff x="4272" y="1104"/>
                    <a:chExt cx="1152" cy="1248"/>
                  </a:xfrm>
                </p:grpSpPr>
                <p:grpSp>
                  <p:nvGrpSpPr>
                    <p:cNvPr id="21541" name="Group 47">
                      <a:extLst>
                        <a:ext uri="{FF2B5EF4-FFF2-40B4-BE49-F238E27FC236}">
                          <a16:creationId xmlns:a16="http://schemas.microsoft.com/office/drawing/2014/main" id="{C1303587-48A4-4C05-9B53-CDE90C5FC9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0" y="1104"/>
                      <a:ext cx="1104" cy="1248"/>
                      <a:chOff x="4320" y="1104"/>
                      <a:chExt cx="1104" cy="1248"/>
                    </a:xfrm>
                  </p:grpSpPr>
                  <p:sp>
                    <p:nvSpPr>
                      <p:cNvPr id="21542" name="Arc 24">
                        <a:extLst>
                          <a:ext uri="{FF2B5EF4-FFF2-40B4-BE49-F238E27FC236}">
                            <a16:creationId xmlns:a16="http://schemas.microsoft.com/office/drawing/2014/main" id="{6F383A2C-DC83-436A-BD95-1D680AC529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8" y="1104"/>
                        <a:ext cx="816" cy="864"/>
                      </a:xfrm>
                      <a:custGeom>
                        <a:avLst/>
                        <a:gdLst>
                          <a:gd name="T0" fmla="*/ -1 w 21600"/>
                          <a:gd name="T1" fmla="*/ 0 h 21600"/>
                          <a:gd name="T2" fmla="*/ 21600 w 21600"/>
                          <a:gd name="T3" fmla="*/ 21600 h 21600"/>
                          <a:gd name="T4" fmla="*/ -1 w 21600"/>
                          <a:gd name="T5" fmla="*/ 0 h 21600"/>
                          <a:gd name="T6" fmla="*/ 21600 w 21600"/>
                          <a:gd name="T7" fmla="*/ 21600 h 21600"/>
                          <a:gd name="T8" fmla="*/ 0 w 21600"/>
                          <a:gd name="T9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1600" h="21600" fill="none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endParaRPr lang="zh-CN" altLang="en-US"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43" name="Arc 25">
                        <a:extLst>
                          <a:ext uri="{FF2B5EF4-FFF2-40B4-BE49-F238E27FC236}">
                            <a16:creationId xmlns:a16="http://schemas.microsoft.com/office/drawing/2014/main" id="{FE7BEB89-8699-432D-8247-CB17DBC083E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V="1">
                        <a:off x="4320" y="1920"/>
                        <a:ext cx="1104" cy="432"/>
                      </a:xfrm>
                      <a:custGeom>
                        <a:avLst/>
                        <a:gdLst>
                          <a:gd name="T0" fmla="*/ -1 w 21600"/>
                          <a:gd name="T1" fmla="*/ 0 h 21600"/>
                          <a:gd name="T2" fmla="*/ 21600 w 21600"/>
                          <a:gd name="T3" fmla="*/ 21600 h 21600"/>
                          <a:gd name="T4" fmla="*/ -1 w 21600"/>
                          <a:gd name="T5" fmla="*/ 0 h 21600"/>
                          <a:gd name="T6" fmla="*/ 21600 w 21600"/>
                          <a:gd name="T7" fmla="*/ 21600 h 21600"/>
                          <a:gd name="T8" fmla="*/ 0 w 21600"/>
                          <a:gd name="T9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1600" h="21600" fill="none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1pPr>
                        <a:lvl2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2pPr>
                        <a:lvl3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3pPr>
                        <a:lvl4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4pPr>
                        <a:lvl5pPr eaLnBrk="0" hangingPunct="0"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_GB2312" pitchFamily="49" charset="-122"/>
                          </a:defRPr>
                        </a:lvl9pPr>
                      </a:lstStyle>
                      <a:p>
                        <a:endParaRPr lang="zh-CN" altLang="en-US">
                          <a:ea typeface="华文楷体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1544" name="Group 46">
                        <a:extLst>
                          <a:ext uri="{FF2B5EF4-FFF2-40B4-BE49-F238E27FC236}">
                            <a16:creationId xmlns:a16="http://schemas.microsoft.com/office/drawing/2014/main" id="{A243D666-0A3B-4A37-AC48-9D4B1118B8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0" y="1104"/>
                        <a:ext cx="432" cy="1242"/>
                        <a:chOff x="4320" y="1104"/>
                        <a:chExt cx="432" cy="1242"/>
                      </a:xfrm>
                    </p:grpSpPr>
                    <p:sp>
                      <p:nvSpPr>
                        <p:cNvPr id="21545" name="Line 27">
                          <a:extLst>
                            <a:ext uri="{FF2B5EF4-FFF2-40B4-BE49-F238E27FC236}">
                              <a16:creationId xmlns:a16="http://schemas.microsoft.com/office/drawing/2014/main" id="{C7A8D61E-81BD-4AEE-ADD2-D84A759C1B6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752" y="1584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46" name="Line 32">
                          <a:extLst>
                            <a:ext uri="{FF2B5EF4-FFF2-40B4-BE49-F238E27FC236}">
                              <a16:creationId xmlns:a16="http://schemas.microsoft.com/office/drawing/2014/main" id="{EADBEF6A-B91F-45BE-911E-7FB41EB949E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04" y="1968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47" name="Line 33">
                          <a:extLst>
                            <a:ext uri="{FF2B5EF4-FFF2-40B4-BE49-F238E27FC236}">
                              <a16:creationId xmlns:a16="http://schemas.microsoft.com/office/drawing/2014/main" id="{5EE0A881-6092-46D3-93F7-96A959C23E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56" y="2064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48" name="Arc 36">
                          <a:extLst>
                            <a:ext uri="{FF2B5EF4-FFF2-40B4-BE49-F238E27FC236}">
                              <a16:creationId xmlns:a16="http://schemas.microsoft.com/office/drawing/2014/main" id="{2272584D-F3D7-4A08-9CCA-CD659F0DDD1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4320" y="1104"/>
                          <a:ext cx="432" cy="1242"/>
                        </a:xfrm>
                        <a:custGeom>
                          <a:avLst/>
                          <a:gdLst>
                            <a:gd name="T0" fmla="*/ -1 w 21600"/>
                            <a:gd name="T1" fmla="*/ 0 h 36321"/>
                            <a:gd name="T2" fmla="*/ 21600 w 21600"/>
                            <a:gd name="T3" fmla="*/ 21600 h 36321"/>
                            <a:gd name="T4" fmla="*/ 15806 w 21600"/>
                            <a:gd name="T5" fmla="*/ 36321 h 36321"/>
                            <a:gd name="T6" fmla="*/ -1 w 21600"/>
                            <a:gd name="T7" fmla="*/ 0 h 36321"/>
                            <a:gd name="T8" fmla="*/ 21600 w 21600"/>
                            <a:gd name="T9" fmla="*/ 21600 h 36321"/>
                            <a:gd name="T10" fmla="*/ 15806 w 21600"/>
                            <a:gd name="T11" fmla="*/ 36321 h 36321"/>
                            <a:gd name="T12" fmla="*/ 0 w 21600"/>
                            <a:gd name="T13" fmla="*/ 21600 h 3632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1600" h="36321" fill="none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cubicBezTo>
                                <a:pt x="21600" y="27063"/>
                                <a:pt x="19529" y="32323"/>
                                <a:pt x="15806" y="36321"/>
                              </a:cubicBezTo>
                            </a:path>
                            <a:path w="21600" h="36321" stroke="0">
                              <a:moveTo>
                                <a:pt x="-1" y="0"/>
                              </a:moveTo>
                              <a:cubicBezTo>
                                <a:pt x="11929" y="0"/>
                                <a:pt x="21600" y="9670"/>
                                <a:pt x="21600" y="21600"/>
                              </a:cubicBezTo>
                              <a:cubicBezTo>
                                <a:pt x="21600" y="27063"/>
                                <a:pt x="19529" y="32323"/>
                                <a:pt x="15806" y="36321"/>
                              </a:cubicBez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1pPr>
                          <a:lvl2pPr eaLnBrk="0" hangingPunct="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2pPr>
                          <a:lvl3pPr eaLnBrk="0" hangingPunct="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3pPr>
                          <a:lvl4pPr eaLnBrk="0" hangingPunct="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4pPr>
                          <a:lvl5pPr eaLnBrk="0" hangingPunct="0"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endParaRPr lang="zh-CN" altLang="en-US"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49" name="Line 37">
                          <a:extLst>
                            <a:ext uri="{FF2B5EF4-FFF2-40B4-BE49-F238E27FC236}">
                              <a16:creationId xmlns:a16="http://schemas.microsoft.com/office/drawing/2014/main" id="{917F4474-6EDA-42ED-932E-47AEE3566F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54" y="2256"/>
                          <a:ext cx="0" cy="4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800">
                            <a:latin typeface="Times New Roman" panose="020206030504050203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550" name="Arc 26">
                      <a:extLst>
                        <a:ext uri="{FF2B5EF4-FFF2-40B4-BE49-F238E27FC236}">
                          <a16:creationId xmlns:a16="http://schemas.microsoft.com/office/drawing/2014/main" id="{61A8F36A-C6C9-443F-919C-8ACE6C5B1F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4272" y="1104"/>
                      <a:ext cx="336" cy="1248"/>
                    </a:xfrm>
                    <a:custGeom>
                      <a:avLst/>
                      <a:gdLst>
                        <a:gd name="T0" fmla="*/ -1 w 21600"/>
                        <a:gd name="T1" fmla="*/ 0 h 21600"/>
                        <a:gd name="T2" fmla="*/ 21600 w 21600"/>
                        <a:gd name="T3" fmla="*/ 21600 h 21600"/>
                        <a:gd name="T4" fmla="*/ -1 w 21600"/>
                        <a:gd name="T5" fmla="*/ 0 h 21600"/>
                        <a:gd name="T6" fmla="*/ 21600 w 21600"/>
                        <a:gd name="T7" fmla="*/ 21600 h 21600"/>
                        <a:gd name="T8" fmla="*/ 0 w 21600"/>
                        <a:gd name="T9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600" h="21600" fill="none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51" name="Line 52">
                      <a:extLst>
                        <a:ext uri="{FF2B5EF4-FFF2-40B4-BE49-F238E27FC236}">
                          <a16:creationId xmlns:a16="http://schemas.microsoft.com/office/drawing/2014/main" id="{2910FCEC-1DA2-40B1-824F-1B0F52343F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72" y="1968"/>
                      <a:ext cx="336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21552" name="Line 59">
                <a:extLst>
                  <a:ext uri="{FF2B5EF4-FFF2-40B4-BE49-F238E27FC236}">
                    <a16:creationId xmlns:a16="http://schemas.microsoft.com/office/drawing/2014/main" id="{91255388-4A83-404C-830F-95ADBAD18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53" name="Line 61">
              <a:extLst>
                <a:ext uri="{FF2B5EF4-FFF2-40B4-BE49-F238E27FC236}">
                  <a16:creationId xmlns:a16="http://schemas.microsoft.com/office/drawing/2014/main" id="{38D9DC00-D9BF-4517-ACD8-609D6E579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152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54" name="Line 62">
              <a:extLst>
                <a:ext uri="{FF2B5EF4-FFF2-40B4-BE49-F238E27FC236}">
                  <a16:creationId xmlns:a16="http://schemas.microsoft.com/office/drawing/2014/main" id="{5AFD711A-8409-45DF-9DDE-7B3B6642A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7" name="Line 55">
            <a:extLst>
              <a:ext uri="{FF2B5EF4-FFF2-40B4-BE49-F238E27FC236}">
                <a16:creationId xmlns:a16="http://schemas.microsoft.com/office/drawing/2014/main" id="{1E09FF4E-FBF2-42CD-A356-7D0D55711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006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323" name="Object 51">
            <a:extLst>
              <a:ext uri="{FF2B5EF4-FFF2-40B4-BE49-F238E27FC236}">
                <a16:creationId xmlns:a16="http://schemas.microsoft.com/office/drawing/2014/main" id="{82B1166B-213B-456B-A1D7-B397ABA72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160911"/>
              </p:ext>
            </p:extLst>
          </p:nvPr>
        </p:nvGraphicFramePr>
        <p:xfrm>
          <a:off x="1200150" y="5199902"/>
          <a:ext cx="6496050" cy="83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3" name="Equation" r:id="rId3" imgW="2577960" imgH="330120" progId="Equation.DSMT4">
                  <p:embed/>
                </p:oleObj>
              </mc:Choice>
              <mc:Fallback>
                <p:oleObj name="Equation" r:id="rId3" imgW="2577960" imgH="330120" progId="Equation.DSMT4">
                  <p:embed/>
                  <p:pic>
                    <p:nvPicPr>
                      <p:cNvPr id="54323" name="Object 51">
                        <a:extLst>
                          <a:ext uri="{FF2B5EF4-FFF2-40B4-BE49-F238E27FC236}">
                            <a16:creationId xmlns:a16="http://schemas.microsoft.com/office/drawing/2014/main" id="{82B1166B-213B-456B-A1D7-B397ABA729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199902"/>
                        <a:ext cx="6496050" cy="83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6" name="Text Box 54">
            <a:extLst>
              <a:ext uri="{FF2B5EF4-FFF2-40B4-BE49-F238E27FC236}">
                <a16:creationId xmlns:a16="http://schemas.microsoft.com/office/drawing/2014/main" id="{32E309A5-A1B8-4D07-AFB2-DAAA849B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800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定积分换元法</a:t>
            </a:r>
          </a:p>
        </p:txBody>
      </p:sp>
      <p:sp>
        <p:nvSpPr>
          <p:cNvPr id="54322" name="Rectangle 50">
            <a:extLst>
              <a:ext uri="{FF2B5EF4-FFF2-40B4-BE49-F238E27FC236}">
                <a16:creationId xmlns:a16="http://schemas.microsoft.com/office/drawing/2014/main" id="{50CC6EC8-BAC9-4CEC-835A-44D01117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792824"/>
            <a:ext cx="73914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308DF716-699F-4992-BB26-14A799E3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46482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三、二重积分换元法 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00208DB-032C-435B-8F0D-2954E31A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393896"/>
              </p:ext>
            </p:extLst>
          </p:nvPr>
        </p:nvGraphicFramePr>
        <p:xfrm>
          <a:off x="1384301" y="1663399"/>
          <a:ext cx="4637937" cy="101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4" name="Equation" r:id="rId5" imgW="2031840" imgH="457200" progId="Equation.DSMT4">
                  <p:embed/>
                </p:oleObj>
              </mc:Choice>
              <mc:Fallback>
                <p:oleObj name="Equation" r:id="rId5" imgW="2031840" imgH="457200" progId="Equation.DSMT4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100208DB-032C-435B-8F0D-2954E31A9C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1" y="1663399"/>
                        <a:ext cx="4637937" cy="1013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>
            <a:extLst>
              <a:ext uri="{FF2B5EF4-FFF2-40B4-BE49-F238E27FC236}">
                <a16:creationId xmlns:a16="http://schemas.microsoft.com/office/drawing/2014/main" id="{ECB6BD88-FCBA-4386-B508-1D7CC1ED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19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D4834B2E-CECD-4B99-B343-235ED22C4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399176"/>
              </p:ext>
            </p:extLst>
          </p:nvPr>
        </p:nvGraphicFramePr>
        <p:xfrm>
          <a:off x="1073945" y="2681286"/>
          <a:ext cx="4107653" cy="4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5" name="Equation" r:id="rId7" imgW="1625400" imgH="215640" progId="Equation.DSMT4">
                  <p:embed/>
                </p:oleObj>
              </mc:Choice>
              <mc:Fallback>
                <p:oleObj name="Equation" r:id="rId7" imgW="1625400" imgH="215640" progId="Equation.DSMT4">
                  <p:embed/>
                  <p:pic>
                    <p:nvPicPr>
                      <p:cNvPr id="54282" name="Object 10">
                        <a:extLst>
                          <a:ext uri="{FF2B5EF4-FFF2-40B4-BE49-F238E27FC236}">
                            <a16:creationId xmlns:a16="http://schemas.microsoft.com/office/drawing/2014/main" id="{D4834B2E-CECD-4B99-B343-235ED22C44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945" y="2681286"/>
                        <a:ext cx="4107653" cy="488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>
            <a:extLst>
              <a:ext uri="{FF2B5EF4-FFF2-40B4-BE49-F238E27FC236}">
                <a16:creationId xmlns:a16="http://schemas.microsoft.com/office/drawing/2014/main" id="{7AFFD727-DFD5-4A95-A740-E1EBFE12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6368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一阶导数连续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9B266FF9-A2C7-43F6-ABF5-B2156F9A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384" y="32591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雅可比行列式</a:t>
            </a:r>
          </a:p>
        </p:txBody>
      </p:sp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C640F4DC-04AF-484C-844F-E1B488B75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558530"/>
              </p:ext>
            </p:extLst>
          </p:nvPr>
        </p:nvGraphicFramePr>
        <p:xfrm>
          <a:off x="1073150" y="3314470"/>
          <a:ext cx="1593850" cy="47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6" name="Equation" r:id="rId9" imgW="723600" imgH="215640" progId="Equation.DSMT4">
                  <p:embed/>
                </p:oleObj>
              </mc:Choice>
              <mc:Fallback>
                <p:oleObj name="Equation" r:id="rId9" imgW="723600" imgH="215640" progId="Equation.DSMT4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id="{C640F4DC-04AF-484C-844F-E1B488B752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314470"/>
                        <a:ext cx="1593850" cy="47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D6194405-0FF1-4449-8841-15429C3B7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734252"/>
              </p:ext>
            </p:extLst>
          </p:nvPr>
        </p:nvGraphicFramePr>
        <p:xfrm>
          <a:off x="2251435" y="3752056"/>
          <a:ext cx="3209934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7" name="Equation" r:id="rId11" imgW="1320480" imgH="419040" progId="Equation.DSMT4">
                  <p:embed/>
                </p:oleObj>
              </mc:Choice>
              <mc:Fallback>
                <p:oleObj name="Equation" r:id="rId11" imgW="1320480" imgH="419040" progId="Equation.DSMT4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D6194405-0FF1-4449-8841-15429C3B72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435" y="3752056"/>
                        <a:ext cx="3209934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9">
            <a:extLst>
              <a:ext uri="{FF2B5EF4-FFF2-40B4-BE49-F238E27FC236}">
                <a16:creationId xmlns:a16="http://schemas.microsoft.com/office/drawing/2014/main" id="{27CE2957-C805-4B0F-AFA2-FA55EA7D1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</a:p>
        </p:txBody>
      </p:sp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DD053142-A5F6-4D61-AB82-99120C89B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538735"/>
              </p:ext>
            </p:extLst>
          </p:nvPr>
        </p:nvGraphicFramePr>
        <p:xfrm>
          <a:off x="2411760" y="4953001"/>
          <a:ext cx="174907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8" name="Equation" r:id="rId13" imgW="711000" imgH="177480" progId="Equation.DSMT4">
                  <p:embed/>
                </p:oleObj>
              </mc:Choice>
              <mc:Fallback>
                <p:oleObj name="Equation" r:id="rId13" imgW="711000" imgH="177480" progId="Equation.DSMT4">
                  <p:embed/>
                  <p:pic>
                    <p:nvPicPr>
                      <p:cNvPr id="54292" name="Object 20">
                        <a:extLst>
                          <a:ext uri="{FF2B5EF4-FFF2-40B4-BE49-F238E27FC236}">
                            <a16:creationId xmlns:a16="http://schemas.microsoft.com/office/drawing/2014/main" id="{DD053142-A5F6-4D61-AB82-99120C89B9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953001"/>
                        <a:ext cx="174907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Text Box 21">
            <a:extLst>
              <a:ext uri="{FF2B5EF4-FFF2-40B4-BE49-F238E27FC236}">
                <a16:creationId xmlns:a16="http://schemas.microsoft.com/office/drawing/2014/main" id="{35E74492-A384-42A8-AB17-E526AD94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76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4294" name="Object 22">
            <a:extLst>
              <a:ext uri="{FF2B5EF4-FFF2-40B4-BE49-F238E27FC236}">
                <a16:creationId xmlns:a16="http://schemas.microsoft.com/office/drawing/2014/main" id="{ABE383AB-C2D6-4FF2-8558-8CCCE2DA6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73388"/>
              </p:ext>
            </p:extLst>
          </p:nvPr>
        </p:nvGraphicFramePr>
        <p:xfrm>
          <a:off x="796561" y="5549553"/>
          <a:ext cx="7456488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39" name="Equation" r:id="rId15" imgW="3403440" imgH="317160" progId="Equation.DSMT4">
                  <p:embed/>
                </p:oleObj>
              </mc:Choice>
              <mc:Fallback>
                <p:oleObj name="Equation" r:id="rId15" imgW="3403440" imgH="317160" progId="Equation.DSMT4">
                  <p:embed/>
                  <p:pic>
                    <p:nvPicPr>
                      <p:cNvPr id="54294" name="Object 22">
                        <a:extLst>
                          <a:ext uri="{FF2B5EF4-FFF2-40B4-BE49-F238E27FC236}">
                            <a16:creationId xmlns:a16="http://schemas.microsoft.com/office/drawing/2014/main" id="{ABE383AB-C2D6-4FF2-8558-8CCCE2DA60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561" y="5549553"/>
                        <a:ext cx="7456488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Text Box 30">
            <a:extLst>
              <a:ext uri="{FF2B5EF4-FFF2-40B4-BE49-F238E27FC236}">
                <a16:creationId xmlns:a16="http://schemas.microsoft.com/office/drawing/2014/main" id="{13FAD8D4-BF53-4A27-9558-FB7DEBED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1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4303" name="Object 31">
            <a:extLst>
              <a:ext uri="{FF2B5EF4-FFF2-40B4-BE49-F238E27FC236}">
                <a16:creationId xmlns:a16="http://schemas.microsoft.com/office/drawing/2014/main" id="{AE31D590-7548-4BC5-B2FC-E1674E877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704757"/>
              </p:ext>
            </p:extLst>
          </p:nvPr>
        </p:nvGraphicFramePr>
        <p:xfrm>
          <a:off x="1657461" y="1128713"/>
          <a:ext cx="423699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0" name="Equation" r:id="rId17" imgW="1726920" imgH="215640" progId="Equation.DSMT4">
                  <p:embed/>
                </p:oleObj>
              </mc:Choice>
              <mc:Fallback>
                <p:oleObj name="Equation" r:id="rId17" imgW="1726920" imgH="215640" progId="Equation.DSMT4">
                  <p:embed/>
                  <p:pic>
                    <p:nvPicPr>
                      <p:cNvPr id="54303" name="Object 31">
                        <a:extLst>
                          <a:ext uri="{FF2B5EF4-FFF2-40B4-BE49-F238E27FC236}">
                            <a16:creationId xmlns:a16="http://schemas.microsoft.com/office/drawing/2014/main" id="{AE31D590-7548-4BC5-B2FC-E1674E877D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461" y="1128713"/>
                        <a:ext cx="423699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>
            <a:extLst>
              <a:ext uri="{FF2B5EF4-FFF2-40B4-BE49-F238E27FC236}">
                <a16:creationId xmlns:a16="http://schemas.microsoft.com/office/drawing/2014/main" id="{81A4732E-343C-419B-8207-14EDEDDD3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081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22F8644D-741D-4CB6-B791-5E82003B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87680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是一一对应的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C83DFA69-E77B-4ACB-B01C-078BC407463D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601663"/>
            <a:ext cx="2022475" cy="2073275"/>
            <a:chOff x="4294" y="379"/>
            <a:chExt cx="1274" cy="1306"/>
          </a:xfrm>
        </p:grpSpPr>
        <p:grpSp>
          <p:nvGrpSpPr>
            <p:cNvPr id="22555" name="Group 56">
              <a:extLst>
                <a:ext uri="{FF2B5EF4-FFF2-40B4-BE49-F238E27FC236}">
                  <a16:creationId xmlns:a16="http://schemas.microsoft.com/office/drawing/2014/main" id="{F95A643F-C60E-4328-9DC1-F87EB9205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79"/>
              <a:ext cx="1274" cy="1306"/>
              <a:chOff x="4294" y="291"/>
              <a:chExt cx="1274" cy="1306"/>
            </a:xfrm>
          </p:grpSpPr>
          <p:sp>
            <p:nvSpPr>
              <p:cNvPr id="22556" name="Line 57">
                <a:extLst>
                  <a:ext uri="{FF2B5EF4-FFF2-40B4-BE49-F238E27FC236}">
                    <a16:creationId xmlns:a16="http://schemas.microsoft.com/office/drawing/2014/main" id="{5607B237-6AC6-4140-964A-26DF45613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7" name="Line 58">
                <a:extLst>
                  <a:ext uri="{FF2B5EF4-FFF2-40B4-BE49-F238E27FC236}">
                    <a16:creationId xmlns:a16="http://schemas.microsoft.com/office/drawing/2014/main" id="{9A11BFCB-770B-49B8-BBF9-45CE8B1C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38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58" name="Oval 59">
                <a:extLst>
                  <a:ext uri="{FF2B5EF4-FFF2-40B4-BE49-F238E27FC236}">
                    <a16:creationId xmlns:a16="http://schemas.microsoft.com/office/drawing/2014/main" id="{52C260D7-8979-487F-AD05-7B31AF601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538201">
                <a:off x="4575" y="576"/>
                <a:ext cx="912" cy="624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2559" name="Object 60">
                <a:extLst>
                  <a:ext uri="{FF2B5EF4-FFF2-40B4-BE49-F238E27FC236}">
                    <a16:creationId xmlns:a16="http://schemas.microsoft.com/office/drawing/2014/main" id="{8B1E4906-8D8E-4177-88C6-BE6E64A38D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7996639"/>
                  </p:ext>
                </p:extLst>
              </p:nvPr>
            </p:nvGraphicFramePr>
            <p:xfrm>
              <a:off x="4316" y="1173"/>
              <a:ext cx="346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1" name="Equation" r:id="rId19" imgW="152280" imgH="177480" progId="Equation.DSMT4">
                      <p:embed/>
                    </p:oleObj>
                  </mc:Choice>
                  <mc:Fallback>
                    <p:oleObj name="Equation" r:id="rId19" imgW="152280" imgH="177480" progId="Equation.DSMT4">
                      <p:embed/>
                      <p:pic>
                        <p:nvPicPr>
                          <p:cNvPr id="22559" name="Object 60">
                            <a:extLst>
                              <a:ext uri="{FF2B5EF4-FFF2-40B4-BE49-F238E27FC236}">
                                <a16:creationId xmlns:a16="http://schemas.microsoft.com/office/drawing/2014/main" id="{8B1E4906-8D8E-4177-88C6-BE6E64A38D7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6" y="1173"/>
                            <a:ext cx="346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0" name="Object 61">
                <a:extLst>
                  <a:ext uri="{FF2B5EF4-FFF2-40B4-BE49-F238E27FC236}">
                    <a16:creationId xmlns:a16="http://schemas.microsoft.com/office/drawing/2014/main" id="{FCAC156A-EAB6-47D4-B481-1026A68F3FB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6552745"/>
                  </p:ext>
                </p:extLst>
              </p:nvPr>
            </p:nvGraphicFramePr>
            <p:xfrm>
              <a:off x="4294" y="291"/>
              <a:ext cx="23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2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22560" name="Object 61">
                            <a:extLst>
                              <a:ext uri="{FF2B5EF4-FFF2-40B4-BE49-F238E27FC236}">
                                <a16:creationId xmlns:a16="http://schemas.microsoft.com/office/drawing/2014/main" id="{FCAC156A-EAB6-47D4-B481-1026A68F3FB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" y="291"/>
                            <a:ext cx="23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1" name="Object 62">
                <a:extLst>
                  <a:ext uri="{FF2B5EF4-FFF2-40B4-BE49-F238E27FC236}">
                    <a16:creationId xmlns:a16="http://schemas.microsoft.com/office/drawing/2014/main" id="{70689870-A32F-462E-9875-0DA52997D8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9683561"/>
                  </p:ext>
                </p:extLst>
              </p:nvPr>
            </p:nvGraphicFramePr>
            <p:xfrm>
              <a:off x="5369" y="1349"/>
              <a:ext cx="1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3" name="Equation" r:id="rId23" imgW="126720" imgH="139680" progId="Equation.DSMT4">
                      <p:embed/>
                    </p:oleObj>
                  </mc:Choice>
                  <mc:Fallback>
                    <p:oleObj name="Equation" r:id="rId23" imgW="126720" imgH="139680" progId="Equation.DSMT4">
                      <p:embed/>
                      <p:pic>
                        <p:nvPicPr>
                          <p:cNvPr id="22561" name="Object 62">
                            <a:extLst>
                              <a:ext uri="{FF2B5EF4-FFF2-40B4-BE49-F238E27FC236}">
                                <a16:creationId xmlns:a16="http://schemas.microsoft.com/office/drawing/2014/main" id="{70689870-A32F-462E-9875-0DA52997D86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9" y="1349"/>
                            <a:ext cx="1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62" name="Object 70">
              <a:extLst>
                <a:ext uri="{FF2B5EF4-FFF2-40B4-BE49-F238E27FC236}">
                  <a16:creationId xmlns:a16="http://schemas.microsoft.com/office/drawing/2014/main" id="{4D695E0D-A101-4E9F-9D9E-C78DEEE7A6F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78" y="896"/>
            <a:ext cx="25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4" r:id="rId25" imgW="406048" imgH="329914" progId="Equation.3">
                    <p:embed/>
                  </p:oleObj>
                </mc:Choice>
                <mc:Fallback>
                  <p:oleObj r:id="rId25" imgW="406048" imgH="329914" progId="Equation.3">
                    <p:embed/>
                    <p:pic>
                      <p:nvPicPr>
                        <p:cNvPr id="22562" name="Object 70">
                          <a:extLst>
                            <a:ext uri="{FF2B5EF4-FFF2-40B4-BE49-F238E27FC236}">
                              <a16:creationId xmlns:a16="http://schemas.microsoft.com/office/drawing/2014/main" id="{4D695E0D-A101-4E9F-9D9E-C78DEEE7A6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896"/>
                          <a:ext cx="25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07E9B53D-1667-462F-8F01-8B8A6FEC8677}"/>
              </a:ext>
            </a:extLst>
          </p:cNvPr>
          <p:cNvGrpSpPr>
            <a:grpSpLocks/>
          </p:cNvGrpSpPr>
          <p:nvPr/>
        </p:nvGrpSpPr>
        <p:grpSpPr bwMode="auto">
          <a:xfrm>
            <a:off x="6824666" y="3317877"/>
            <a:ext cx="2070101" cy="1971676"/>
            <a:chOff x="4251" y="2090"/>
            <a:chExt cx="1304" cy="1242"/>
          </a:xfrm>
        </p:grpSpPr>
        <p:grpSp>
          <p:nvGrpSpPr>
            <p:cNvPr id="22564" name="Group 63">
              <a:extLst>
                <a:ext uri="{FF2B5EF4-FFF2-40B4-BE49-F238E27FC236}">
                  <a16:creationId xmlns:a16="http://schemas.microsoft.com/office/drawing/2014/main" id="{2AD80EC4-C05B-4797-87E6-0503169B8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090"/>
              <a:ext cx="1304" cy="1242"/>
              <a:chOff x="4287" y="1898"/>
              <a:chExt cx="1304" cy="1242"/>
            </a:xfrm>
          </p:grpSpPr>
          <p:sp>
            <p:nvSpPr>
              <p:cNvPr id="22565" name="Line 64">
                <a:extLst>
                  <a:ext uri="{FF2B5EF4-FFF2-40B4-BE49-F238E27FC236}">
                    <a16:creationId xmlns:a16="http://schemas.microsoft.com/office/drawing/2014/main" id="{2DE2C28F-BB3B-4D47-AEB8-9573ED5D0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2920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6" name="Line 65">
                <a:extLst>
                  <a:ext uri="{FF2B5EF4-FFF2-40B4-BE49-F238E27FC236}">
                    <a16:creationId xmlns:a16="http://schemas.microsoft.com/office/drawing/2014/main" id="{9F5873A7-615D-41D5-B2E5-6D09B0DEB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8" y="1960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67" name="Oval 66">
                <a:extLst>
                  <a:ext uri="{FF2B5EF4-FFF2-40B4-BE49-F238E27FC236}">
                    <a16:creationId xmlns:a16="http://schemas.microsoft.com/office/drawing/2014/main" id="{E92C0366-AA07-4E8B-A1E3-8BAB87C53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18558">
                <a:off x="4560" y="2032"/>
                <a:ext cx="912" cy="800"/>
              </a:xfrm>
              <a:prstGeom prst="ellipse">
                <a:avLst/>
              </a:prstGeom>
              <a:solidFill>
                <a:srgbClr val="005AB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2568" name="Object 67">
                <a:extLst>
                  <a:ext uri="{FF2B5EF4-FFF2-40B4-BE49-F238E27FC236}">
                    <a16:creationId xmlns:a16="http://schemas.microsoft.com/office/drawing/2014/main" id="{21736458-C180-4FE2-B753-7A70050B3A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3687553"/>
                  </p:ext>
                </p:extLst>
              </p:nvPr>
            </p:nvGraphicFramePr>
            <p:xfrm>
              <a:off x="4330" y="2880"/>
              <a:ext cx="26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5" name="Equation" r:id="rId27" imgW="126720" imgH="139680" progId="Equation.DSMT4">
                      <p:embed/>
                    </p:oleObj>
                  </mc:Choice>
                  <mc:Fallback>
                    <p:oleObj name="Equation" r:id="rId27" imgW="126720" imgH="139680" progId="Equation.DSMT4">
                      <p:embed/>
                      <p:pic>
                        <p:nvPicPr>
                          <p:cNvPr id="22568" name="Object 67">
                            <a:extLst>
                              <a:ext uri="{FF2B5EF4-FFF2-40B4-BE49-F238E27FC236}">
                                <a16:creationId xmlns:a16="http://schemas.microsoft.com/office/drawing/2014/main" id="{21736458-C180-4FE2-B753-7A70050B3A7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0" y="2880"/>
                            <a:ext cx="26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9" name="Object 68">
                <a:extLst>
                  <a:ext uri="{FF2B5EF4-FFF2-40B4-BE49-F238E27FC236}">
                    <a16:creationId xmlns:a16="http://schemas.microsoft.com/office/drawing/2014/main" id="{4885E506-3B3C-4273-AEA1-74074A6054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6187696"/>
                  </p:ext>
                </p:extLst>
              </p:nvPr>
            </p:nvGraphicFramePr>
            <p:xfrm>
              <a:off x="4287" y="1898"/>
              <a:ext cx="245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6" name="Equation" r:id="rId29" imgW="139680" imgH="164880" progId="Equation.DSMT4">
                      <p:embed/>
                    </p:oleObj>
                  </mc:Choice>
                  <mc:Fallback>
                    <p:oleObj name="Equation" r:id="rId29" imgW="139680" imgH="164880" progId="Equation.DSMT4">
                      <p:embed/>
                      <p:pic>
                        <p:nvPicPr>
                          <p:cNvPr id="22569" name="Object 68">
                            <a:extLst>
                              <a:ext uri="{FF2B5EF4-FFF2-40B4-BE49-F238E27FC236}">
                                <a16:creationId xmlns:a16="http://schemas.microsoft.com/office/drawing/2014/main" id="{4885E506-3B3C-4273-AEA1-74074A6054C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7" y="1898"/>
                            <a:ext cx="245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0" name="Object 69">
                <a:extLst>
                  <a:ext uri="{FF2B5EF4-FFF2-40B4-BE49-F238E27FC236}">
                    <a16:creationId xmlns:a16="http://schemas.microsoft.com/office/drawing/2014/main" id="{0BED3146-BFA3-4052-A89B-0BD5862499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4004452"/>
                  </p:ext>
                </p:extLst>
              </p:nvPr>
            </p:nvGraphicFramePr>
            <p:xfrm>
              <a:off x="5387" y="2924"/>
              <a:ext cx="204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47" name="Equation" r:id="rId31" imgW="126720" imgH="139680" progId="Equation.DSMT4">
                      <p:embed/>
                    </p:oleObj>
                  </mc:Choice>
                  <mc:Fallback>
                    <p:oleObj name="Equation" r:id="rId31" imgW="126720" imgH="139680" progId="Equation.DSMT4">
                      <p:embed/>
                      <p:pic>
                        <p:nvPicPr>
                          <p:cNvPr id="22570" name="Object 69">
                            <a:extLst>
                              <a:ext uri="{FF2B5EF4-FFF2-40B4-BE49-F238E27FC236}">
                                <a16:creationId xmlns:a16="http://schemas.microsoft.com/office/drawing/2014/main" id="{0BED3146-BFA3-4052-A89B-0BD58624994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7" y="2924"/>
                            <a:ext cx="204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71" name="Object 71">
              <a:extLst>
                <a:ext uri="{FF2B5EF4-FFF2-40B4-BE49-F238E27FC236}">
                  <a16:creationId xmlns:a16="http://schemas.microsoft.com/office/drawing/2014/main" id="{3B4351B9-DEFD-4655-87B8-6441037A25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48" y="2544"/>
            <a:ext cx="2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8" r:id="rId33" imgW="317225" imgH="304536" progId="Equation.3">
                    <p:embed/>
                  </p:oleObj>
                </mc:Choice>
                <mc:Fallback>
                  <p:oleObj r:id="rId33" imgW="317225" imgH="304536" progId="Equation.3">
                    <p:embed/>
                    <p:pic>
                      <p:nvPicPr>
                        <p:cNvPr id="22571" name="Object 71">
                          <a:extLst>
                            <a:ext uri="{FF2B5EF4-FFF2-40B4-BE49-F238E27FC236}">
                              <a16:creationId xmlns:a16="http://schemas.microsoft.com/office/drawing/2014/main" id="{3B4351B9-DEFD-4655-87B8-6441037A257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44"/>
                          <a:ext cx="2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46" name="Line 74">
            <a:extLst>
              <a:ext uri="{FF2B5EF4-FFF2-40B4-BE49-F238E27FC236}">
                <a16:creationId xmlns:a16="http://schemas.microsoft.com/office/drawing/2014/main" id="{3A383E6C-624A-4E9A-9F2A-BD8502BBC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514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347" name="Object 75">
            <a:extLst>
              <a:ext uri="{FF2B5EF4-FFF2-40B4-BE49-F238E27FC236}">
                <a16:creationId xmlns:a16="http://schemas.microsoft.com/office/drawing/2014/main" id="{0B728B01-9BC4-4186-9FB4-F30A76554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86638"/>
              </p:ext>
            </p:extLst>
          </p:nvPr>
        </p:nvGraphicFramePr>
        <p:xfrm>
          <a:off x="8041912" y="2654547"/>
          <a:ext cx="422274" cy="41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9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54347" name="Object 75">
                        <a:extLst>
                          <a:ext uri="{FF2B5EF4-FFF2-40B4-BE49-F238E27FC236}">
                            <a16:creationId xmlns:a16="http://schemas.microsoft.com/office/drawing/2014/main" id="{0B728B01-9BC4-4186-9FB4-F30A765544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912" y="2654547"/>
                        <a:ext cx="422274" cy="413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6" grpId="0" build="p" advAuto="0"/>
      <p:bldP spid="54322" grpId="0" bldLvl="0" animBg="1"/>
      <p:bldP spid="54281" grpId="0"/>
      <p:bldP spid="54284" grpId="0" build="p" advAuto="0"/>
      <p:bldP spid="54287" grpId="0" build="p" advAuto="0"/>
      <p:bldP spid="54291" grpId="0" build="p"/>
      <p:bldP spid="54293" grpId="0"/>
      <p:bldP spid="54302" grpId="0" build="p"/>
      <p:bldP spid="54305" grpId="0"/>
      <p:bldP spid="54311" grpId="0" build="p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33">
            <a:extLst>
              <a:ext uri="{FF2B5EF4-FFF2-40B4-BE49-F238E27FC236}">
                <a16:creationId xmlns:a16="http://schemas.microsoft.com/office/drawing/2014/main" id="{D6B7AE8D-B953-4BBC-A89B-645579D4B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010907"/>
              </p:ext>
            </p:extLst>
          </p:nvPr>
        </p:nvGraphicFramePr>
        <p:xfrm>
          <a:off x="4343401" y="410734"/>
          <a:ext cx="3108920" cy="59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6" name="Equation" r:id="rId3" imgW="1269720" imgH="253800" progId="Equation.DSMT4">
                  <p:embed/>
                </p:oleObj>
              </mc:Choice>
              <mc:Fallback>
                <p:oleObj name="Equation" r:id="rId3" imgW="1269720" imgH="253800" progId="Equation.DSMT4">
                  <p:embed/>
                  <p:pic>
                    <p:nvPicPr>
                      <p:cNvPr id="23553" name="Object 33">
                        <a:extLst>
                          <a:ext uri="{FF2B5EF4-FFF2-40B4-BE49-F238E27FC236}">
                            <a16:creationId xmlns:a16="http://schemas.microsoft.com/office/drawing/2014/main" id="{D6B7AE8D-B953-4BBC-A89B-645579D4B3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10734"/>
                        <a:ext cx="3108920" cy="599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Rectangle 34">
            <a:extLst>
              <a:ext uri="{FF2B5EF4-FFF2-40B4-BE49-F238E27FC236}">
                <a16:creationId xmlns:a16="http://schemas.microsoft.com/office/drawing/2014/main" id="{07BC5518-8185-4EB8-8051-B051560C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762" y="438745"/>
            <a:ext cx="4191000" cy="62865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因此面积元素的关系为</a:t>
            </a:r>
          </a:p>
        </p:txBody>
      </p:sp>
      <p:sp>
        <p:nvSpPr>
          <p:cNvPr id="88099" name="Text Box 35">
            <a:extLst>
              <a:ext uri="{FF2B5EF4-FFF2-40B4-BE49-F238E27FC236}">
                <a16:creationId xmlns:a16="http://schemas.microsoft.com/office/drawing/2014/main" id="{ED154C68-57AD-4C5F-A304-F632240E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1520"/>
            <a:ext cx="4638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从而得二重积分的换元公式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88100" name="Object 36">
            <a:extLst>
              <a:ext uri="{FF2B5EF4-FFF2-40B4-BE49-F238E27FC236}">
                <a16:creationId xmlns:a16="http://schemas.microsoft.com/office/drawing/2014/main" id="{86997F74-EA30-45F6-AE17-F2458C1C0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892663"/>
              </p:ext>
            </p:extLst>
          </p:nvPr>
        </p:nvGraphicFramePr>
        <p:xfrm>
          <a:off x="1609726" y="1623063"/>
          <a:ext cx="2565399" cy="81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7" name="Equation" r:id="rId5" imgW="1104840" imgH="317160" progId="Equation.DSMT4">
                  <p:embed/>
                </p:oleObj>
              </mc:Choice>
              <mc:Fallback>
                <p:oleObj name="Equation" r:id="rId5" imgW="1104840" imgH="317160" progId="Equation.DSMT4">
                  <p:embed/>
                  <p:pic>
                    <p:nvPicPr>
                      <p:cNvPr id="88100" name="Object 36">
                        <a:extLst>
                          <a:ext uri="{FF2B5EF4-FFF2-40B4-BE49-F238E27FC236}">
                            <a16:creationId xmlns:a16="http://schemas.microsoft.com/office/drawing/2014/main" id="{86997F74-EA30-45F6-AE17-F2458C1C0D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6" y="1623063"/>
                        <a:ext cx="2565399" cy="81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1" name="Object 37">
            <a:extLst>
              <a:ext uri="{FF2B5EF4-FFF2-40B4-BE49-F238E27FC236}">
                <a16:creationId xmlns:a16="http://schemas.microsoft.com/office/drawing/2014/main" id="{7A5BAF3C-3E11-434F-ACFD-130ADD705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415098"/>
              </p:ext>
            </p:extLst>
          </p:nvPr>
        </p:nvGraphicFramePr>
        <p:xfrm>
          <a:off x="2371725" y="2385391"/>
          <a:ext cx="5162549" cy="77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8" name="Equation" r:id="rId7" imgW="2311200" imgH="317160" progId="Equation.DSMT4">
                  <p:embed/>
                </p:oleObj>
              </mc:Choice>
              <mc:Fallback>
                <p:oleObj name="Equation" r:id="rId7" imgW="2311200" imgH="317160" progId="Equation.DSMT4">
                  <p:embed/>
                  <p:pic>
                    <p:nvPicPr>
                      <p:cNvPr id="88101" name="Object 37">
                        <a:extLst>
                          <a:ext uri="{FF2B5EF4-FFF2-40B4-BE49-F238E27FC236}">
                            <a16:creationId xmlns:a16="http://schemas.microsoft.com/office/drawing/2014/main" id="{7A5BAF3C-3E11-434F-ACFD-130ADD7056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385391"/>
                        <a:ext cx="5162549" cy="775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3" name="Text Box 39">
            <a:extLst>
              <a:ext uri="{FF2B5EF4-FFF2-40B4-BE49-F238E27FC236}">
                <a16:creationId xmlns:a16="http://schemas.microsoft.com/office/drawing/2014/main" id="{78FBC656-315B-4F63-B90C-F3A9483AA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02583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直角坐标转化为极坐标时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88104" name="Object 40">
            <a:extLst>
              <a:ext uri="{FF2B5EF4-FFF2-40B4-BE49-F238E27FC236}">
                <a16:creationId xmlns:a16="http://schemas.microsoft.com/office/drawing/2014/main" id="{D3CC16B9-DE0E-405C-8114-8C68AE471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512362"/>
              </p:ext>
            </p:extLst>
          </p:nvPr>
        </p:nvGraphicFramePr>
        <p:xfrm>
          <a:off x="5436096" y="3256167"/>
          <a:ext cx="3101081" cy="48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9" name="Equation" r:id="rId9" imgW="1371600" imgH="203040" progId="Equation.DSMT4">
                  <p:embed/>
                </p:oleObj>
              </mc:Choice>
              <mc:Fallback>
                <p:oleObj name="Equation" r:id="rId9" imgW="1371600" imgH="203040" progId="Equation.DSMT4">
                  <p:embed/>
                  <p:pic>
                    <p:nvPicPr>
                      <p:cNvPr id="88104" name="Object 40">
                        <a:extLst>
                          <a:ext uri="{FF2B5EF4-FFF2-40B4-BE49-F238E27FC236}">
                            <a16:creationId xmlns:a16="http://schemas.microsoft.com/office/drawing/2014/main" id="{D3CC16B9-DE0E-405C-8114-8C68AE4718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56167"/>
                        <a:ext cx="3101081" cy="48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5" name="Object 41">
            <a:extLst>
              <a:ext uri="{FF2B5EF4-FFF2-40B4-BE49-F238E27FC236}">
                <a16:creationId xmlns:a16="http://schemas.microsoft.com/office/drawing/2014/main" id="{22863BEA-62B2-49E5-95F4-673FF3FB5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553629"/>
              </p:ext>
            </p:extLst>
          </p:nvPr>
        </p:nvGraphicFramePr>
        <p:xfrm>
          <a:off x="2032215" y="3753700"/>
          <a:ext cx="5477778" cy="110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0" name="Equation" r:id="rId11" imgW="2057400" imgH="457200" progId="Equation.DSMT4">
                  <p:embed/>
                </p:oleObj>
              </mc:Choice>
              <mc:Fallback>
                <p:oleObj name="Equation" r:id="rId11" imgW="2057400" imgH="457200" progId="Equation.DSMT4">
                  <p:embed/>
                  <p:pic>
                    <p:nvPicPr>
                      <p:cNvPr id="88105" name="Object 41">
                        <a:extLst>
                          <a:ext uri="{FF2B5EF4-FFF2-40B4-BE49-F238E27FC236}">
                            <a16:creationId xmlns:a16="http://schemas.microsoft.com/office/drawing/2014/main" id="{22863BEA-62B2-49E5-95F4-673FF3FB5D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215" y="3753700"/>
                        <a:ext cx="5477778" cy="110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4" name="Object 50">
            <a:extLst>
              <a:ext uri="{FF2B5EF4-FFF2-40B4-BE49-F238E27FC236}">
                <a16:creationId xmlns:a16="http://schemas.microsoft.com/office/drawing/2014/main" id="{7F8028B3-3221-40FE-9086-16EABA515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24923"/>
              </p:ext>
            </p:extLst>
          </p:nvPr>
        </p:nvGraphicFramePr>
        <p:xfrm>
          <a:off x="1115616" y="4820091"/>
          <a:ext cx="2705101" cy="76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1" name="Equation" r:id="rId13" imgW="1218960" imgH="317160" progId="Equation.DSMT4">
                  <p:embed/>
                </p:oleObj>
              </mc:Choice>
              <mc:Fallback>
                <p:oleObj name="Equation" r:id="rId13" imgW="1218960" imgH="317160" progId="Equation.DSMT4">
                  <p:embed/>
                  <p:pic>
                    <p:nvPicPr>
                      <p:cNvPr id="88114" name="Object 50">
                        <a:extLst>
                          <a:ext uri="{FF2B5EF4-FFF2-40B4-BE49-F238E27FC236}">
                            <a16:creationId xmlns:a16="http://schemas.microsoft.com/office/drawing/2014/main" id="{7F8028B3-3221-40FE-9086-16EABA515E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20091"/>
                        <a:ext cx="2705101" cy="768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5" name="Object 51">
            <a:extLst>
              <a:ext uri="{FF2B5EF4-FFF2-40B4-BE49-F238E27FC236}">
                <a16:creationId xmlns:a16="http://schemas.microsoft.com/office/drawing/2014/main" id="{0A8ABEFF-51F5-423D-B21B-12CDDA443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175243"/>
              </p:ext>
            </p:extLst>
          </p:nvPr>
        </p:nvGraphicFramePr>
        <p:xfrm>
          <a:off x="2261133" y="5547166"/>
          <a:ext cx="4164533" cy="75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2" name="Equation" r:id="rId15" imgW="1917360" imgH="317160" progId="Equation.DSMT4">
                  <p:embed/>
                </p:oleObj>
              </mc:Choice>
              <mc:Fallback>
                <p:oleObj name="Equation" r:id="rId15" imgW="1917360" imgH="317160" progId="Equation.DSMT4">
                  <p:embed/>
                  <p:pic>
                    <p:nvPicPr>
                      <p:cNvPr id="88115" name="Object 51">
                        <a:extLst>
                          <a:ext uri="{FF2B5EF4-FFF2-40B4-BE49-F238E27FC236}">
                            <a16:creationId xmlns:a16="http://schemas.microsoft.com/office/drawing/2014/main" id="{0A8ABEFF-51F5-423D-B21B-12CDDA443B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133" y="5547166"/>
                        <a:ext cx="4164533" cy="75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9" grpId="0" build="p"/>
      <p:bldP spid="881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D50B344-5FBC-4F86-BADA-8F5E9F085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52573"/>
            <a:ext cx="669925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一、在直角坐标系下计算二重积分</a:t>
            </a: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4E04D371-A236-464C-8BFA-E812D8311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509591"/>
              </p:ext>
            </p:extLst>
          </p:nvPr>
        </p:nvGraphicFramePr>
        <p:xfrm>
          <a:off x="1687067" y="1868066"/>
          <a:ext cx="2781300" cy="108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1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4E04D371-A236-464C-8BFA-E812D83114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067" y="1868066"/>
                        <a:ext cx="2781300" cy="1083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9" name="Text Box 147">
            <a:extLst>
              <a:ext uri="{FF2B5EF4-FFF2-40B4-BE49-F238E27FC236}">
                <a16:creationId xmlns:a16="http://schemas.microsoft.com/office/drawing/2014/main" id="{F1D62BF7-B0EE-4EE7-A625-9111F068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248251"/>
            <a:ext cx="1930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 – </a:t>
            </a:r>
            <a:r>
              <a:rPr lang="zh-CN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CEDC01E7-83B1-4A9B-8DA4-4A8E14AAA2A7}"/>
              </a:ext>
            </a:extLst>
          </p:cNvPr>
          <p:cNvGrpSpPr>
            <a:grpSpLocks/>
          </p:cNvGrpSpPr>
          <p:nvPr/>
        </p:nvGrpSpPr>
        <p:grpSpPr bwMode="auto">
          <a:xfrm>
            <a:off x="5074443" y="1441747"/>
            <a:ext cx="2546351" cy="1998663"/>
            <a:chOff x="4104" y="896"/>
            <a:chExt cx="1604" cy="1259"/>
          </a:xfrm>
        </p:grpSpPr>
        <p:grpSp>
          <p:nvGrpSpPr>
            <p:cNvPr id="5132" name="Group 149">
              <a:extLst>
                <a:ext uri="{FF2B5EF4-FFF2-40B4-BE49-F238E27FC236}">
                  <a16:creationId xmlns:a16="http://schemas.microsoft.com/office/drawing/2014/main" id="{2A0CD87B-0F46-4B0F-8C9D-1CBE85DA9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" y="1183"/>
              <a:ext cx="826" cy="719"/>
              <a:chOff x="4320" y="456"/>
              <a:chExt cx="1056" cy="888"/>
            </a:xfrm>
          </p:grpSpPr>
          <p:sp>
            <p:nvSpPr>
              <p:cNvPr id="5133" name="Freeform 150">
                <a:extLst>
                  <a:ext uri="{FF2B5EF4-FFF2-40B4-BE49-F238E27FC236}">
                    <a16:creationId xmlns:a16="http://schemas.microsoft.com/office/drawing/2014/main" id="{F3D15CBF-051A-4E54-82EB-BCC07BAA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80"/>
                <a:ext cx="1056" cy="864"/>
              </a:xfrm>
              <a:custGeom>
                <a:avLst/>
                <a:gdLst>
                  <a:gd name="T0" fmla="*/ 0 w 1056"/>
                  <a:gd name="T1" fmla="*/ 864 h 864"/>
                  <a:gd name="T2" fmla="*/ 0 w 1056"/>
                  <a:gd name="T3" fmla="*/ 144 h 864"/>
                  <a:gd name="T4" fmla="*/ 480 w 1056"/>
                  <a:gd name="T5" fmla="*/ 0 h 864"/>
                  <a:gd name="T6" fmla="*/ 1056 w 1056"/>
                  <a:gd name="T7" fmla="*/ 0 h 864"/>
                  <a:gd name="T8" fmla="*/ 1056 w 1056"/>
                  <a:gd name="T9" fmla="*/ 384 h 864"/>
                  <a:gd name="T10" fmla="*/ 624 w 1056"/>
                  <a:gd name="T11" fmla="*/ 768 h 864"/>
                  <a:gd name="T12" fmla="*/ 0 w 1056"/>
                  <a:gd name="T13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6" h="864">
                    <a:moveTo>
                      <a:pt x="0" y="864"/>
                    </a:moveTo>
                    <a:lnTo>
                      <a:pt x="0" y="144"/>
                    </a:lnTo>
                    <a:lnTo>
                      <a:pt x="480" y="0"/>
                    </a:lnTo>
                    <a:lnTo>
                      <a:pt x="1056" y="0"/>
                    </a:lnTo>
                    <a:lnTo>
                      <a:pt x="1056" y="384"/>
                    </a:lnTo>
                    <a:lnTo>
                      <a:pt x="624" y="768"/>
                    </a:lnTo>
                    <a:lnTo>
                      <a:pt x="0" y="86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4" name="Freeform 151">
                <a:extLst>
                  <a:ext uri="{FF2B5EF4-FFF2-40B4-BE49-F238E27FC236}">
                    <a16:creationId xmlns:a16="http://schemas.microsoft.com/office/drawing/2014/main" id="{82B99252-4D39-4679-B1AB-FBE86FFE7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56"/>
                <a:ext cx="1056" cy="168"/>
              </a:xfrm>
              <a:custGeom>
                <a:avLst/>
                <a:gdLst>
                  <a:gd name="T0" fmla="*/ 0 w 1056"/>
                  <a:gd name="T1" fmla="*/ 168 h 168"/>
                  <a:gd name="T2" fmla="*/ 432 w 1056"/>
                  <a:gd name="T3" fmla="*/ 24 h 168"/>
                  <a:gd name="T4" fmla="*/ 1056 w 1056"/>
                  <a:gd name="T5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168">
                    <a:moveTo>
                      <a:pt x="0" y="168"/>
                    </a:moveTo>
                    <a:cubicBezTo>
                      <a:pt x="128" y="108"/>
                      <a:pt x="256" y="48"/>
                      <a:pt x="432" y="24"/>
                    </a:cubicBezTo>
                    <a:cubicBezTo>
                      <a:pt x="608" y="0"/>
                      <a:pt x="952" y="24"/>
                      <a:pt x="1056" y="24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5" name="Freeform 152">
                <a:extLst>
                  <a:ext uri="{FF2B5EF4-FFF2-40B4-BE49-F238E27FC236}">
                    <a16:creationId xmlns:a16="http://schemas.microsoft.com/office/drawing/2014/main" id="{6855ECC7-FE9B-44AE-A919-C1EE9A8C2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56" cy="480"/>
              </a:xfrm>
              <a:custGeom>
                <a:avLst/>
                <a:gdLst>
                  <a:gd name="T0" fmla="*/ 0 w 1056"/>
                  <a:gd name="T1" fmla="*/ 480 h 480"/>
                  <a:gd name="T2" fmla="*/ 480 w 1056"/>
                  <a:gd name="T3" fmla="*/ 432 h 480"/>
                  <a:gd name="T4" fmla="*/ 816 w 1056"/>
                  <a:gd name="T5" fmla="*/ 336 h 480"/>
                  <a:gd name="T6" fmla="*/ 1056 w 1056"/>
                  <a:gd name="T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cubicBezTo>
                      <a:pt x="172" y="468"/>
                      <a:pt x="344" y="456"/>
                      <a:pt x="480" y="432"/>
                    </a:cubicBezTo>
                    <a:cubicBezTo>
                      <a:pt x="616" y="408"/>
                      <a:pt x="720" y="408"/>
                      <a:pt x="816" y="336"/>
                    </a:cubicBezTo>
                    <a:cubicBezTo>
                      <a:pt x="912" y="264"/>
                      <a:pt x="1016" y="56"/>
                      <a:pt x="1056" y="0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6" name="Line 154">
              <a:extLst>
                <a:ext uri="{FF2B5EF4-FFF2-40B4-BE49-F238E27FC236}">
                  <a16:creationId xmlns:a16="http://schemas.microsoft.com/office/drawing/2014/main" id="{21866F2C-E712-4FAC-AC45-9EF0C60F5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" y="989"/>
              <a:ext cx="0" cy="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37" name="Object 155">
              <a:extLst>
                <a:ext uri="{FF2B5EF4-FFF2-40B4-BE49-F238E27FC236}">
                  <a16:creationId xmlns:a16="http://schemas.microsoft.com/office/drawing/2014/main" id="{C03D4AA8-32BB-44B0-BB37-D7A94C9951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3136300"/>
                </p:ext>
              </p:extLst>
            </p:nvPr>
          </p:nvGraphicFramePr>
          <p:xfrm>
            <a:off x="4537" y="1832"/>
            <a:ext cx="70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2" name="Equation" r:id="rId5" imgW="583920" imgH="228600" progId="Equation.DSMT4">
                    <p:embed/>
                  </p:oleObj>
                </mc:Choice>
                <mc:Fallback>
                  <p:oleObj name="Equation" r:id="rId5" imgW="583920" imgH="228600" progId="Equation.DSMT4">
                    <p:embed/>
                    <p:pic>
                      <p:nvPicPr>
                        <p:cNvPr id="5137" name="Object 155">
                          <a:extLst>
                            <a:ext uri="{FF2B5EF4-FFF2-40B4-BE49-F238E27FC236}">
                              <a16:creationId xmlns:a16="http://schemas.microsoft.com/office/drawing/2014/main" id="{C03D4AA8-32BB-44B0-BB37-D7A94C9951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1832"/>
                          <a:ext cx="70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156">
              <a:extLst>
                <a:ext uri="{FF2B5EF4-FFF2-40B4-BE49-F238E27FC236}">
                  <a16:creationId xmlns:a16="http://schemas.microsoft.com/office/drawing/2014/main" id="{858D445A-F172-4F3B-85B5-94A3EBCFF67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2694689"/>
                </p:ext>
              </p:extLst>
            </p:nvPr>
          </p:nvGraphicFramePr>
          <p:xfrm>
            <a:off x="4547" y="896"/>
            <a:ext cx="70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3" name="Equation" r:id="rId7" imgW="596880" imgH="228600" progId="Equation.DSMT4">
                    <p:embed/>
                  </p:oleObj>
                </mc:Choice>
                <mc:Fallback>
                  <p:oleObj name="Equation" r:id="rId7" imgW="596880" imgH="228600" progId="Equation.DSMT4">
                    <p:embed/>
                    <p:pic>
                      <p:nvPicPr>
                        <p:cNvPr id="5138" name="Object 156">
                          <a:extLst>
                            <a:ext uri="{FF2B5EF4-FFF2-40B4-BE49-F238E27FC236}">
                              <a16:creationId xmlns:a16="http://schemas.microsoft.com/office/drawing/2014/main" id="{858D445A-F172-4F3B-85B5-94A3EBCFF67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896"/>
                          <a:ext cx="70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157">
              <a:extLst>
                <a:ext uri="{FF2B5EF4-FFF2-40B4-BE49-F238E27FC236}">
                  <a16:creationId xmlns:a16="http://schemas.microsoft.com/office/drawing/2014/main" id="{0CE451CB-A9B5-4CF6-97D5-A2A8967A0E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54715435"/>
                </p:ext>
              </p:extLst>
            </p:nvPr>
          </p:nvGraphicFramePr>
          <p:xfrm>
            <a:off x="5498" y="1786"/>
            <a:ext cx="21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5139" name="Object 157">
                          <a:extLst>
                            <a:ext uri="{FF2B5EF4-FFF2-40B4-BE49-F238E27FC236}">
                              <a16:creationId xmlns:a16="http://schemas.microsoft.com/office/drawing/2014/main" id="{0CE451CB-A9B5-4CF6-97D5-A2A8967A0EB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8" y="1786"/>
                          <a:ext cx="21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158">
              <a:extLst>
                <a:ext uri="{FF2B5EF4-FFF2-40B4-BE49-F238E27FC236}">
                  <a16:creationId xmlns:a16="http://schemas.microsoft.com/office/drawing/2014/main" id="{D746C695-F32A-450F-BF63-3F1AB7FC7C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6047267"/>
                </p:ext>
              </p:extLst>
            </p:nvPr>
          </p:nvGraphicFramePr>
          <p:xfrm>
            <a:off x="5236" y="1757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5140" name="Object 158">
                          <a:extLst>
                            <a:ext uri="{FF2B5EF4-FFF2-40B4-BE49-F238E27FC236}">
                              <a16:creationId xmlns:a16="http://schemas.microsoft.com/office/drawing/2014/main" id="{D746C695-F32A-450F-BF63-3F1AB7FC7C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757"/>
                          <a:ext cx="2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159">
              <a:extLst>
                <a:ext uri="{FF2B5EF4-FFF2-40B4-BE49-F238E27FC236}">
                  <a16:creationId xmlns:a16="http://schemas.microsoft.com/office/drawing/2014/main" id="{1D18AAC0-91DE-4BF8-9239-62E7C6BF49D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9568855"/>
                </p:ext>
              </p:extLst>
            </p:nvPr>
          </p:nvGraphicFramePr>
          <p:xfrm>
            <a:off x="4104" y="1755"/>
            <a:ext cx="2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6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5141" name="Object 159">
                          <a:extLst>
                            <a:ext uri="{FF2B5EF4-FFF2-40B4-BE49-F238E27FC236}">
                              <a16:creationId xmlns:a16="http://schemas.microsoft.com/office/drawing/2014/main" id="{1D18AAC0-91DE-4BF8-9239-62E7C6BF49D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755"/>
                          <a:ext cx="2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60">
              <a:extLst>
                <a:ext uri="{FF2B5EF4-FFF2-40B4-BE49-F238E27FC236}">
                  <a16:creationId xmlns:a16="http://schemas.microsoft.com/office/drawing/2014/main" id="{0825C76B-5C82-40C9-8A7C-6F20B0923A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1095582"/>
                </p:ext>
              </p:extLst>
            </p:nvPr>
          </p:nvGraphicFramePr>
          <p:xfrm>
            <a:off x="4119" y="975"/>
            <a:ext cx="24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7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5142" name="Object 160">
                          <a:extLst>
                            <a:ext uri="{FF2B5EF4-FFF2-40B4-BE49-F238E27FC236}">
                              <a16:creationId xmlns:a16="http://schemas.microsoft.com/office/drawing/2014/main" id="{0825C76B-5C82-40C9-8A7C-6F20B0923A4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975"/>
                          <a:ext cx="24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162">
              <a:extLst>
                <a:ext uri="{FF2B5EF4-FFF2-40B4-BE49-F238E27FC236}">
                  <a16:creationId xmlns:a16="http://schemas.microsoft.com/office/drawing/2014/main" id="{EB7FBA7E-0456-44C2-A162-269BC958CD1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96" y="134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8" r:id="rId17" imgW="317225" imgH="304536" progId="Equation.3">
                    <p:embed/>
                  </p:oleObj>
                </mc:Choice>
                <mc:Fallback>
                  <p:oleObj r:id="rId17" imgW="317225" imgH="304536" progId="Equation.3">
                    <p:embed/>
                    <p:pic>
                      <p:nvPicPr>
                        <p:cNvPr id="5143" name="Object 162">
                          <a:extLst>
                            <a:ext uri="{FF2B5EF4-FFF2-40B4-BE49-F238E27FC236}">
                              <a16:creationId xmlns:a16="http://schemas.microsoft.com/office/drawing/2014/main" id="{EB7FBA7E-0456-44C2-A162-269BC958CD1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Line 167">
              <a:extLst>
                <a:ext uri="{FF2B5EF4-FFF2-40B4-BE49-F238E27FC236}">
                  <a16:creationId xmlns:a16="http://schemas.microsoft.com/office/drawing/2014/main" id="{9809FA69-80C2-487F-9561-BC001838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499"/>
              <a:ext cx="1" cy="2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5" name="Line 153">
              <a:extLst>
                <a:ext uri="{FF2B5EF4-FFF2-40B4-BE49-F238E27FC236}">
                  <a16:creationId xmlns:a16="http://schemas.microsoft.com/office/drawing/2014/main" id="{A02E8ABA-FBE4-44B3-B5E0-A1B1743AD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75"/>
              <a:ext cx="14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46" name="Object 161">
              <a:extLst>
                <a:ext uri="{FF2B5EF4-FFF2-40B4-BE49-F238E27FC236}">
                  <a16:creationId xmlns:a16="http://schemas.microsoft.com/office/drawing/2014/main" id="{4A2BDABD-B445-490E-8C62-61F457C5D3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9219755"/>
                </p:ext>
              </p:extLst>
            </p:nvPr>
          </p:nvGraphicFramePr>
          <p:xfrm>
            <a:off x="4320" y="1777"/>
            <a:ext cx="25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9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5146" name="Object 161">
                          <a:extLst>
                            <a:ext uri="{FF2B5EF4-FFF2-40B4-BE49-F238E27FC236}">
                              <a16:creationId xmlns:a16="http://schemas.microsoft.com/office/drawing/2014/main" id="{4A2BDABD-B445-490E-8C62-61F457C5D35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77"/>
                          <a:ext cx="25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" name="Line 163">
            <a:extLst>
              <a:ext uri="{FF2B5EF4-FFF2-40B4-BE49-F238E27FC236}">
                <a16:creationId xmlns:a16="http://schemas.microsoft.com/office/drawing/2014/main" id="{6149E276-8AC5-4508-ABFC-D0CCB6D64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2665" y="1968796"/>
            <a:ext cx="1588" cy="10493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56" name="Object 164">
            <a:extLst>
              <a:ext uri="{FF2B5EF4-FFF2-40B4-BE49-F238E27FC236}">
                <a16:creationId xmlns:a16="http://schemas.microsoft.com/office/drawing/2014/main" id="{59E88325-1719-4DBB-AEE6-7967382C2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750492"/>
              </p:ext>
            </p:extLst>
          </p:nvPr>
        </p:nvGraphicFramePr>
        <p:xfrm>
          <a:off x="5874540" y="2610146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0" r:id="rId21" imgW="228501" imgH="241195" progId="Equation.3">
                  <p:embed/>
                </p:oleObj>
              </mc:Choice>
              <mc:Fallback>
                <p:oleObj r:id="rId21" imgW="228501" imgH="241195" progId="Equation.3">
                  <p:embed/>
                  <p:pic>
                    <p:nvPicPr>
                      <p:cNvPr id="8356" name="Object 164">
                        <a:extLst>
                          <a:ext uri="{FF2B5EF4-FFF2-40B4-BE49-F238E27FC236}">
                            <a16:creationId xmlns:a16="http://schemas.microsoft.com/office/drawing/2014/main" id="{59E88325-1719-4DBB-AEE6-7967382C20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540" y="2610146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7" name="Text Box 165">
            <a:extLst>
              <a:ext uri="{FF2B5EF4-FFF2-40B4-BE49-F238E27FC236}">
                <a16:creationId xmlns:a16="http://schemas.microsoft.com/office/drawing/2014/main" id="{B0857492-7712-4E3C-A5D2-19504A55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9" y="3596165"/>
            <a:ext cx="1939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 –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endParaRPr lang="zh-CN" altLang="en-US" i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58" name="Object 166">
            <a:extLst>
              <a:ext uri="{FF2B5EF4-FFF2-40B4-BE49-F238E27FC236}">
                <a16:creationId xmlns:a16="http://schemas.microsoft.com/office/drawing/2014/main" id="{A360C7BD-1816-45FB-B8EC-F6FB5546E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09168"/>
              </p:ext>
            </p:extLst>
          </p:nvPr>
        </p:nvGraphicFramePr>
        <p:xfrm>
          <a:off x="1708027" y="4309974"/>
          <a:ext cx="2976214" cy="108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1" name="Equation" r:id="rId23" imgW="1409400" imgH="457200" progId="Equation.DSMT4">
                  <p:embed/>
                </p:oleObj>
              </mc:Choice>
              <mc:Fallback>
                <p:oleObj name="Equation" r:id="rId23" imgW="1409400" imgH="457200" progId="Equation.DSMT4">
                  <p:embed/>
                  <p:pic>
                    <p:nvPicPr>
                      <p:cNvPr id="8358" name="Object 166">
                        <a:extLst>
                          <a:ext uri="{FF2B5EF4-FFF2-40B4-BE49-F238E27FC236}">
                            <a16:creationId xmlns:a16="http://schemas.microsoft.com/office/drawing/2014/main" id="{A360C7BD-1816-45FB-B8EC-F6FB5546EC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027" y="4309974"/>
                        <a:ext cx="2976214" cy="108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3">
            <a:extLst>
              <a:ext uri="{FF2B5EF4-FFF2-40B4-BE49-F238E27FC236}">
                <a16:creationId xmlns:a16="http://schemas.microsoft.com/office/drawing/2014/main" id="{A857A0A6-FD5D-4C86-BDC3-776E35CF8022}"/>
              </a:ext>
            </a:extLst>
          </p:cNvPr>
          <p:cNvGrpSpPr>
            <a:grpSpLocks/>
          </p:cNvGrpSpPr>
          <p:nvPr/>
        </p:nvGrpSpPr>
        <p:grpSpPr bwMode="auto">
          <a:xfrm>
            <a:off x="4856956" y="4055971"/>
            <a:ext cx="2617788" cy="2214563"/>
            <a:chOff x="4135" y="2493"/>
            <a:chExt cx="1649" cy="1395"/>
          </a:xfrm>
        </p:grpSpPr>
        <p:graphicFrame>
          <p:nvGraphicFramePr>
            <p:cNvPr id="5152" name="Object 182">
              <a:extLst>
                <a:ext uri="{FF2B5EF4-FFF2-40B4-BE49-F238E27FC236}">
                  <a16:creationId xmlns:a16="http://schemas.microsoft.com/office/drawing/2014/main" id="{19681644-CAB3-4CC7-8148-DF72CF0662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0790454"/>
                </p:ext>
              </p:extLst>
            </p:nvPr>
          </p:nvGraphicFramePr>
          <p:xfrm>
            <a:off x="4482" y="2493"/>
            <a:ext cx="2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82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5152" name="Object 182">
                          <a:extLst>
                            <a:ext uri="{FF2B5EF4-FFF2-40B4-BE49-F238E27FC236}">
                              <a16:creationId xmlns:a16="http://schemas.microsoft.com/office/drawing/2014/main" id="{19681644-CAB3-4CC7-8148-DF72CF0662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2493"/>
                          <a:ext cx="2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3" name="Group 192">
              <a:extLst>
                <a:ext uri="{FF2B5EF4-FFF2-40B4-BE49-F238E27FC236}">
                  <a16:creationId xmlns:a16="http://schemas.microsoft.com/office/drawing/2014/main" id="{FEB75FFD-0D6E-4A16-BAD0-30D38BBC4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" y="2549"/>
              <a:ext cx="1649" cy="1339"/>
              <a:chOff x="4135" y="2549"/>
              <a:chExt cx="1649" cy="1339"/>
            </a:xfrm>
          </p:grpSpPr>
          <p:sp>
            <p:nvSpPr>
              <p:cNvPr id="5154" name="Line 171">
                <a:extLst>
                  <a:ext uri="{FF2B5EF4-FFF2-40B4-BE49-F238E27FC236}">
                    <a16:creationId xmlns:a16="http://schemas.microsoft.com/office/drawing/2014/main" id="{9DAB0607-4061-49A2-BEAC-2123DE83F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7" y="2832"/>
                <a:ext cx="48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5" name="Freeform 172">
                <a:extLst>
                  <a:ext uri="{FF2B5EF4-FFF2-40B4-BE49-F238E27FC236}">
                    <a16:creationId xmlns:a16="http://schemas.microsoft.com/office/drawing/2014/main" id="{DA2B6C89-3AE1-498B-A51E-7855C6E21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2880"/>
                <a:ext cx="568" cy="672"/>
              </a:xfrm>
              <a:custGeom>
                <a:avLst/>
                <a:gdLst>
                  <a:gd name="T0" fmla="*/ 248 w 568"/>
                  <a:gd name="T1" fmla="*/ 0 h 512"/>
                  <a:gd name="T2" fmla="*/ 8 w 568"/>
                  <a:gd name="T3" fmla="*/ 192 h 512"/>
                  <a:gd name="T4" fmla="*/ 200 w 568"/>
                  <a:gd name="T5" fmla="*/ 480 h 512"/>
                  <a:gd name="T6" fmla="*/ 488 w 568"/>
                  <a:gd name="T7" fmla="*/ 384 h 512"/>
                  <a:gd name="T8" fmla="*/ 536 w 568"/>
                  <a:gd name="T9" fmla="*/ 192 h 512"/>
                  <a:gd name="T10" fmla="*/ 248 w 568"/>
                  <a:gd name="T1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512">
                    <a:moveTo>
                      <a:pt x="248" y="0"/>
                    </a:moveTo>
                    <a:cubicBezTo>
                      <a:pt x="160" y="0"/>
                      <a:pt x="16" y="112"/>
                      <a:pt x="8" y="192"/>
                    </a:cubicBezTo>
                    <a:cubicBezTo>
                      <a:pt x="0" y="272"/>
                      <a:pt x="120" y="448"/>
                      <a:pt x="200" y="480"/>
                    </a:cubicBezTo>
                    <a:cubicBezTo>
                      <a:pt x="280" y="512"/>
                      <a:pt x="432" y="432"/>
                      <a:pt x="488" y="384"/>
                    </a:cubicBezTo>
                    <a:cubicBezTo>
                      <a:pt x="544" y="336"/>
                      <a:pt x="568" y="256"/>
                      <a:pt x="536" y="192"/>
                    </a:cubicBezTo>
                    <a:cubicBezTo>
                      <a:pt x="504" y="128"/>
                      <a:pt x="336" y="0"/>
                      <a:pt x="248" y="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6" name="Line 173">
                <a:extLst>
                  <a:ext uri="{FF2B5EF4-FFF2-40B4-BE49-F238E27FC236}">
                    <a16:creationId xmlns:a16="http://schemas.microsoft.com/office/drawing/2014/main" id="{CAFAF301-DE8B-49F0-BBD5-F1CCA68F4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" y="3648"/>
                <a:ext cx="10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7" name="Line 174">
                <a:extLst>
                  <a:ext uri="{FF2B5EF4-FFF2-40B4-BE49-F238E27FC236}">
                    <a16:creationId xmlns:a16="http://schemas.microsoft.com/office/drawing/2014/main" id="{8A981F3A-73C0-4226-8B2A-7782C6463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4" y="2592"/>
                <a:ext cx="0" cy="1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8" name="Line 175">
                <a:extLst>
                  <a:ext uri="{FF2B5EF4-FFF2-40B4-BE49-F238E27FC236}">
                    <a16:creationId xmlns:a16="http://schemas.microsoft.com/office/drawing/2014/main" id="{03D22664-9A92-4F6A-98F4-C2749B77A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88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9" name="Line 176">
                <a:extLst>
                  <a:ext uri="{FF2B5EF4-FFF2-40B4-BE49-F238E27FC236}">
                    <a16:creationId xmlns:a16="http://schemas.microsoft.com/office/drawing/2014/main" id="{310501C5-784A-43EB-9EBC-E50761F4C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352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60" name="Object 177">
                <a:extLst>
                  <a:ext uri="{FF2B5EF4-FFF2-40B4-BE49-F238E27FC236}">
                    <a16:creationId xmlns:a16="http://schemas.microsoft.com/office/drawing/2014/main" id="{2963E340-C908-4A26-9B7E-FC2C387F386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5012965"/>
                  </p:ext>
                </p:extLst>
              </p:nvPr>
            </p:nvGraphicFramePr>
            <p:xfrm>
              <a:off x="4135" y="3166"/>
              <a:ext cx="861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3" r:id="rId27" imgW="622080" imgH="215640" progId="Equation.3">
                      <p:embed/>
                    </p:oleObj>
                  </mc:Choice>
                  <mc:Fallback>
                    <p:oleObj r:id="rId27" imgW="622080" imgH="215640" progId="Equation.3">
                      <p:embed/>
                      <p:pic>
                        <p:nvPicPr>
                          <p:cNvPr id="5160" name="Object 177">
                            <a:extLst>
                              <a:ext uri="{FF2B5EF4-FFF2-40B4-BE49-F238E27FC236}">
                                <a16:creationId xmlns:a16="http://schemas.microsoft.com/office/drawing/2014/main" id="{2963E340-C908-4A26-9B7E-FC2C387F386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5" y="3166"/>
                            <a:ext cx="861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1" name="Object 178">
                <a:extLst>
                  <a:ext uri="{FF2B5EF4-FFF2-40B4-BE49-F238E27FC236}">
                    <a16:creationId xmlns:a16="http://schemas.microsoft.com/office/drawing/2014/main" id="{08FFE184-7A9B-48B8-B0A8-B24F5F8B23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9681916"/>
                  </p:ext>
                </p:extLst>
              </p:nvPr>
            </p:nvGraphicFramePr>
            <p:xfrm>
              <a:off x="4930" y="2549"/>
              <a:ext cx="854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4" name="Equation" r:id="rId29" imgW="634680" imgH="228600" progId="Equation.DSMT4">
                      <p:embed/>
                    </p:oleObj>
                  </mc:Choice>
                  <mc:Fallback>
                    <p:oleObj name="Equation" r:id="rId29" imgW="634680" imgH="228600" progId="Equation.DSMT4">
                      <p:embed/>
                      <p:pic>
                        <p:nvPicPr>
                          <p:cNvPr id="5161" name="Object 178">
                            <a:extLst>
                              <a:ext uri="{FF2B5EF4-FFF2-40B4-BE49-F238E27FC236}">
                                <a16:creationId xmlns:a16="http://schemas.microsoft.com/office/drawing/2014/main" id="{08FFE184-7A9B-48B8-B0A8-B24F5F8B23F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0" y="2549"/>
                            <a:ext cx="854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2" name="Object 179">
                <a:extLst>
                  <a:ext uri="{FF2B5EF4-FFF2-40B4-BE49-F238E27FC236}">
                    <a16:creationId xmlns:a16="http://schemas.microsoft.com/office/drawing/2014/main" id="{9060660F-4369-4ED9-90F8-EA7A7B3DDF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07110359"/>
                  </p:ext>
                </p:extLst>
              </p:nvPr>
            </p:nvGraphicFramePr>
            <p:xfrm>
              <a:off x="5415" y="3646"/>
              <a:ext cx="22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5" name="Equation" r:id="rId31" imgW="126720" imgH="139680" progId="Equation.DSMT4">
                      <p:embed/>
                    </p:oleObj>
                  </mc:Choice>
                  <mc:Fallback>
                    <p:oleObj name="Equation" r:id="rId31" imgW="126720" imgH="139680" progId="Equation.DSMT4">
                      <p:embed/>
                      <p:pic>
                        <p:nvPicPr>
                          <p:cNvPr id="5162" name="Object 179">
                            <a:extLst>
                              <a:ext uri="{FF2B5EF4-FFF2-40B4-BE49-F238E27FC236}">
                                <a16:creationId xmlns:a16="http://schemas.microsoft.com/office/drawing/2014/main" id="{9060660F-4369-4ED9-90F8-EA7A7B3DDF6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5" y="3646"/>
                            <a:ext cx="22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3" name="Object 180">
                <a:extLst>
                  <a:ext uri="{FF2B5EF4-FFF2-40B4-BE49-F238E27FC236}">
                    <a16:creationId xmlns:a16="http://schemas.microsoft.com/office/drawing/2014/main" id="{E0225ED5-8C1E-4E29-8B5F-557230FEED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060745"/>
                  </p:ext>
                </p:extLst>
              </p:nvPr>
            </p:nvGraphicFramePr>
            <p:xfrm>
              <a:off x="4469" y="2746"/>
              <a:ext cx="361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6" name="Equation" r:id="rId33" imgW="139680" imgH="177480" progId="Equation.DSMT4">
                      <p:embed/>
                    </p:oleObj>
                  </mc:Choice>
                  <mc:Fallback>
                    <p:oleObj name="Equation" r:id="rId33" imgW="139680" imgH="177480" progId="Equation.DSMT4">
                      <p:embed/>
                      <p:pic>
                        <p:nvPicPr>
                          <p:cNvPr id="5163" name="Object 180">
                            <a:extLst>
                              <a:ext uri="{FF2B5EF4-FFF2-40B4-BE49-F238E27FC236}">
                                <a16:creationId xmlns:a16="http://schemas.microsoft.com/office/drawing/2014/main" id="{E0225ED5-8C1E-4E29-8B5F-557230FEED0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2746"/>
                            <a:ext cx="361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4" name="Object 181">
                <a:extLst>
                  <a:ext uri="{FF2B5EF4-FFF2-40B4-BE49-F238E27FC236}">
                    <a16:creationId xmlns:a16="http://schemas.microsoft.com/office/drawing/2014/main" id="{49C6E6EF-C428-43C9-BBB1-071E3D68AA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8545794"/>
                  </p:ext>
                </p:extLst>
              </p:nvPr>
            </p:nvGraphicFramePr>
            <p:xfrm>
              <a:off x="4469" y="3608"/>
              <a:ext cx="27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7" name="Equation" r:id="rId35" imgW="126720" imgH="139680" progId="Equation.DSMT4">
                      <p:embed/>
                    </p:oleObj>
                  </mc:Choice>
                  <mc:Fallback>
                    <p:oleObj name="Equation" r:id="rId35" imgW="126720" imgH="139680" progId="Equation.DSMT4">
                      <p:embed/>
                      <p:pic>
                        <p:nvPicPr>
                          <p:cNvPr id="5164" name="Object 181">
                            <a:extLst>
                              <a:ext uri="{FF2B5EF4-FFF2-40B4-BE49-F238E27FC236}">
                                <a16:creationId xmlns:a16="http://schemas.microsoft.com/office/drawing/2014/main" id="{49C6E6EF-C428-43C9-BBB1-071E3D68AA3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3608"/>
                            <a:ext cx="27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5" name="Object 183">
                <a:extLst>
                  <a:ext uri="{FF2B5EF4-FFF2-40B4-BE49-F238E27FC236}">
                    <a16:creationId xmlns:a16="http://schemas.microsoft.com/office/drawing/2014/main" id="{1F689DCE-00A5-4FDE-A8BB-542B60A9E1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1885854"/>
                  </p:ext>
                </p:extLst>
              </p:nvPr>
            </p:nvGraphicFramePr>
            <p:xfrm>
              <a:off x="4484" y="3412"/>
              <a:ext cx="30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8" name="Equation" r:id="rId37" imgW="114120" imgH="139680" progId="Equation.DSMT4">
                      <p:embed/>
                    </p:oleObj>
                  </mc:Choice>
                  <mc:Fallback>
                    <p:oleObj name="Equation" r:id="rId37" imgW="114120" imgH="139680" progId="Equation.DSMT4">
                      <p:embed/>
                      <p:pic>
                        <p:nvPicPr>
                          <p:cNvPr id="5165" name="Object 183">
                            <a:extLst>
                              <a:ext uri="{FF2B5EF4-FFF2-40B4-BE49-F238E27FC236}">
                                <a16:creationId xmlns:a16="http://schemas.microsoft.com/office/drawing/2014/main" id="{1F689DCE-00A5-4FDE-A8BB-542B60A9E18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3412"/>
                            <a:ext cx="30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84">
            <a:extLst>
              <a:ext uri="{FF2B5EF4-FFF2-40B4-BE49-F238E27FC236}">
                <a16:creationId xmlns:a16="http://schemas.microsoft.com/office/drawing/2014/main" id="{1E6AF5B3-8F66-4426-80F5-913680868FB3}"/>
              </a:ext>
            </a:extLst>
          </p:cNvPr>
          <p:cNvGrpSpPr>
            <a:grpSpLocks/>
          </p:cNvGrpSpPr>
          <p:nvPr/>
        </p:nvGrpSpPr>
        <p:grpSpPr bwMode="auto">
          <a:xfrm>
            <a:off x="5744369" y="5041808"/>
            <a:ext cx="1179513" cy="0"/>
            <a:chOff x="4441" y="3312"/>
            <a:chExt cx="743" cy="0"/>
          </a:xfrm>
        </p:grpSpPr>
        <p:sp>
          <p:nvSpPr>
            <p:cNvPr id="5167" name="Line 185">
              <a:extLst>
                <a:ext uri="{FF2B5EF4-FFF2-40B4-BE49-F238E27FC236}">
                  <a16:creationId xmlns:a16="http://schemas.microsoft.com/office/drawing/2014/main" id="{7B6E39B8-CBF0-4EBB-8178-CFD4E6AED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3312"/>
              <a:ext cx="2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8" name="Line 186">
              <a:extLst>
                <a:ext uri="{FF2B5EF4-FFF2-40B4-BE49-F238E27FC236}">
                  <a16:creationId xmlns:a16="http://schemas.microsoft.com/office/drawing/2014/main" id="{DA194D24-E280-470D-9468-38960B87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12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379" name="Object 187">
            <a:extLst>
              <a:ext uri="{FF2B5EF4-FFF2-40B4-BE49-F238E27FC236}">
                <a16:creationId xmlns:a16="http://schemas.microsoft.com/office/drawing/2014/main" id="{88FF0361-86F5-4D83-ACA6-E419A54F7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73729"/>
              </p:ext>
            </p:extLst>
          </p:nvPr>
        </p:nvGraphicFramePr>
        <p:xfrm>
          <a:off x="5832479" y="4887822"/>
          <a:ext cx="439735" cy="35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9" name="Equation" r:id="rId39" imgW="139680" imgH="164880" progId="Equation.DSMT4">
                  <p:embed/>
                </p:oleObj>
              </mc:Choice>
              <mc:Fallback>
                <p:oleObj name="Equation" r:id="rId39" imgW="139680" imgH="164880" progId="Equation.DSMT4">
                  <p:embed/>
                  <p:pic>
                    <p:nvPicPr>
                      <p:cNvPr id="8379" name="Object 187">
                        <a:extLst>
                          <a:ext uri="{FF2B5EF4-FFF2-40B4-BE49-F238E27FC236}">
                            <a16:creationId xmlns:a16="http://schemas.microsoft.com/office/drawing/2014/main" id="{88FF0361-86F5-4D83-ACA6-E419A54F7A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9" y="4887822"/>
                        <a:ext cx="439735" cy="359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9" grpId="0" build="p"/>
      <p:bldP spid="83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46" name="Object 26">
            <a:extLst>
              <a:ext uri="{FF2B5EF4-FFF2-40B4-BE49-F238E27FC236}">
                <a16:creationId xmlns:a16="http://schemas.microsoft.com/office/drawing/2014/main" id="{A7337F35-AB1E-4030-83EF-7A80BAA27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40785"/>
              </p:ext>
            </p:extLst>
          </p:nvPr>
        </p:nvGraphicFramePr>
        <p:xfrm>
          <a:off x="6399543" y="1346848"/>
          <a:ext cx="1252537" cy="52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69"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346" name="Object 26">
                        <a:extLst>
                          <a:ext uri="{FF2B5EF4-FFF2-40B4-BE49-F238E27FC236}">
                            <a16:creationId xmlns:a16="http://schemas.microsoft.com/office/drawing/2014/main" id="{A7337F35-AB1E-4030-83EF-7A80BAA279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543" y="1346848"/>
                        <a:ext cx="1252537" cy="52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Freeform 10">
            <a:extLst>
              <a:ext uri="{FF2B5EF4-FFF2-40B4-BE49-F238E27FC236}">
                <a16:creationId xmlns:a16="http://schemas.microsoft.com/office/drawing/2014/main" id="{46606A0A-6DB5-4CB7-AF70-CE0B4645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1892300"/>
            <a:ext cx="900112" cy="904875"/>
          </a:xfrm>
          <a:custGeom>
            <a:avLst/>
            <a:gdLst>
              <a:gd name="T0" fmla="*/ 96 w 576"/>
              <a:gd name="T1" fmla="*/ 240 h 576"/>
              <a:gd name="T2" fmla="*/ 576 w 576"/>
              <a:gd name="T3" fmla="*/ 0 h 576"/>
              <a:gd name="T4" fmla="*/ 432 w 576"/>
              <a:gd name="T5" fmla="*/ 480 h 576"/>
              <a:gd name="T6" fmla="*/ 0 w 576"/>
              <a:gd name="T7" fmla="*/ 576 h 576"/>
              <a:gd name="T8" fmla="*/ 96 w 576"/>
              <a:gd name="T9" fmla="*/ 24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576">
                <a:moveTo>
                  <a:pt x="96" y="240"/>
                </a:moveTo>
                <a:lnTo>
                  <a:pt x="576" y="0"/>
                </a:lnTo>
                <a:lnTo>
                  <a:pt x="432" y="480"/>
                </a:lnTo>
                <a:lnTo>
                  <a:pt x="0" y="576"/>
                </a:lnTo>
                <a:lnTo>
                  <a:pt x="96" y="240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AD36ED39-CD98-4B47-B05D-381DA9E5A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00286"/>
              </p:ext>
            </p:extLst>
          </p:nvPr>
        </p:nvGraphicFramePr>
        <p:xfrm>
          <a:off x="7320087" y="2781223"/>
          <a:ext cx="1093539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0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56332" name="Object 12">
                        <a:extLst>
                          <a:ext uri="{FF2B5EF4-FFF2-40B4-BE49-F238E27FC236}">
                            <a16:creationId xmlns:a16="http://schemas.microsoft.com/office/drawing/2014/main" id="{AD36ED39-CD98-4B47-B05D-381DA9E5A4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087" y="2781223"/>
                        <a:ext cx="1093539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Freeform 17">
            <a:extLst>
              <a:ext uri="{FF2B5EF4-FFF2-40B4-BE49-F238E27FC236}">
                <a16:creationId xmlns:a16="http://schemas.microsoft.com/office/drawing/2014/main" id="{A12F9120-47A3-4055-AA8A-8044BE8E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79688"/>
            <a:ext cx="1677988" cy="828675"/>
          </a:xfrm>
          <a:custGeom>
            <a:avLst/>
            <a:gdLst>
              <a:gd name="T0" fmla="*/ 0 w 1056"/>
              <a:gd name="T1" fmla="*/ 528 h 528"/>
              <a:gd name="T2" fmla="*/ 240 w 1056"/>
              <a:gd name="T3" fmla="*/ 192 h 528"/>
              <a:gd name="T4" fmla="*/ 1056 w 105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528">
                <a:moveTo>
                  <a:pt x="0" y="528"/>
                </a:moveTo>
                <a:cubicBezTo>
                  <a:pt x="32" y="404"/>
                  <a:pt x="64" y="280"/>
                  <a:pt x="240" y="192"/>
                </a:cubicBezTo>
                <a:cubicBezTo>
                  <a:pt x="416" y="104"/>
                  <a:pt x="736" y="52"/>
                  <a:pt x="105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8" name="Freeform 18">
            <a:extLst>
              <a:ext uri="{FF2B5EF4-FFF2-40B4-BE49-F238E27FC236}">
                <a16:creationId xmlns:a16="http://schemas.microsoft.com/office/drawing/2014/main" id="{75C37439-F846-4B28-A4C9-427CB54A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825625"/>
            <a:ext cx="1550988" cy="1582738"/>
          </a:xfrm>
          <a:custGeom>
            <a:avLst/>
            <a:gdLst>
              <a:gd name="T0" fmla="*/ 16 w 976"/>
              <a:gd name="T1" fmla="*/ 1008 h 1008"/>
              <a:gd name="T2" fmla="*/ 160 w 976"/>
              <a:gd name="T3" fmla="*/ 480 h 1008"/>
              <a:gd name="T4" fmla="*/ 976 w 976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008">
                <a:moveTo>
                  <a:pt x="16" y="1008"/>
                </a:moveTo>
                <a:cubicBezTo>
                  <a:pt x="8" y="828"/>
                  <a:pt x="0" y="648"/>
                  <a:pt x="160" y="480"/>
                </a:cubicBezTo>
                <a:cubicBezTo>
                  <a:pt x="320" y="312"/>
                  <a:pt x="648" y="156"/>
                  <a:pt x="97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40" name="Freeform 20">
            <a:extLst>
              <a:ext uri="{FF2B5EF4-FFF2-40B4-BE49-F238E27FC236}">
                <a16:creationId xmlns:a16="http://schemas.microsoft.com/office/drawing/2014/main" id="{AA2E1C64-0ED8-4676-9513-CAB7BCCC1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49425"/>
            <a:ext cx="1449388" cy="1658938"/>
          </a:xfrm>
          <a:custGeom>
            <a:avLst/>
            <a:gdLst>
              <a:gd name="T0" fmla="*/ 0 w 912"/>
              <a:gd name="T1" fmla="*/ 1056 h 1056"/>
              <a:gd name="T2" fmla="*/ 624 w 912"/>
              <a:gd name="T3" fmla="*/ 864 h 1056"/>
              <a:gd name="T4" fmla="*/ 912 w 912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056">
                <a:moveTo>
                  <a:pt x="0" y="1056"/>
                </a:moveTo>
                <a:cubicBezTo>
                  <a:pt x="236" y="1048"/>
                  <a:pt x="472" y="1040"/>
                  <a:pt x="624" y="864"/>
                </a:cubicBezTo>
                <a:cubicBezTo>
                  <a:pt x="776" y="688"/>
                  <a:pt x="864" y="144"/>
                  <a:pt x="9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E9F7F560-2C52-459E-8755-89B7A0BA5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718986"/>
              </p:ext>
            </p:extLst>
          </p:nvPr>
        </p:nvGraphicFramePr>
        <p:xfrm>
          <a:off x="7086600" y="2209800"/>
          <a:ext cx="2841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1" r:id="rId8" imgW="317225" imgH="304536" progId="Equation.3">
                  <p:embed/>
                </p:oleObj>
              </mc:Choice>
              <mc:Fallback>
                <p:oleObj r:id="rId8" imgW="317225" imgH="304536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E9F7F560-2C52-459E-8755-89B7A0BA5E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09800"/>
                        <a:ext cx="2841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>
            <a:extLst>
              <a:ext uri="{FF2B5EF4-FFF2-40B4-BE49-F238E27FC236}">
                <a16:creationId xmlns:a16="http://schemas.microsoft.com/office/drawing/2014/main" id="{142BD8D2-6E66-46E8-81FF-ED8C66D2E6A5}"/>
              </a:ext>
            </a:extLst>
          </p:cNvPr>
          <p:cNvGrpSpPr>
            <a:grpSpLocks/>
          </p:cNvGrpSpPr>
          <p:nvPr/>
        </p:nvGrpSpPr>
        <p:grpSpPr bwMode="auto">
          <a:xfrm>
            <a:off x="5849938" y="1865313"/>
            <a:ext cx="2519363" cy="1912937"/>
            <a:chOff x="3685" y="1175"/>
            <a:chExt cx="1587" cy="1205"/>
          </a:xfrm>
        </p:grpSpPr>
        <p:sp>
          <p:nvSpPr>
            <p:cNvPr id="24586" name="Line 15">
              <a:extLst>
                <a:ext uri="{FF2B5EF4-FFF2-40B4-BE49-F238E27FC236}">
                  <a16:creationId xmlns:a16="http://schemas.microsoft.com/office/drawing/2014/main" id="{516D8284-BF4C-43DE-AF89-E1E571B0C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47"/>
              <a:ext cx="1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87" name="Line 16">
              <a:extLst>
                <a:ext uri="{FF2B5EF4-FFF2-40B4-BE49-F238E27FC236}">
                  <a16:creationId xmlns:a16="http://schemas.microsoft.com/office/drawing/2014/main" id="{70EB6B26-DC7A-4851-A4AB-DE3E4AF8C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97"/>
              <a:ext cx="0" cy="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8" name="Object 22">
              <a:extLst>
                <a:ext uri="{FF2B5EF4-FFF2-40B4-BE49-F238E27FC236}">
                  <a16:creationId xmlns:a16="http://schemas.microsoft.com/office/drawing/2014/main" id="{2A4891F2-F7F4-4019-B84D-76FE079372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1902789"/>
                </p:ext>
              </p:extLst>
            </p:nvPr>
          </p:nvGraphicFramePr>
          <p:xfrm>
            <a:off x="3744" y="2130"/>
            <a:ext cx="27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72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24588" name="Object 22">
                          <a:extLst>
                            <a:ext uri="{FF2B5EF4-FFF2-40B4-BE49-F238E27FC236}">
                              <a16:creationId xmlns:a16="http://schemas.microsoft.com/office/drawing/2014/main" id="{2A4891F2-F7F4-4019-B84D-76FE079372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30"/>
                          <a:ext cx="27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3">
              <a:extLst>
                <a:ext uri="{FF2B5EF4-FFF2-40B4-BE49-F238E27FC236}">
                  <a16:creationId xmlns:a16="http://schemas.microsoft.com/office/drawing/2014/main" id="{6A9CBC02-BAE4-4710-B409-1AC4804577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0946466"/>
                </p:ext>
              </p:extLst>
            </p:nvPr>
          </p:nvGraphicFramePr>
          <p:xfrm>
            <a:off x="3685" y="1175"/>
            <a:ext cx="3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73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24589" name="Object 23">
                          <a:extLst>
                            <a:ext uri="{FF2B5EF4-FFF2-40B4-BE49-F238E27FC236}">
                              <a16:creationId xmlns:a16="http://schemas.microsoft.com/office/drawing/2014/main" id="{6A9CBC02-BAE4-4710-B409-1AC4804577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1175"/>
                          <a:ext cx="3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24">
              <a:extLst>
                <a:ext uri="{FF2B5EF4-FFF2-40B4-BE49-F238E27FC236}">
                  <a16:creationId xmlns:a16="http://schemas.microsoft.com/office/drawing/2014/main" id="{8D81FB81-C99C-43FC-B0E0-871D2BE5F48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0629460"/>
                </p:ext>
              </p:extLst>
            </p:nvPr>
          </p:nvGraphicFramePr>
          <p:xfrm>
            <a:off x="4993" y="2164"/>
            <a:ext cx="27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74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24590" name="Object 24">
                          <a:extLst>
                            <a:ext uri="{FF2B5EF4-FFF2-40B4-BE49-F238E27FC236}">
                              <a16:creationId xmlns:a16="http://schemas.microsoft.com/office/drawing/2014/main" id="{8D81FB81-C99C-43FC-B0E0-871D2BE5F48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2164"/>
                          <a:ext cx="27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45" name="Object 25">
            <a:extLst>
              <a:ext uri="{FF2B5EF4-FFF2-40B4-BE49-F238E27FC236}">
                <a16:creationId xmlns:a16="http://schemas.microsoft.com/office/drawing/2014/main" id="{3D2AC98D-95A0-45AC-87CC-6BD7546B6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493134"/>
              </p:ext>
            </p:extLst>
          </p:nvPr>
        </p:nvGraphicFramePr>
        <p:xfrm>
          <a:off x="7714322" y="1552480"/>
          <a:ext cx="1184275" cy="50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5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56345" name="Object 25">
                        <a:extLst>
                          <a:ext uri="{FF2B5EF4-FFF2-40B4-BE49-F238E27FC236}">
                            <a16:creationId xmlns:a16="http://schemas.microsoft.com/office/drawing/2014/main" id="{3D2AC98D-95A0-45AC-87CC-6BD7546B68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4322" y="1552480"/>
                        <a:ext cx="1184275" cy="500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>
            <a:extLst>
              <a:ext uri="{FF2B5EF4-FFF2-40B4-BE49-F238E27FC236}">
                <a16:creationId xmlns:a16="http://schemas.microsoft.com/office/drawing/2014/main" id="{E33AB98D-F58D-46C4-B015-DF10A2618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652976"/>
              </p:ext>
            </p:extLst>
          </p:nvPr>
        </p:nvGraphicFramePr>
        <p:xfrm>
          <a:off x="7756404" y="2151858"/>
          <a:ext cx="1066675" cy="50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6" name="Equation" r:id="rId18" imgW="533160" imgH="228600" progId="Equation.DSMT4">
                  <p:embed/>
                </p:oleObj>
              </mc:Choice>
              <mc:Fallback>
                <p:oleObj name="Equation" r:id="rId18" imgW="533160" imgH="228600" progId="Equation.DSMT4">
                  <p:embed/>
                  <p:pic>
                    <p:nvPicPr>
                      <p:cNvPr id="56347" name="Object 27">
                        <a:extLst>
                          <a:ext uri="{FF2B5EF4-FFF2-40B4-BE49-F238E27FC236}">
                            <a16:creationId xmlns:a16="http://schemas.microsoft.com/office/drawing/2014/main" id="{E33AB98D-F58D-46C4-B015-DF10A26187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404" y="2151858"/>
                        <a:ext cx="1066675" cy="500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6" name="Object 56">
            <a:extLst>
              <a:ext uri="{FF2B5EF4-FFF2-40B4-BE49-F238E27FC236}">
                <a16:creationId xmlns:a16="http://schemas.microsoft.com/office/drawing/2014/main" id="{234E77D1-F6A8-450F-A343-395975270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367856"/>
              </p:ext>
            </p:extLst>
          </p:nvPr>
        </p:nvGraphicFramePr>
        <p:xfrm>
          <a:off x="1583176" y="1327876"/>
          <a:ext cx="2721088" cy="100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7" name="Equation" r:id="rId20" imgW="1015920" imgH="444240" progId="Equation.DSMT4">
                  <p:embed/>
                </p:oleObj>
              </mc:Choice>
              <mc:Fallback>
                <p:oleObj name="Equation" r:id="rId20" imgW="1015920" imgH="444240" progId="Equation.DSMT4">
                  <p:embed/>
                  <p:pic>
                    <p:nvPicPr>
                      <p:cNvPr id="56376" name="Object 56">
                        <a:extLst>
                          <a:ext uri="{FF2B5EF4-FFF2-40B4-BE49-F238E27FC236}">
                            <a16:creationId xmlns:a16="http://schemas.microsoft.com/office/drawing/2014/main" id="{234E77D1-F6A8-450F-A343-3959752706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176" y="1327876"/>
                        <a:ext cx="2721088" cy="100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3">
            <a:extLst>
              <a:ext uri="{FF2B5EF4-FFF2-40B4-BE49-F238E27FC236}">
                <a16:creationId xmlns:a16="http://schemas.microsoft.com/office/drawing/2014/main" id="{DE9EE7E3-8E17-465E-A6D7-2093B13C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342900"/>
            <a:ext cx="2082800" cy="5715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计算由</a:t>
            </a:r>
          </a:p>
        </p:txBody>
      </p:sp>
      <p:graphicFrame>
        <p:nvGraphicFramePr>
          <p:cNvPr id="24598" name="Object 4">
            <a:extLst>
              <a:ext uri="{FF2B5EF4-FFF2-40B4-BE49-F238E27FC236}">
                <a16:creationId xmlns:a16="http://schemas.microsoft.com/office/drawing/2014/main" id="{AAC1C5C4-5C21-4E35-9055-EE4D5E388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899382"/>
              </p:ext>
            </p:extLst>
          </p:nvPr>
        </p:nvGraphicFramePr>
        <p:xfrm>
          <a:off x="2401888" y="295275"/>
          <a:ext cx="5545137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8" name="Equation" r:id="rId22" imgW="2247840" imgH="228600" progId="Equation.DSMT4">
                  <p:embed/>
                </p:oleObj>
              </mc:Choice>
              <mc:Fallback>
                <p:oleObj name="Equation" r:id="rId22" imgW="2247840" imgH="228600" progId="Equation.DSMT4">
                  <p:embed/>
                  <p:pic>
                    <p:nvPicPr>
                      <p:cNvPr id="24598" name="Object 4">
                        <a:extLst>
                          <a:ext uri="{FF2B5EF4-FFF2-40B4-BE49-F238E27FC236}">
                            <a16:creationId xmlns:a16="http://schemas.microsoft.com/office/drawing/2014/main" id="{AAC1C5C4-5C21-4E35-9055-EE4D5E3881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95275"/>
                        <a:ext cx="5545137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6">
            <a:extLst>
              <a:ext uri="{FF2B5EF4-FFF2-40B4-BE49-F238E27FC236}">
                <a16:creationId xmlns:a16="http://schemas.microsoft.com/office/drawing/2014/main" id="{87EB0A66-6483-4D5E-B0DA-547562F21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404626"/>
              </p:ext>
            </p:extLst>
          </p:nvPr>
        </p:nvGraphicFramePr>
        <p:xfrm>
          <a:off x="891381" y="908051"/>
          <a:ext cx="28368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9" name="Equation" r:id="rId24" imgW="1396800" imgH="203040" progId="Equation.DSMT4">
                  <p:embed/>
                </p:oleObj>
              </mc:Choice>
              <mc:Fallback>
                <p:oleObj name="Equation" r:id="rId24" imgW="1396800" imgH="203040" progId="Equation.DSMT4">
                  <p:embed/>
                  <p:pic>
                    <p:nvPicPr>
                      <p:cNvPr id="24600" name="Object 6">
                        <a:extLst>
                          <a:ext uri="{FF2B5EF4-FFF2-40B4-BE49-F238E27FC236}">
                            <a16:creationId xmlns:a16="http://schemas.microsoft.com/office/drawing/2014/main" id="{87EB0A66-6483-4D5E-B0DA-547562F217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" y="908051"/>
                        <a:ext cx="28368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7">
            <a:extLst>
              <a:ext uri="{FF2B5EF4-FFF2-40B4-BE49-F238E27FC236}">
                <a16:creationId xmlns:a16="http://schemas.microsoft.com/office/drawing/2014/main" id="{8A4FBDB8-7A65-4FAE-9A8A-25EC7E92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8524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所围成的闭区域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的面积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E7177EE3-8722-4E4B-9631-269B90E1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49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4139AE3D-316D-4602-B930-481386045728}"/>
              </a:ext>
            </a:extLst>
          </p:cNvPr>
          <p:cNvGrpSpPr>
            <a:grpSpLocks/>
          </p:cNvGrpSpPr>
          <p:nvPr/>
        </p:nvGrpSpPr>
        <p:grpSpPr bwMode="auto">
          <a:xfrm>
            <a:off x="7096125" y="4114800"/>
            <a:ext cx="1066800" cy="685800"/>
            <a:chOff x="4176" y="2640"/>
            <a:chExt cx="672" cy="432"/>
          </a:xfrm>
        </p:grpSpPr>
        <p:sp>
          <p:nvSpPr>
            <p:cNvPr id="24604" name="Rectangle 29">
              <a:extLst>
                <a:ext uri="{FF2B5EF4-FFF2-40B4-BE49-F238E27FC236}">
                  <a16:creationId xmlns:a16="http://schemas.microsoft.com/office/drawing/2014/main" id="{E2E7DB56-9219-452B-BD3C-C5AC5E4C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672" cy="43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05" name="Object 30">
              <a:extLst>
                <a:ext uri="{FF2B5EF4-FFF2-40B4-BE49-F238E27FC236}">
                  <a16:creationId xmlns:a16="http://schemas.microsoft.com/office/drawing/2014/main" id="{28BB641D-A86D-44C0-8731-84A21403D57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90" y="2736"/>
            <a:ext cx="31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96" r:id="rId26" imgW="202936" imgH="164885" progId="Equation.3">
                    <p:embed/>
                  </p:oleObj>
                </mc:Choice>
                <mc:Fallback>
                  <p:oleObj r:id="rId26" imgW="202936" imgH="164885" progId="Equation.3">
                    <p:embed/>
                    <p:pic>
                      <p:nvPicPr>
                        <p:cNvPr id="24605" name="Object 30">
                          <a:extLst>
                            <a:ext uri="{FF2B5EF4-FFF2-40B4-BE49-F238E27FC236}">
                              <a16:creationId xmlns:a16="http://schemas.microsoft.com/office/drawing/2014/main" id="{28BB641D-A86D-44C0-8731-84A21403D57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736"/>
                          <a:ext cx="31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4">
            <a:extLst>
              <a:ext uri="{FF2B5EF4-FFF2-40B4-BE49-F238E27FC236}">
                <a16:creationId xmlns:a16="http://schemas.microsoft.com/office/drawing/2014/main" id="{2F819E5D-8B6B-4E6E-93D2-242F9DC1BA33}"/>
              </a:ext>
            </a:extLst>
          </p:cNvPr>
          <p:cNvGrpSpPr>
            <a:grpSpLocks/>
          </p:cNvGrpSpPr>
          <p:nvPr/>
        </p:nvGrpSpPr>
        <p:grpSpPr bwMode="auto">
          <a:xfrm>
            <a:off x="6638925" y="3733800"/>
            <a:ext cx="2228850" cy="1676400"/>
            <a:chOff x="4182" y="2352"/>
            <a:chExt cx="1404" cy="1056"/>
          </a:xfrm>
        </p:grpSpPr>
        <p:sp>
          <p:nvSpPr>
            <p:cNvPr id="24607" name="Line 32">
              <a:extLst>
                <a:ext uri="{FF2B5EF4-FFF2-40B4-BE49-F238E27FC236}">
                  <a16:creationId xmlns:a16="http://schemas.microsoft.com/office/drawing/2014/main" id="{7E7B28B8-0A3E-4A0B-8F4D-A99F81E66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1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8" name="Line 33">
              <a:extLst>
                <a:ext uri="{FF2B5EF4-FFF2-40B4-BE49-F238E27FC236}">
                  <a16:creationId xmlns:a16="http://schemas.microsoft.com/office/drawing/2014/main" id="{72DBB338-B529-4419-B341-897DBB279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40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09" name="Object 34">
              <a:extLst>
                <a:ext uri="{FF2B5EF4-FFF2-40B4-BE49-F238E27FC236}">
                  <a16:creationId xmlns:a16="http://schemas.microsoft.com/office/drawing/2014/main" id="{53F15FE6-EF37-489C-8418-1C3EE1D3EB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9460658"/>
                </p:ext>
              </p:extLst>
            </p:nvPr>
          </p:nvGraphicFramePr>
          <p:xfrm>
            <a:off x="5388" y="3139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97" name="Equation" r:id="rId28" imgW="126720" imgH="139680" progId="Equation.DSMT4">
                    <p:embed/>
                  </p:oleObj>
                </mc:Choice>
                <mc:Fallback>
                  <p:oleObj name="Equation" r:id="rId28" imgW="126720" imgH="139680" progId="Equation.DSMT4">
                    <p:embed/>
                    <p:pic>
                      <p:nvPicPr>
                        <p:cNvPr id="24609" name="Object 34">
                          <a:extLst>
                            <a:ext uri="{FF2B5EF4-FFF2-40B4-BE49-F238E27FC236}">
                              <a16:creationId xmlns:a16="http://schemas.microsoft.com/office/drawing/2014/main" id="{53F15FE6-EF37-489C-8418-1C3EE1D3EBF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3139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35">
              <a:extLst>
                <a:ext uri="{FF2B5EF4-FFF2-40B4-BE49-F238E27FC236}">
                  <a16:creationId xmlns:a16="http://schemas.microsoft.com/office/drawing/2014/main" id="{4A666BEA-FE41-4D7A-BEF8-092BB60FD6A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1325059"/>
                </p:ext>
              </p:extLst>
            </p:nvPr>
          </p:nvGraphicFramePr>
          <p:xfrm>
            <a:off x="4380" y="2352"/>
            <a:ext cx="17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98" name="Equation" r:id="rId30" imgW="114120" imgH="139680" progId="Equation.DSMT4">
                    <p:embed/>
                  </p:oleObj>
                </mc:Choice>
                <mc:Fallback>
                  <p:oleObj name="Equation" r:id="rId30" imgW="114120" imgH="139680" progId="Equation.DSMT4">
                    <p:embed/>
                    <p:pic>
                      <p:nvPicPr>
                        <p:cNvPr id="24610" name="Object 35">
                          <a:extLst>
                            <a:ext uri="{FF2B5EF4-FFF2-40B4-BE49-F238E27FC236}">
                              <a16:creationId xmlns:a16="http://schemas.microsoft.com/office/drawing/2014/main" id="{4A666BEA-FE41-4D7A-BEF8-092BB60FD6A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352"/>
                          <a:ext cx="17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36">
              <a:extLst>
                <a:ext uri="{FF2B5EF4-FFF2-40B4-BE49-F238E27FC236}">
                  <a16:creationId xmlns:a16="http://schemas.microsoft.com/office/drawing/2014/main" id="{8EB34D1D-1848-4EDF-8EEC-F04C678DCA5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6928025"/>
                </p:ext>
              </p:extLst>
            </p:nvPr>
          </p:nvGraphicFramePr>
          <p:xfrm>
            <a:off x="4182" y="3188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99" name="Equation" r:id="rId32" imgW="126720" imgH="139680" progId="Equation.DSMT4">
                    <p:embed/>
                  </p:oleObj>
                </mc:Choice>
                <mc:Fallback>
                  <p:oleObj name="Equation" r:id="rId32" imgW="126720" imgH="139680" progId="Equation.DSMT4">
                    <p:embed/>
                    <p:pic>
                      <p:nvPicPr>
                        <p:cNvPr id="24611" name="Object 36">
                          <a:extLst>
                            <a:ext uri="{FF2B5EF4-FFF2-40B4-BE49-F238E27FC236}">
                              <a16:creationId xmlns:a16="http://schemas.microsoft.com/office/drawing/2014/main" id="{8EB34D1D-1848-4EDF-8EEC-F04C678DCA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3188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9E0369CF-2884-47F6-915E-EAE6FAB752D6}"/>
              </a:ext>
            </a:extLst>
          </p:cNvPr>
          <p:cNvGrpSpPr>
            <a:grpSpLocks/>
          </p:cNvGrpSpPr>
          <p:nvPr/>
        </p:nvGrpSpPr>
        <p:grpSpPr bwMode="auto">
          <a:xfrm>
            <a:off x="6988175" y="4114800"/>
            <a:ext cx="377825" cy="1446213"/>
            <a:chOff x="4108" y="2640"/>
            <a:chExt cx="238" cy="911"/>
          </a:xfrm>
        </p:grpSpPr>
        <p:sp>
          <p:nvSpPr>
            <p:cNvPr id="24613" name="Line 38">
              <a:extLst>
                <a:ext uri="{FF2B5EF4-FFF2-40B4-BE49-F238E27FC236}">
                  <a16:creationId xmlns:a16="http://schemas.microsoft.com/office/drawing/2014/main" id="{27C37ACD-5CA8-4189-927F-E2E1836B3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14" name="Object 39">
              <a:extLst>
                <a:ext uri="{FF2B5EF4-FFF2-40B4-BE49-F238E27FC236}">
                  <a16:creationId xmlns:a16="http://schemas.microsoft.com/office/drawing/2014/main" id="{8BA81DF4-EE3E-47D1-8E02-B863476EC75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5071766"/>
                </p:ext>
              </p:extLst>
            </p:nvPr>
          </p:nvGraphicFramePr>
          <p:xfrm>
            <a:off x="4108" y="3294"/>
            <a:ext cx="23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00" name="Equation" r:id="rId34" imgW="152280" imgH="164880" progId="Equation.DSMT4">
                    <p:embed/>
                  </p:oleObj>
                </mc:Choice>
                <mc:Fallback>
                  <p:oleObj name="Equation" r:id="rId34" imgW="152280" imgH="164880" progId="Equation.DSMT4">
                    <p:embed/>
                    <p:pic>
                      <p:nvPicPr>
                        <p:cNvPr id="24614" name="Object 39">
                          <a:extLst>
                            <a:ext uri="{FF2B5EF4-FFF2-40B4-BE49-F238E27FC236}">
                              <a16:creationId xmlns:a16="http://schemas.microsoft.com/office/drawing/2014/main" id="{8BA81DF4-EE3E-47D1-8E02-B863476EC75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294"/>
                          <a:ext cx="23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405F812C-F4E4-4FD2-BABC-5E0E9A8BCD3C}"/>
              </a:ext>
            </a:extLst>
          </p:cNvPr>
          <p:cNvGrpSpPr>
            <a:grpSpLocks/>
          </p:cNvGrpSpPr>
          <p:nvPr/>
        </p:nvGrpSpPr>
        <p:grpSpPr bwMode="auto">
          <a:xfrm>
            <a:off x="8010525" y="4114800"/>
            <a:ext cx="314325" cy="1446213"/>
            <a:chOff x="4752" y="2640"/>
            <a:chExt cx="198" cy="911"/>
          </a:xfrm>
        </p:grpSpPr>
        <p:sp>
          <p:nvSpPr>
            <p:cNvPr id="24616" name="Line 41">
              <a:extLst>
                <a:ext uri="{FF2B5EF4-FFF2-40B4-BE49-F238E27FC236}">
                  <a16:creationId xmlns:a16="http://schemas.microsoft.com/office/drawing/2014/main" id="{14B30B81-3360-451D-8A92-71E410078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6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17" name="Object 42">
              <a:extLst>
                <a:ext uri="{FF2B5EF4-FFF2-40B4-BE49-F238E27FC236}">
                  <a16:creationId xmlns:a16="http://schemas.microsoft.com/office/drawing/2014/main" id="{CB0F1BCF-06F7-46F8-8E0F-549A6D8A04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39789418"/>
                </p:ext>
              </p:extLst>
            </p:nvPr>
          </p:nvGraphicFramePr>
          <p:xfrm>
            <a:off x="4752" y="3294"/>
            <a:ext cx="19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01" name="Equation" r:id="rId36" imgW="126720" imgH="164880" progId="Equation.DSMT4">
                    <p:embed/>
                  </p:oleObj>
                </mc:Choice>
                <mc:Fallback>
                  <p:oleObj name="Equation" r:id="rId36" imgW="126720" imgH="164880" progId="Equation.DSMT4">
                    <p:embed/>
                    <p:pic>
                      <p:nvPicPr>
                        <p:cNvPr id="24617" name="Object 42">
                          <a:extLst>
                            <a:ext uri="{FF2B5EF4-FFF2-40B4-BE49-F238E27FC236}">
                              <a16:creationId xmlns:a16="http://schemas.microsoft.com/office/drawing/2014/main" id="{CB0F1BCF-06F7-46F8-8E0F-549A6D8A044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94"/>
                          <a:ext cx="19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73706002-D2D7-4181-A758-457CC58F18E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648200"/>
            <a:ext cx="1609725" cy="349250"/>
            <a:chOff x="3834" y="2976"/>
            <a:chExt cx="1014" cy="220"/>
          </a:xfrm>
        </p:grpSpPr>
        <p:sp>
          <p:nvSpPr>
            <p:cNvPr id="24619" name="Line 44">
              <a:extLst>
                <a:ext uri="{FF2B5EF4-FFF2-40B4-BE49-F238E27FC236}">
                  <a16:creationId xmlns:a16="http://schemas.microsoft.com/office/drawing/2014/main" id="{2AFDCB98-F9A2-481D-9A5B-3C642C22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20" name="Object 45">
              <a:extLst>
                <a:ext uri="{FF2B5EF4-FFF2-40B4-BE49-F238E27FC236}">
                  <a16:creationId xmlns:a16="http://schemas.microsoft.com/office/drawing/2014/main" id="{5AE25FDB-B8C1-45D3-8998-8A3F76DF72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5249398"/>
                </p:ext>
              </p:extLst>
            </p:nvPr>
          </p:nvGraphicFramePr>
          <p:xfrm>
            <a:off x="3834" y="2976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02" name="Equation" r:id="rId38" imgW="126720" imgH="139680" progId="Equation.DSMT4">
                    <p:embed/>
                  </p:oleObj>
                </mc:Choice>
                <mc:Fallback>
                  <p:oleObj name="Equation" r:id="rId38" imgW="126720" imgH="139680" progId="Equation.DSMT4">
                    <p:embed/>
                    <p:pic>
                      <p:nvPicPr>
                        <p:cNvPr id="24620" name="Object 45">
                          <a:extLst>
                            <a:ext uri="{FF2B5EF4-FFF2-40B4-BE49-F238E27FC236}">
                              <a16:creationId xmlns:a16="http://schemas.microsoft.com/office/drawing/2014/main" id="{5AE25FDB-B8C1-45D3-8998-8A3F76DF72E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976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26109668-518C-49F1-AE44-75D6FA79BAC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962400"/>
            <a:ext cx="1609725" cy="441325"/>
            <a:chOff x="3834" y="2544"/>
            <a:chExt cx="1014" cy="278"/>
          </a:xfrm>
        </p:grpSpPr>
        <p:sp>
          <p:nvSpPr>
            <p:cNvPr id="24622" name="Line 47">
              <a:extLst>
                <a:ext uri="{FF2B5EF4-FFF2-40B4-BE49-F238E27FC236}">
                  <a16:creationId xmlns:a16="http://schemas.microsoft.com/office/drawing/2014/main" id="{20FB87D8-EE98-4EF1-B83F-13DFA6F2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623" name="Object 48">
              <a:extLst>
                <a:ext uri="{FF2B5EF4-FFF2-40B4-BE49-F238E27FC236}">
                  <a16:creationId xmlns:a16="http://schemas.microsoft.com/office/drawing/2014/main" id="{782C0CA5-1C0C-432D-BDD8-44B92F011C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7314432"/>
                </p:ext>
              </p:extLst>
            </p:nvPr>
          </p:nvGraphicFramePr>
          <p:xfrm>
            <a:off x="3834" y="2544"/>
            <a:ext cx="19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03" name="Equation" r:id="rId40" imgW="126720" imgH="177480" progId="Equation.DSMT4">
                    <p:embed/>
                  </p:oleObj>
                </mc:Choice>
                <mc:Fallback>
                  <p:oleObj name="Equation" r:id="rId40" imgW="126720" imgH="177480" progId="Equation.DSMT4">
                    <p:embed/>
                    <p:pic>
                      <p:nvPicPr>
                        <p:cNvPr id="24623" name="Object 48">
                          <a:extLst>
                            <a:ext uri="{FF2B5EF4-FFF2-40B4-BE49-F238E27FC236}">
                              <a16:creationId xmlns:a16="http://schemas.microsoft.com/office/drawing/2014/main" id="{782C0CA5-1C0C-432D-BDD8-44B92F011C3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2544"/>
                          <a:ext cx="19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78" name="Text Box 58">
            <a:extLst>
              <a:ext uri="{FF2B5EF4-FFF2-40B4-BE49-F238E27FC236}">
                <a16:creationId xmlns:a16="http://schemas.microsoft.com/office/drawing/2014/main" id="{BE18C1F4-066B-41E2-BA0B-79E8B9D8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6379" name="Object 59">
            <a:extLst>
              <a:ext uri="{FF2B5EF4-FFF2-40B4-BE49-F238E27FC236}">
                <a16:creationId xmlns:a16="http://schemas.microsoft.com/office/drawing/2014/main" id="{29EBE04B-EAAD-47D1-853C-FD19CFC08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611526"/>
              </p:ext>
            </p:extLst>
          </p:nvPr>
        </p:nvGraphicFramePr>
        <p:xfrm>
          <a:off x="1338022" y="2286248"/>
          <a:ext cx="2450306" cy="112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42" imgW="927000" imgH="457200" progId="Equation.DSMT4">
                  <p:embed/>
                </p:oleObj>
              </mc:Choice>
              <mc:Fallback>
                <p:oleObj name="Equation" r:id="rId42" imgW="927000" imgH="457200" progId="Equation.DSMT4">
                  <p:embed/>
                  <p:pic>
                    <p:nvPicPr>
                      <p:cNvPr id="56379" name="Object 59">
                        <a:extLst>
                          <a:ext uri="{FF2B5EF4-FFF2-40B4-BE49-F238E27FC236}">
                            <a16:creationId xmlns:a16="http://schemas.microsoft.com/office/drawing/2014/main" id="{29EBE04B-EAAD-47D1-853C-FD19CFC080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022" y="2286248"/>
                        <a:ext cx="2450306" cy="1122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0" name="Object 60">
            <a:extLst>
              <a:ext uri="{FF2B5EF4-FFF2-40B4-BE49-F238E27FC236}">
                <a16:creationId xmlns:a16="http://schemas.microsoft.com/office/drawing/2014/main" id="{CEDFE76A-43FC-4783-9615-5E8BFDE89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160877"/>
              </p:ext>
            </p:extLst>
          </p:nvPr>
        </p:nvGraphicFramePr>
        <p:xfrm>
          <a:off x="4521200" y="2616994"/>
          <a:ext cx="640009" cy="39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44" imgW="164880" imgH="164880" progId="Equation.DSMT4">
                  <p:embed/>
                </p:oleObj>
              </mc:Choice>
              <mc:Fallback>
                <p:oleObj name="Equation" r:id="rId44" imgW="164880" imgH="164880" progId="Equation.DSMT4">
                  <p:embed/>
                  <p:pic>
                    <p:nvPicPr>
                      <p:cNvPr id="56380" name="Object 60">
                        <a:extLst>
                          <a:ext uri="{FF2B5EF4-FFF2-40B4-BE49-F238E27FC236}">
                            <a16:creationId xmlns:a16="http://schemas.microsoft.com/office/drawing/2014/main" id="{CEDFE76A-43FC-4783-9615-5E8BFDE893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616994"/>
                        <a:ext cx="640009" cy="397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81" name="Line 61">
            <a:extLst>
              <a:ext uri="{FF2B5EF4-FFF2-40B4-BE49-F238E27FC236}">
                <a16:creationId xmlns:a16="http://schemas.microsoft.com/office/drawing/2014/main" id="{03E54333-3963-462A-8823-C5FA33B69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8257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82" name="Object 62">
            <a:extLst>
              <a:ext uri="{FF2B5EF4-FFF2-40B4-BE49-F238E27FC236}">
                <a16:creationId xmlns:a16="http://schemas.microsoft.com/office/drawing/2014/main" id="{F1871227-A2BC-43F5-BD3A-7BD53C48D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98895"/>
              </p:ext>
            </p:extLst>
          </p:nvPr>
        </p:nvGraphicFramePr>
        <p:xfrm>
          <a:off x="700086" y="3522898"/>
          <a:ext cx="4881565" cy="145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Equation" r:id="rId46" imgW="1765080" imgH="622080" progId="Equation.DSMT4">
                  <p:embed/>
                </p:oleObj>
              </mc:Choice>
              <mc:Fallback>
                <p:oleObj name="Equation" r:id="rId46" imgW="1765080" imgH="622080" progId="Equation.DSMT4">
                  <p:embed/>
                  <p:pic>
                    <p:nvPicPr>
                      <p:cNvPr id="56382" name="Object 62">
                        <a:extLst>
                          <a:ext uri="{FF2B5EF4-FFF2-40B4-BE49-F238E27FC236}">
                            <a16:creationId xmlns:a16="http://schemas.microsoft.com/office/drawing/2014/main" id="{F1871227-A2BC-43F5-BD3A-7BD53C48DF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6" y="3522898"/>
                        <a:ext cx="4881565" cy="1455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8279D1C9-DEDB-4DA9-AA7A-CA748A6B2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275364"/>
              </p:ext>
            </p:extLst>
          </p:nvPr>
        </p:nvGraphicFramePr>
        <p:xfrm>
          <a:off x="395536" y="4811864"/>
          <a:ext cx="26463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48" imgW="1015920" imgH="317160" progId="Equation.DSMT4">
                  <p:embed/>
                </p:oleObj>
              </mc:Choice>
              <mc:Fallback>
                <p:oleObj name="Equation" r:id="rId48" imgW="1015920" imgH="317160" progId="Equation.DSMT4">
                  <p:embed/>
                  <p:pic>
                    <p:nvPicPr>
                      <p:cNvPr id="56385" name="Object 65">
                        <a:extLst>
                          <a:ext uri="{FF2B5EF4-FFF2-40B4-BE49-F238E27FC236}">
                            <a16:creationId xmlns:a16="http://schemas.microsoft.com/office/drawing/2014/main" id="{8279D1C9-DEDB-4DA9-AA7A-CA748A6B2E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11864"/>
                        <a:ext cx="26463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7" name="Object 67">
            <a:extLst>
              <a:ext uri="{FF2B5EF4-FFF2-40B4-BE49-F238E27FC236}">
                <a16:creationId xmlns:a16="http://schemas.microsoft.com/office/drawing/2014/main" id="{597BE3BB-4D3A-4B91-BFEC-D55C15AAC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39696"/>
              </p:ext>
            </p:extLst>
          </p:nvPr>
        </p:nvGraphicFramePr>
        <p:xfrm>
          <a:off x="1050621" y="5553075"/>
          <a:ext cx="7089775" cy="95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Equation" r:id="rId50" imgW="2908080" imgH="393480" progId="Equation.DSMT4">
                  <p:embed/>
                </p:oleObj>
              </mc:Choice>
              <mc:Fallback>
                <p:oleObj name="Equation" r:id="rId50" imgW="2908080" imgH="393480" progId="Equation.DSMT4">
                  <p:embed/>
                  <p:pic>
                    <p:nvPicPr>
                      <p:cNvPr id="56387" name="Object 67">
                        <a:extLst>
                          <a:ext uri="{FF2B5EF4-FFF2-40B4-BE49-F238E27FC236}">
                            <a16:creationId xmlns:a16="http://schemas.microsoft.com/office/drawing/2014/main" id="{597BE3BB-4D3A-4B91-BFEC-D55C15AACB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621" y="5553075"/>
                        <a:ext cx="7089775" cy="956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Freeform 19">
            <a:extLst>
              <a:ext uri="{FF2B5EF4-FFF2-40B4-BE49-F238E27FC236}">
                <a16:creationId xmlns:a16="http://schemas.microsoft.com/office/drawing/2014/main" id="{7139ED88-C746-45B5-837D-4C285CC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49425"/>
            <a:ext cx="685800" cy="1658938"/>
          </a:xfrm>
          <a:custGeom>
            <a:avLst/>
            <a:gdLst>
              <a:gd name="T0" fmla="*/ 0 w 432"/>
              <a:gd name="T1" fmla="*/ 1056 h 1056"/>
              <a:gd name="T2" fmla="*/ 288 w 432"/>
              <a:gd name="T3" fmla="*/ 864 h 1056"/>
              <a:gd name="T4" fmla="*/ 432 w 432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056">
                <a:moveTo>
                  <a:pt x="0" y="1056"/>
                </a:moveTo>
                <a:cubicBezTo>
                  <a:pt x="108" y="1048"/>
                  <a:pt x="216" y="1040"/>
                  <a:pt x="288" y="864"/>
                </a:cubicBezTo>
                <a:cubicBezTo>
                  <a:pt x="360" y="688"/>
                  <a:pt x="396" y="344"/>
                  <a:pt x="43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build="p"/>
      <p:bldP spid="563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26">
            <a:extLst>
              <a:ext uri="{FF2B5EF4-FFF2-40B4-BE49-F238E27FC236}">
                <a16:creationId xmlns:a16="http://schemas.microsoft.com/office/drawing/2014/main" id="{5C3B0500-5DE2-4B42-A5C1-39A933EAF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468513"/>
            <a:ext cx="3581400" cy="7620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试计算椭球体</a:t>
            </a:r>
          </a:p>
        </p:txBody>
      </p:sp>
      <p:graphicFrame>
        <p:nvGraphicFramePr>
          <p:cNvPr id="26626" name="Object 1027">
            <a:extLst>
              <a:ext uri="{FF2B5EF4-FFF2-40B4-BE49-F238E27FC236}">
                <a16:creationId xmlns:a16="http://schemas.microsoft.com/office/drawing/2014/main" id="{18EAEE9F-FD15-469E-98B2-81232DF31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027035"/>
              </p:ext>
            </p:extLst>
          </p:nvPr>
        </p:nvGraphicFramePr>
        <p:xfrm>
          <a:off x="3581402" y="230187"/>
          <a:ext cx="2574923" cy="102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4" name="Equation" r:id="rId3" imgW="1028520" imgH="419040" progId="Equation.DSMT4">
                  <p:embed/>
                </p:oleObj>
              </mc:Choice>
              <mc:Fallback>
                <p:oleObj name="Equation" r:id="rId3" imgW="1028520" imgH="419040" progId="Equation.DSMT4">
                  <p:embed/>
                  <p:pic>
                    <p:nvPicPr>
                      <p:cNvPr id="26626" name="Object 1027">
                        <a:extLst>
                          <a:ext uri="{FF2B5EF4-FFF2-40B4-BE49-F238E27FC236}">
                            <a16:creationId xmlns:a16="http://schemas.microsoft.com/office/drawing/2014/main" id="{18EAEE9F-FD15-469E-98B2-81232DF31E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2" y="230187"/>
                        <a:ext cx="2574923" cy="102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1028">
            <a:extLst>
              <a:ext uri="{FF2B5EF4-FFF2-40B4-BE49-F238E27FC236}">
                <a16:creationId xmlns:a16="http://schemas.microsoft.com/office/drawing/2014/main" id="{6B03543D-4C22-4941-AB65-CFC42734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8373" name="Object 1029">
            <a:extLst>
              <a:ext uri="{FF2B5EF4-FFF2-40B4-BE49-F238E27FC236}">
                <a16:creationId xmlns:a16="http://schemas.microsoft.com/office/drawing/2014/main" id="{6BE2341F-7CD9-4375-983E-24FBFFC88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105824"/>
              </p:ext>
            </p:extLst>
          </p:nvPr>
        </p:nvGraphicFramePr>
        <p:xfrm>
          <a:off x="1304925" y="1953022"/>
          <a:ext cx="6530247" cy="101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5" name="Equation" r:id="rId5" imgW="2577960" imgH="419040" progId="Equation.DSMT4">
                  <p:embed/>
                </p:oleObj>
              </mc:Choice>
              <mc:Fallback>
                <p:oleObj name="Equation" r:id="rId5" imgW="2577960" imgH="419040" progId="Equation.DSMT4">
                  <p:embed/>
                  <p:pic>
                    <p:nvPicPr>
                      <p:cNvPr id="58373" name="Object 1029">
                        <a:extLst>
                          <a:ext uri="{FF2B5EF4-FFF2-40B4-BE49-F238E27FC236}">
                            <a16:creationId xmlns:a16="http://schemas.microsoft.com/office/drawing/2014/main" id="{6BE2341F-7CD9-4375-983E-24FBFFC888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53022"/>
                        <a:ext cx="6530247" cy="1019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1031">
            <a:extLst>
              <a:ext uri="{FF2B5EF4-FFF2-40B4-BE49-F238E27FC236}">
                <a16:creationId xmlns:a16="http://schemas.microsoft.com/office/drawing/2014/main" id="{306E2247-2292-4B7B-A53C-7B1C1B7B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309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由对称性</a:t>
            </a:r>
          </a:p>
        </p:txBody>
      </p:sp>
      <p:graphicFrame>
        <p:nvGraphicFramePr>
          <p:cNvPr id="58376" name="Object 1032">
            <a:extLst>
              <a:ext uri="{FF2B5EF4-FFF2-40B4-BE49-F238E27FC236}">
                <a16:creationId xmlns:a16="http://schemas.microsoft.com/office/drawing/2014/main" id="{7C90CE88-E94D-43D9-B9CB-55A3B8370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269512"/>
              </p:ext>
            </p:extLst>
          </p:nvPr>
        </p:nvGraphicFramePr>
        <p:xfrm>
          <a:off x="1210166" y="1057219"/>
          <a:ext cx="2942734" cy="102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6" name="Equation" r:id="rId7" imgW="1155600" imgH="419040" progId="Equation.DSMT4">
                  <p:embed/>
                </p:oleObj>
              </mc:Choice>
              <mc:Fallback>
                <p:oleObj name="Equation" r:id="rId7" imgW="1155600" imgH="419040" progId="Equation.DSMT4">
                  <p:embed/>
                  <p:pic>
                    <p:nvPicPr>
                      <p:cNvPr id="58376" name="Object 1032">
                        <a:extLst>
                          <a:ext uri="{FF2B5EF4-FFF2-40B4-BE49-F238E27FC236}">
                            <a16:creationId xmlns:a16="http://schemas.microsoft.com/office/drawing/2014/main" id="{7C90CE88-E94D-43D9-B9CB-55A3B83708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66" y="1057219"/>
                        <a:ext cx="2942734" cy="102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1033">
            <a:extLst>
              <a:ext uri="{FF2B5EF4-FFF2-40B4-BE49-F238E27FC236}">
                <a16:creationId xmlns:a16="http://schemas.microsoft.com/office/drawing/2014/main" id="{DA877786-2D1C-440A-9D7F-84539487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2971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58378" name="Object 1034">
            <a:extLst>
              <a:ext uri="{FF2B5EF4-FFF2-40B4-BE49-F238E27FC236}">
                <a16:creationId xmlns:a16="http://schemas.microsoft.com/office/drawing/2014/main" id="{142850F2-08F4-4797-BD60-BA7D8AB46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746014"/>
              </p:ext>
            </p:extLst>
          </p:nvPr>
        </p:nvGraphicFramePr>
        <p:xfrm>
          <a:off x="764476" y="2887037"/>
          <a:ext cx="4081711" cy="46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7" name="Equation" r:id="rId9" imgW="1650960" imgH="203040" progId="Equation.DSMT4">
                  <p:embed/>
                </p:oleObj>
              </mc:Choice>
              <mc:Fallback>
                <p:oleObj name="Equation" r:id="rId9" imgW="1650960" imgH="203040" progId="Equation.DSMT4">
                  <p:embed/>
                  <p:pic>
                    <p:nvPicPr>
                      <p:cNvPr id="58378" name="Object 1034">
                        <a:extLst>
                          <a:ext uri="{FF2B5EF4-FFF2-40B4-BE49-F238E27FC236}">
                            <a16:creationId xmlns:a16="http://schemas.microsoft.com/office/drawing/2014/main" id="{142850F2-08F4-4797-BD60-BA7D8AB464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76" y="2887037"/>
                        <a:ext cx="4081711" cy="469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035">
            <a:extLst>
              <a:ext uri="{FF2B5EF4-FFF2-40B4-BE49-F238E27FC236}">
                <a16:creationId xmlns:a16="http://schemas.microsoft.com/office/drawing/2014/main" id="{2DF2BD34-7D3F-439B-ABEC-10D0C4F8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的原象为</a:t>
            </a:r>
          </a:p>
        </p:txBody>
      </p:sp>
      <p:graphicFrame>
        <p:nvGraphicFramePr>
          <p:cNvPr id="58380" name="Object 1036">
            <a:extLst>
              <a:ext uri="{FF2B5EF4-FFF2-40B4-BE49-F238E27FC236}">
                <a16:creationId xmlns:a16="http://schemas.microsoft.com/office/drawing/2014/main" id="{50442152-950D-449C-8394-A1465E2BB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80620"/>
              </p:ext>
            </p:extLst>
          </p:nvPr>
        </p:nvGraphicFramePr>
        <p:xfrm>
          <a:off x="2474268" y="3445399"/>
          <a:ext cx="2977306" cy="46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8" name="Equation" r:id="rId11" imgW="1295280" imgH="203040" progId="Equation.DSMT4">
                  <p:embed/>
                </p:oleObj>
              </mc:Choice>
              <mc:Fallback>
                <p:oleObj name="Equation" r:id="rId11" imgW="1295280" imgH="203040" progId="Equation.DSMT4">
                  <p:embed/>
                  <p:pic>
                    <p:nvPicPr>
                      <p:cNvPr id="58380" name="Object 1036">
                        <a:extLst>
                          <a:ext uri="{FF2B5EF4-FFF2-40B4-BE49-F238E27FC236}">
                            <a16:creationId xmlns:a16="http://schemas.microsoft.com/office/drawing/2014/main" id="{50442152-950D-449C-8394-A1465E2BB0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68" y="3445399"/>
                        <a:ext cx="2977306" cy="469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037">
            <a:extLst>
              <a:ext uri="{FF2B5EF4-FFF2-40B4-BE49-F238E27FC236}">
                <a16:creationId xmlns:a16="http://schemas.microsoft.com/office/drawing/2014/main" id="{1713AE5A-8813-4CCB-A8EC-975FA0F47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882622"/>
              </p:ext>
            </p:extLst>
          </p:nvPr>
        </p:nvGraphicFramePr>
        <p:xfrm>
          <a:off x="833960" y="3956646"/>
          <a:ext cx="5490641" cy="106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9" name="Equation" r:id="rId13" imgW="2577960" imgH="457200" progId="Equation.DSMT4">
                  <p:embed/>
                </p:oleObj>
              </mc:Choice>
              <mc:Fallback>
                <p:oleObj name="Equation" r:id="rId13" imgW="2577960" imgH="457200" progId="Equation.DSMT4">
                  <p:embed/>
                  <p:pic>
                    <p:nvPicPr>
                      <p:cNvPr id="58381" name="Object 1037">
                        <a:extLst>
                          <a:ext uri="{FF2B5EF4-FFF2-40B4-BE49-F238E27FC236}">
                            <a16:creationId xmlns:a16="http://schemas.microsoft.com/office/drawing/2014/main" id="{1713AE5A-8813-4CCB-A8EC-975FA0F479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60" y="3956646"/>
                        <a:ext cx="5490641" cy="1061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39">
            <a:extLst>
              <a:ext uri="{FF2B5EF4-FFF2-40B4-BE49-F238E27FC236}">
                <a16:creationId xmlns:a16="http://schemas.microsoft.com/office/drawing/2014/main" id="{AE00011F-F766-4803-9838-83C184FF4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87413"/>
              </p:ext>
            </p:extLst>
          </p:nvPr>
        </p:nvGraphicFramePr>
        <p:xfrm>
          <a:off x="1353512" y="5021262"/>
          <a:ext cx="47736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0" name="Equation" r:id="rId15" imgW="1955520" imgH="393480" progId="Equation.DSMT4">
                  <p:embed/>
                </p:oleObj>
              </mc:Choice>
              <mc:Fallback>
                <p:oleObj name="Equation" r:id="rId15" imgW="1955520" imgH="393480" progId="Equation.DSMT4">
                  <p:embed/>
                  <p:pic>
                    <p:nvPicPr>
                      <p:cNvPr id="20490" name="Object 1039">
                        <a:extLst>
                          <a:ext uri="{FF2B5EF4-FFF2-40B4-BE49-F238E27FC236}">
                            <a16:creationId xmlns:a16="http://schemas.microsoft.com/office/drawing/2014/main" id="{AE00011F-F766-4803-9838-83C184FF45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512" y="5021262"/>
                        <a:ext cx="47736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040">
            <a:extLst>
              <a:ext uri="{FF2B5EF4-FFF2-40B4-BE49-F238E27FC236}">
                <a16:creationId xmlns:a16="http://schemas.microsoft.com/office/drawing/2014/main" id="{8B2DEAC4-A963-427E-A2F8-6A7CC5314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708982"/>
              </p:ext>
            </p:extLst>
          </p:nvPr>
        </p:nvGraphicFramePr>
        <p:xfrm>
          <a:off x="2301143" y="5724523"/>
          <a:ext cx="5079169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1" name="Equation" r:id="rId17" imgW="2412720" imgH="393480" progId="Equation.DSMT4">
                  <p:embed/>
                </p:oleObj>
              </mc:Choice>
              <mc:Fallback>
                <p:oleObj name="Equation" r:id="rId17" imgW="2412720" imgH="393480" progId="Equation.DSMT4">
                  <p:embed/>
                  <p:pic>
                    <p:nvPicPr>
                      <p:cNvPr id="58384" name="Object 1040">
                        <a:extLst>
                          <a:ext uri="{FF2B5EF4-FFF2-40B4-BE49-F238E27FC236}">
                            <a16:creationId xmlns:a16="http://schemas.microsoft.com/office/drawing/2014/main" id="{8B2DEAC4-A963-427E-A2F8-6A7CC5314D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143" y="5724523"/>
                        <a:ext cx="5079169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1045">
            <a:extLst>
              <a:ext uri="{FF2B5EF4-FFF2-40B4-BE49-F238E27FC236}">
                <a16:creationId xmlns:a16="http://schemas.microsoft.com/office/drawing/2014/main" id="{4D5B02E6-3016-4DC6-9B6A-0B5959CB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476250"/>
            <a:ext cx="1584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的体积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5" grpId="0"/>
      <p:bldP spid="58377" grpId="0"/>
      <p:bldP spid="583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3">
            <a:extLst>
              <a:ext uri="{FF2B5EF4-FFF2-40B4-BE49-F238E27FC236}">
                <a16:creationId xmlns:a16="http://schemas.microsoft.com/office/drawing/2014/main" id="{C0EE1595-8EC2-4453-8DDD-7A8AA406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619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二重积分化为二次积分的方法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A883F54-E9A7-42DF-B884-DD0E981F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直角坐标系情形 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C68BFA7F-34BB-4E56-83B6-DFC09257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若积分区域为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07A9C72F-E439-46B4-8969-5FAE0C487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870068"/>
              </p:ext>
            </p:extLst>
          </p:nvPr>
        </p:nvGraphicFramePr>
        <p:xfrm>
          <a:off x="1223961" y="2510455"/>
          <a:ext cx="4683127" cy="62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0" name="Equation" r:id="rId3" imgW="2476440" imgH="279360" progId="Equation.DSMT4">
                  <p:embed/>
                </p:oleObj>
              </mc:Choice>
              <mc:Fallback>
                <p:oleObj name="Equation" r:id="rId3" imgW="2476440" imgH="279360" progId="Equation.DSMT4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07A9C72F-E439-46B4-8969-5FAE0C4873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1" y="2510455"/>
                        <a:ext cx="4683127" cy="62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>
            <a:extLst>
              <a:ext uri="{FF2B5EF4-FFF2-40B4-BE49-F238E27FC236}">
                <a16:creationId xmlns:a16="http://schemas.microsoft.com/office/drawing/2014/main" id="{B5858019-1E86-48BD-9B52-D58B0FF9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3DB0BCFF-3295-4A69-82E4-5192DF2B2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714893"/>
              </p:ext>
            </p:extLst>
          </p:nvPr>
        </p:nvGraphicFramePr>
        <p:xfrm>
          <a:off x="1038226" y="3225006"/>
          <a:ext cx="4645026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1" name="Equation" r:id="rId5" imgW="2361960" imgH="355320" progId="Equation.DSMT4">
                  <p:embed/>
                </p:oleObj>
              </mc:Choice>
              <mc:Fallback>
                <p:oleObj name="Equation" r:id="rId5" imgW="2361960" imgH="355320" progId="Equation.DSMT4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:a16="http://schemas.microsoft.com/office/drawing/2014/main" id="{3DB0BCFF-3295-4A69-82E4-5192DF2B29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6" y="3225006"/>
                        <a:ext cx="4645026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Text Box 27">
            <a:extLst>
              <a:ext uri="{FF2B5EF4-FFF2-40B4-BE49-F238E27FC236}">
                <a16:creationId xmlns:a16="http://schemas.microsoft.com/office/drawing/2014/main" id="{44DADF59-DD6B-425B-8340-7E049BE1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76700"/>
            <a:ext cx="3135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若积分区域为</a:t>
            </a:r>
          </a:p>
        </p:txBody>
      </p:sp>
      <p:graphicFrame>
        <p:nvGraphicFramePr>
          <p:cNvPr id="32796" name="Object 28">
            <a:extLst>
              <a:ext uri="{FF2B5EF4-FFF2-40B4-BE49-F238E27FC236}">
                <a16:creationId xmlns:a16="http://schemas.microsoft.com/office/drawing/2014/main" id="{461FD1B8-8AE6-4547-B8B2-EC33D439C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325198"/>
              </p:ext>
            </p:extLst>
          </p:nvPr>
        </p:nvGraphicFramePr>
        <p:xfrm>
          <a:off x="1285803" y="4747420"/>
          <a:ext cx="479836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2" name="Equation" r:id="rId7" imgW="2476440" imgH="279360" progId="Equation.DSMT4">
                  <p:embed/>
                </p:oleObj>
              </mc:Choice>
              <mc:Fallback>
                <p:oleObj name="Equation" r:id="rId7" imgW="2476440" imgH="279360" progId="Equation.DSMT4">
                  <p:embed/>
                  <p:pic>
                    <p:nvPicPr>
                      <p:cNvPr id="32796" name="Object 28">
                        <a:extLst>
                          <a:ext uri="{FF2B5EF4-FFF2-40B4-BE49-F238E27FC236}">
                            <a16:creationId xmlns:a16="http://schemas.microsoft.com/office/drawing/2014/main" id="{461FD1B8-8AE6-4547-B8B2-EC33D439C3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03" y="4747420"/>
                        <a:ext cx="479836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Text Box 29">
            <a:extLst>
              <a:ext uri="{FF2B5EF4-FFF2-40B4-BE49-F238E27FC236}">
                <a16:creationId xmlns:a16="http://schemas.microsoft.com/office/drawing/2014/main" id="{53D598ED-D334-402C-92F8-BFF187C3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5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2" name="Group 64">
            <a:extLst>
              <a:ext uri="{FF2B5EF4-FFF2-40B4-BE49-F238E27FC236}">
                <a16:creationId xmlns:a16="http://schemas.microsoft.com/office/drawing/2014/main" id="{CF458651-6F5A-4DA9-AD4B-767E4CA49567}"/>
              </a:ext>
            </a:extLst>
          </p:cNvPr>
          <p:cNvGrpSpPr>
            <a:grpSpLocks/>
          </p:cNvGrpSpPr>
          <p:nvPr/>
        </p:nvGrpSpPr>
        <p:grpSpPr bwMode="auto">
          <a:xfrm>
            <a:off x="6660232" y="3703639"/>
            <a:ext cx="2014538" cy="2524126"/>
            <a:chOff x="4440" y="2360"/>
            <a:chExt cx="1269" cy="1590"/>
          </a:xfrm>
        </p:grpSpPr>
        <p:sp>
          <p:nvSpPr>
            <p:cNvPr id="27659" name="Line 32">
              <a:extLst>
                <a:ext uri="{FF2B5EF4-FFF2-40B4-BE49-F238E27FC236}">
                  <a16:creationId xmlns:a16="http://schemas.microsoft.com/office/drawing/2014/main" id="{0849F7FB-1BA7-4343-BBCA-4F36A9B87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2779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0" name="Line 33">
              <a:extLst>
                <a:ext uri="{FF2B5EF4-FFF2-40B4-BE49-F238E27FC236}">
                  <a16:creationId xmlns:a16="http://schemas.microsoft.com/office/drawing/2014/main" id="{852EA251-7BB0-4B95-AB98-F8CC5656E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426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661" name="Group 35">
              <a:extLst>
                <a:ext uri="{FF2B5EF4-FFF2-40B4-BE49-F238E27FC236}">
                  <a16:creationId xmlns:a16="http://schemas.microsoft.com/office/drawing/2014/main" id="{76B90661-E070-4C38-8495-69CBD7EAA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779"/>
              <a:ext cx="829" cy="653"/>
              <a:chOff x="4768" y="2736"/>
              <a:chExt cx="920" cy="816"/>
            </a:xfrm>
          </p:grpSpPr>
          <p:sp>
            <p:nvSpPr>
              <p:cNvPr id="27662" name="Freeform 36">
                <a:extLst>
                  <a:ext uri="{FF2B5EF4-FFF2-40B4-BE49-F238E27FC236}">
                    <a16:creationId xmlns:a16="http://schemas.microsoft.com/office/drawing/2014/main" id="{48191E1D-3309-4E22-AC54-AB8D19047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736"/>
                <a:ext cx="312" cy="816"/>
              </a:xfrm>
              <a:custGeom>
                <a:avLst/>
                <a:gdLst>
                  <a:gd name="T0" fmla="*/ 0 w 312"/>
                  <a:gd name="T1" fmla="*/ 0 h 816"/>
                  <a:gd name="T2" fmla="*/ 192 w 312"/>
                  <a:gd name="T3" fmla="*/ 240 h 816"/>
                  <a:gd name="T4" fmla="*/ 288 w 312"/>
                  <a:gd name="T5" fmla="*/ 528 h 816"/>
                  <a:gd name="T6" fmla="*/ 48 w 312"/>
                  <a:gd name="T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2" h="816">
                    <a:moveTo>
                      <a:pt x="0" y="0"/>
                    </a:moveTo>
                    <a:cubicBezTo>
                      <a:pt x="72" y="76"/>
                      <a:pt x="144" y="152"/>
                      <a:pt x="192" y="240"/>
                    </a:cubicBezTo>
                    <a:cubicBezTo>
                      <a:pt x="240" y="328"/>
                      <a:pt x="312" y="432"/>
                      <a:pt x="288" y="528"/>
                    </a:cubicBezTo>
                    <a:cubicBezTo>
                      <a:pt x="264" y="624"/>
                      <a:pt x="88" y="768"/>
                      <a:pt x="48" y="816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3" name="Freeform 37">
                <a:extLst>
                  <a:ext uri="{FF2B5EF4-FFF2-40B4-BE49-F238E27FC236}">
                    <a16:creationId xmlns:a16="http://schemas.microsoft.com/office/drawing/2014/main" id="{BE061BA6-9E26-4851-B242-696353077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8" y="2736"/>
                <a:ext cx="272" cy="816"/>
              </a:xfrm>
              <a:custGeom>
                <a:avLst/>
                <a:gdLst>
                  <a:gd name="T0" fmla="*/ 176 w 272"/>
                  <a:gd name="T1" fmla="*/ 0 h 816"/>
                  <a:gd name="T2" fmla="*/ 80 w 272"/>
                  <a:gd name="T3" fmla="*/ 240 h 816"/>
                  <a:gd name="T4" fmla="*/ 32 w 272"/>
                  <a:gd name="T5" fmla="*/ 624 h 816"/>
                  <a:gd name="T6" fmla="*/ 272 w 272"/>
                  <a:gd name="T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2" h="816">
                    <a:moveTo>
                      <a:pt x="176" y="0"/>
                    </a:moveTo>
                    <a:cubicBezTo>
                      <a:pt x="140" y="68"/>
                      <a:pt x="104" y="136"/>
                      <a:pt x="80" y="240"/>
                    </a:cubicBezTo>
                    <a:cubicBezTo>
                      <a:pt x="56" y="344"/>
                      <a:pt x="0" y="528"/>
                      <a:pt x="32" y="624"/>
                    </a:cubicBezTo>
                    <a:cubicBezTo>
                      <a:pt x="64" y="720"/>
                      <a:pt x="232" y="784"/>
                      <a:pt x="272" y="816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4" name="Freeform 38">
                <a:extLst>
                  <a:ext uri="{FF2B5EF4-FFF2-40B4-BE49-F238E27FC236}">
                    <a16:creationId xmlns:a16="http://schemas.microsoft.com/office/drawing/2014/main" id="{21C3F485-A1C6-405A-8F7F-DFFF6352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480" cy="816"/>
              </a:xfrm>
              <a:custGeom>
                <a:avLst/>
                <a:gdLst>
                  <a:gd name="T0" fmla="*/ 0 w 480"/>
                  <a:gd name="T1" fmla="*/ 0 h 816"/>
                  <a:gd name="T2" fmla="*/ 432 w 480"/>
                  <a:gd name="T3" fmla="*/ 0 h 816"/>
                  <a:gd name="T4" fmla="*/ 480 w 480"/>
                  <a:gd name="T5" fmla="*/ 816 h 816"/>
                  <a:gd name="T6" fmla="*/ 96 w 480"/>
                  <a:gd name="T7" fmla="*/ 816 h 816"/>
                  <a:gd name="T8" fmla="*/ 0 w 480"/>
                  <a:gd name="T9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816">
                    <a:moveTo>
                      <a:pt x="0" y="0"/>
                    </a:moveTo>
                    <a:lnTo>
                      <a:pt x="432" y="0"/>
                    </a:lnTo>
                    <a:lnTo>
                      <a:pt x="480" y="816"/>
                    </a:lnTo>
                    <a:lnTo>
                      <a:pt x="96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665" name="Line 39">
              <a:extLst>
                <a:ext uri="{FF2B5EF4-FFF2-40B4-BE49-F238E27FC236}">
                  <a16:creationId xmlns:a16="http://schemas.microsoft.com/office/drawing/2014/main" id="{33BE51AA-6DC8-4AB9-AEC1-C3F3219ED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62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6" name="Line 40">
              <a:extLst>
                <a:ext uri="{FF2B5EF4-FFF2-40B4-BE49-F238E27FC236}">
                  <a16:creationId xmlns:a16="http://schemas.microsoft.com/office/drawing/2014/main" id="{E7A0AC99-8322-4CEA-A1C2-AF2ADDA5A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9" y="2433"/>
              <a:ext cx="0" cy="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667" name="Object 42">
              <a:extLst>
                <a:ext uri="{FF2B5EF4-FFF2-40B4-BE49-F238E27FC236}">
                  <a16:creationId xmlns:a16="http://schemas.microsoft.com/office/drawing/2014/main" id="{08DC7AF2-F8A8-44D6-8DB5-3AC3330325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9071494"/>
                </p:ext>
              </p:extLst>
            </p:nvPr>
          </p:nvGraphicFramePr>
          <p:xfrm>
            <a:off x="5464" y="3641"/>
            <a:ext cx="2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3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27667" name="Object 42">
                          <a:extLst>
                            <a:ext uri="{FF2B5EF4-FFF2-40B4-BE49-F238E27FC236}">
                              <a16:creationId xmlns:a16="http://schemas.microsoft.com/office/drawing/2014/main" id="{08DC7AF2-F8A8-44D6-8DB5-3AC33303251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3641"/>
                          <a:ext cx="22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43">
              <a:extLst>
                <a:ext uri="{FF2B5EF4-FFF2-40B4-BE49-F238E27FC236}">
                  <a16:creationId xmlns:a16="http://schemas.microsoft.com/office/drawing/2014/main" id="{6E440B91-DE77-4F5D-85C4-0CB77D4B54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1638069"/>
                </p:ext>
              </p:extLst>
            </p:nvPr>
          </p:nvGraphicFramePr>
          <p:xfrm>
            <a:off x="4501" y="2360"/>
            <a:ext cx="22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4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27668" name="Object 43">
                          <a:extLst>
                            <a:ext uri="{FF2B5EF4-FFF2-40B4-BE49-F238E27FC236}">
                              <a16:creationId xmlns:a16="http://schemas.microsoft.com/office/drawing/2014/main" id="{6E440B91-DE77-4F5D-85C4-0CB77D4B54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2360"/>
                          <a:ext cx="22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44">
              <a:extLst>
                <a:ext uri="{FF2B5EF4-FFF2-40B4-BE49-F238E27FC236}">
                  <a16:creationId xmlns:a16="http://schemas.microsoft.com/office/drawing/2014/main" id="{9325C181-0BBA-4366-9B42-0584435471A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3394954"/>
                </p:ext>
              </p:extLst>
            </p:nvPr>
          </p:nvGraphicFramePr>
          <p:xfrm>
            <a:off x="4440" y="3610"/>
            <a:ext cx="88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5" name="Equation" r:id="rId13" imgW="596880" imgH="228600" progId="Equation.DSMT4">
                    <p:embed/>
                  </p:oleObj>
                </mc:Choice>
                <mc:Fallback>
                  <p:oleObj name="Equation" r:id="rId13" imgW="596880" imgH="228600" progId="Equation.DSMT4">
                    <p:embed/>
                    <p:pic>
                      <p:nvPicPr>
                        <p:cNvPr id="27669" name="Object 44">
                          <a:extLst>
                            <a:ext uri="{FF2B5EF4-FFF2-40B4-BE49-F238E27FC236}">
                              <a16:creationId xmlns:a16="http://schemas.microsoft.com/office/drawing/2014/main" id="{9325C181-0BBA-4366-9B42-0584435471A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3610"/>
                          <a:ext cx="88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45">
              <a:extLst>
                <a:ext uri="{FF2B5EF4-FFF2-40B4-BE49-F238E27FC236}">
                  <a16:creationId xmlns:a16="http://schemas.microsoft.com/office/drawing/2014/main" id="{4018F23D-DA5E-4A39-BC3F-57CD9E0927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5" y="3024"/>
            <a:ext cx="19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6" r:id="rId15" imgW="317225" imgH="304536" progId="Equation.3">
                    <p:embed/>
                  </p:oleObj>
                </mc:Choice>
                <mc:Fallback>
                  <p:oleObj r:id="rId15" imgW="317225" imgH="304536" progId="Equation.3">
                    <p:embed/>
                    <p:pic>
                      <p:nvPicPr>
                        <p:cNvPr id="27670" name="Object 45">
                          <a:extLst>
                            <a:ext uri="{FF2B5EF4-FFF2-40B4-BE49-F238E27FC236}">
                              <a16:creationId xmlns:a16="http://schemas.microsoft.com/office/drawing/2014/main" id="{4018F23D-DA5E-4A39-BC3F-57CD9E0927B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3024"/>
                          <a:ext cx="19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46">
              <a:extLst>
                <a:ext uri="{FF2B5EF4-FFF2-40B4-BE49-F238E27FC236}">
                  <a16:creationId xmlns:a16="http://schemas.microsoft.com/office/drawing/2014/main" id="{43FDA556-D067-4F74-97F0-A2E3BFD089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7559977"/>
                </p:ext>
              </p:extLst>
            </p:nvPr>
          </p:nvGraphicFramePr>
          <p:xfrm>
            <a:off x="4466" y="2662"/>
            <a:ext cx="29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7" name="Equation" r:id="rId17" imgW="139680" imgH="177480" progId="Equation.DSMT4">
                    <p:embed/>
                  </p:oleObj>
                </mc:Choice>
                <mc:Fallback>
                  <p:oleObj name="Equation" r:id="rId17" imgW="139680" imgH="177480" progId="Equation.DSMT4">
                    <p:embed/>
                    <p:pic>
                      <p:nvPicPr>
                        <p:cNvPr id="27671" name="Object 46">
                          <a:extLst>
                            <a:ext uri="{FF2B5EF4-FFF2-40B4-BE49-F238E27FC236}">
                              <a16:creationId xmlns:a16="http://schemas.microsoft.com/office/drawing/2014/main" id="{43FDA556-D067-4F74-97F0-A2E3BFD0892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2662"/>
                          <a:ext cx="29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47">
              <a:extLst>
                <a:ext uri="{FF2B5EF4-FFF2-40B4-BE49-F238E27FC236}">
                  <a16:creationId xmlns:a16="http://schemas.microsoft.com/office/drawing/2014/main" id="{1B2918F5-C140-4F6C-9CE1-5E5F3CF315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268769"/>
                </p:ext>
              </p:extLst>
            </p:nvPr>
          </p:nvGraphicFramePr>
          <p:xfrm>
            <a:off x="4500" y="3324"/>
            <a:ext cx="20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8" name="Equation" r:id="rId19" imgW="114120" imgH="139680" progId="Equation.DSMT4">
                    <p:embed/>
                  </p:oleObj>
                </mc:Choice>
                <mc:Fallback>
                  <p:oleObj name="Equation" r:id="rId19" imgW="114120" imgH="139680" progId="Equation.DSMT4">
                    <p:embed/>
                    <p:pic>
                      <p:nvPicPr>
                        <p:cNvPr id="27672" name="Object 47">
                          <a:extLst>
                            <a:ext uri="{FF2B5EF4-FFF2-40B4-BE49-F238E27FC236}">
                              <a16:creationId xmlns:a16="http://schemas.microsoft.com/office/drawing/2014/main" id="{1B2918F5-C140-4F6C-9CE1-5E5F3CF315B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324"/>
                          <a:ext cx="20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48">
              <a:extLst>
                <a:ext uri="{FF2B5EF4-FFF2-40B4-BE49-F238E27FC236}">
                  <a16:creationId xmlns:a16="http://schemas.microsoft.com/office/drawing/2014/main" id="{8C725BB9-7266-454D-96D7-86B2F2932B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2383893"/>
                </p:ext>
              </p:extLst>
            </p:nvPr>
          </p:nvGraphicFramePr>
          <p:xfrm>
            <a:off x="4842" y="2361"/>
            <a:ext cx="86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99" name="Equation" r:id="rId21" imgW="609480" imgH="228600" progId="Equation.DSMT4">
                    <p:embed/>
                  </p:oleObj>
                </mc:Choice>
                <mc:Fallback>
                  <p:oleObj name="Equation" r:id="rId21" imgW="609480" imgH="228600" progId="Equation.DSMT4">
                    <p:embed/>
                    <p:pic>
                      <p:nvPicPr>
                        <p:cNvPr id="27673" name="Object 48">
                          <a:extLst>
                            <a:ext uri="{FF2B5EF4-FFF2-40B4-BE49-F238E27FC236}">
                              <a16:creationId xmlns:a16="http://schemas.microsoft.com/office/drawing/2014/main" id="{8C725BB9-7266-454D-96D7-86B2F2932B4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" y="2361"/>
                          <a:ext cx="86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4" name="Line 49">
              <a:extLst>
                <a:ext uri="{FF2B5EF4-FFF2-40B4-BE49-F238E27FC236}">
                  <a16:creationId xmlns:a16="http://schemas.microsoft.com/office/drawing/2014/main" id="{E486161C-E17A-447B-A8B2-B83720AF6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663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5" name="Line 50">
              <a:extLst>
                <a:ext uri="{FF2B5EF4-FFF2-40B4-BE49-F238E27FC236}">
                  <a16:creationId xmlns:a16="http://schemas.microsoft.com/office/drawing/2014/main" id="{6DECF630-3772-48F3-855D-4C9DB3D65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312"/>
              <a:ext cx="8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6" name="Line 51">
              <a:extLst>
                <a:ext uri="{FF2B5EF4-FFF2-40B4-BE49-F238E27FC236}">
                  <a16:creationId xmlns:a16="http://schemas.microsoft.com/office/drawing/2014/main" id="{4B50EE14-E571-4832-B561-B079F38A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3426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7" name="Line 52">
              <a:extLst>
                <a:ext uri="{FF2B5EF4-FFF2-40B4-BE49-F238E27FC236}">
                  <a16:creationId xmlns:a16="http://schemas.microsoft.com/office/drawing/2014/main" id="{F3A82088-8707-4ACC-9C11-EAED8DE62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779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2825" name="Object 57">
            <a:extLst>
              <a:ext uri="{FF2B5EF4-FFF2-40B4-BE49-F238E27FC236}">
                <a16:creationId xmlns:a16="http://schemas.microsoft.com/office/drawing/2014/main" id="{10E91ADF-DD76-4930-9C41-4B2AA4AA8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792426"/>
              </p:ext>
            </p:extLst>
          </p:nvPr>
        </p:nvGraphicFramePr>
        <p:xfrm>
          <a:off x="1111432" y="5498318"/>
          <a:ext cx="4775202" cy="8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0" name="Equation" r:id="rId23" imgW="2374560" imgH="355320" progId="Equation.DSMT4">
                  <p:embed/>
                </p:oleObj>
              </mc:Choice>
              <mc:Fallback>
                <p:oleObj name="Equation" r:id="rId23" imgW="2374560" imgH="355320" progId="Equation.DSMT4">
                  <p:embed/>
                  <p:pic>
                    <p:nvPicPr>
                      <p:cNvPr id="32825" name="Object 57">
                        <a:extLst>
                          <a:ext uri="{FF2B5EF4-FFF2-40B4-BE49-F238E27FC236}">
                            <a16:creationId xmlns:a16="http://schemas.microsoft.com/office/drawing/2014/main" id="{10E91ADF-DD76-4930-9C41-4B2AA4AA8A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432" y="5498318"/>
                        <a:ext cx="4775202" cy="823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3">
            <a:extLst>
              <a:ext uri="{FF2B5EF4-FFF2-40B4-BE49-F238E27FC236}">
                <a16:creationId xmlns:a16="http://schemas.microsoft.com/office/drawing/2014/main" id="{EF8FFBED-64DD-42E1-B569-C5B73FC49B54}"/>
              </a:ext>
            </a:extLst>
          </p:cNvPr>
          <p:cNvGrpSpPr>
            <a:grpSpLocks/>
          </p:cNvGrpSpPr>
          <p:nvPr/>
        </p:nvGrpSpPr>
        <p:grpSpPr bwMode="auto">
          <a:xfrm>
            <a:off x="6300192" y="786134"/>
            <a:ext cx="2343150" cy="2282826"/>
            <a:chOff x="4036" y="223"/>
            <a:chExt cx="1476" cy="1438"/>
          </a:xfrm>
        </p:grpSpPr>
        <p:graphicFrame>
          <p:nvGraphicFramePr>
            <p:cNvPr id="27680" name="Object 24">
              <a:extLst>
                <a:ext uri="{FF2B5EF4-FFF2-40B4-BE49-F238E27FC236}">
                  <a16:creationId xmlns:a16="http://schemas.microsoft.com/office/drawing/2014/main" id="{F2246307-0D95-406E-A147-F4DC37A48B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6006346"/>
                </p:ext>
              </p:extLst>
            </p:nvPr>
          </p:nvGraphicFramePr>
          <p:xfrm>
            <a:off x="4417" y="1135"/>
            <a:ext cx="70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01" name="Equation" r:id="rId25" imgW="596880" imgH="228600" progId="Equation.DSMT4">
                    <p:embed/>
                  </p:oleObj>
                </mc:Choice>
                <mc:Fallback>
                  <p:oleObj name="Equation" r:id="rId25" imgW="596880" imgH="228600" progId="Equation.DSMT4">
                    <p:embed/>
                    <p:pic>
                      <p:nvPicPr>
                        <p:cNvPr id="27680" name="Object 24">
                          <a:extLst>
                            <a:ext uri="{FF2B5EF4-FFF2-40B4-BE49-F238E27FC236}">
                              <a16:creationId xmlns:a16="http://schemas.microsoft.com/office/drawing/2014/main" id="{F2246307-0D95-406E-A147-F4DC37A48B3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1135"/>
                          <a:ext cx="70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25">
              <a:extLst>
                <a:ext uri="{FF2B5EF4-FFF2-40B4-BE49-F238E27FC236}">
                  <a16:creationId xmlns:a16="http://schemas.microsoft.com/office/drawing/2014/main" id="{AF19A5EB-E4BF-4792-B418-1466346CC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82182928"/>
                </p:ext>
              </p:extLst>
            </p:nvPr>
          </p:nvGraphicFramePr>
          <p:xfrm>
            <a:off x="4434" y="223"/>
            <a:ext cx="77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02" name="Equation" r:id="rId27" imgW="622080" imgH="228600" progId="Equation.DSMT4">
                    <p:embed/>
                  </p:oleObj>
                </mc:Choice>
                <mc:Fallback>
                  <p:oleObj name="Equation" r:id="rId27" imgW="622080" imgH="228600" progId="Equation.DSMT4">
                    <p:embed/>
                    <p:pic>
                      <p:nvPicPr>
                        <p:cNvPr id="27681" name="Object 25">
                          <a:extLst>
                            <a:ext uri="{FF2B5EF4-FFF2-40B4-BE49-F238E27FC236}">
                              <a16:creationId xmlns:a16="http://schemas.microsoft.com/office/drawing/2014/main" id="{AF19A5EB-E4BF-4792-B418-1466346CC3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223"/>
                          <a:ext cx="77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82" name="Group 62">
              <a:extLst>
                <a:ext uri="{FF2B5EF4-FFF2-40B4-BE49-F238E27FC236}">
                  <a16:creationId xmlns:a16="http://schemas.microsoft.com/office/drawing/2014/main" id="{6123898B-2031-4FD3-A4C7-97522B496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91"/>
              <a:ext cx="1476" cy="1370"/>
              <a:chOff x="4036" y="291"/>
              <a:chExt cx="1476" cy="1370"/>
            </a:xfrm>
          </p:grpSpPr>
          <p:graphicFrame>
            <p:nvGraphicFramePr>
              <p:cNvPr id="27683" name="Object 10">
                <a:extLst>
                  <a:ext uri="{FF2B5EF4-FFF2-40B4-BE49-F238E27FC236}">
                    <a16:creationId xmlns:a16="http://schemas.microsoft.com/office/drawing/2014/main" id="{C61B83F2-378C-4360-A40B-B1EB00865D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4143137"/>
                  </p:ext>
                </p:extLst>
              </p:nvPr>
            </p:nvGraphicFramePr>
            <p:xfrm>
              <a:off x="5224" y="1422"/>
              <a:ext cx="288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03" name="Equation" r:id="rId29" imgW="126720" imgH="139680" progId="Equation.DSMT4">
                      <p:embed/>
                    </p:oleObj>
                  </mc:Choice>
                  <mc:Fallback>
                    <p:oleObj name="Equation" r:id="rId29" imgW="126720" imgH="139680" progId="Equation.DSMT4">
                      <p:embed/>
                      <p:pic>
                        <p:nvPicPr>
                          <p:cNvPr id="27683" name="Object 10">
                            <a:extLst>
                              <a:ext uri="{FF2B5EF4-FFF2-40B4-BE49-F238E27FC236}">
                                <a16:creationId xmlns:a16="http://schemas.microsoft.com/office/drawing/2014/main" id="{C61B83F2-378C-4360-A40B-B1EB00865D2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4" y="1422"/>
                            <a:ext cx="288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4" name="Object 16">
                <a:extLst>
                  <a:ext uri="{FF2B5EF4-FFF2-40B4-BE49-F238E27FC236}">
                    <a16:creationId xmlns:a16="http://schemas.microsoft.com/office/drawing/2014/main" id="{FBA96AFC-6225-4A2B-8BAA-54C915F16D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16375352"/>
                  </p:ext>
                </p:extLst>
              </p:nvPr>
            </p:nvGraphicFramePr>
            <p:xfrm>
              <a:off x="4036" y="291"/>
              <a:ext cx="37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04" name="Equation" r:id="rId31" imgW="139680" imgH="164880" progId="Equation.DSMT4">
                      <p:embed/>
                    </p:oleObj>
                  </mc:Choice>
                  <mc:Fallback>
                    <p:oleObj name="Equation" r:id="rId31" imgW="139680" imgH="164880" progId="Equation.DSMT4">
                      <p:embed/>
                      <p:pic>
                        <p:nvPicPr>
                          <p:cNvPr id="27684" name="Object 16">
                            <a:extLst>
                              <a:ext uri="{FF2B5EF4-FFF2-40B4-BE49-F238E27FC236}">
                                <a16:creationId xmlns:a16="http://schemas.microsoft.com/office/drawing/2014/main" id="{FBA96AFC-6225-4A2B-8BAA-54C915F16D0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6" y="291"/>
                            <a:ext cx="372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5" name="Line 18">
                <a:extLst>
                  <a:ext uri="{FF2B5EF4-FFF2-40B4-BE49-F238E27FC236}">
                    <a16:creationId xmlns:a16="http://schemas.microsoft.com/office/drawing/2014/main" id="{B37273C4-6481-40AC-A974-C83BBFA68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14"/>
                <a:ext cx="11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6" name="Line 19">
                <a:extLst>
                  <a:ext uri="{FF2B5EF4-FFF2-40B4-BE49-F238E27FC236}">
                    <a16:creationId xmlns:a16="http://schemas.microsoft.com/office/drawing/2014/main" id="{19673495-50A6-432A-A5D5-2E8E50050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78"/>
                <a:ext cx="0" cy="10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87" name="Group 61">
                <a:extLst>
                  <a:ext uri="{FF2B5EF4-FFF2-40B4-BE49-F238E27FC236}">
                    <a16:creationId xmlns:a16="http://schemas.microsoft.com/office/drawing/2014/main" id="{A2521F28-A2E9-4DE5-AC84-0C0FAFC62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" y="493"/>
                <a:ext cx="716" cy="691"/>
                <a:chOff x="4486" y="493"/>
                <a:chExt cx="716" cy="691"/>
              </a:xfrm>
            </p:grpSpPr>
            <p:sp>
              <p:nvSpPr>
                <p:cNvPr id="27688" name="Freeform 13">
                  <a:extLst>
                    <a:ext uri="{FF2B5EF4-FFF2-40B4-BE49-F238E27FC236}">
                      <a16:creationId xmlns:a16="http://schemas.microsoft.com/office/drawing/2014/main" id="{5907E7C4-6F08-4663-BCF3-FD6B6A8CE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1103"/>
                  <a:ext cx="706" cy="81"/>
                </a:xfrm>
                <a:custGeom>
                  <a:avLst/>
                  <a:gdLst>
                    <a:gd name="T0" fmla="*/ 0 w 768"/>
                    <a:gd name="T1" fmla="*/ 0 h 112"/>
                    <a:gd name="T2" fmla="*/ 288 w 768"/>
                    <a:gd name="T3" fmla="*/ 96 h 112"/>
                    <a:gd name="T4" fmla="*/ 528 w 768"/>
                    <a:gd name="T5" fmla="*/ 96 h 112"/>
                    <a:gd name="T6" fmla="*/ 768 w 768"/>
                    <a:gd name="T7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8" h="112">
                      <a:moveTo>
                        <a:pt x="0" y="0"/>
                      </a:moveTo>
                      <a:cubicBezTo>
                        <a:pt x="100" y="40"/>
                        <a:pt x="200" y="80"/>
                        <a:pt x="288" y="96"/>
                      </a:cubicBezTo>
                      <a:cubicBezTo>
                        <a:pt x="376" y="112"/>
                        <a:pt x="448" y="112"/>
                        <a:pt x="528" y="96"/>
                      </a:cubicBezTo>
                      <a:cubicBezTo>
                        <a:pt x="608" y="80"/>
                        <a:pt x="728" y="24"/>
                        <a:pt x="768" y="0"/>
                      </a:cubicBezTo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89" name="Freeform 14">
                  <a:extLst>
                    <a:ext uri="{FF2B5EF4-FFF2-40B4-BE49-F238E27FC236}">
                      <a16:creationId xmlns:a16="http://schemas.microsoft.com/office/drawing/2014/main" id="{948B2047-3E36-431A-89B5-4C93E70F2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493"/>
                  <a:ext cx="706" cy="161"/>
                </a:xfrm>
                <a:custGeom>
                  <a:avLst/>
                  <a:gdLst>
                    <a:gd name="T0" fmla="*/ 0 w 768"/>
                    <a:gd name="T1" fmla="*/ 224 h 224"/>
                    <a:gd name="T2" fmla="*/ 192 w 768"/>
                    <a:gd name="T3" fmla="*/ 32 h 224"/>
                    <a:gd name="T4" fmla="*/ 528 w 768"/>
                    <a:gd name="T5" fmla="*/ 32 h 224"/>
                    <a:gd name="T6" fmla="*/ 768 w 768"/>
                    <a:gd name="T7" fmla="*/ 176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8" h="224">
                      <a:moveTo>
                        <a:pt x="0" y="224"/>
                      </a:moveTo>
                      <a:cubicBezTo>
                        <a:pt x="52" y="144"/>
                        <a:pt x="104" y="64"/>
                        <a:pt x="192" y="32"/>
                      </a:cubicBezTo>
                      <a:cubicBezTo>
                        <a:pt x="280" y="0"/>
                        <a:pt x="432" y="8"/>
                        <a:pt x="528" y="32"/>
                      </a:cubicBezTo>
                      <a:cubicBezTo>
                        <a:pt x="624" y="56"/>
                        <a:pt x="728" y="152"/>
                        <a:pt x="768" y="176"/>
                      </a:cubicBezTo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90" name="Freeform 15">
                  <a:extLst>
                    <a:ext uri="{FF2B5EF4-FFF2-40B4-BE49-F238E27FC236}">
                      <a16:creationId xmlns:a16="http://schemas.microsoft.com/office/drawing/2014/main" id="{452DBDE6-73F7-4A18-8C22-4C307A1C6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620"/>
                  <a:ext cx="706" cy="483"/>
                </a:xfrm>
                <a:custGeom>
                  <a:avLst/>
                  <a:gdLst>
                    <a:gd name="T0" fmla="*/ 0 w 768"/>
                    <a:gd name="T1" fmla="*/ 48 h 672"/>
                    <a:gd name="T2" fmla="*/ 0 w 768"/>
                    <a:gd name="T3" fmla="*/ 672 h 672"/>
                    <a:gd name="T4" fmla="*/ 768 w 768"/>
                    <a:gd name="T5" fmla="*/ 672 h 672"/>
                    <a:gd name="T6" fmla="*/ 768 w 768"/>
                    <a:gd name="T7" fmla="*/ 0 h 672"/>
                    <a:gd name="T8" fmla="*/ 0 w 768"/>
                    <a:gd name="T9" fmla="*/ 48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672">
                      <a:moveTo>
                        <a:pt x="0" y="48"/>
                      </a:moveTo>
                      <a:lnTo>
                        <a:pt x="0" y="672"/>
                      </a:lnTo>
                      <a:lnTo>
                        <a:pt x="768" y="672"/>
                      </a:lnTo>
                      <a:lnTo>
                        <a:pt x="768" y="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91" name="Line 20">
                  <a:extLst>
                    <a:ext uri="{FF2B5EF4-FFF2-40B4-BE49-F238E27FC236}">
                      <a16:creationId xmlns:a16="http://schemas.microsoft.com/office/drawing/2014/main" id="{B922BD14-AB82-418A-873D-10156BC2F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6" y="657"/>
                  <a:ext cx="0" cy="4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92" name="Line 21">
                  <a:extLst>
                    <a:ext uri="{FF2B5EF4-FFF2-40B4-BE49-F238E27FC236}">
                      <a16:creationId xmlns:a16="http://schemas.microsoft.com/office/drawing/2014/main" id="{DDD71531-536A-4F99-B3C0-2AD532A1C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02" y="620"/>
                  <a:ext cx="0" cy="4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27693" name="Object 22">
                <a:extLst>
                  <a:ext uri="{FF2B5EF4-FFF2-40B4-BE49-F238E27FC236}">
                    <a16:creationId xmlns:a16="http://schemas.microsoft.com/office/drawing/2014/main" id="{19D5DEEF-DCFF-4C30-93A3-6AA5B0142E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7979851"/>
                  </p:ext>
                </p:extLst>
              </p:nvPr>
            </p:nvGraphicFramePr>
            <p:xfrm>
              <a:off x="5015" y="1398"/>
              <a:ext cx="270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05" name="Equation" r:id="rId33" imgW="126720" imgH="177480" progId="Equation.DSMT4">
                      <p:embed/>
                    </p:oleObj>
                  </mc:Choice>
                  <mc:Fallback>
                    <p:oleObj name="Equation" r:id="rId33" imgW="126720" imgH="177480" progId="Equation.DSMT4">
                      <p:embed/>
                      <p:pic>
                        <p:nvPicPr>
                          <p:cNvPr id="27693" name="Object 22">
                            <a:extLst>
                              <a:ext uri="{FF2B5EF4-FFF2-40B4-BE49-F238E27FC236}">
                                <a16:creationId xmlns:a16="http://schemas.microsoft.com/office/drawing/2014/main" id="{19D5DEEF-DCFF-4C30-93A3-6AA5B0142E6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5" y="1398"/>
                            <a:ext cx="270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4" name="Object 23">
                <a:extLst>
                  <a:ext uri="{FF2B5EF4-FFF2-40B4-BE49-F238E27FC236}">
                    <a16:creationId xmlns:a16="http://schemas.microsoft.com/office/drawing/2014/main" id="{A683C273-F834-4D10-9130-AE05F9DE1C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3077442"/>
                  </p:ext>
                </p:extLst>
              </p:nvPr>
            </p:nvGraphicFramePr>
            <p:xfrm>
              <a:off x="4316" y="1407"/>
              <a:ext cx="252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06" name="Equation" r:id="rId35" imgW="126720" imgH="139680" progId="Equation.DSMT4">
                      <p:embed/>
                    </p:oleObj>
                  </mc:Choice>
                  <mc:Fallback>
                    <p:oleObj name="Equation" r:id="rId35" imgW="126720" imgH="139680" progId="Equation.DSMT4">
                      <p:embed/>
                      <p:pic>
                        <p:nvPicPr>
                          <p:cNvPr id="27694" name="Object 23">
                            <a:extLst>
                              <a:ext uri="{FF2B5EF4-FFF2-40B4-BE49-F238E27FC236}">
                                <a16:creationId xmlns:a16="http://schemas.microsoft.com/office/drawing/2014/main" id="{A683C273-F834-4D10-9130-AE05F9DE1C5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6" y="1407"/>
                            <a:ext cx="252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5" name="Object 26">
                <a:extLst>
                  <a:ext uri="{FF2B5EF4-FFF2-40B4-BE49-F238E27FC236}">
                    <a16:creationId xmlns:a16="http://schemas.microsoft.com/office/drawing/2014/main" id="{A3F014E2-8436-4EAC-B181-0611455061E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25" y="768"/>
              <a:ext cx="19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07" r:id="rId37" imgW="317225" imgH="304536" progId="Equation.3">
                      <p:embed/>
                    </p:oleObj>
                  </mc:Choice>
                  <mc:Fallback>
                    <p:oleObj r:id="rId37" imgW="317225" imgH="304536" progId="Equation.3">
                      <p:embed/>
                      <p:pic>
                        <p:nvPicPr>
                          <p:cNvPr id="27695" name="Object 26">
                            <a:extLst>
                              <a:ext uri="{FF2B5EF4-FFF2-40B4-BE49-F238E27FC236}">
                                <a16:creationId xmlns:a16="http://schemas.microsoft.com/office/drawing/2014/main" id="{A3F014E2-8436-4EAC-B181-0611455061E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5" y="768"/>
                            <a:ext cx="199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96" name="Line 58">
                <a:extLst>
                  <a:ext uri="{FF2B5EF4-FFF2-40B4-BE49-F238E27FC236}">
                    <a16:creationId xmlns:a16="http://schemas.microsoft.com/office/drawing/2014/main" id="{DD90228D-A83C-4EEA-90A7-C00C8428E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9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97" name="Line 59">
                <a:extLst>
                  <a:ext uri="{FF2B5EF4-FFF2-40B4-BE49-F238E27FC236}">
                    <a16:creationId xmlns:a16="http://schemas.microsoft.com/office/drawing/2014/main" id="{6EFB0DDB-898F-4035-8E7D-DF57605D1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9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705" name="矩形 21563">
            <a:extLst>
              <a:ext uri="{FF2B5EF4-FFF2-40B4-BE49-F238E27FC236}">
                <a16:creationId xmlns:a16="http://schemas.microsoft.com/office/drawing/2014/main" id="{3C5BD930-A5B0-4E32-AC6E-6EA57E50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902811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5" grpId="0"/>
      <p:bldP spid="32795" grpId="0"/>
      <p:bldP spid="327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16789996-6A23-4818-8DE0-BFC5BC5D4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92269"/>
              </p:ext>
            </p:extLst>
          </p:nvPr>
        </p:nvGraphicFramePr>
        <p:xfrm>
          <a:off x="1374603" y="980728"/>
          <a:ext cx="5642615" cy="64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0" name="Equation" r:id="rId3" imgW="2603160" imgH="279360" progId="Equation.DSMT4">
                  <p:embed/>
                </p:oleObj>
              </mc:Choice>
              <mc:Fallback>
                <p:oleObj name="Equation" r:id="rId3" imgW="2603160" imgH="279360" progId="Equation.DSMT4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16789996-6A23-4818-8DE0-BFC5BC5D47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603" y="980728"/>
                        <a:ext cx="5642615" cy="64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953D3BA4-18EE-41FC-9CB2-D701C26268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65070"/>
              </p:ext>
            </p:extLst>
          </p:nvPr>
        </p:nvGraphicFramePr>
        <p:xfrm>
          <a:off x="857862" y="1697038"/>
          <a:ext cx="6405213" cy="72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1" name="Equation" r:id="rId5" imgW="2781000" imgH="317160" progId="Equation.DSMT4">
                  <p:embed/>
                </p:oleObj>
              </mc:Choice>
              <mc:Fallback>
                <p:oleObj name="Equation" r:id="rId5" imgW="2781000" imgH="317160" progId="Equation.DSMT4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953D3BA4-18EE-41FC-9CB2-D701C26268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62" y="1697038"/>
                        <a:ext cx="6405213" cy="72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>
            <a:extLst>
              <a:ext uri="{FF2B5EF4-FFF2-40B4-BE49-F238E27FC236}">
                <a16:creationId xmlns:a16="http://schemas.microsoft.com/office/drawing/2014/main" id="{C0F9CD31-A662-48A0-B921-059622B2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44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A6688BAA-9844-4B99-85EA-9368F0313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665766"/>
              </p:ext>
            </p:extLst>
          </p:nvPr>
        </p:nvGraphicFramePr>
        <p:xfrm>
          <a:off x="1324158" y="2374266"/>
          <a:ext cx="4842034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2" name="Equation" r:id="rId7" imgW="2184120" imgH="368280" progId="Equation.DSMT4">
                  <p:embed/>
                </p:oleObj>
              </mc:Choice>
              <mc:Fallback>
                <p:oleObj name="Equation" r:id="rId7" imgW="2184120" imgH="368280" progId="Equation.DSMT4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A6688BAA-9844-4B99-85EA-9368F03138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158" y="2374266"/>
                        <a:ext cx="4842034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>
            <a:extLst>
              <a:ext uri="{FF2B5EF4-FFF2-40B4-BE49-F238E27FC236}">
                <a16:creationId xmlns:a16="http://schemas.microsoft.com/office/drawing/2014/main" id="{CA3545DB-51E0-43B8-B61A-AFBBE2DB0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一般换元公式</a:t>
            </a:r>
          </a:p>
        </p:txBody>
      </p: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304749C2-5086-4407-AC8B-061D7BD2C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109854"/>
              </p:ext>
            </p:extLst>
          </p:nvPr>
        </p:nvGraphicFramePr>
        <p:xfrm>
          <a:off x="2378414" y="3817938"/>
          <a:ext cx="1896184" cy="113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3" name="Equation" r:id="rId9" imgW="761760" imgH="457200" progId="Equation.DSMT4">
                  <p:embed/>
                </p:oleObj>
              </mc:Choice>
              <mc:Fallback>
                <p:oleObj name="Equation" r:id="rId9" imgW="761760" imgH="457200" progId="Equation.DSMT4">
                  <p:embed/>
                  <p:pic>
                    <p:nvPicPr>
                      <p:cNvPr id="62471" name="Object 7">
                        <a:extLst>
                          <a:ext uri="{FF2B5EF4-FFF2-40B4-BE49-F238E27FC236}">
                            <a16:creationId xmlns:a16="http://schemas.microsoft.com/office/drawing/2014/main" id="{304749C2-5086-4407-AC8B-061D7BD2CE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414" y="3817938"/>
                        <a:ext cx="1896184" cy="1136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D5F3CAB2-4869-4EAA-8959-41A8A2AF2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391551"/>
              </p:ext>
            </p:extLst>
          </p:nvPr>
        </p:nvGraphicFramePr>
        <p:xfrm>
          <a:off x="1126641" y="4954587"/>
          <a:ext cx="1682226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4" name="Equation" r:id="rId11" imgW="634680" imgH="203040" progId="Equation.DSMT4">
                  <p:embed/>
                </p:oleObj>
              </mc:Choice>
              <mc:Fallback>
                <p:oleObj name="Equation" r:id="rId11" imgW="634680" imgH="203040" progId="Equation.DSMT4">
                  <p:embed/>
                  <p:pic>
                    <p:nvPicPr>
                      <p:cNvPr id="62475" name="Object 11">
                        <a:extLst>
                          <a:ext uri="{FF2B5EF4-FFF2-40B4-BE49-F238E27FC236}">
                            <a16:creationId xmlns:a16="http://schemas.microsoft.com/office/drawing/2014/main" id="{D5F3CAB2-4869-4EAA-8959-41A8A2AF20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41" y="4954587"/>
                        <a:ext cx="1682226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1AB2D328-783B-4E9B-B5B0-5578891E8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493426"/>
              </p:ext>
            </p:extLst>
          </p:nvPr>
        </p:nvGraphicFramePr>
        <p:xfrm>
          <a:off x="3388733" y="4948237"/>
          <a:ext cx="1792724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5" name="Equation" r:id="rId13" imgW="685800" imgH="203040" progId="Equation.DSMT4">
                  <p:embed/>
                </p:oleObj>
              </mc:Choice>
              <mc:Fallback>
                <p:oleObj name="Equation" r:id="rId13" imgW="685800" imgH="203040" progId="Equation.DSMT4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1AB2D328-783B-4E9B-B5B0-5578891E8F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733" y="4948237"/>
                        <a:ext cx="1792724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Line 13">
            <a:extLst>
              <a:ext uri="{FF2B5EF4-FFF2-40B4-BE49-F238E27FC236}">
                <a16:creationId xmlns:a16="http://schemas.microsoft.com/office/drawing/2014/main" id="{0142B37D-375C-438F-8108-DF666B252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5181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79" name="Object 15">
            <a:extLst>
              <a:ext uri="{FF2B5EF4-FFF2-40B4-BE49-F238E27FC236}">
                <a16:creationId xmlns:a16="http://schemas.microsoft.com/office/drawing/2014/main" id="{13A52C14-32CB-4B13-999C-C4F1FA46A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17885"/>
              </p:ext>
            </p:extLst>
          </p:nvPr>
        </p:nvGraphicFramePr>
        <p:xfrm>
          <a:off x="5643970" y="4726546"/>
          <a:ext cx="2491549" cy="97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6" name="Equation" r:id="rId15" imgW="952200" imgH="419040" progId="Equation.DSMT4">
                  <p:embed/>
                </p:oleObj>
              </mc:Choice>
              <mc:Fallback>
                <p:oleObj name="Equation" r:id="rId15" imgW="952200" imgH="419040" progId="Equation.DSMT4">
                  <p:embed/>
                  <p:pic>
                    <p:nvPicPr>
                      <p:cNvPr id="62479" name="Object 15">
                        <a:extLst>
                          <a:ext uri="{FF2B5EF4-FFF2-40B4-BE49-F238E27FC236}">
                            <a16:creationId xmlns:a16="http://schemas.microsoft.com/office/drawing/2014/main" id="{13A52C14-32CB-4B13-999C-C4F1FA46A4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970" y="4726546"/>
                        <a:ext cx="2491549" cy="970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>
            <a:extLst>
              <a:ext uri="{FF2B5EF4-FFF2-40B4-BE49-F238E27FC236}">
                <a16:creationId xmlns:a16="http://schemas.microsoft.com/office/drawing/2014/main" id="{1166BA77-B1F3-49E3-92B7-99C74A1E6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768" y="4876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0888AD95-64B4-4AB8-BF89-E6BC96AE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62483" name="Object 19">
            <a:extLst>
              <a:ext uri="{FF2B5EF4-FFF2-40B4-BE49-F238E27FC236}">
                <a16:creationId xmlns:a16="http://schemas.microsoft.com/office/drawing/2014/main" id="{EC50CBB4-2BE3-4274-8279-C4EB42CE0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02400"/>
              </p:ext>
            </p:extLst>
          </p:nvPr>
        </p:nvGraphicFramePr>
        <p:xfrm>
          <a:off x="1203325" y="5768862"/>
          <a:ext cx="6393011" cy="73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7" name="Equation" r:id="rId17" imgW="3022560" imgH="317160" progId="Equation.DSMT4">
                  <p:embed/>
                </p:oleObj>
              </mc:Choice>
              <mc:Fallback>
                <p:oleObj name="Equation" r:id="rId17" imgW="3022560" imgH="317160" progId="Equation.DSMT4">
                  <p:embed/>
                  <p:pic>
                    <p:nvPicPr>
                      <p:cNvPr id="62483" name="Object 19">
                        <a:extLst>
                          <a:ext uri="{FF2B5EF4-FFF2-40B4-BE49-F238E27FC236}">
                            <a16:creationId xmlns:a16="http://schemas.microsoft.com/office/drawing/2014/main" id="{EC50CBB4-2BE3-4274-8279-C4EB42CE07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768862"/>
                        <a:ext cx="6393011" cy="73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21">
            <a:extLst>
              <a:ext uri="{FF2B5EF4-FFF2-40B4-BE49-F238E27FC236}">
                <a16:creationId xmlns:a16="http://schemas.microsoft.com/office/drawing/2014/main" id="{8F759169-4ECB-4D9E-8B4C-B93E7C2D6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019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极坐标系情形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若积分区域为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54B789F7-B7D5-4DC8-9878-09B4C8C1C9C8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2219773"/>
            <a:ext cx="2769346" cy="2047427"/>
            <a:chOff x="3418" y="-40"/>
            <a:chExt cx="1939" cy="1432"/>
          </a:xfrm>
        </p:grpSpPr>
        <p:grpSp>
          <p:nvGrpSpPr>
            <p:cNvPr id="28690" name="Group 42">
              <a:extLst>
                <a:ext uri="{FF2B5EF4-FFF2-40B4-BE49-F238E27FC236}">
                  <a16:creationId xmlns:a16="http://schemas.microsoft.com/office/drawing/2014/main" id="{C02F5CC2-B3DD-45C6-A7CF-9AE0006CE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144"/>
              <a:ext cx="1720" cy="1248"/>
              <a:chOff x="3418" y="144"/>
              <a:chExt cx="1720" cy="1248"/>
            </a:xfrm>
          </p:grpSpPr>
          <p:graphicFrame>
            <p:nvGraphicFramePr>
              <p:cNvPr id="28691" name="Object 43">
                <a:extLst>
                  <a:ext uri="{FF2B5EF4-FFF2-40B4-BE49-F238E27FC236}">
                    <a16:creationId xmlns:a16="http://schemas.microsoft.com/office/drawing/2014/main" id="{0C8F20BD-8831-4707-B3A9-D2D7062EBB6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9362842"/>
                  </p:ext>
                </p:extLst>
              </p:nvPr>
            </p:nvGraphicFramePr>
            <p:xfrm>
              <a:off x="3836" y="209"/>
              <a:ext cx="1302" cy="7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58" name="BMP 图像" r:id="rId19" imgW="1333440" imgH="851040" progId="Paint.Picture">
                      <p:embed/>
                    </p:oleObj>
                  </mc:Choice>
                  <mc:Fallback>
                    <p:oleObj name="BMP 图像" r:id="rId19" imgW="1333440" imgH="851040" progId="Paint.Picture">
                      <p:embed/>
                      <p:pic>
                        <p:nvPicPr>
                          <p:cNvPr id="28691" name="Object 43">
                            <a:extLst>
                              <a:ext uri="{FF2B5EF4-FFF2-40B4-BE49-F238E27FC236}">
                                <a16:creationId xmlns:a16="http://schemas.microsoft.com/office/drawing/2014/main" id="{0C8F20BD-8831-4707-B3A9-D2D7062EBB6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6" y="209"/>
                            <a:ext cx="1302" cy="7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2" name="Line 44">
                <a:extLst>
                  <a:ext uri="{FF2B5EF4-FFF2-40B4-BE49-F238E27FC236}">
                    <a16:creationId xmlns:a16="http://schemas.microsoft.com/office/drawing/2014/main" id="{95F3CF0F-3807-4D43-BC57-6AC112C7C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3" name="Line 45">
                <a:extLst>
                  <a:ext uri="{FF2B5EF4-FFF2-40B4-BE49-F238E27FC236}">
                    <a16:creationId xmlns:a16="http://schemas.microsoft.com/office/drawing/2014/main" id="{67EE946E-7511-47E1-8980-406A3E8E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144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4" name="Line 46">
                <a:extLst>
                  <a:ext uri="{FF2B5EF4-FFF2-40B4-BE49-F238E27FC236}">
                    <a16:creationId xmlns:a16="http://schemas.microsoft.com/office/drawing/2014/main" id="{9CEAFFD4-26AD-4720-A34B-DFE097758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81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5" name="Line 47">
                <a:extLst>
                  <a:ext uri="{FF2B5EF4-FFF2-40B4-BE49-F238E27FC236}">
                    <a16:creationId xmlns:a16="http://schemas.microsoft.com/office/drawing/2014/main" id="{831C2A7B-63DA-4FB8-B748-45783F00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960"/>
                <a:ext cx="67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696" name="Object 48">
                <a:extLst>
                  <a:ext uri="{FF2B5EF4-FFF2-40B4-BE49-F238E27FC236}">
                    <a16:creationId xmlns:a16="http://schemas.microsoft.com/office/drawing/2014/main" id="{722C08B6-AFFF-4612-A119-7206B89D4F4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36" y="105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59" r:id="rId21" imgW="139700" imgH="139700" progId="Equation.3">
                      <p:embed/>
                    </p:oleObj>
                  </mc:Choice>
                  <mc:Fallback>
                    <p:oleObj r:id="rId21" imgW="139700" imgH="139700" progId="Equation.3">
                      <p:embed/>
                      <p:pic>
                        <p:nvPicPr>
                          <p:cNvPr id="28696" name="Object 48">
                            <a:extLst>
                              <a:ext uri="{FF2B5EF4-FFF2-40B4-BE49-F238E27FC236}">
                                <a16:creationId xmlns:a16="http://schemas.microsoft.com/office/drawing/2014/main" id="{722C08B6-AFFF-4612-A119-7206B89D4F4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05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7" name="Object 49">
                <a:extLst>
                  <a:ext uri="{FF2B5EF4-FFF2-40B4-BE49-F238E27FC236}">
                    <a16:creationId xmlns:a16="http://schemas.microsoft.com/office/drawing/2014/main" id="{9E769505-CACD-45C4-9936-28AC96B70E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63983672"/>
                  </p:ext>
                </p:extLst>
              </p:nvPr>
            </p:nvGraphicFramePr>
            <p:xfrm>
              <a:off x="3793" y="864"/>
              <a:ext cx="191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60" name="Equation" r:id="rId23" imgW="152280" imgH="203040" progId="Equation.DSMT4">
                      <p:embed/>
                    </p:oleObj>
                  </mc:Choice>
                  <mc:Fallback>
                    <p:oleObj name="Equation" r:id="rId23" imgW="152280" imgH="203040" progId="Equation.DSMT4">
                      <p:embed/>
                      <p:pic>
                        <p:nvPicPr>
                          <p:cNvPr id="28697" name="Object 49">
                            <a:extLst>
                              <a:ext uri="{FF2B5EF4-FFF2-40B4-BE49-F238E27FC236}">
                                <a16:creationId xmlns:a16="http://schemas.microsoft.com/office/drawing/2014/main" id="{9E769505-CACD-45C4-9936-28AC96B70E0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3" y="864"/>
                            <a:ext cx="191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8" name="Arc 50">
                <a:extLst>
                  <a:ext uri="{FF2B5EF4-FFF2-40B4-BE49-F238E27FC236}">
                    <a16:creationId xmlns:a16="http://schemas.microsoft.com/office/drawing/2014/main" id="{2D78D053-9666-4338-89A2-3989F8338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12"/>
                <a:ext cx="48" cy="136"/>
              </a:xfrm>
              <a:custGeom>
                <a:avLst/>
                <a:gdLst>
                  <a:gd name="T0" fmla="*/ -1 w 21600"/>
                  <a:gd name="T1" fmla="*/ 0 h 21600"/>
                  <a:gd name="T2" fmla="*/ 21600 w 21600"/>
                  <a:gd name="T3" fmla="*/ 21600 h 21600"/>
                  <a:gd name="T4" fmla="*/ -1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9" name="Arc 51">
                <a:extLst>
                  <a:ext uri="{FF2B5EF4-FFF2-40B4-BE49-F238E27FC236}">
                    <a16:creationId xmlns:a16="http://schemas.microsoft.com/office/drawing/2014/main" id="{3A86DE3F-3C37-41AF-A6F0-7FB6C5E8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144" cy="192"/>
              </a:xfrm>
              <a:custGeom>
                <a:avLst/>
                <a:gdLst>
                  <a:gd name="T0" fmla="*/ -1 w 21600"/>
                  <a:gd name="T1" fmla="*/ 0 h 21600"/>
                  <a:gd name="T2" fmla="*/ 21600 w 21600"/>
                  <a:gd name="T3" fmla="*/ 21600 h 21600"/>
                  <a:gd name="T4" fmla="*/ -1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700" name="Object 52">
                <a:extLst>
                  <a:ext uri="{FF2B5EF4-FFF2-40B4-BE49-F238E27FC236}">
                    <a16:creationId xmlns:a16="http://schemas.microsoft.com/office/drawing/2014/main" id="{71AD167F-FAF8-4F18-B214-AAA13A38B33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168" y="3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61" r:id="rId25" imgW="317225" imgH="304536" progId="Equation.3">
                      <p:embed/>
                    </p:oleObj>
                  </mc:Choice>
                  <mc:Fallback>
                    <p:oleObj r:id="rId25" imgW="317225" imgH="304536" progId="Equation.3">
                      <p:embed/>
                      <p:pic>
                        <p:nvPicPr>
                          <p:cNvPr id="28700" name="Object 52">
                            <a:extLst>
                              <a:ext uri="{FF2B5EF4-FFF2-40B4-BE49-F238E27FC236}">
                                <a16:creationId xmlns:a16="http://schemas.microsoft.com/office/drawing/2014/main" id="{71AD167F-FAF8-4F18-B214-AAA13A38B33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3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1" name="Object 53">
                <a:extLst>
                  <a:ext uri="{FF2B5EF4-FFF2-40B4-BE49-F238E27FC236}">
                    <a16:creationId xmlns:a16="http://schemas.microsoft.com/office/drawing/2014/main" id="{1B62A09C-70F7-4538-B327-662CF3D4A6C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418" y="1240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562" r:id="rId27" imgW="215619" imgH="240986" progId="Equation.3">
                      <p:embed/>
                    </p:oleObj>
                  </mc:Choice>
                  <mc:Fallback>
                    <p:oleObj r:id="rId27" imgW="215619" imgH="240986" progId="Equation.3">
                      <p:embed/>
                      <p:pic>
                        <p:nvPicPr>
                          <p:cNvPr id="28701" name="Object 53">
                            <a:extLst>
                              <a:ext uri="{FF2B5EF4-FFF2-40B4-BE49-F238E27FC236}">
                                <a16:creationId xmlns:a16="http://schemas.microsoft.com/office/drawing/2014/main" id="{1B62A09C-70F7-4538-B327-662CF3D4A6C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8" y="1240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702" name="Object 54">
              <a:extLst>
                <a:ext uri="{FF2B5EF4-FFF2-40B4-BE49-F238E27FC236}">
                  <a16:creationId xmlns:a16="http://schemas.microsoft.com/office/drawing/2014/main" id="{17F005F6-8BF0-48B3-8091-AE857AA4B8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2931929"/>
                </p:ext>
              </p:extLst>
            </p:nvPr>
          </p:nvGraphicFramePr>
          <p:xfrm>
            <a:off x="4385" y="839"/>
            <a:ext cx="92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63" name="Equation" r:id="rId29" imgW="571320" imgH="228600" progId="Equation.DSMT4">
                    <p:embed/>
                  </p:oleObj>
                </mc:Choice>
                <mc:Fallback>
                  <p:oleObj name="Equation" r:id="rId29" imgW="571320" imgH="228600" progId="Equation.DSMT4">
                    <p:embed/>
                    <p:pic>
                      <p:nvPicPr>
                        <p:cNvPr id="28702" name="Object 54">
                          <a:extLst>
                            <a:ext uri="{FF2B5EF4-FFF2-40B4-BE49-F238E27FC236}">
                              <a16:creationId xmlns:a16="http://schemas.microsoft.com/office/drawing/2014/main" id="{17F005F6-8BF0-48B3-8091-AE857AA4B8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839"/>
                          <a:ext cx="92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3" name="Object 55">
              <a:extLst>
                <a:ext uri="{FF2B5EF4-FFF2-40B4-BE49-F238E27FC236}">
                  <a16:creationId xmlns:a16="http://schemas.microsoft.com/office/drawing/2014/main" id="{A5D98FBA-1DA9-4D84-811B-9AF766B1FB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7771218"/>
                </p:ext>
              </p:extLst>
            </p:nvPr>
          </p:nvGraphicFramePr>
          <p:xfrm>
            <a:off x="4368" y="-40"/>
            <a:ext cx="98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64" name="Equation" r:id="rId31" imgW="583920" imgH="228600" progId="Equation.DSMT4">
                    <p:embed/>
                  </p:oleObj>
                </mc:Choice>
                <mc:Fallback>
                  <p:oleObj name="Equation" r:id="rId31" imgW="583920" imgH="228600" progId="Equation.DSMT4">
                    <p:embed/>
                    <p:pic>
                      <p:nvPicPr>
                        <p:cNvPr id="28703" name="Object 55">
                          <a:extLst>
                            <a:ext uri="{FF2B5EF4-FFF2-40B4-BE49-F238E27FC236}">
                              <a16:creationId xmlns:a16="http://schemas.microsoft.com/office/drawing/2014/main" id="{A5D98FBA-1DA9-4D84-811B-9AF766B1FB1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-40"/>
                          <a:ext cx="98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4" name="Freeform 56">
              <a:extLst>
                <a:ext uri="{FF2B5EF4-FFF2-40B4-BE49-F238E27FC236}">
                  <a16:creationId xmlns:a16="http://schemas.microsoft.com/office/drawing/2014/main" id="{BC8E9031-F4ED-4FFD-A6E9-FC2FDEA0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00"/>
              <a:ext cx="432" cy="160"/>
            </a:xfrm>
            <a:custGeom>
              <a:avLst/>
              <a:gdLst>
                <a:gd name="T0" fmla="*/ 0 w 432"/>
                <a:gd name="T1" fmla="*/ 64 h 160"/>
                <a:gd name="T2" fmla="*/ 336 w 432"/>
                <a:gd name="T3" fmla="*/ 16 h 160"/>
                <a:gd name="T4" fmla="*/ 432 w 432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60">
                  <a:moveTo>
                    <a:pt x="0" y="64"/>
                  </a:moveTo>
                  <a:cubicBezTo>
                    <a:pt x="132" y="32"/>
                    <a:pt x="264" y="0"/>
                    <a:pt x="336" y="16"/>
                  </a:cubicBezTo>
                  <a:cubicBezTo>
                    <a:pt x="408" y="32"/>
                    <a:pt x="420" y="96"/>
                    <a:pt x="432" y="16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521" name="Text Box 57">
            <a:extLst>
              <a:ext uri="{FF2B5EF4-FFF2-40B4-BE49-F238E27FC236}">
                <a16:creationId xmlns:a16="http://schemas.microsoft.com/office/drawing/2014/main" id="{EDC2D1F5-4EB4-4843-A413-D7570FE53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0830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在变换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5DEA4234-A9BD-4FAA-9038-43359F1D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52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0" grpId="0"/>
      <p:bldP spid="62480" grpId="0" build="p"/>
      <p:bldP spid="62481" grpId="0"/>
      <p:bldP spid="62521" grpId="0" build="p"/>
      <p:bldP spid="62522" grpId="0" build="p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09CED69-110D-4F94-9A8E-B6CC7715D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4958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计算步骤及注意事项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CBC077C-3BF2-4B13-B708-A54F3E62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画出积分域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F802C42-BA32-4FD8-96E7-95A013E0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67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选择坐标系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310373D7-7141-4D3A-B64B-C6989DD3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6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确定积分序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89D54FE9-365C-4A99-A637-167F9EE7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05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写出积分限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C4DE4055-6E81-4858-8604-F9639526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276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计算要简便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B51BAC7D-578B-44B4-A787-635823A2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1385888"/>
            <a:ext cx="615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区域边界应尽量多为坐标线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F24682AD-33E9-412D-A668-B576F87B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9891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被积函数关于坐标变量易分离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FC3246EF-756C-4735-BED9-7720BA65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681288"/>
            <a:ext cx="463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积分区域分块最好尽量少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E5A56A48-27A7-48A9-B39B-FFF4C089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3290888"/>
            <a:ext cx="391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二次积分尽量好算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F58CCC2A-8679-48E4-A936-DE768102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3929063"/>
            <a:ext cx="137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图示法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48BCAF9B-47CC-4EED-9E18-348F398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4510088"/>
            <a:ext cx="137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不等式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EF2EE7BF-7FB6-4E74-90C6-F0E5FE7D1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052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先积一条线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后扫积分域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B73ABC43-8DB0-4ADE-BD24-EDC69B8D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105400"/>
            <a:ext cx="550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充分利用对称性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对称定理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3017DDD5-9BF8-49DA-923E-6F009629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732463"/>
            <a:ext cx="355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合理应用换元公式</a:t>
            </a:r>
          </a:p>
        </p:txBody>
      </p:sp>
      <p:sp>
        <p:nvSpPr>
          <p:cNvPr id="34841" name="AutoShape 25">
            <a:extLst>
              <a:ext uri="{FF2B5EF4-FFF2-40B4-BE49-F238E27FC236}">
                <a16:creationId xmlns:a16="http://schemas.microsoft.com/office/drawing/2014/main" id="{D78DD0E3-9114-44EB-8F98-33E26843C48C}"/>
              </a:ext>
            </a:extLst>
          </p:cNvPr>
          <p:cNvSpPr>
            <a:spLocks/>
          </p:cNvSpPr>
          <p:nvPr/>
        </p:nvSpPr>
        <p:spPr bwMode="auto">
          <a:xfrm>
            <a:off x="2555875" y="15573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42" name="AutoShape 26">
            <a:extLst>
              <a:ext uri="{FF2B5EF4-FFF2-40B4-BE49-F238E27FC236}">
                <a16:creationId xmlns:a16="http://schemas.microsoft.com/office/drawing/2014/main" id="{013ADEA2-8596-4691-A553-EB33ADF4DFEF}"/>
              </a:ext>
            </a:extLst>
          </p:cNvPr>
          <p:cNvSpPr>
            <a:spLocks/>
          </p:cNvSpPr>
          <p:nvPr/>
        </p:nvSpPr>
        <p:spPr bwMode="auto">
          <a:xfrm>
            <a:off x="2590800" y="2819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43" name="AutoShape 27">
            <a:extLst>
              <a:ext uri="{FF2B5EF4-FFF2-40B4-BE49-F238E27FC236}">
                <a16:creationId xmlns:a16="http://schemas.microsoft.com/office/drawing/2014/main" id="{831FD19D-52D5-4CAD-BFBD-96F6771D1DDD}"/>
              </a:ext>
            </a:extLst>
          </p:cNvPr>
          <p:cNvSpPr>
            <a:spLocks/>
          </p:cNvSpPr>
          <p:nvPr/>
        </p:nvSpPr>
        <p:spPr bwMode="auto">
          <a:xfrm>
            <a:off x="25908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44" name="AutoShape 28">
            <a:extLst>
              <a:ext uri="{FF2B5EF4-FFF2-40B4-BE49-F238E27FC236}">
                <a16:creationId xmlns:a16="http://schemas.microsoft.com/office/drawing/2014/main" id="{D557B485-9B7D-465B-BB9B-55303B578360}"/>
              </a:ext>
            </a:extLst>
          </p:cNvPr>
          <p:cNvSpPr>
            <a:spLocks/>
          </p:cNvSpPr>
          <p:nvPr/>
        </p:nvSpPr>
        <p:spPr bwMode="auto">
          <a:xfrm>
            <a:off x="259080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2" grpId="0"/>
      <p:bldP spid="34823" grpId="0"/>
      <p:bldP spid="34825" grpId="0"/>
      <p:bldP spid="34826" grpId="0"/>
      <p:bldP spid="34828" grpId="0"/>
      <p:bldP spid="34829" grpId="0"/>
      <p:bldP spid="34831" grpId="0"/>
      <p:bldP spid="34832" grpId="0"/>
      <p:bldP spid="34833" grpId="0"/>
      <p:bldP spid="34835" grpId="0"/>
      <p:bldP spid="34836" grpId="0"/>
      <p:bldP spid="34841" grpId="0" bldLvl="0" animBg="1"/>
      <p:bldP spid="34842" grpId="0" bldLvl="0" animBg="1"/>
      <p:bldP spid="34843" grpId="0" bldLvl="0" animBg="1"/>
      <p:bldP spid="3484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3">
            <a:extLst>
              <a:ext uri="{FF2B5EF4-FFF2-40B4-BE49-F238E27FC236}">
                <a16:creationId xmlns:a16="http://schemas.microsoft.com/office/drawing/2014/main" id="{41D56B35-C46F-4C65-85C2-E3CCCE8B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E2BEB918-40B7-487C-A15A-B3049C00E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09478"/>
              </p:ext>
            </p:extLst>
          </p:nvPr>
        </p:nvGraphicFramePr>
        <p:xfrm>
          <a:off x="1477167" y="1103631"/>
          <a:ext cx="216852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E2BEB918-40B7-487C-A15A-B3049C00E9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167" y="1103631"/>
                        <a:ext cx="216852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5">
            <a:extLst>
              <a:ext uri="{FF2B5EF4-FFF2-40B4-BE49-F238E27FC236}">
                <a16:creationId xmlns:a16="http://schemas.microsoft.com/office/drawing/2014/main" id="{99775318-CC37-4A1C-AABF-A0C21F47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0525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E7B82039-393B-46DE-97E9-25559DE73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115844"/>
              </p:ext>
            </p:extLst>
          </p:nvPr>
        </p:nvGraphicFramePr>
        <p:xfrm>
          <a:off x="3976611" y="900113"/>
          <a:ext cx="225112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7" name="Equation" r:id="rId5" imgW="927000" imgH="330120" progId="Equation.DSMT4">
                  <p:embed/>
                </p:oleObj>
              </mc:Choice>
              <mc:Fallback>
                <p:oleObj name="Equation" r:id="rId5" imgW="927000" imgH="330120" progId="Equation.DSMT4">
                  <p:embed/>
                  <p:pic>
                    <p:nvPicPr>
                      <p:cNvPr id="30724" name="Object 6">
                        <a:extLst>
                          <a:ext uri="{FF2B5EF4-FFF2-40B4-BE49-F238E27FC236}">
                            <a16:creationId xmlns:a16="http://schemas.microsoft.com/office/drawing/2014/main" id="{E7B82039-393B-46DE-97E9-25559DE73C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11" y="900113"/>
                        <a:ext cx="2251126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7">
            <a:extLst>
              <a:ext uri="{FF2B5EF4-FFF2-40B4-BE49-F238E27FC236}">
                <a16:creationId xmlns:a16="http://schemas.microsoft.com/office/drawing/2014/main" id="{B600E145-4680-42AA-899C-BF789297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732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0726" name="Object 8">
            <a:extLst>
              <a:ext uri="{FF2B5EF4-FFF2-40B4-BE49-F238E27FC236}">
                <a16:creationId xmlns:a16="http://schemas.microsoft.com/office/drawing/2014/main" id="{B0FE36F3-C442-44DD-B418-FC260AEDB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071431"/>
              </p:ext>
            </p:extLst>
          </p:nvPr>
        </p:nvGraphicFramePr>
        <p:xfrm>
          <a:off x="914399" y="1683074"/>
          <a:ext cx="3508300" cy="75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8" name="Equation" r:id="rId7" imgW="1523880" imgH="330120" progId="Equation.DSMT4">
                  <p:embed/>
                </p:oleObj>
              </mc:Choice>
              <mc:Fallback>
                <p:oleObj name="Equation" r:id="rId7" imgW="1523880" imgH="330120" progId="Equation.DSMT4">
                  <p:embed/>
                  <p:pic>
                    <p:nvPicPr>
                      <p:cNvPr id="30726" name="Object 8">
                        <a:extLst>
                          <a:ext uri="{FF2B5EF4-FFF2-40B4-BE49-F238E27FC236}">
                            <a16:creationId xmlns:a16="http://schemas.microsoft.com/office/drawing/2014/main" id="{B0FE36F3-C442-44DD-B418-FC260AEDBC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1683074"/>
                        <a:ext cx="3508300" cy="751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>
            <a:extLst>
              <a:ext uri="{FF2B5EF4-FFF2-40B4-BE49-F238E27FC236}">
                <a16:creationId xmlns:a16="http://schemas.microsoft.com/office/drawing/2014/main" id="{FF0DFD8F-FAB6-4521-B556-993D43C8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64AC3655-70AB-4B3B-B3A5-E61209A9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6368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交换积分顺序后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互换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82E99192-A24C-43BB-8A1D-AD43A2CF77EE}"/>
              </a:ext>
            </a:extLst>
          </p:cNvPr>
          <p:cNvGrpSpPr>
            <a:grpSpLocks/>
          </p:cNvGrpSpPr>
          <p:nvPr/>
        </p:nvGrpSpPr>
        <p:grpSpPr bwMode="auto">
          <a:xfrm>
            <a:off x="6734175" y="611188"/>
            <a:ext cx="2116138" cy="2209800"/>
            <a:chOff x="4242" y="240"/>
            <a:chExt cx="1333" cy="1392"/>
          </a:xfrm>
        </p:grpSpPr>
        <p:sp>
          <p:nvSpPr>
            <p:cNvPr id="30730" name="Line 11">
              <a:extLst>
                <a:ext uri="{FF2B5EF4-FFF2-40B4-BE49-F238E27FC236}">
                  <a16:creationId xmlns:a16="http://schemas.microsoft.com/office/drawing/2014/main" id="{8647627B-19FD-48A5-8097-ABCDEA42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92"/>
              <a:ext cx="10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1" name="Line 12">
              <a:extLst>
                <a:ext uri="{FF2B5EF4-FFF2-40B4-BE49-F238E27FC236}">
                  <a16:creationId xmlns:a16="http://schemas.microsoft.com/office/drawing/2014/main" id="{31C59FD8-1DB7-47EA-B222-6FEF11442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88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2" name="Object 13">
              <a:extLst>
                <a:ext uri="{FF2B5EF4-FFF2-40B4-BE49-F238E27FC236}">
                  <a16:creationId xmlns:a16="http://schemas.microsoft.com/office/drawing/2014/main" id="{8F89B378-9BB0-456A-B934-FB3471A75D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6820209"/>
                </p:ext>
              </p:extLst>
            </p:nvPr>
          </p:nvGraphicFramePr>
          <p:xfrm>
            <a:off x="4313" y="1392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9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30732" name="Object 13">
                          <a:extLst>
                            <a:ext uri="{FF2B5EF4-FFF2-40B4-BE49-F238E27FC236}">
                              <a16:creationId xmlns:a16="http://schemas.microsoft.com/office/drawing/2014/main" id="{8F89B378-9BB0-456A-B934-FB3471A75D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1392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14">
              <a:extLst>
                <a:ext uri="{FF2B5EF4-FFF2-40B4-BE49-F238E27FC236}">
                  <a16:creationId xmlns:a16="http://schemas.microsoft.com/office/drawing/2014/main" id="{AC7C976A-FCE1-4150-AFC4-19570976955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0486228"/>
                </p:ext>
              </p:extLst>
            </p:nvPr>
          </p:nvGraphicFramePr>
          <p:xfrm>
            <a:off x="4242" y="240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0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30733" name="Object 14">
                          <a:extLst>
                            <a:ext uri="{FF2B5EF4-FFF2-40B4-BE49-F238E27FC236}">
                              <a16:creationId xmlns:a16="http://schemas.microsoft.com/office/drawing/2014/main" id="{AC7C976A-FCE1-4150-AFC4-19570976955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240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5">
              <a:extLst>
                <a:ext uri="{FF2B5EF4-FFF2-40B4-BE49-F238E27FC236}">
                  <a16:creationId xmlns:a16="http://schemas.microsoft.com/office/drawing/2014/main" id="{59BD5422-4487-4104-A47A-8CBBF9036B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7225524"/>
                </p:ext>
              </p:extLst>
            </p:nvPr>
          </p:nvGraphicFramePr>
          <p:xfrm>
            <a:off x="5376" y="1392"/>
            <a:ext cx="19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1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30734" name="Object 15">
                          <a:extLst>
                            <a:ext uri="{FF2B5EF4-FFF2-40B4-BE49-F238E27FC236}">
                              <a16:creationId xmlns:a16="http://schemas.microsoft.com/office/drawing/2014/main" id="{59BD5422-4487-4104-A47A-8CBBF9036B5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392"/>
                          <a:ext cx="19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Freeform 17">
              <a:extLst>
                <a:ext uri="{FF2B5EF4-FFF2-40B4-BE49-F238E27FC236}">
                  <a16:creationId xmlns:a16="http://schemas.microsoft.com/office/drawing/2014/main" id="{25AA55DD-5D89-4AD8-AAB1-9428EF589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768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  <a:gd name="T4" fmla="*/ 0 w 624"/>
                <a:gd name="T5" fmla="*/ 0 h 624"/>
                <a:gd name="T6" fmla="*/ 0 w 624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  <a:lnTo>
                    <a:pt x="0" y="0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AE50798A-031C-4145-AD87-A0DC30D79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7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7" name="Object 20">
              <a:extLst>
                <a:ext uri="{FF2B5EF4-FFF2-40B4-BE49-F238E27FC236}">
                  <a16:creationId xmlns:a16="http://schemas.microsoft.com/office/drawing/2014/main" id="{3D2D4C5A-774D-40AC-9653-65C7C10EE28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897826"/>
                </p:ext>
              </p:extLst>
            </p:nvPr>
          </p:nvGraphicFramePr>
          <p:xfrm>
            <a:off x="4313" y="6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2" name="Equation" r:id="rId15" imgW="88560" imgH="164880" progId="Equation.DSMT4">
                    <p:embed/>
                  </p:oleObj>
                </mc:Choice>
                <mc:Fallback>
                  <p:oleObj name="Equation" r:id="rId15" imgW="88560" imgH="164880" progId="Equation.DSMT4">
                    <p:embed/>
                    <p:pic>
                      <p:nvPicPr>
                        <p:cNvPr id="30737" name="Object 20">
                          <a:extLst>
                            <a:ext uri="{FF2B5EF4-FFF2-40B4-BE49-F238E27FC236}">
                              <a16:creationId xmlns:a16="http://schemas.microsoft.com/office/drawing/2014/main" id="{3D2D4C5A-774D-40AC-9653-65C7C10EE28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6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1">
              <a:extLst>
                <a:ext uri="{FF2B5EF4-FFF2-40B4-BE49-F238E27FC236}">
                  <a16:creationId xmlns:a16="http://schemas.microsoft.com/office/drawing/2014/main" id="{24F3E15A-F375-4ADB-BC50-C7EA3210CC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0426342"/>
                </p:ext>
              </p:extLst>
            </p:nvPr>
          </p:nvGraphicFramePr>
          <p:xfrm>
            <a:off x="4839" y="960"/>
            <a:ext cx="5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3" name="Equation" r:id="rId17" imgW="368280" imgH="164880" progId="Equation.DSMT4">
                    <p:embed/>
                  </p:oleObj>
                </mc:Choice>
                <mc:Fallback>
                  <p:oleObj name="Equation" r:id="rId17" imgW="368280" imgH="164880" progId="Equation.DSMT4">
                    <p:embed/>
                    <p:pic>
                      <p:nvPicPr>
                        <p:cNvPr id="30738" name="Object 21">
                          <a:extLst>
                            <a:ext uri="{FF2B5EF4-FFF2-40B4-BE49-F238E27FC236}">
                              <a16:creationId xmlns:a16="http://schemas.microsoft.com/office/drawing/2014/main" id="{24F3E15A-F375-4ADB-BC50-C7EA3210CCC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9" y="960"/>
                          <a:ext cx="5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22">
              <a:extLst>
                <a:ext uri="{FF2B5EF4-FFF2-40B4-BE49-F238E27FC236}">
                  <a16:creationId xmlns:a16="http://schemas.microsoft.com/office/drawing/2014/main" id="{F130D954-4B90-4D11-BE7E-6F5762BD9C2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4978226"/>
                </p:ext>
              </p:extLst>
            </p:nvPr>
          </p:nvGraphicFramePr>
          <p:xfrm>
            <a:off x="5045" y="137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4" name="Equation" r:id="rId19" imgW="88560" imgH="164880" progId="Equation.DSMT4">
                    <p:embed/>
                  </p:oleObj>
                </mc:Choice>
                <mc:Fallback>
                  <p:oleObj name="Equation" r:id="rId19" imgW="88560" imgH="164880" progId="Equation.DSMT4">
                    <p:embed/>
                    <p:pic>
                      <p:nvPicPr>
                        <p:cNvPr id="30739" name="Object 22">
                          <a:extLst>
                            <a:ext uri="{FF2B5EF4-FFF2-40B4-BE49-F238E27FC236}">
                              <a16:creationId xmlns:a16="http://schemas.microsoft.com/office/drawing/2014/main" id="{F130D954-4B90-4D11-BE7E-6F5762BD9C2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" y="137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7200AE6D-DD72-4043-8442-7BC17676565A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798638"/>
            <a:ext cx="750887" cy="412750"/>
            <a:chOff x="4279" y="988"/>
            <a:chExt cx="473" cy="260"/>
          </a:xfrm>
        </p:grpSpPr>
        <p:sp>
          <p:nvSpPr>
            <p:cNvPr id="30741" name="Line 23">
              <a:extLst>
                <a:ext uri="{FF2B5EF4-FFF2-40B4-BE49-F238E27FC236}">
                  <a16:creationId xmlns:a16="http://schemas.microsoft.com/office/drawing/2014/main" id="{1D7B4794-3A4D-494C-98F2-449C77C88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42" name="Object 24">
              <a:extLst>
                <a:ext uri="{FF2B5EF4-FFF2-40B4-BE49-F238E27FC236}">
                  <a16:creationId xmlns:a16="http://schemas.microsoft.com/office/drawing/2014/main" id="{07822785-FB1F-4A77-8847-E4ED4C542D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0804146"/>
                </p:ext>
              </p:extLst>
            </p:nvPr>
          </p:nvGraphicFramePr>
          <p:xfrm>
            <a:off x="4279" y="988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5" name="Equation" r:id="rId21" imgW="139680" imgH="164880" progId="Equation.DSMT4">
                    <p:embed/>
                  </p:oleObj>
                </mc:Choice>
                <mc:Fallback>
                  <p:oleObj name="Equation" r:id="rId21" imgW="139680" imgH="164880" progId="Equation.DSMT4">
                    <p:embed/>
                    <p:pic>
                      <p:nvPicPr>
                        <p:cNvPr id="30742" name="Object 24">
                          <a:extLst>
                            <a:ext uri="{FF2B5EF4-FFF2-40B4-BE49-F238E27FC236}">
                              <a16:creationId xmlns:a16="http://schemas.microsoft.com/office/drawing/2014/main" id="{07822785-FB1F-4A77-8847-E4ED4C542DC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988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82E7199F-F1B8-4EA7-A408-9ED894AF045A}"/>
              </a:ext>
            </a:extLst>
          </p:cNvPr>
          <p:cNvGrpSpPr>
            <a:grpSpLocks/>
          </p:cNvGrpSpPr>
          <p:nvPr/>
        </p:nvGrpSpPr>
        <p:grpSpPr bwMode="auto">
          <a:xfrm>
            <a:off x="7199313" y="1449388"/>
            <a:ext cx="317500" cy="1343025"/>
            <a:chOff x="4535" y="768"/>
            <a:chExt cx="200" cy="846"/>
          </a:xfrm>
        </p:grpSpPr>
        <p:sp>
          <p:nvSpPr>
            <p:cNvPr id="30744" name="Line 26">
              <a:extLst>
                <a:ext uri="{FF2B5EF4-FFF2-40B4-BE49-F238E27FC236}">
                  <a16:creationId xmlns:a16="http://schemas.microsoft.com/office/drawing/2014/main" id="{9E4180D7-C488-44A6-82F8-00227C23A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5" name="Line 27">
              <a:extLst>
                <a:ext uri="{FF2B5EF4-FFF2-40B4-BE49-F238E27FC236}">
                  <a16:creationId xmlns:a16="http://schemas.microsoft.com/office/drawing/2014/main" id="{49FC61B7-3E16-4514-B1E4-5AD35F1DC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46" name="Object 28">
              <a:extLst>
                <a:ext uri="{FF2B5EF4-FFF2-40B4-BE49-F238E27FC236}">
                  <a16:creationId xmlns:a16="http://schemas.microsoft.com/office/drawing/2014/main" id="{C3EA1BAD-44C6-4615-90A2-ACD2384214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4761652"/>
                </p:ext>
              </p:extLst>
            </p:nvPr>
          </p:nvGraphicFramePr>
          <p:xfrm>
            <a:off x="4535" y="1392"/>
            <a:ext cx="20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6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30746" name="Object 28">
                          <a:extLst>
                            <a:ext uri="{FF2B5EF4-FFF2-40B4-BE49-F238E27FC236}">
                              <a16:creationId xmlns:a16="http://schemas.microsoft.com/office/drawing/2014/main" id="{C3EA1BAD-44C6-4615-90A2-ACD23842145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1392"/>
                          <a:ext cx="20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5" name="Object 33">
            <a:extLst>
              <a:ext uri="{FF2B5EF4-FFF2-40B4-BE49-F238E27FC236}">
                <a16:creationId xmlns:a16="http://schemas.microsoft.com/office/drawing/2014/main" id="{86A219A7-500E-46C2-B941-57BAE3661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907317"/>
              </p:ext>
            </p:extLst>
          </p:nvPr>
        </p:nvGraphicFramePr>
        <p:xfrm>
          <a:off x="948398" y="3230562"/>
          <a:ext cx="656841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7" name="Equation" r:id="rId25" imgW="2895480" imgH="330120" progId="Equation.DSMT4">
                  <p:embed/>
                </p:oleObj>
              </mc:Choice>
              <mc:Fallback>
                <p:oleObj name="Equation" r:id="rId25" imgW="2895480" imgH="330120" progId="Equation.DSMT4">
                  <p:embed/>
                  <p:pic>
                    <p:nvPicPr>
                      <p:cNvPr id="44065" name="Object 33">
                        <a:extLst>
                          <a:ext uri="{FF2B5EF4-FFF2-40B4-BE49-F238E27FC236}">
                            <a16:creationId xmlns:a16="http://schemas.microsoft.com/office/drawing/2014/main" id="{86A219A7-500E-46C2-B941-57BAE36612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98" y="3230562"/>
                        <a:ext cx="656841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>
            <a:extLst>
              <a:ext uri="{FF2B5EF4-FFF2-40B4-BE49-F238E27FC236}">
                <a16:creationId xmlns:a16="http://schemas.microsoft.com/office/drawing/2014/main" id="{3842023D-72F2-432B-9319-2DC3C8F60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997257"/>
              </p:ext>
            </p:extLst>
          </p:nvPr>
        </p:nvGraphicFramePr>
        <p:xfrm>
          <a:off x="403373" y="4175124"/>
          <a:ext cx="7192963" cy="80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8" name="Equation" r:id="rId27" imgW="3098520" imgH="330120" progId="Equation.DSMT4">
                  <p:embed/>
                </p:oleObj>
              </mc:Choice>
              <mc:Fallback>
                <p:oleObj name="Equation" r:id="rId27" imgW="3098520" imgH="330120" progId="Equation.DSMT4">
                  <p:embed/>
                  <p:pic>
                    <p:nvPicPr>
                      <p:cNvPr id="44068" name="Object 36">
                        <a:extLst>
                          <a:ext uri="{FF2B5EF4-FFF2-40B4-BE49-F238E27FC236}">
                            <a16:creationId xmlns:a16="http://schemas.microsoft.com/office/drawing/2014/main" id="{3842023D-72F2-432B-9319-2DC3C8F609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73" y="4175124"/>
                        <a:ext cx="7192963" cy="808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6" name="Object 44">
            <a:extLst>
              <a:ext uri="{FF2B5EF4-FFF2-40B4-BE49-F238E27FC236}">
                <a16:creationId xmlns:a16="http://schemas.microsoft.com/office/drawing/2014/main" id="{0D1B9DBA-EDFB-4939-B748-5D6D790DF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132181"/>
              </p:ext>
            </p:extLst>
          </p:nvPr>
        </p:nvGraphicFramePr>
        <p:xfrm>
          <a:off x="1178030" y="5134768"/>
          <a:ext cx="7599258" cy="79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9" name="Equation" r:id="rId29" imgW="3098520" imgH="330120" progId="Equation.DSMT4">
                  <p:embed/>
                </p:oleObj>
              </mc:Choice>
              <mc:Fallback>
                <p:oleObj name="Equation" r:id="rId29" imgW="3098520" imgH="330120" progId="Equation.DSMT4">
                  <p:embed/>
                  <p:pic>
                    <p:nvPicPr>
                      <p:cNvPr id="44076" name="Object 44">
                        <a:extLst>
                          <a:ext uri="{FF2B5EF4-FFF2-40B4-BE49-F238E27FC236}">
                            <a16:creationId xmlns:a16="http://schemas.microsoft.com/office/drawing/2014/main" id="{0D1B9DBA-EDFB-4939-B748-5D6D790DFF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30" y="5134768"/>
                        <a:ext cx="7599258" cy="79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7" name="Rectangle 2">
            <a:extLst>
              <a:ext uri="{FF2B5EF4-FFF2-40B4-BE49-F238E27FC236}">
                <a16:creationId xmlns:a16="http://schemas.microsoft.com/office/drawing/2014/main" id="{C89F982A-AA5F-43AE-9A4B-7DDA81CD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88937"/>
            <a:ext cx="1079500" cy="554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A68EDCC-DF05-4EB9-AE9C-86560C74CB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5272" y="507206"/>
            <a:ext cx="4648200" cy="617538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交换下列积分顺序</a:t>
            </a:r>
          </a:p>
        </p:txBody>
      </p:sp>
      <p:graphicFrame>
        <p:nvGraphicFramePr>
          <p:cNvPr id="31746" name="Object 5">
            <a:extLst>
              <a:ext uri="{FF2B5EF4-FFF2-40B4-BE49-F238E27FC236}">
                <a16:creationId xmlns:a16="http://schemas.microsoft.com/office/drawing/2014/main" id="{D0DD5A56-1382-40BD-B85C-61FB511D5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904437"/>
              </p:ext>
            </p:extLst>
          </p:nvPr>
        </p:nvGraphicFramePr>
        <p:xfrm>
          <a:off x="1173795" y="986092"/>
          <a:ext cx="6110609" cy="97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3" name="Equation" r:id="rId3" imgW="2971800" imgH="431640" progId="Equation.DSMT4">
                  <p:embed/>
                </p:oleObj>
              </mc:Choice>
              <mc:Fallback>
                <p:oleObj name="Equation" r:id="rId3" imgW="2971800" imgH="431640" progId="Equation.DSMT4">
                  <p:embed/>
                  <p:pic>
                    <p:nvPicPr>
                      <p:cNvPr id="31746" name="Object 5">
                        <a:extLst>
                          <a:ext uri="{FF2B5EF4-FFF2-40B4-BE49-F238E27FC236}">
                            <a16:creationId xmlns:a16="http://schemas.microsoft.com/office/drawing/2014/main" id="{D0DD5A56-1382-40BD-B85C-61FB511D57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795" y="986092"/>
                        <a:ext cx="6110609" cy="979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68C8BD98-89A0-4E08-92CB-F71B4A86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积分域由两部分组成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0181" name="Object 7">
            <a:extLst>
              <a:ext uri="{FF2B5EF4-FFF2-40B4-BE49-F238E27FC236}">
                <a16:creationId xmlns:a16="http://schemas.microsoft.com/office/drawing/2014/main" id="{06964F0B-BC67-4CC5-AEDB-24BEE711D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384437"/>
              </p:ext>
            </p:extLst>
          </p:nvPr>
        </p:nvGraphicFramePr>
        <p:xfrm>
          <a:off x="971600" y="2498841"/>
          <a:ext cx="5576331" cy="128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4" name="Equation" r:id="rId5" imgW="2552400" imgH="558720" progId="Equation.DSMT4">
                  <p:embed/>
                </p:oleObj>
              </mc:Choice>
              <mc:Fallback>
                <p:oleObj name="Equation" r:id="rId5" imgW="2552400" imgH="558720" progId="Equation.DSMT4">
                  <p:embed/>
                  <p:pic>
                    <p:nvPicPr>
                      <p:cNvPr id="50181" name="Object 7">
                        <a:extLst>
                          <a:ext uri="{FF2B5EF4-FFF2-40B4-BE49-F238E27FC236}">
                            <a16:creationId xmlns:a16="http://schemas.microsoft.com/office/drawing/2014/main" id="{06964F0B-BC67-4CC5-AEDB-24BEE711D1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98841"/>
                        <a:ext cx="5576331" cy="1284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C15C2F61-BD54-4B00-9B0A-8604F098E6E8}"/>
              </a:ext>
            </a:extLst>
          </p:cNvPr>
          <p:cNvGrpSpPr>
            <a:grpSpLocks/>
          </p:cNvGrpSpPr>
          <p:nvPr/>
        </p:nvGrpSpPr>
        <p:grpSpPr bwMode="auto">
          <a:xfrm>
            <a:off x="7021513" y="2430463"/>
            <a:ext cx="1831502" cy="1966912"/>
            <a:chOff x="4272" y="1872"/>
            <a:chExt cx="1282" cy="1376"/>
          </a:xfrm>
        </p:grpSpPr>
        <p:grpSp>
          <p:nvGrpSpPr>
            <p:cNvPr id="31750" name="Group 48">
              <a:extLst>
                <a:ext uri="{FF2B5EF4-FFF2-40B4-BE49-F238E27FC236}">
                  <a16:creationId xmlns:a16="http://schemas.microsoft.com/office/drawing/2014/main" id="{BB872CD8-CB3E-44DF-8184-D9D07DF9F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872"/>
              <a:ext cx="1282" cy="1143"/>
              <a:chOff x="4272" y="1872"/>
              <a:chExt cx="1282" cy="1143"/>
            </a:xfrm>
          </p:grpSpPr>
          <p:sp>
            <p:nvSpPr>
              <p:cNvPr id="31751" name="Arc 18">
                <a:extLst>
                  <a:ext uri="{FF2B5EF4-FFF2-40B4-BE49-F238E27FC236}">
                    <a16:creationId xmlns:a16="http://schemas.microsoft.com/office/drawing/2014/main" id="{02B7C07F-1CEA-4095-B2D9-609168F42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2343"/>
                <a:ext cx="864" cy="646"/>
              </a:xfrm>
              <a:custGeom>
                <a:avLst/>
                <a:gdLst>
                  <a:gd name="T0" fmla="*/ 15843 w 21600"/>
                  <a:gd name="T1" fmla="*/ 0 h 14681"/>
                  <a:gd name="T2" fmla="*/ 21600 w 21600"/>
                  <a:gd name="T3" fmla="*/ 14681 h 14681"/>
                  <a:gd name="T4" fmla="*/ 15843 w 21600"/>
                  <a:gd name="T5" fmla="*/ 0 h 14681"/>
                  <a:gd name="T6" fmla="*/ 21600 w 21600"/>
                  <a:gd name="T7" fmla="*/ 14681 h 14681"/>
                  <a:gd name="T8" fmla="*/ 0 w 21600"/>
                  <a:gd name="T9" fmla="*/ 14681 h 14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14681" fill="none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</a:path>
                  <a:path w="21600" h="14681" stroke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  <a:lnTo>
                      <a:pt x="0" y="14681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2" name="Arc 27">
                <a:extLst>
                  <a:ext uri="{FF2B5EF4-FFF2-40B4-BE49-F238E27FC236}">
                    <a16:creationId xmlns:a16="http://schemas.microsoft.com/office/drawing/2014/main" id="{4A39C344-D198-44B8-BACE-039F6F958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065"/>
                <a:ext cx="871" cy="950"/>
              </a:xfrm>
              <a:custGeom>
                <a:avLst/>
                <a:gdLst>
                  <a:gd name="T0" fmla="*/ -1 w 21751"/>
                  <a:gd name="T1" fmla="*/ 0 h 21600"/>
                  <a:gd name="T2" fmla="*/ 168 w 21751"/>
                  <a:gd name="T3" fmla="*/ 0 h 21600"/>
                  <a:gd name="T4" fmla="*/ 21751 w 21751"/>
                  <a:gd name="T5" fmla="*/ 20751 h 21600"/>
                  <a:gd name="T6" fmla="*/ -1 w 21751"/>
                  <a:gd name="T7" fmla="*/ 0 h 21600"/>
                  <a:gd name="T8" fmla="*/ 168 w 21751"/>
                  <a:gd name="T9" fmla="*/ 0 h 21600"/>
                  <a:gd name="T10" fmla="*/ 21751 w 21751"/>
                  <a:gd name="T11" fmla="*/ 20751 h 21600"/>
                  <a:gd name="T12" fmla="*/ 168 w 21751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51" h="21600" fill="none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</a:path>
                  <a:path w="21751" h="21600" stroke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  <a:lnTo>
                      <a:pt x="168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1753" name="Object 35">
                <a:extLst>
                  <a:ext uri="{FF2B5EF4-FFF2-40B4-BE49-F238E27FC236}">
                    <a16:creationId xmlns:a16="http://schemas.microsoft.com/office/drawing/2014/main" id="{8D9A4C00-B115-4965-A608-F1A8A2F075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8352535"/>
                  </p:ext>
                </p:extLst>
              </p:nvPr>
            </p:nvGraphicFramePr>
            <p:xfrm>
              <a:off x="4585" y="1872"/>
              <a:ext cx="969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85" name="Equation" r:id="rId7" imgW="698400" imgH="228600" progId="Equation.DSMT4">
                      <p:embed/>
                    </p:oleObj>
                  </mc:Choice>
                  <mc:Fallback>
                    <p:oleObj name="Equation" r:id="rId7" imgW="698400" imgH="228600" progId="Equation.DSMT4">
                      <p:embed/>
                      <p:pic>
                        <p:nvPicPr>
                          <p:cNvPr id="31753" name="Object 35">
                            <a:extLst>
                              <a:ext uri="{FF2B5EF4-FFF2-40B4-BE49-F238E27FC236}">
                                <a16:creationId xmlns:a16="http://schemas.microsoft.com/office/drawing/2014/main" id="{8D9A4C00-B115-4965-A608-F1A8A2F0758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5" y="1872"/>
                            <a:ext cx="969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54" name="Object 37">
              <a:extLst>
                <a:ext uri="{FF2B5EF4-FFF2-40B4-BE49-F238E27FC236}">
                  <a16:creationId xmlns:a16="http://schemas.microsoft.com/office/drawing/2014/main" id="{423E0815-832A-4D79-A6CF-AD04C652060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64" y="2607"/>
            <a:ext cx="29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6" r:id="rId9" imgW="215619" imgH="215619" progId="Equation.3">
                    <p:embed/>
                  </p:oleObj>
                </mc:Choice>
                <mc:Fallback>
                  <p:oleObj r:id="rId9" imgW="215619" imgH="215619" progId="Equation.3">
                    <p:embed/>
                    <p:pic>
                      <p:nvPicPr>
                        <p:cNvPr id="31754" name="Object 37">
                          <a:extLst>
                            <a:ext uri="{FF2B5EF4-FFF2-40B4-BE49-F238E27FC236}">
                              <a16:creationId xmlns:a16="http://schemas.microsoft.com/office/drawing/2014/main" id="{423E0815-832A-4D79-A6CF-AD04C652060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07"/>
                          <a:ext cx="29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49">
              <a:extLst>
                <a:ext uri="{FF2B5EF4-FFF2-40B4-BE49-F238E27FC236}">
                  <a16:creationId xmlns:a16="http://schemas.microsoft.com/office/drawing/2014/main" id="{E9AAD0B1-4402-4109-A0B8-D01656203A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0127453"/>
                </p:ext>
              </p:extLst>
            </p:nvPr>
          </p:nvGraphicFramePr>
          <p:xfrm>
            <a:off x="4992" y="2976"/>
            <a:ext cx="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7" name="Equation" r:id="rId11" imgW="317160" imgH="215640" progId="Equation.DSMT4">
                    <p:embed/>
                  </p:oleObj>
                </mc:Choice>
                <mc:Fallback>
                  <p:oleObj name="Equation" r:id="rId11" imgW="317160" imgH="215640" progId="Equation.DSMT4">
                    <p:embed/>
                    <p:pic>
                      <p:nvPicPr>
                        <p:cNvPr id="31755" name="Object 49">
                          <a:extLst>
                            <a:ext uri="{FF2B5EF4-FFF2-40B4-BE49-F238E27FC236}">
                              <a16:creationId xmlns:a16="http://schemas.microsoft.com/office/drawing/2014/main" id="{E9AAD0B1-4402-4109-A0B8-D01656203A1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976"/>
                          <a:ext cx="4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76C9C54B-87C7-44E0-BD2A-BAB4620C2B4F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2133600"/>
            <a:ext cx="1963737" cy="2217738"/>
            <a:chOff x="4320" y="1568"/>
            <a:chExt cx="1374" cy="1552"/>
          </a:xfrm>
        </p:grpSpPr>
        <p:sp>
          <p:nvSpPr>
            <p:cNvPr id="31757" name="Line 26">
              <a:extLst>
                <a:ext uri="{FF2B5EF4-FFF2-40B4-BE49-F238E27FC236}">
                  <a16:creationId xmlns:a16="http://schemas.microsoft.com/office/drawing/2014/main" id="{596DD091-F2A0-43BB-951C-D1E9A76A4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8" name="Line 17">
              <a:extLst>
                <a:ext uri="{FF2B5EF4-FFF2-40B4-BE49-F238E27FC236}">
                  <a16:creationId xmlns:a16="http://schemas.microsoft.com/office/drawing/2014/main" id="{D9D092BF-F24D-4CA2-9FA6-4C1D05F5B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8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59" name="Object 36">
              <a:extLst>
                <a:ext uri="{FF2B5EF4-FFF2-40B4-BE49-F238E27FC236}">
                  <a16:creationId xmlns:a16="http://schemas.microsoft.com/office/drawing/2014/main" id="{58780C1F-9C0B-4611-AC7A-BAE2D3B211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4354820"/>
                </p:ext>
              </p:extLst>
            </p:nvPr>
          </p:nvGraphicFramePr>
          <p:xfrm>
            <a:off x="4406" y="1568"/>
            <a:ext cx="19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8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31759" name="Object 36">
                          <a:extLst>
                            <a:ext uri="{FF2B5EF4-FFF2-40B4-BE49-F238E27FC236}">
                              <a16:creationId xmlns:a16="http://schemas.microsoft.com/office/drawing/2014/main" id="{58780C1F-9C0B-4611-AC7A-BAE2D3B211B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1568"/>
                          <a:ext cx="19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33">
              <a:extLst>
                <a:ext uri="{FF2B5EF4-FFF2-40B4-BE49-F238E27FC236}">
                  <a16:creationId xmlns:a16="http://schemas.microsoft.com/office/drawing/2014/main" id="{89309ABD-1FC5-43F8-AC44-64FD22C57F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4798708"/>
                </p:ext>
              </p:extLst>
            </p:nvPr>
          </p:nvGraphicFramePr>
          <p:xfrm>
            <a:off x="5520" y="292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89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31760" name="Object 33">
                          <a:extLst>
                            <a:ext uri="{FF2B5EF4-FFF2-40B4-BE49-F238E27FC236}">
                              <a16:creationId xmlns:a16="http://schemas.microsoft.com/office/drawing/2014/main" id="{89309ABD-1FC5-43F8-AC44-64FD22C57FF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92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4">
              <a:extLst>
                <a:ext uri="{FF2B5EF4-FFF2-40B4-BE49-F238E27FC236}">
                  <a16:creationId xmlns:a16="http://schemas.microsoft.com/office/drawing/2014/main" id="{5517C29B-34A8-4E71-AB54-AEA858488A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8601041"/>
                </p:ext>
              </p:extLst>
            </p:nvPr>
          </p:nvGraphicFramePr>
          <p:xfrm>
            <a:off x="4320" y="292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0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31761" name="Object 34">
                          <a:extLst>
                            <a:ext uri="{FF2B5EF4-FFF2-40B4-BE49-F238E27FC236}">
                              <a16:creationId xmlns:a16="http://schemas.microsoft.com/office/drawing/2014/main" id="{5517C29B-34A8-4E71-AB54-AEA858488A2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92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E5B0B5D6-920A-4F25-930E-3BBB507672ED}"/>
              </a:ext>
            </a:extLst>
          </p:cNvPr>
          <p:cNvGrpSpPr>
            <a:grpSpLocks/>
          </p:cNvGrpSpPr>
          <p:nvPr/>
        </p:nvGrpSpPr>
        <p:grpSpPr bwMode="auto">
          <a:xfrm>
            <a:off x="6753550" y="2979738"/>
            <a:ext cx="1296663" cy="1371600"/>
            <a:chOff x="4085" y="2256"/>
            <a:chExt cx="907" cy="960"/>
          </a:xfrm>
        </p:grpSpPr>
        <p:grpSp>
          <p:nvGrpSpPr>
            <p:cNvPr id="31763" name="Group 46">
              <a:extLst>
                <a:ext uri="{FF2B5EF4-FFF2-40B4-BE49-F238E27FC236}">
                  <a16:creationId xmlns:a16="http://schemas.microsoft.com/office/drawing/2014/main" id="{DD045CCA-219D-43D9-ACFA-001BB5CBD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352"/>
              <a:ext cx="624" cy="624"/>
              <a:chOff x="4272" y="2352"/>
              <a:chExt cx="624" cy="624"/>
            </a:xfrm>
          </p:grpSpPr>
          <p:sp>
            <p:nvSpPr>
              <p:cNvPr id="31764" name="Freeform 28">
                <a:extLst>
                  <a:ext uri="{FF2B5EF4-FFF2-40B4-BE49-F238E27FC236}">
                    <a16:creationId xmlns:a16="http://schemas.microsoft.com/office/drawing/2014/main" id="{746FB4BB-19C7-421D-91FE-BC7380EB6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624 w 624"/>
                  <a:gd name="T3" fmla="*/ 624 h 624"/>
                  <a:gd name="T4" fmla="*/ 624 w 624"/>
                  <a:gd name="T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65" name="Freeform 25">
                <a:extLst>
                  <a:ext uri="{FF2B5EF4-FFF2-40B4-BE49-F238E27FC236}">
                    <a16:creationId xmlns:a16="http://schemas.microsoft.com/office/drawing/2014/main" id="{6DACEABD-F14D-4A81-B7B5-83B455DB9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352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336 w 624"/>
                  <a:gd name="T3" fmla="*/ 480 h 624"/>
                  <a:gd name="T4" fmla="*/ 624 w 624"/>
                  <a:gd name="T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cubicBezTo>
                      <a:pt x="116" y="604"/>
                      <a:pt x="232" y="584"/>
                      <a:pt x="336" y="480"/>
                    </a:cubicBezTo>
                    <a:cubicBezTo>
                      <a:pt x="440" y="376"/>
                      <a:pt x="532" y="188"/>
                      <a:pt x="62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66" name="Line 22">
                <a:extLst>
                  <a:ext uri="{FF2B5EF4-FFF2-40B4-BE49-F238E27FC236}">
                    <a16:creationId xmlns:a16="http://schemas.microsoft.com/office/drawing/2014/main" id="{0265A909-9D02-4787-8EF8-6059E2C57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767" name="Object 32">
              <a:extLst>
                <a:ext uri="{FF2B5EF4-FFF2-40B4-BE49-F238E27FC236}">
                  <a16:creationId xmlns:a16="http://schemas.microsoft.com/office/drawing/2014/main" id="{DC68F5CB-7054-420B-8FDA-3B0010489F2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0479964"/>
                </p:ext>
              </p:extLst>
            </p:nvPr>
          </p:nvGraphicFramePr>
          <p:xfrm>
            <a:off x="4818" y="2991"/>
            <a:ext cx="17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1"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31767" name="Object 32">
                          <a:extLst>
                            <a:ext uri="{FF2B5EF4-FFF2-40B4-BE49-F238E27FC236}">
                              <a16:creationId xmlns:a16="http://schemas.microsoft.com/office/drawing/2014/main" id="{DC68F5CB-7054-420B-8FDA-3B0010489F2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991"/>
                          <a:ext cx="17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38">
              <a:extLst>
                <a:ext uri="{FF2B5EF4-FFF2-40B4-BE49-F238E27FC236}">
                  <a16:creationId xmlns:a16="http://schemas.microsoft.com/office/drawing/2014/main" id="{284FD427-81A9-4612-9B10-263730C31C4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32" y="2688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2" r:id="rId21" imgW="190252" imgH="215619" progId="Equation.3">
                    <p:embed/>
                  </p:oleObj>
                </mc:Choice>
                <mc:Fallback>
                  <p:oleObj r:id="rId21" imgW="190252" imgH="215619" progId="Equation.3">
                    <p:embed/>
                    <p:pic>
                      <p:nvPicPr>
                        <p:cNvPr id="31768" name="Object 38">
                          <a:extLst>
                            <a:ext uri="{FF2B5EF4-FFF2-40B4-BE49-F238E27FC236}">
                              <a16:creationId xmlns:a16="http://schemas.microsoft.com/office/drawing/2014/main" id="{284FD427-81A9-4612-9B10-263730C31C4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2688"/>
                          <a:ext cx="26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39">
              <a:extLst>
                <a:ext uri="{FF2B5EF4-FFF2-40B4-BE49-F238E27FC236}">
                  <a16:creationId xmlns:a16="http://schemas.microsoft.com/office/drawing/2014/main" id="{2311A0A7-1787-42C6-AABE-D86F59661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207405"/>
                </p:ext>
              </p:extLst>
            </p:nvPr>
          </p:nvGraphicFramePr>
          <p:xfrm>
            <a:off x="4085" y="2448"/>
            <a:ext cx="70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3" name="Equation" r:id="rId23" imgW="507960" imgH="241200" progId="Equation.DSMT4">
                    <p:embed/>
                  </p:oleObj>
                </mc:Choice>
                <mc:Fallback>
                  <p:oleObj name="Equation" r:id="rId23" imgW="507960" imgH="241200" progId="Equation.DSMT4">
                    <p:embed/>
                    <p:pic>
                      <p:nvPicPr>
                        <p:cNvPr id="31769" name="Object 39">
                          <a:extLst>
                            <a:ext uri="{FF2B5EF4-FFF2-40B4-BE49-F238E27FC236}">
                              <a16:creationId xmlns:a16="http://schemas.microsoft.com/office/drawing/2014/main" id="{2311A0A7-1787-42C6-AABE-D86F596613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2448"/>
                          <a:ext cx="70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40">
              <a:extLst>
                <a:ext uri="{FF2B5EF4-FFF2-40B4-BE49-F238E27FC236}">
                  <a16:creationId xmlns:a16="http://schemas.microsoft.com/office/drawing/2014/main" id="{12889CF2-4230-4CA2-AC59-1A9F315802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4733919"/>
                </p:ext>
              </p:extLst>
            </p:nvPr>
          </p:nvGraphicFramePr>
          <p:xfrm>
            <a:off x="4098" y="2256"/>
            <a:ext cx="17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94" name="Equation" r:id="rId25" imgW="126720" imgH="164880" progId="Equation.DSMT4">
                    <p:embed/>
                  </p:oleObj>
                </mc:Choice>
                <mc:Fallback>
                  <p:oleObj name="Equation" r:id="rId25" imgW="126720" imgH="164880" progId="Equation.DSMT4">
                    <p:embed/>
                    <p:pic>
                      <p:nvPicPr>
                        <p:cNvPr id="31770" name="Object 40">
                          <a:extLst>
                            <a:ext uri="{FF2B5EF4-FFF2-40B4-BE49-F238E27FC236}">
                              <a16:creationId xmlns:a16="http://schemas.microsoft.com/office/drawing/2014/main" id="{12889CF2-4230-4CA2-AC59-1A9F3158026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2256"/>
                          <a:ext cx="17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5" name="Object 53">
            <a:extLst>
              <a:ext uri="{FF2B5EF4-FFF2-40B4-BE49-F238E27FC236}">
                <a16:creationId xmlns:a16="http://schemas.microsoft.com/office/drawing/2014/main" id="{F13005EC-6FE4-420B-B03C-8B5B33575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554362"/>
              </p:ext>
            </p:extLst>
          </p:nvPr>
        </p:nvGraphicFramePr>
        <p:xfrm>
          <a:off x="859998" y="3756640"/>
          <a:ext cx="1944638" cy="52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5" name="Equation" r:id="rId27" imgW="939600" imgH="228600" progId="Equation.DSMT4">
                  <p:embed/>
                </p:oleObj>
              </mc:Choice>
              <mc:Fallback>
                <p:oleObj name="Equation" r:id="rId27" imgW="939600" imgH="228600" progId="Equation.DSMT4">
                  <p:embed/>
                  <p:pic>
                    <p:nvPicPr>
                      <p:cNvPr id="50205" name="Object 53">
                        <a:extLst>
                          <a:ext uri="{FF2B5EF4-FFF2-40B4-BE49-F238E27FC236}">
                            <a16:creationId xmlns:a16="http://schemas.microsoft.com/office/drawing/2014/main" id="{F13005EC-6FE4-420B-B03C-8B5B335751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998" y="3756640"/>
                        <a:ext cx="1944638" cy="52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54">
            <a:extLst>
              <a:ext uri="{FF2B5EF4-FFF2-40B4-BE49-F238E27FC236}">
                <a16:creationId xmlns:a16="http://schemas.microsoft.com/office/drawing/2014/main" id="{D5ABC209-1571-4A12-A02C-E355B9332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64447"/>
              </p:ext>
            </p:extLst>
          </p:nvPr>
        </p:nvGraphicFramePr>
        <p:xfrm>
          <a:off x="1632020" y="4351338"/>
          <a:ext cx="3897312" cy="120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6" name="Equation" r:id="rId29" imgW="1460160" imgH="507960" progId="Equation.DSMT4">
                  <p:embed/>
                </p:oleObj>
              </mc:Choice>
              <mc:Fallback>
                <p:oleObj name="Equation" r:id="rId29" imgW="1460160" imgH="507960" progId="Equation.DSMT4">
                  <p:embed/>
                  <p:pic>
                    <p:nvPicPr>
                      <p:cNvPr id="50206" name="Object 54">
                        <a:extLst>
                          <a:ext uri="{FF2B5EF4-FFF2-40B4-BE49-F238E27FC236}">
                            <a16:creationId xmlns:a16="http://schemas.microsoft.com/office/drawing/2014/main" id="{D5ABC209-1571-4A12-A02C-E355B93324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020" y="4351338"/>
                        <a:ext cx="3897312" cy="1201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>
            <a:extLst>
              <a:ext uri="{FF2B5EF4-FFF2-40B4-BE49-F238E27FC236}">
                <a16:creationId xmlns:a16="http://schemas.microsoft.com/office/drawing/2014/main" id="{4C7A2FCE-3B8C-4C4E-AA5E-E83242D5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视为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型区域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0210" name="Object 59">
            <a:extLst>
              <a:ext uri="{FF2B5EF4-FFF2-40B4-BE49-F238E27FC236}">
                <a16:creationId xmlns:a16="http://schemas.microsoft.com/office/drawing/2014/main" id="{E21300F4-1B1F-47CD-992A-D22B91EEA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651040"/>
              </p:ext>
            </p:extLst>
          </p:nvPr>
        </p:nvGraphicFramePr>
        <p:xfrm>
          <a:off x="1041425" y="5413702"/>
          <a:ext cx="6957045" cy="111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7" name="Equation" r:id="rId31" imgW="2717640" imgH="444240" progId="Equation.DSMT4">
                  <p:embed/>
                </p:oleObj>
              </mc:Choice>
              <mc:Fallback>
                <p:oleObj name="Equation" r:id="rId31" imgW="2717640" imgH="444240" progId="Equation.DSMT4">
                  <p:embed/>
                  <p:pic>
                    <p:nvPicPr>
                      <p:cNvPr id="50210" name="Object 59">
                        <a:extLst>
                          <a:ext uri="{FF2B5EF4-FFF2-40B4-BE49-F238E27FC236}">
                            <a16:creationId xmlns:a16="http://schemas.microsoft.com/office/drawing/2014/main" id="{E21300F4-1B1F-47CD-992A-D22B91EEAD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25" y="5413702"/>
                        <a:ext cx="6957045" cy="1111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  <p:bldP spid="154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967BF98-0A5B-4921-8EFE-34A0144BF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33528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交换积分顺序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67" name="Object 11">
            <a:extLst>
              <a:ext uri="{FF2B5EF4-FFF2-40B4-BE49-F238E27FC236}">
                <a16:creationId xmlns:a16="http://schemas.microsoft.com/office/drawing/2014/main" id="{A5E7A8F2-34BC-4E46-A5B3-E4F985C3D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917683"/>
              </p:ext>
            </p:extLst>
          </p:nvPr>
        </p:nvGraphicFramePr>
        <p:xfrm>
          <a:off x="4383405" y="2162174"/>
          <a:ext cx="1790427" cy="9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4" name="Equation" r:id="rId3" imgW="799920" imgH="393480" progId="Equation.DSMT4">
                  <p:embed/>
                </p:oleObj>
              </mc:Choice>
              <mc:Fallback>
                <p:oleObj name="Equation" r:id="rId3" imgW="799920" imgH="393480" progId="Equation.DSMT4">
                  <p:embed/>
                  <p:pic>
                    <p:nvPicPr>
                      <p:cNvPr id="45067" name="Object 11">
                        <a:extLst>
                          <a:ext uri="{FF2B5EF4-FFF2-40B4-BE49-F238E27FC236}">
                            <a16:creationId xmlns:a16="http://schemas.microsoft.com/office/drawing/2014/main" id="{A5E7A8F2-34BC-4E46-A5B3-E4F985C3DA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405" y="2162174"/>
                        <a:ext cx="1790427" cy="95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95B497AB-1E79-4C73-A328-F85773631D4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05000"/>
            <a:ext cx="3211513" cy="2654300"/>
            <a:chOff x="3216" y="1064"/>
            <a:chExt cx="2023" cy="1672"/>
          </a:xfrm>
        </p:grpSpPr>
        <p:sp>
          <p:nvSpPr>
            <p:cNvPr id="32772" name="Line 5">
              <a:extLst>
                <a:ext uri="{FF2B5EF4-FFF2-40B4-BE49-F238E27FC236}">
                  <a16:creationId xmlns:a16="http://schemas.microsoft.com/office/drawing/2014/main" id="{B1AA8AD9-422D-40CD-A281-AC2BE0E6A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152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773" name="Object 12">
              <a:extLst>
                <a:ext uri="{FF2B5EF4-FFF2-40B4-BE49-F238E27FC236}">
                  <a16:creationId xmlns:a16="http://schemas.microsoft.com/office/drawing/2014/main" id="{6C4B665B-B33E-4207-83E5-67D76B01373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8707445"/>
                </p:ext>
              </p:extLst>
            </p:nvPr>
          </p:nvGraphicFramePr>
          <p:xfrm>
            <a:off x="3647" y="1064"/>
            <a:ext cx="106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85" name="Equation" r:id="rId5" imgW="672840" imgH="177480" progId="Equation.DSMT4">
                    <p:embed/>
                  </p:oleObj>
                </mc:Choice>
                <mc:Fallback>
                  <p:oleObj name="Equation" r:id="rId5" imgW="672840" imgH="177480" progId="Equation.DSMT4">
                    <p:embed/>
                    <p:pic>
                      <p:nvPicPr>
                        <p:cNvPr id="32773" name="Object 12">
                          <a:extLst>
                            <a:ext uri="{FF2B5EF4-FFF2-40B4-BE49-F238E27FC236}">
                              <a16:creationId xmlns:a16="http://schemas.microsoft.com/office/drawing/2014/main" id="{6C4B665B-B33E-4207-83E5-67D76B0137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064"/>
                          <a:ext cx="106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74" name="Group 17">
              <a:extLst>
                <a:ext uri="{FF2B5EF4-FFF2-40B4-BE49-F238E27FC236}">
                  <a16:creationId xmlns:a16="http://schemas.microsoft.com/office/drawing/2014/main" id="{96790E4C-819A-400E-8A04-3BACCCED8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344"/>
              <a:ext cx="2023" cy="1152"/>
              <a:chOff x="2688" y="1344"/>
              <a:chExt cx="2023" cy="1152"/>
            </a:xfrm>
          </p:grpSpPr>
          <p:sp>
            <p:nvSpPr>
              <p:cNvPr id="32775" name="Oval 16">
                <a:extLst>
                  <a:ext uri="{FF2B5EF4-FFF2-40B4-BE49-F238E27FC236}">
                    <a16:creationId xmlns:a16="http://schemas.microsoft.com/office/drawing/2014/main" id="{2FB741C9-D9FC-492A-AB01-AEFB1CA16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1152" cy="1152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76" name="Line 4">
                <a:extLst>
                  <a:ext uri="{FF2B5EF4-FFF2-40B4-BE49-F238E27FC236}">
                    <a16:creationId xmlns:a16="http://schemas.microsoft.com/office/drawing/2014/main" id="{6150ECB8-77AF-4AEA-8E15-D5DCDD6FC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20"/>
                <a:ext cx="18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777" name="Object 6">
                <a:extLst>
                  <a:ext uri="{FF2B5EF4-FFF2-40B4-BE49-F238E27FC236}">
                    <a16:creationId xmlns:a16="http://schemas.microsoft.com/office/drawing/2014/main" id="{2920474F-16EC-4339-B9BA-40432C91E5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083104"/>
                  </p:ext>
                </p:extLst>
              </p:nvPr>
            </p:nvGraphicFramePr>
            <p:xfrm>
              <a:off x="2688" y="1824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486" name="Equation" r:id="rId7" imgW="126720" imgH="139680" progId="Equation.DSMT4">
                      <p:embed/>
                    </p:oleObj>
                  </mc:Choice>
                  <mc:Fallback>
                    <p:oleObj name="Equation" r:id="rId7" imgW="126720" imgH="139680" progId="Equation.DSMT4">
                      <p:embed/>
                      <p:pic>
                        <p:nvPicPr>
                          <p:cNvPr id="32777" name="Object 6">
                            <a:extLst>
                              <a:ext uri="{FF2B5EF4-FFF2-40B4-BE49-F238E27FC236}">
                                <a16:creationId xmlns:a16="http://schemas.microsoft.com/office/drawing/2014/main" id="{2920474F-16EC-4339-B9BA-40432C91E54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824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Object 8">
                <a:extLst>
                  <a:ext uri="{FF2B5EF4-FFF2-40B4-BE49-F238E27FC236}">
                    <a16:creationId xmlns:a16="http://schemas.microsoft.com/office/drawing/2014/main" id="{26D268EF-FE9F-4294-9DDB-4C9736721A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215416"/>
                  </p:ext>
                </p:extLst>
              </p:nvPr>
            </p:nvGraphicFramePr>
            <p:xfrm>
              <a:off x="4512" y="1968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487" name="Equation" r:id="rId9" imgW="126720" imgH="139680" progId="Equation.DSMT4">
                      <p:embed/>
                    </p:oleObj>
                  </mc:Choice>
                  <mc:Fallback>
                    <p:oleObj name="Equation" r:id="rId9" imgW="126720" imgH="139680" progId="Equation.DSMT4">
                      <p:embed/>
                      <p:pic>
                        <p:nvPicPr>
                          <p:cNvPr id="32778" name="Object 8">
                            <a:extLst>
                              <a:ext uri="{FF2B5EF4-FFF2-40B4-BE49-F238E27FC236}">
                                <a16:creationId xmlns:a16="http://schemas.microsoft.com/office/drawing/2014/main" id="{26D268EF-FE9F-4294-9DDB-4C9736721A8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968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9" name="Object 13">
                <a:extLst>
                  <a:ext uri="{FF2B5EF4-FFF2-40B4-BE49-F238E27FC236}">
                    <a16:creationId xmlns:a16="http://schemas.microsoft.com/office/drawing/2014/main" id="{5B1BB772-987E-48FB-AA53-9F1BA7E4C7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7898190"/>
                  </p:ext>
                </p:extLst>
              </p:nvPr>
            </p:nvGraphicFramePr>
            <p:xfrm>
              <a:off x="4024" y="1920"/>
              <a:ext cx="20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488" name="Equation" r:id="rId11" imgW="126720" imgH="139680" progId="Equation.DSMT4">
                      <p:embed/>
                    </p:oleObj>
                  </mc:Choice>
                  <mc:Fallback>
                    <p:oleObj name="Equation" r:id="rId11" imgW="126720" imgH="139680" progId="Equation.DSMT4">
                      <p:embed/>
                      <p:pic>
                        <p:nvPicPr>
                          <p:cNvPr id="32779" name="Object 13">
                            <a:extLst>
                              <a:ext uri="{FF2B5EF4-FFF2-40B4-BE49-F238E27FC236}">
                                <a16:creationId xmlns:a16="http://schemas.microsoft.com/office/drawing/2014/main" id="{5B1BB772-987E-48FB-AA53-9F1BA7E4C78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4" y="1920"/>
                            <a:ext cx="20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2780" name="Object 14">
            <a:extLst>
              <a:ext uri="{FF2B5EF4-FFF2-40B4-BE49-F238E27FC236}">
                <a16:creationId xmlns:a16="http://schemas.microsoft.com/office/drawing/2014/main" id="{5C28BA19-4035-4532-9192-A8A2D11ED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731680"/>
              </p:ext>
            </p:extLst>
          </p:nvPr>
        </p:nvGraphicFramePr>
        <p:xfrm>
          <a:off x="3373438" y="412750"/>
          <a:ext cx="4978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9" name="Equation" r:id="rId13" imgW="2108160" imgH="380880" progId="Equation.DSMT4">
                  <p:embed/>
                </p:oleObj>
              </mc:Choice>
              <mc:Fallback>
                <p:oleObj name="Equation" r:id="rId13" imgW="2108160" imgH="380880" progId="Equation.DSMT4">
                  <p:embed/>
                  <p:pic>
                    <p:nvPicPr>
                      <p:cNvPr id="32780" name="Object 14">
                        <a:extLst>
                          <a:ext uri="{FF2B5EF4-FFF2-40B4-BE49-F238E27FC236}">
                            <a16:creationId xmlns:a16="http://schemas.microsoft.com/office/drawing/2014/main" id="{5C28BA19-4035-4532-9192-A8A2D11ED0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412750"/>
                        <a:ext cx="49784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>
            <a:extLst>
              <a:ext uri="{FF2B5EF4-FFF2-40B4-BE49-F238E27FC236}">
                <a16:creationId xmlns:a16="http://schemas.microsoft.com/office/drawing/2014/main" id="{F563776C-1EA9-4D20-A1F7-D398D52B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积分域如图</a:t>
            </a:r>
          </a:p>
        </p:txBody>
      </p:sp>
      <p:sp>
        <p:nvSpPr>
          <p:cNvPr id="45074" name="Arc 18">
            <a:extLst>
              <a:ext uri="{FF2B5EF4-FFF2-40B4-BE49-F238E27FC236}">
                <a16:creationId xmlns:a16="http://schemas.microsoft.com/office/drawing/2014/main" id="{F533EBD1-A51C-4B56-9BDF-747E0478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365375"/>
            <a:ext cx="1317625" cy="1854200"/>
          </a:xfrm>
          <a:custGeom>
            <a:avLst/>
            <a:gdLst>
              <a:gd name="T0" fmla="*/ 15651 w 21600"/>
              <a:gd name="T1" fmla="*/ -1 h 30376"/>
              <a:gd name="T2" fmla="*/ 21600 w 21600"/>
              <a:gd name="T3" fmla="*/ 14886 h 30376"/>
              <a:gd name="T4" fmla="*/ 15053 w 21600"/>
              <a:gd name="T5" fmla="*/ 30375 h 30376"/>
              <a:gd name="T6" fmla="*/ 15651 w 21600"/>
              <a:gd name="T7" fmla="*/ -1 h 30376"/>
              <a:gd name="T8" fmla="*/ 21600 w 21600"/>
              <a:gd name="T9" fmla="*/ 14886 h 30376"/>
              <a:gd name="T10" fmla="*/ 15053 w 21600"/>
              <a:gd name="T11" fmla="*/ 30375 h 30376"/>
              <a:gd name="T12" fmla="*/ 0 w 21600"/>
              <a:gd name="T13" fmla="*/ 14886 h 30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30376" fill="none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38E9F93E-C185-4377-B493-37FE16B69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495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BBE5CB25-FB27-4FE4-8815-3367C25180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2639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7" name="Arc 21">
            <a:extLst>
              <a:ext uri="{FF2B5EF4-FFF2-40B4-BE49-F238E27FC236}">
                <a16:creationId xmlns:a16="http://schemas.microsoft.com/office/drawing/2014/main" id="{74712A20-55CF-4820-AC61-CB57897A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261938" cy="371475"/>
          </a:xfrm>
          <a:custGeom>
            <a:avLst/>
            <a:gdLst>
              <a:gd name="T0" fmla="*/ 15651 w 21600"/>
              <a:gd name="T1" fmla="*/ -1 h 30376"/>
              <a:gd name="T2" fmla="*/ 21600 w 21600"/>
              <a:gd name="T3" fmla="*/ 14886 h 30376"/>
              <a:gd name="T4" fmla="*/ 15053 w 21600"/>
              <a:gd name="T5" fmla="*/ 30375 h 30376"/>
              <a:gd name="T6" fmla="*/ 15651 w 21600"/>
              <a:gd name="T7" fmla="*/ -1 h 30376"/>
              <a:gd name="T8" fmla="*/ 21600 w 21600"/>
              <a:gd name="T9" fmla="*/ 14886 h 30376"/>
              <a:gd name="T10" fmla="*/ 15053 w 21600"/>
              <a:gd name="T11" fmla="*/ 30375 h 30376"/>
              <a:gd name="T12" fmla="*/ 0 w 21600"/>
              <a:gd name="T13" fmla="*/ 14886 h 30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30376" fill="none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</a:path>
              <a:path w="21600" h="30376" stroke="0">
                <a:moveTo>
                  <a:pt x="15651" y="-1"/>
                </a:moveTo>
                <a:cubicBezTo>
                  <a:pt x="19470" y="4015"/>
                  <a:pt x="21600" y="9344"/>
                  <a:pt x="21600" y="14886"/>
                </a:cubicBezTo>
                <a:cubicBezTo>
                  <a:pt x="21600" y="20721"/>
                  <a:pt x="19238" y="26308"/>
                  <a:pt x="15053" y="30375"/>
                </a:cubicBezTo>
                <a:lnTo>
                  <a:pt x="0" y="1488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78" name="Object 22">
            <a:extLst>
              <a:ext uri="{FF2B5EF4-FFF2-40B4-BE49-F238E27FC236}">
                <a16:creationId xmlns:a16="http://schemas.microsoft.com/office/drawing/2014/main" id="{4D92E4D1-483F-4414-9B3A-989F7714D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566524"/>
              </p:ext>
            </p:extLst>
          </p:nvPr>
        </p:nvGraphicFramePr>
        <p:xfrm>
          <a:off x="3071496" y="3498850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0" r:id="rId15" imgW="114052" imgH="126725" progId="Equation.3">
                  <p:embed/>
                </p:oleObj>
              </mc:Choice>
              <mc:Fallback>
                <p:oleObj r:id="rId15" imgW="114052" imgH="126725" progId="Equation.3">
                  <p:embed/>
                  <p:pic>
                    <p:nvPicPr>
                      <p:cNvPr id="45078" name="Object 22">
                        <a:extLst>
                          <a:ext uri="{FF2B5EF4-FFF2-40B4-BE49-F238E27FC236}">
                            <a16:creationId xmlns:a16="http://schemas.microsoft.com/office/drawing/2014/main" id="{4D92E4D1-483F-4414-9B3A-989F7714D4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496" y="3498850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>
            <a:extLst>
              <a:ext uri="{FF2B5EF4-FFF2-40B4-BE49-F238E27FC236}">
                <a16:creationId xmlns:a16="http://schemas.microsoft.com/office/drawing/2014/main" id="{AF416782-99C4-4F64-BEA0-2BB822D7C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36217"/>
              </p:ext>
            </p:extLst>
          </p:nvPr>
        </p:nvGraphicFramePr>
        <p:xfrm>
          <a:off x="3040856" y="2670176"/>
          <a:ext cx="284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1" r:id="rId17" imgW="114052" imgH="126725" progId="Equation.3">
                  <p:embed/>
                </p:oleObj>
              </mc:Choice>
              <mc:Fallback>
                <p:oleObj r:id="rId17" imgW="114052" imgH="126725" progId="Equation.3">
                  <p:embed/>
                  <p:pic>
                    <p:nvPicPr>
                      <p:cNvPr id="45079" name="Object 23">
                        <a:extLst>
                          <a:ext uri="{FF2B5EF4-FFF2-40B4-BE49-F238E27FC236}">
                            <a16:creationId xmlns:a16="http://schemas.microsoft.com/office/drawing/2014/main" id="{AF416782-99C4-4F64-BEA0-2BB822D7C2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856" y="2670176"/>
                        <a:ext cx="284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>
            <a:extLst>
              <a:ext uri="{FF2B5EF4-FFF2-40B4-BE49-F238E27FC236}">
                <a16:creationId xmlns:a16="http://schemas.microsoft.com/office/drawing/2014/main" id="{5B117FE1-9A26-4E83-93F6-CAA2C64DB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643033"/>
              </p:ext>
            </p:extLst>
          </p:nvPr>
        </p:nvGraphicFramePr>
        <p:xfrm>
          <a:off x="1043608" y="4622800"/>
          <a:ext cx="53276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2" name="Equation" r:id="rId19" imgW="1701720" imgH="393480" progId="Equation.DSMT4">
                  <p:embed/>
                </p:oleObj>
              </mc:Choice>
              <mc:Fallback>
                <p:oleObj name="Equation" r:id="rId19" imgW="1701720" imgH="393480" progId="Equation.DSMT4">
                  <p:embed/>
                  <p:pic>
                    <p:nvPicPr>
                      <p:cNvPr id="45086" name="Object 30">
                        <a:extLst>
                          <a:ext uri="{FF2B5EF4-FFF2-40B4-BE49-F238E27FC236}">
                            <a16:creationId xmlns:a16="http://schemas.microsoft.com/office/drawing/2014/main" id="{5B117FE1-9A26-4E83-93F6-CAA2C64DB2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22800"/>
                        <a:ext cx="53276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276BF68-AB1F-45C8-BED4-3C90544A49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4462" y="514351"/>
            <a:ext cx="136525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3794" name="Object 14">
            <a:extLst>
              <a:ext uri="{FF2B5EF4-FFF2-40B4-BE49-F238E27FC236}">
                <a16:creationId xmlns:a16="http://schemas.microsoft.com/office/drawing/2014/main" id="{1DACD2DE-89B8-4D40-9295-06372C04A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84067"/>
              </p:ext>
            </p:extLst>
          </p:nvPr>
        </p:nvGraphicFramePr>
        <p:xfrm>
          <a:off x="1790700" y="476250"/>
          <a:ext cx="53482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4" name="Equation" r:id="rId4" imgW="2044440" imgH="406080" progId="Equation.DSMT4">
                  <p:embed/>
                </p:oleObj>
              </mc:Choice>
              <mc:Fallback>
                <p:oleObj name="Equation" r:id="rId4" imgW="2044440" imgH="406080" progId="Equation.DSMT4">
                  <p:embed/>
                  <p:pic>
                    <p:nvPicPr>
                      <p:cNvPr id="33794" name="Object 14">
                        <a:extLst>
                          <a:ext uri="{FF2B5EF4-FFF2-40B4-BE49-F238E27FC236}">
                            <a16:creationId xmlns:a16="http://schemas.microsoft.com/office/drawing/2014/main" id="{1DACD2DE-89B8-4D40-9295-06372C04AF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6250"/>
                        <a:ext cx="53482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>
            <a:extLst>
              <a:ext uri="{FF2B5EF4-FFF2-40B4-BE49-F238E27FC236}">
                <a16:creationId xmlns:a16="http://schemas.microsoft.com/office/drawing/2014/main" id="{F14FE7B8-1436-41AE-853D-39DBE2C3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94445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化成极坐标为</a:t>
            </a:r>
          </a:p>
        </p:txBody>
      </p:sp>
      <p:graphicFrame>
        <p:nvGraphicFramePr>
          <p:cNvPr id="52245" name="Object 24">
            <a:extLst>
              <a:ext uri="{FF2B5EF4-FFF2-40B4-BE49-F238E27FC236}">
                <a16:creationId xmlns:a16="http://schemas.microsoft.com/office/drawing/2014/main" id="{4F04F741-244F-4C92-8CB7-A1DDB50A6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51653"/>
              </p:ext>
            </p:extLst>
          </p:nvPr>
        </p:nvGraphicFramePr>
        <p:xfrm>
          <a:off x="899592" y="2185565"/>
          <a:ext cx="6271146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5" name="Equation" r:id="rId6" imgW="2565360" imgH="342720" progId="Equation.DSMT4">
                  <p:embed/>
                </p:oleObj>
              </mc:Choice>
              <mc:Fallback>
                <p:oleObj name="Equation" r:id="rId6" imgW="2565360" imgH="342720" progId="Equation.DSMT4">
                  <p:embed/>
                  <p:pic>
                    <p:nvPicPr>
                      <p:cNvPr id="52245" name="Object 24">
                        <a:extLst>
                          <a:ext uri="{FF2B5EF4-FFF2-40B4-BE49-F238E27FC236}">
                            <a16:creationId xmlns:a16="http://schemas.microsoft.com/office/drawing/2014/main" id="{4F04F741-244F-4C92-8CB7-A1DDB50A6D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85565"/>
                        <a:ext cx="6271146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24">
            <a:extLst>
              <a:ext uri="{FF2B5EF4-FFF2-40B4-BE49-F238E27FC236}">
                <a16:creationId xmlns:a16="http://schemas.microsoft.com/office/drawing/2014/main" id="{8B38583F-7C57-41C9-9FA5-FBC77F74B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366722"/>
              </p:ext>
            </p:extLst>
          </p:nvPr>
        </p:nvGraphicFramePr>
        <p:xfrm>
          <a:off x="1191506" y="3846197"/>
          <a:ext cx="7303207" cy="7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6" name="Equation" r:id="rId8" imgW="2984400" imgH="355320" progId="Equation.DSMT4">
                  <p:embed/>
                </p:oleObj>
              </mc:Choice>
              <mc:Fallback>
                <p:oleObj name="Equation" r:id="rId8" imgW="2984400" imgH="355320" progId="Equation.DSMT4">
                  <p:embed/>
                  <p:pic>
                    <p:nvPicPr>
                      <p:cNvPr id="52258" name="Object 24">
                        <a:extLst>
                          <a:ext uri="{FF2B5EF4-FFF2-40B4-BE49-F238E27FC236}">
                            <a16:creationId xmlns:a16="http://schemas.microsoft.com/office/drawing/2014/main" id="{8B38583F-7C57-41C9-9FA5-FBC77F74BA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506" y="3846197"/>
                        <a:ext cx="7303207" cy="785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1" name="Object 24">
            <a:extLst>
              <a:ext uri="{FF2B5EF4-FFF2-40B4-BE49-F238E27FC236}">
                <a16:creationId xmlns:a16="http://schemas.microsoft.com/office/drawing/2014/main" id="{AD5160F7-5CCD-4F3F-BA99-A335A6E68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773756"/>
              </p:ext>
            </p:extLst>
          </p:nvPr>
        </p:nvGraphicFramePr>
        <p:xfrm>
          <a:off x="1187624" y="2977727"/>
          <a:ext cx="770027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7" name="Equation" r:id="rId10" imgW="3149280" imgH="342720" progId="Equation.DSMT4">
                  <p:embed/>
                </p:oleObj>
              </mc:Choice>
              <mc:Fallback>
                <p:oleObj name="Equation" r:id="rId10" imgW="3149280" imgH="342720" progId="Equation.DSMT4">
                  <p:embed/>
                  <p:pic>
                    <p:nvPicPr>
                      <p:cNvPr id="52261" name="Object 24">
                        <a:extLst>
                          <a:ext uri="{FF2B5EF4-FFF2-40B4-BE49-F238E27FC236}">
                            <a16:creationId xmlns:a16="http://schemas.microsoft.com/office/drawing/2014/main" id="{AD5160F7-5CCD-4F3F-BA99-A335A6E684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77727"/>
                        <a:ext cx="770027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24">
            <a:extLst>
              <a:ext uri="{FF2B5EF4-FFF2-40B4-BE49-F238E27FC236}">
                <a16:creationId xmlns:a16="http://schemas.microsoft.com/office/drawing/2014/main" id="{024F087B-ACD3-4472-A42B-FAF41EAEE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887"/>
              </p:ext>
            </p:extLst>
          </p:nvPr>
        </p:nvGraphicFramePr>
        <p:xfrm>
          <a:off x="1214311" y="4709797"/>
          <a:ext cx="5900864" cy="7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8" name="Equation" r:id="rId12" imgW="2412720" imgH="355320" progId="Equation.DSMT4">
                  <p:embed/>
                </p:oleObj>
              </mc:Choice>
              <mc:Fallback>
                <p:oleObj name="Equation" r:id="rId12" imgW="2412720" imgH="355320" progId="Equation.DSMT4">
                  <p:embed/>
                  <p:pic>
                    <p:nvPicPr>
                      <p:cNvPr id="52262" name="Object 24">
                        <a:extLst>
                          <a:ext uri="{FF2B5EF4-FFF2-40B4-BE49-F238E27FC236}">
                            <a16:creationId xmlns:a16="http://schemas.microsoft.com/office/drawing/2014/main" id="{024F087B-ACD3-4472-A42B-FAF41EAEE8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311" y="4709797"/>
                        <a:ext cx="5900864" cy="785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24">
            <a:extLst>
              <a:ext uri="{FF2B5EF4-FFF2-40B4-BE49-F238E27FC236}">
                <a16:creationId xmlns:a16="http://schemas.microsoft.com/office/drawing/2014/main" id="{80E822E2-32CB-4C78-AD53-7CC3C9B1E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92254"/>
              </p:ext>
            </p:extLst>
          </p:nvPr>
        </p:nvGraphicFramePr>
        <p:xfrm>
          <a:off x="1207037" y="5511643"/>
          <a:ext cx="2607726" cy="86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9" name="Equation" r:id="rId14" imgW="1066680" imgH="393480" progId="Equation.DSMT4">
                  <p:embed/>
                </p:oleObj>
              </mc:Choice>
              <mc:Fallback>
                <p:oleObj name="Equation" r:id="rId14" imgW="1066680" imgH="393480" progId="Equation.DSMT4">
                  <p:embed/>
                  <p:pic>
                    <p:nvPicPr>
                      <p:cNvPr id="52263" name="Object 24">
                        <a:extLst>
                          <a:ext uri="{FF2B5EF4-FFF2-40B4-BE49-F238E27FC236}">
                            <a16:creationId xmlns:a16="http://schemas.microsoft.com/office/drawing/2014/main" id="{80E822E2-32CB-4C78-AD53-7CC3C9B1EA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037" y="5511643"/>
                        <a:ext cx="2607726" cy="86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444BA80B-C789-4EA4-9169-5A701F2F3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546941"/>
            <a:ext cx="1866900" cy="74295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34818" name="Text Box 3">
            <a:extLst>
              <a:ext uri="{FF2B5EF4-FFF2-40B4-BE49-F238E27FC236}">
                <a16:creationId xmlns:a16="http://schemas.microsoft.com/office/drawing/2014/main" id="{AB9C5CB0-5204-4E94-8894-F3459EEF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340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轴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轴和直线</a:t>
            </a:r>
          </a:p>
        </p:txBody>
      </p:sp>
      <p:graphicFrame>
        <p:nvGraphicFramePr>
          <p:cNvPr id="34819" name="Object 4">
            <a:extLst>
              <a:ext uri="{FF2B5EF4-FFF2-40B4-BE49-F238E27FC236}">
                <a16:creationId xmlns:a16="http://schemas.microsoft.com/office/drawing/2014/main" id="{85BBFB53-E903-4CE9-ADF8-F7A220C2E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150313"/>
              </p:ext>
            </p:extLst>
          </p:nvPr>
        </p:nvGraphicFramePr>
        <p:xfrm>
          <a:off x="548616" y="1242453"/>
          <a:ext cx="1206501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4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34819" name="Object 4">
                        <a:extLst>
                          <a:ext uri="{FF2B5EF4-FFF2-40B4-BE49-F238E27FC236}">
                            <a16:creationId xmlns:a16="http://schemas.microsoft.com/office/drawing/2014/main" id="{85BBFB53-E903-4CE9-ADF8-F7A220C2EE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16" y="1242453"/>
                        <a:ext cx="1206501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5">
            <a:extLst>
              <a:ext uri="{FF2B5EF4-FFF2-40B4-BE49-F238E27FC236}">
                <a16:creationId xmlns:a16="http://schemas.microsoft.com/office/drawing/2014/main" id="{C89BF41B-AA51-4EED-89AF-AA73F9582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所围成的闭域</a:t>
            </a:r>
            <a:r>
              <a:rPr lang="en-US" altLang="zh-CN" b="1"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9B98BAEC-498F-41BF-A33E-7EE2FED1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66888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34CEB756-EEDD-47D7-BB2C-996E0BC7A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606205"/>
              </p:ext>
            </p:extLst>
          </p:nvPr>
        </p:nvGraphicFramePr>
        <p:xfrm>
          <a:off x="1695456" y="1847025"/>
          <a:ext cx="2705096" cy="45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5" name="Equation" r:id="rId5" imgW="1257120" imgH="177480" progId="Equation.DSMT4">
                  <p:embed/>
                </p:oleObj>
              </mc:Choice>
              <mc:Fallback>
                <p:oleObj name="Equation" r:id="rId5" imgW="1257120" imgH="177480" progId="Equation.DSMT4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34CEB756-EEDD-47D7-BB2C-996E0BC7A4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6" y="1847025"/>
                        <a:ext cx="2705096" cy="45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>
            <a:extLst>
              <a:ext uri="{FF2B5EF4-FFF2-40B4-BE49-F238E27FC236}">
                <a16:creationId xmlns:a16="http://schemas.microsoft.com/office/drawing/2014/main" id="{55111EBF-C0B0-4B6E-B037-67AA01920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752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3F9A2B33-1AB0-49BB-8239-7C2D57682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59979"/>
              </p:ext>
            </p:extLst>
          </p:nvPr>
        </p:nvGraphicFramePr>
        <p:xfrm>
          <a:off x="1531938" y="2314576"/>
          <a:ext cx="4608516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6"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3F9A2B33-1AB0-49BB-8239-7C2D57682F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314576"/>
                        <a:ext cx="4608516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9B2DB527-383D-4489-82FB-9D97D23EE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722005"/>
              </p:ext>
            </p:extLst>
          </p:nvPr>
        </p:nvGraphicFramePr>
        <p:xfrm>
          <a:off x="1194348" y="3209930"/>
          <a:ext cx="4321176" cy="11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7" name="Equation" r:id="rId9" imgW="1688760" imgH="482400" progId="Equation.DSMT4">
                  <p:embed/>
                </p:oleObj>
              </mc:Choice>
              <mc:Fallback>
                <p:oleObj name="Equation" r:id="rId9" imgW="1688760" imgH="482400" progId="Equation.DSMT4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9B2DB527-383D-4489-82FB-9D97D23EE8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348" y="3209930"/>
                        <a:ext cx="4321176" cy="110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C218ACEF-5899-4057-B2AF-73A5C6CF5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861461"/>
              </p:ext>
            </p:extLst>
          </p:nvPr>
        </p:nvGraphicFramePr>
        <p:xfrm>
          <a:off x="831850" y="4232278"/>
          <a:ext cx="7259639" cy="11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8" name="Equation" r:id="rId11" imgW="3276360" imgH="444240" progId="Equation.DSMT4">
                  <p:embed/>
                </p:oleObj>
              </mc:Choice>
              <mc:Fallback>
                <p:oleObj name="Equation" r:id="rId11" imgW="3276360" imgH="444240" progId="Equation.DSMT4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C218ACEF-5899-4057-B2AF-73A5C6CF50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232278"/>
                        <a:ext cx="7259639" cy="110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20B8A6BB-4422-4BE7-A081-505709905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58220"/>
              </p:ext>
            </p:extLst>
          </p:nvPr>
        </p:nvGraphicFramePr>
        <p:xfrm>
          <a:off x="1981200" y="5259389"/>
          <a:ext cx="4003676" cy="96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9" name="Equation" r:id="rId13" imgW="1739880" imgH="393480" progId="Equation.DSMT4">
                  <p:embed/>
                </p:oleObj>
              </mc:Choice>
              <mc:Fallback>
                <p:oleObj name="Equation" r:id="rId13" imgW="1739880" imgH="393480" progId="Equation.DSMT4">
                  <p:embed/>
                  <p:pic>
                    <p:nvPicPr>
                      <p:cNvPr id="75790" name="Object 14">
                        <a:extLst>
                          <a:ext uri="{FF2B5EF4-FFF2-40B4-BE49-F238E27FC236}">
                            <a16:creationId xmlns:a16="http://schemas.microsoft.com/office/drawing/2014/main" id="{20B8A6BB-4422-4BE7-A081-5057099054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9389"/>
                        <a:ext cx="4003676" cy="969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2D641558-7FF1-4A9B-B4D5-9B3CF62CF9BE}"/>
              </a:ext>
            </a:extLst>
          </p:cNvPr>
          <p:cNvGrpSpPr>
            <a:grpSpLocks/>
          </p:cNvGrpSpPr>
          <p:nvPr/>
        </p:nvGrpSpPr>
        <p:grpSpPr bwMode="auto">
          <a:xfrm>
            <a:off x="6705604" y="1136650"/>
            <a:ext cx="1828801" cy="1530350"/>
            <a:chOff x="4224" y="624"/>
            <a:chExt cx="1152" cy="964"/>
          </a:xfrm>
        </p:grpSpPr>
        <p:grpSp>
          <p:nvGrpSpPr>
            <p:cNvPr id="34832" name="Group 17">
              <a:extLst>
                <a:ext uri="{FF2B5EF4-FFF2-40B4-BE49-F238E27FC236}">
                  <a16:creationId xmlns:a16="http://schemas.microsoft.com/office/drawing/2014/main" id="{E1FC6AF2-8087-44B8-AD6A-3AC8B1A0E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624"/>
              <a:ext cx="1152" cy="964"/>
              <a:chOff x="4224" y="624"/>
              <a:chExt cx="1152" cy="964"/>
            </a:xfrm>
          </p:grpSpPr>
          <p:sp>
            <p:nvSpPr>
              <p:cNvPr id="34833" name="Line 18">
                <a:extLst>
                  <a:ext uri="{FF2B5EF4-FFF2-40B4-BE49-F238E27FC236}">
                    <a16:creationId xmlns:a16="http://schemas.microsoft.com/office/drawing/2014/main" id="{000F8D14-25C7-43A3-9C2A-7897D4FEE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34" name="AutoShape 19">
                <a:extLst>
                  <a:ext uri="{FF2B5EF4-FFF2-40B4-BE49-F238E27FC236}">
                    <a16:creationId xmlns:a16="http://schemas.microsoft.com/office/drawing/2014/main" id="{624118A5-E928-4834-9D8C-A9D10FC40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868"/>
                <a:ext cx="480" cy="48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4835" name="Object 20">
                <a:extLst>
                  <a:ext uri="{FF2B5EF4-FFF2-40B4-BE49-F238E27FC236}">
                    <a16:creationId xmlns:a16="http://schemas.microsoft.com/office/drawing/2014/main" id="{836333C4-9132-4125-9405-BE4B03CC80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0881216"/>
                  </p:ext>
                </p:extLst>
              </p:nvPr>
            </p:nvGraphicFramePr>
            <p:xfrm>
              <a:off x="4584" y="859"/>
              <a:ext cx="7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30" name="Equation" r:id="rId15" imgW="583920" imgH="203040" progId="Equation.DSMT4">
                      <p:embed/>
                    </p:oleObj>
                  </mc:Choice>
                  <mc:Fallback>
                    <p:oleObj name="Equation" r:id="rId15" imgW="583920" imgH="203040" progId="Equation.DSMT4">
                      <p:embed/>
                      <p:pic>
                        <p:nvPicPr>
                          <p:cNvPr id="34835" name="Object 20">
                            <a:extLst>
                              <a:ext uri="{FF2B5EF4-FFF2-40B4-BE49-F238E27FC236}">
                                <a16:creationId xmlns:a16="http://schemas.microsoft.com/office/drawing/2014/main" id="{836333C4-9132-4125-9405-BE4B03CC807C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4" y="859"/>
                            <a:ext cx="79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6" name="Object 21">
                <a:extLst>
                  <a:ext uri="{FF2B5EF4-FFF2-40B4-BE49-F238E27FC236}">
                    <a16:creationId xmlns:a16="http://schemas.microsoft.com/office/drawing/2014/main" id="{76364E77-14BE-4D13-BCA2-0C9FEE001B9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32" y="1060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31" r:id="rId17" imgW="164885" imgH="164885" progId="Equation.3">
                      <p:embed/>
                    </p:oleObj>
                  </mc:Choice>
                  <mc:Fallback>
                    <p:oleObj r:id="rId17" imgW="164885" imgH="164885" progId="Equation.3">
                      <p:embed/>
                      <p:pic>
                        <p:nvPicPr>
                          <p:cNvPr id="34836" name="Object 21">
                            <a:extLst>
                              <a:ext uri="{FF2B5EF4-FFF2-40B4-BE49-F238E27FC236}">
                                <a16:creationId xmlns:a16="http://schemas.microsoft.com/office/drawing/2014/main" id="{76364E77-14BE-4D13-BCA2-0C9FEE001B9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2" y="1060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7" name="Object 22">
                <a:extLst>
                  <a:ext uri="{FF2B5EF4-FFF2-40B4-BE49-F238E27FC236}">
                    <a16:creationId xmlns:a16="http://schemas.microsoft.com/office/drawing/2014/main" id="{7CC576A7-A0FD-4981-A699-C0AEEB93E9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552817"/>
                  </p:ext>
                </p:extLst>
              </p:nvPr>
            </p:nvGraphicFramePr>
            <p:xfrm>
              <a:off x="5033" y="134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32" name="Equation" r:id="rId19" imgW="126720" imgH="139680" progId="Equation.DSMT4">
                      <p:embed/>
                    </p:oleObj>
                  </mc:Choice>
                  <mc:Fallback>
                    <p:oleObj name="Equation" r:id="rId19" imgW="126720" imgH="139680" progId="Equation.DSMT4">
                      <p:embed/>
                      <p:pic>
                        <p:nvPicPr>
                          <p:cNvPr id="34837" name="Object 22">
                            <a:extLst>
                              <a:ext uri="{FF2B5EF4-FFF2-40B4-BE49-F238E27FC236}">
                                <a16:creationId xmlns:a16="http://schemas.microsoft.com/office/drawing/2014/main" id="{7CC576A7-A0FD-4981-A699-C0AEEB93E93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134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8" name="Object 23">
                <a:extLst>
                  <a:ext uri="{FF2B5EF4-FFF2-40B4-BE49-F238E27FC236}">
                    <a16:creationId xmlns:a16="http://schemas.microsoft.com/office/drawing/2014/main" id="{FDB6497B-2B7C-499A-A65A-EE41A8DECA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3292180"/>
                  </p:ext>
                </p:extLst>
              </p:nvPr>
            </p:nvGraphicFramePr>
            <p:xfrm>
              <a:off x="4336" y="1348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33" name="Equation" r:id="rId21" imgW="126720" imgH="139680" progId="Equation.DSMT4">
                      <p:embed/>
                    </p:oleObj>
                  </mc:Choice>
                  <mc:Fallback>
                    <p:oleObj name="Equation" r:id="rId21" imgW="126720" imgH="139680" progId="Equation.DSMT4">
                      <p:embed/>
                      <p:pic>
                        <p:nvPicPr>
                          <p:cNvPr id="34838" name="Object 23">
                            <a:extLst>
                              <a:ext uri="{FF2B5EF4-FFF2-40B4-BE49-F238E27FC236}">
                                <a16:creationId xmlns:a16="http://schemas.microsoft.com/office/drawing/2014/main" id="{FDB6497B-2B7C-499A-A65A-EE41A8DECAD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1348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9" name="Object 24">
                <a:extLst>
                  <a:ext uri="{FF2B5EF4-FFF2-40B4-BE49-F238E27FC236}">
                    <a16:creationId xmlns:a16="http://schemas.microsoft.com/office/drawing/2014/main" id="{43B42FF7-BF13-4E39-B062-B7B95A432F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73787196"/>
                  </p:ext>
                </p:extLst>
              </p:nvPr>
            </p:nvGraphicFramePr>
            <p:xfrm>
              <a:off x="4224" y="624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034" name="Equation" r:id="rId23" imgW="139680" imgH="164880" progId="Equation.DSMT4">
                      <p:embed/>
                    </p:oleObj>
                  </mc:Choice>
                  <mc:Fallback>
                    <p:oleObj name="Equation" r:id="rId23" imgW="139680" imgH="164880" progId="Equation.DSMT4">
                      <p:embed/>
                      <p:pic>
                        <p:nvPicPr>
                          <p:cNvPr id="34839" name="Object 24">
                            <a:extLst>
                              <a:ext uri="{FF2B5EF4-FFF2-40B4-BE49-F238E27FC236}">
                                <a16:creationId xmlns:a16="http://schemas.microsoft.com/office/drawing/2014/main" id="{43B42FF7-BF13-4E39-B062-B7B95A432FF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624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40" name="Line 25">
              <a:extLst>
                <a:ext uri="{FF2B5EF4-FFF2-40B4-BE49-F238E27FC236}">
                  <a16:creationId xmlns:a16="http://schemas.microsoft.com/office/drawing/2014/main" id="{16EC3597-22CC-46A6-B388-2C2BF1E7C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6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4847" name="Object 43">
            <a:extLst>
              <a:ext uri="{FF2B5EF4-FFF2-40B4-BE49-F238E27FC236}">
                <a16:creationId xmlns:a16="http://schemas.microsoft.com/office/drawing/2014/main" id="{CAB62072-EEBB-4432-976F-4F40770E1A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4830"/>
              </p:ext>
            </p:extLst>
          </p:nvPr>
        </p:nvGraphicFramePr>
        <p:xfrm>
          <a:off x="2389091" y="184990"/>
          <a:ext cx="238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5" name="Equation" r:id="rId25" imgW="1002960" imgH="431640" progId="Equation.DSMT4">
                  <p:embed/>
                </p:oleObj>
              </mc:Choice>
              <mc:Fallback>
                <p:oleObj name="Equation" r:id="rId25" imgW="1002960" imgH="431640" progId="Equation.DSMT4">
                  <p:embed/>
                  <p:pic>
                    <p:nvPicPr>
                      <p:cNvPr id="34847" name="Object 43">
                        <a:extLst>
                          <a:ext uri="{FF2B5EF4-FFF2-40B4-BE49-F238E27FC236}">
                            <a16:creationId xmlns:a16="http://schemas.microsoft.com/office/drawing/2014/main" id="{CAB62072-EEBB-4432-976F-4F40770E1A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091" y="184990"/>
                        <a:ext cx="238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>
            <a:extLst>
              <a:ext uri="{FF2B5EF4-FFF2-40B4-BE49-F238E27FC236}">
                <a16:creationId xmlns:a16="http://schemas.microsoft.com/office/drawing/2014/main" id="{CE09D9CA-5F4A-4922-BB8F-9B44E3AF97F2}"/>
              </a:ext>
            </a:extLst>
          </p:cNvPr>
          <p:cNvGrpSpPr>
            <a:grpSpLocks/>
          </p:cNvGrpSpPr>
          <p:nvPr/>
        </p:nvGrpSpPr>
        <p:grpSpPr bwMode="auto">
          <a:xfrm>
            <a:off x="6505576" y="2663826"/>
            <a:ext cx="2573338" cy="1709738"/>
            <a:chOff x="3970" y="1632"/>
            <a:chExt cx="1621" cy="1077"/>
          </a:xfrm>
        </p:grpSpPr>
        <p:sp>
          <p:nvSpPr>
            <p:cNvPr id="34849" name="Line 26">
              <a:extLst>
                <a:ext uri="{FF2B5EF4-FFF2-40B4-BE49-F238E27FC236}">
                  <a16:creationId xmlns:a16="http://schemas.microsoft.com/office/drawing/2014/main" id="{F7BFC119-41C1-459E-BE64-66CD1B66C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95"/>
              <a:ext cx="125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50" name="AutoShape 28">
              <a:extLst>
                <a:ext uri="{FF2B5EF4-FFF2-40B4-BE49-F238E27FC236}">
                  <a16:creationId xmlns:a16="http://schemas.microsoft.com/office/drawing/2014/main" id="{F89E6568-40B1-42CE-BBC2-E1F6D2184C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272" y="1919"/>
              <a:ext cx="483" cy="586"/>
            </a:xfrm>
            <a:prstGeom prst="rtTriangl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51" name="AutoShape 29">
              <a:extLst>
                <a:ext uri="{FF2B5EF4-FFF2-40B4-BE49-F238E27FC236}">
                  <a16:creationId xmlns:a16="http://schemas.microsoft.com/office/drawing/2014/main" id="{D5DD391C-7707-4198-8627-C98854EACD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2" y="1919"/>
              <a:ext cx="435" cy="586"/>
            </a:xfrm>
            <a:prstGeom prst="rtTriangl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52" name="Object 30">
              <a:extLst>
                <a:ext uri="{FF2B5EF4-FFF2-40B4-BE49-F238E27FC236}">
                  <a16:creationId xmlns:a16="http://schemas.microsoft.com/office/drawing/2014/main" id="{7E58FBA9-34E8-4967-9DF8-AD7D2E854B1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40" y="2023"/>
            <a:ext cx="2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36" r:id="rId27" imgW="406048" imgH="329914" progId="Equation.3">
                    <p:embed/>
                  </p:oleObj>
                </mc:Choice>
                <mc:Fallback>
                  <p:oleObj r:id="rId27" imgW="406048" imgH="329914" progId="Equation.3">
                    <p:embed/>
                    <p:pic>
                      <p:nvPicPr>
                        <p:cNvPr id="34852" name="Object 30">
                          <a:extLst>
                            <a:ext uri="{FF2B5EF4-FFF2-40B4-BE49-F238E27FC236}">
                              <a16:creationId xmlns:a16="http://schemas.microsoft.com/office/drawing/2014/main" id="{7E58FBA9-34E8-4967-9DF8-AD7D2E854B1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023"/>
                          <a:ext cx="2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31">
              <a:extLst>
                <a:ext uri="{FF2B5EF4-FFF2-40B4-BE49-F238E27FC236}">
                  <a16:creationId xmlns:a16="http://schemas.microsoft.com/office/drawing/2014/main" id="{6C1EA102-40CC-4397-B3AA-D5CCD61B92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3415454"/>
                </p:ext>
              </p:extLst>
            </p:nvPr>
          </p:nvGraphicFramePr>
          <p:xfrm>
            <a:off x="4841" y="1691"/>
            <a:ext cx="50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37" name="Equation" r:id="rId29" imgW="342720" imgH="177480" progId="Equation.DSMT4">
                    <p:embed/>
                  </p:oleObj>
                </mc:Choice>
                <mc:Fallback>
                  <p:oleObj name="Equation" r:id="rId29" imgW="342720" imgH="177480" progId="Equation.DSMT4">
                    <p:embed/>
                    <p:pic>
                      <p:nvPicPr>
                        <p:cNvPr id="34853" name="Object 31">
                          <a:extLst>
                            <a:ext uri="{FF2B5EF4-FFF2-40B4-BE49-F238E27FC236}">
                              <a16:creationId xmlns:a16="http://schemas.microsoft.com/office/drawing/2014/main" id="{6C1EA102-40CC-4397-B3AA-D5CCD61B927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" y="1691"/>
                          <a:ext cx="50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32">
              <a:extLst>
                <a:ext uri="{FF2B5EF4-FFF2-40B4-BE49-F238E27FC236}">
                  <a16:creationId xmlns:a16="http://schemas.microsoft.com/office/drawing/2014/main" id="{401D27E5-0BED-423B-A306-E4559C4DECC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6716072"/>
                </p:ext>
              </p:extLst>
            </p:nvPr>
          </p:nvGraphicFramePr>
          <p:xfrm>
            <a:off x="4969" y="2194"/>
            <a:ext cx="4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38" name="Equation" r:id="rId31" imgW="342720" imgH="139680" progId="Equation.DSMT4">
                    <p:embed/>
                  </p:oleObj>
                </mc:Choice>
                <mc:Fallback>
                  <p:oleObj name="Equation" r:id="rId31" imgW="342720" imgH="139680" progId="Equation.DSMT4">
                    <p:embed/>
                    <p:pic>
                      <p:nvPicPr>
                        <p:cNvPr id="34854" name="Object 32">
                          <a:extLst>
                            <a:ext uri="{FF2B5EF4-FFF2-40B4-BE49-F238E27FC236}">
                              <a16:creationId xmlns:a16="http://schemas.microsoft.com/office/drawing/2014/main" id="{401D27E5-0BED-423B-A306-E4559C4DECC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2194"/>
                          <a:ext cx="4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33">
              <a:extLst>
                <a:ext uri="{FF2B5EF4-FFF2-40B4-BE49-F238E27FC236}">
                  <a16:creationId xmlns:a16="http://schemas.microsoft.com/office/drawing/2014/main" id="{CD09608F-713A-40FE-B609-98A36B12BF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3351470"/>
                </p:ext>
              </p:extLst>
            </p:nvPr>
          </p:nvGraphicFramePr>
          <p:xfrm>
            <a:off x="3970" y="2212"/>
            <a:ext cx="59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39" name="Equation" r:id="rId33" imgW="431640" imgH="139680" progId="Equation.DSMT4">
                    <p:embed/>
                  </p:oleObj>
                </mc:Choice>
                <mc:Fallback>
                  <p:oleObj name="Equation" r:id="rId33" imgW="431640" imgH="139680" progId="Equation.DSMT4">
                    <p:embed/>
                    <p:pic>
                      <p:nvPicPr>
                        <p:cNvPr id="34855" name="Object 33">
                          <a:extLst>
                            <a:ext uri="{FF2B5EF4-FFF2-40B4-BE49-F238E27FC236}">
                              <a16:creationId xmlns:a16="http://schemas.microsoft.com/office/drawing/2014/main" id="{CD09608F-713A-40FE-B609-98A36B12BF3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212"/>
                          <a:ext cx="59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34">
              <a:extLst>
                <a:ext uri="{FF2B5EF4-FFF2-40B4-BE49-F238E27FC236}">
                  <a16:creationId xmlns:a16="http://schemas.microsoft.com/office/drawing/2014/main" id="{717322D1-5D6E-44A3-AA52-9326C2DA116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7214797"/>
                </p:ext>
              </p:extLst>
            </p:nvPr>
          </p:nvGraphicFramePr>
          <p:xfrm>
            <a:off x="5314" y="2495"/>
            <a:ext cx="27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40" name="Equation" r:id="rId35" imgW="126720" imgH="139680" progId="Equation.DSMT4">
                    <p:embed/>
                  </p:oleObj>
                </mc:Choice>
                <mc:Fallback>
                  <p:oleObj name="Equation" r:id="rId35" imgW="126720" imgH="139680" progId="Equation.DSMT4">
                    <p:embed/>
                    <p:pic>
                      <p:nvPicPr>
                        <p:cNvPr id="34856" name="Object 34">
                          <a:extLst>
                            <a:ext uri="{FF2B5EF4-FFF2-40B4-BE49-F238E27FC236}">
                              <a16:creationId xmlns:a16="http://schemas.microsoft.com/office/drawing/2014/main" id="{717322D1-5D6E-44A3-AA52-9326C2DA116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2495"/>
                          <a:ext cx="27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35">
              <a:extLst>
                <a:ext uri="{FF2B5EF4-FFF2-40B4-BE49-F238E27FC236}">
                  <a16:creationId xmlns:a16="http://schemas.microsoft.com/office/drawing/2014/main" id="{6AAA5E9C-1241-4D3A-A8B1-1C1E088446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6087593"/>
                </p:ext>
              </p:extLst>
            </p:nvPr>
          </p:nvGraphicFramePr>
          <p:xfrm>
            <a:off x="4619" y="2470"/>
            <a:ext cx="2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41" name="Equation" r:id="rId37" imgW="126720" imgH="139680" progId="Equation.DSMT4">
                    <p:embed/>
                  </p:oleObj>
                </mc:Choice>
                <mc:Fallback>
                  <p:oleObj name="Equation" r:id="rId37" imgW="126720" imgH="139680" progId="Equation.DSMT4">
                    <p:embed/>
                    <p:pic>
                      <p:nvPicPr>
                        <p:cNvPr id="34857" name="Object 35">
                          <a:extLst>
                            <a:ext uri="{FF2B5EF4-FFF2-40B4-BE49-F238E27FC236}">
                              <a16:creationId xmlns:a16="http://schemas.microsoft.com/office/drawing/2014/main" id="{6AAA5E9C-1241-4D3A-A8B1-1C1E088446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2470"/>
                          <a:ext cx="2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36">
              <a:extLst>
                <a:ext uri="{FF2B5EF4-FFF2-40B4-BE49-F238E27FC236}">
                  <a16:creationId xmlns:a16="http://schemas.microsoft.com/office/drawing/2014/main" id="{55621D12-67C3-47B5-AE7E-3A70C3351A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4461609"/>
                </p:ext>
              </p:extLst>
            </p:nvPr>
          </p:nvGraphicFramePr>
          <p:xfrm>
            <a:off x="4544" y="1632"/>
            <a:ext cx="25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42" name="Equation" r:id="rId39" imgW="114120" imgH="139680" progId="Equation.DSMT4">
                    <p:embed/>
                  </p:oleObj>
                </mc:Choice>
                <mc:Fallback>
                  <p:oleObj name="Equation" r:id="rId39" imgW="114120" imgH="139680" progId="Equation.DSMT4">
                    <p:embed/>
                    <p:pic>
                      <p:nvPicPr>
                        <p:cNvPr id="34858" name="Object 36">
                          <a:extLst>
                            <a:ext uri="{FF2B5EF4-FFF2-40B4-BE49-F238E27FC236}">
                              <a16:creationId xmlns:a16="http://schemas.microsoft.com/office/drawing/2014/main" id="{55621D12-67C3-47B5-AE7E-3A70C3351AD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1632"/>
                          <a:ext cx="25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9" name="Line 27">
              <a:extLst>
                <a:ext uri="{FF2B5EF4-FFF2-40B4-BE49-F238E27FC236}">
                  <a16:creationId xmlns:a16="http://schemas.microsoft.com/office/drawing/2014/main" id="{AADF227E-A682-48CB-A12C-3AE45356C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80"/>
              <a:ext cx="1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49154">
            <a:extLst>
              <a:ext uri="{FF2B5EF4-FFF2-40B4-BE49-F238E27FC236}">
                <a16:creationId xmlns:a16="http://schemas.microsoft.com/office/drawing/2014/main" id="{0B777EE9-72B4-47D8-95FE-30B43481D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曲顶柱体体积可以应用计算“平行截面面积为已知的立体求体积”的方法</a:t>
            </a:r>
          </a:p>
        </p:txBody>
      </p:sp>
      <p:grpSp>
        <p:nvGrpSpPr>
          <p:cNvPr id="49189" name="组合 49188">
            <a:extLst>
              <a:ext uri="{FF2B5EF4-FFF2-40B4-BE49-F238E27FC236}">
                <a16:creationId xmlns:a16="http://schemas.microsoft.com/office/drawing/2014/main" id="{D5618445-14CC-4465-80B4-3D1834AB7FB4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557338"/>
            <a:ext cx="3581400" cy="2452687"/>
            <a:chOff x="1610" y="981"/>
            <a:chExt cx="2256" cy="1545"/>
          </a:xfrm>
        </p:grpSpPr>
        <p:graphicFrame>
          <p:nvGraphicFramePr>
            <p:cNvPr id="6147" name="对象 49156">
              <a:extLst>
                <a:ext uri="{FF2B5EF4-FFF2-40B4-BE49-F238E27FC236}">
                  <a16:creationId xmlns:a16="http://schemas.microsoft.com/office/drawing/2014/main" id="{46617431-B0B1-4295-82B4-72696B265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981"/>
            <a:ext cx="2256" cy="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68" r:id="rId3" imgW="3990476" imgH="2734057" progId="Paint.Picture">
                    <p:embed/>
                  </p:oleObj>
                </mc:Choice>
                <mc:Fallback>
                  <p:oleObj r:id="rId3" imgW="3990476" imgH="2734057" progId="Paint.Picture">
                    <p:embed/>
                    <p:pic>
                      <p:nvPicPr>
                        <p:cNvPr id="6147" name="对象 49156">
                          <a:extLst>
                            <a:ext uri="{FF2B5EF4-FFF2-40B4-BE49-F238E27FC236}">
                              <a16:creationId xmlns:a16="http://schemas.microsoft.com/office/drawing/2014/main" id="{46617431-B0B1-4295-82B4-72696B265C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81"/>
                          <a:ext cx="2256" cy="1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对象 49160">
              <a:extLst>
                <a:ext uri="{FF2B5EF4-FFF2-40B4-BE49-F238E27FC236}">
                  <a16:creationId xmlns:a16="http://schemas.microsoft.com/office/drawing/2014/main" id="{EDAEB2C3-843C-4A9C-99D4-4C728B4685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071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69" r:id="rId5" imgW="215900" imgH="266700" progId="Equation.3">
                    <p:embed/>
                  </p:oleObj>
                </mc:Choice>
                <mc:Fallback>
                  <p:oleObj r:id="rId5" imgW="215900" imgH="266700" progId="Equation.3">
                    <p:embed/>
                    <p:pic>
                      <p:nvPicPr>
                        <p:cNvPr id="6148" name="对象 49160">
                          <a:extLst>
                            <a:ext uri="{FF2B5EF4-FFF2-40B4-BE49-F238E27FC236}">
                              <a16:creationId xmlns:a16="http://schemas.microsoft.com/office/drawing/2014/main" id="{EDAEB2C3-843C-4A9C-99D4-4C728B4685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071"/>
                          <a:ext cx="1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对象 49161">
              <a:extLst>
                <a:ext uri="{FF2B5EF4-FFF2-40B4-BE49-F238E27FC236}">
                  <a16:creationId xmlns:a16="http://schemas.microsoft.com/office/drawing/2014/main" id="{7CAC18FC-0330-4405-B0B2-E8735E422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706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0" r:id="rId7" imgW="266584" imgH="330057" progId="Equation.3">
                    <p:embed/>
                  </p:oleObj>
                </mc:Choice>
                <mc:Fallback>
                  <p:oleObj r:id="rId7" imgW="266584" imgH="330057" progId="Equation.3">
                    <p:embed/>
                    <p:pic>
                      <p:nvPicPr>
                        <p:cNvPr id="6149" name="对象 49161">
                          <a:extLst>
                            <a:ext uri="{FF2B5EF4-FFF2-40B4-BE49-F238E27FC236}">
                              <a16:creationId xmlns:a16="http://schemas.microsoft.com/office/drawing/2014/main" id="{7CAC18FC-0330-4405-B0B2-E8735E4220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706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对象 49162">
              <a:extLst>
                <a:ext uri="{FF2B5EF4-FFF2-40B4-BE49-F238E27FC236}">
                  <a16:creationId xmlns:a16="http://schemas.microsoft.com/office/drawing/2014/main" id="{D173617A-4D85-471F-80C8-A0823727BD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251"/>
            <a:ext cx="132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1" r:id="rId9" imgW="266700" imgH="254000" progId="Equation.3">
                    <p:embed/>
                  </p:oleObj>
                </mc:Choice>
                <mc:Fallback>
                  <p:oleObj r:id="rId9" imgW="266700" imgH="254000" progId="Equation.3">
                    <p:embed/>
                    <p:pic>
                      <p:nvPicPr>
                        <p:cNvPr id="6150" name="对象 49162">
                          <a:extLst>
                            <a:ext uri="{FF2B5EF4-FFF2-40B4-BE49-F238E27FC236}">
                              <a16:creationId xmlns:a16="http://schemas.microsoft.com/office/drawing/2014/main" id="{D173617A-4D85-471F-80C8-A0823727BD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51"/>
                          <a:ext cx="132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6" name="文本框 49175">
            <a:extLst>
              <a:ext uri="{FF2B5EF4-FFF2-40B4-BE49-F238E27FC236}">
                <a16:creationId xmlns:a16="http://schemas.microsoft.com/office/drawing/2014/main" id="{8302C989-32AE-4E73-9952-18DD654C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370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pSp>
        <p:nvGrpSpPr>
          <p:cNvPr id="49179" name="组合 49178">
            <a:extLst>
              <a:ext uri="{FF2B5EF4-FFF2-40B4-BE49-F238E27FC236}">
                <a16:creationId xmlns:a16="http://schemas.microsoft.com/office/drawing/2014/main" id="{4AC8E357-AA5D-4ACA-877E-291F9F202A40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3141663"/>
            <a:ext cx="2854325" cy="960437"/>
            <a:chOff x="812" y="2478"/>
            <a:chExt cx="1798" cy="605"/>
          </a:xfrm>
        </p:grpSpPr>
        <p:sp>
          <p:nvSpPr>
            <p:cNvPr id="6153" name="直接连接符 49165">
              <a:extLst>
                <a:ext uri="{FF2B5EF4-FFF2-40B4-BE49-F238E27FC236}">
                  <a16:creationId xmlns:a16="http://schemas.microsoft.com/office/drawing/2014/main" id="{9F0B32C4-3AE6-45A9-A8CC-432874B9B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2" y="2478"/>
              <a:ext cx="76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4" name="Object 6">
              <a:extLst>
                <a:ext uri="{FF2B5EF4-FFF2-40B4-BE49-F238E27FC236}">
                  <a16:creationId xmlns:a16="http://schemas.microsoft.com/office/drawing/2014/main" id="{179E6DD0-C94A-480E-B3E7-B39D338446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9137308"/>
                </p:ext>
              </p:extLst>
            </p:nvPr>
          </p:nvGraphicFramePr>
          <p:xfrm>
            <a:off x="812" y="2708"/>
            <a:ext cx="98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2" name="Equation" r:id="rId11" imgW="596880" imgH="228600" progId="Equation.DSMT4">
                    <p:embed/>
                  </p:oleObj>
                </mc:Choice>
                <mc:Fallback>
                  <p:oleObj name="Equation" r:id="rId11" imgW="596880" imgH="228600" progId="Equation.DSMT4">
                    <p:embed/>
                    <p:pic>
                      <p:nvPicPr>
                        <p:cNvPr id="6154" name="Object 6">
                          <a:extLst>
                            <a:ext uri="{FF2B5EF4-FFF2-40B4-BE49-F238E27FC236}">
                              <a16:creationId xmlns:a16="http://schemas.microsoft.com/office/drawing/2014/main" id="{179E6DD0-C94A-480E-B3E7-B39D3384469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2708"/>
                          <a:ext cx="98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5" name="组合 49184">
            <a:extLst>
              <a:ext uri="{FF2B5EF4-FFF2-40B4-BE49-F238E27FC236}">
                <a16:creationId xmlns:a16="http://schemas.microsoft.com/office/drawing/2014/main" id="{F2BFBDAF-C347-4EEA-9DE6-F9CCDA392466}"/>
              </a:ext>
            </a:extLst>
          </p:cNvPr>
          <p:cNvGrpSpPr>
            <a:grpSpLocks/>
          </p:cNvGrpSpPr>
          <p:nvPr/>
        </p:nvGrpSpPr>
        <p:grpSpPr bwMode="auto">
          <a:xfrm>
            <a:off x="4427539" y="1125538"/>
            <a:ext cx="2727325" cy="609600"/>
            <a:chOff x="3878" y="935"/>
            <a:chExt cx="1718" cy="384"/>
          </a:xfrm>
        </p:grpSpPr>
        <p:sp>
          <p:nvSpPr>
            <p:cNvPr id="6156" name="直接连接符 49171">
              <a:extLst>
                <a:ext uri="{FF2B5EF4-FFF2-40B4-BE49-F238E27FC236}">
                  <a16:creationId xmlns:a16="http://schemas.microsoft.com/office/drawing/2014/main" id="{EDBFD587-F787-4D2B-985B-5C932C64F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103"/>
              <a:ext cx="413" cy="21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7" name="Object 5">
              <a:extLst>
                <a:ext uri="{FF2B5EF4-FFF2-40B4-BE49-F238E27FC236}">
                  <a16:creationId xmlns:a16="http://schemas.microsoft.com/office/drawing/2014/main" id="{7B51DB9F-E22B-435E-94E1-10085CBB4A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5816653"/>
                </p:ext>
              </p:extLst>
            </p:nvPr>
          </p:nvGraphicFramePr>
          <p:xfrm>
            <a:off x="4145" y="935"/>
            <a:ext cx="145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3" name="Equation" r:id="rId13" imgW="914400" imgH="203040" progId="Equation.DSMT4">
                    <p:embed/>
                  </p:oleObj>
                </mc:Choice>
                <mc:Fallback>
                  <p:oleObj name="Equation" r:id="rId13" imgW="914400" imgH="203040" progId="Equation.DSMT4">
                    <p:embed/>
                    <p:pic>
                      <p:nvPicPr>
                        <p:cNvPr id="6157" name="Object 5">
                          <a:extLst>
                            <a:ext uri="{FF2B5EF4-FFF2-40B4-BE49-F238E27FC236}">
                              <a16:creationId xmlns:a16="http://schemas.microsoft.com/office/drawing/2014/main" id="{7B51DB9F-E22B-435E-94E1-10085CBB4AE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935"/>
                          <a:ext cx="145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6" name="组合 49185">
            <a:extLst>
              <a:ext uri="{FF2B5EF4-FFF2-40B4-BE49-F238E27FC236}">
                <a16:creationId xmlns:a16="http://schemas.microsoft.com/office/drawing/2014/main" id="{38C94E87-AEEC-449E-8735-5586CB86AAE3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349500"/>
            <a:ext cx="3040062" cy="566738"/>
            <a:chOff x="2789" y="1616"/>
            <a:chExt cx="1915" cy="357"/>
          </a:xfrm>
        </p:grpSpPr>
        <p:sp>
          <p:nvSpPr>
            <p:cNvPr id="6159" name="直接连接符 49174">
              <a:extLst>
                <a:ext uri="{FF2B5EF4-FFF2-40B4-BE49-F238E27FC236}">
                  <a16:creationId xmlns:a16="http://schemas.microsoft.com/office/drawing/2014/main" id="{B47F5C7A-E16F-44AF-A013-769A8F036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797"/>
              <a:ext cx="127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60" name="Object 5">
              <a:extLst>
                <a:ext uri="{FF2B5EF4-FFF2-40B4-BE49-F238E27FC236}">
                  <a16:creationId xmlns:a16="http://schemas.microsoft.com/office/drawing/2014/main" id="{DA41F61D-71B1-4297-83BF-7C2CC143494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7980792"/>
                </p:ext>
              </p:extLst>
            </p:nvPr>
          </p:nvGraphicFramePr>
          <p:xfrm>
            <a:off x="4079" y="1616"/>
            <a:ext cx="62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4" name="Equation" r:id="rId15" imgW="393480" imgH="228600" progId="Equation.DSMT4">
                    <p:embed/>
                  </p:oleObj>
                </mc:Choice>
                <mc:Fallback>
                  <p:oleObj name="Equation" r:id="rId15" imgW="393480" imgH="228600" progId="Equation.DSMT4">
                    <p:embed/>
                    <p:pic>
                      <p:nvPicPr>
                        <p:cNvPr id="6160" name="Object 5">
                          <a:extLst>
                            <a:ext uri="{FF2B5EF4-FFF2-40B4-BE49-F238E27FC236}">
                              <a16:creationId xmlns:a16="http://schemas.microsoft.com/office/drawing/2014/main" id="{DA41F61D-71B1-4297-83BF-7C2CC14349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1616"/>
                          <a:ext cx="62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3" name="组合 49182">
            <a:extLst>
              <a:ext uri="{FF2B5EF4-FFF2-40B4-BE49-F238E27FC236}">
                <a16:creationId xmlns:a16="http://schemas.microsoft.com/office/drawing/2014/main" id="{897DB53C-806A-49FB-B227-7406664E350E}"/>
              </a:ext>
            </a:extLst>
          </p:cNvPr>
          <p:cNvGrpSpPr>
            <a:grpSpLocks/>
          </p:cNvGrpSpPr>
          <p:nvPr/>
        </p:nvGrpSpPr>
        <p:grpSpPr bwMode="auto">
          <a:xfrm>
            <a:off x="4932364" y="3644900"/>
            <a:ext cx="2239963" cy="985838"/>
            <a:chOff x="4105" y="2840"/>
            <a:chExt cx="1411" cy="621"/>
          </a:xfrm>
        </p:grpSpPr>
        <p:sp>
          <p:nvSpPr>
            <p:cNvPr id="6162" name="直接连接符 49168">
              <a:extLst>
                <a:ext uri="{FF2B5EF4-FFF2-40B4-BE49-F238E27FC236}">
                  <a16:creationId xmlns:a16="http://schemas.microsoft.com/office/drawing/2014/main" id="{4408B75F-E4CD-4D75-9D57-C7BC17855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840"/>
              <a:ext cx="452" cy="46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63" name="Object 5">
              <a:extLst>
                <a:ext uri="{FF2B5EF4-FFF2-40B4-BE49-F238E27FC236}">
                  <a16:creationId xmlns:a16="http://schemas.microsoft.com/office/drawing/2014/main" id="{E7EDD605-6E7B-4FF3-9C78-A385A77043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6489331"/>
                </p:ext>
              </p:extLst>
            </p:nvPr>
          </p:nvGraphicFramePr>
          <p:xfrm>
            <a:off x="4607" y="3103"/>
            <a:ext cx="90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5" name="Equation" r:id="rId17" imgW="571320" imgH="228600" progId="Equation.DSMT4">
                    <p:embed/>
                  </p:oleObj>
                </mc:Choice>
                <mc:Fallback>
                  <p:oleObj name="Equation" r:id="rId17" imgW="571320" imgH="228600" progId="Equation.DSMT4">
                    <p:embed/>
                    <p:pic>
                      <p:nvPicPr>
                        <p:cNvPr id="6163" name="Object 5">
                          <a:extLst>
                            <a:ext uri="{FF2B5EF4-FFF2-40B4-BE49-F238E27FC236}">
                              <a16:creationId xmlns:a16="http://schemas.microsoft.com/office/drawing/2014/main" id="{E7EDD605-6E7B-4FF3-9C78-A385A770433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3103"/>
                          <a:ext cx="90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87" name="Object 5">
            <a:extLst>
              <a:ext uri="{FF2B5EF4-FFF2-40B4-BE49-F238E27FC236}">
                <a16:creationId xmlns:a16="http://schemas.microsoft.com/office/drawing/2014/main" id="{189B98FB-A548-4C6D-93DA-8944A9936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171343"/>
              </p:ext>
            </p:extLst>
          </p:nvPr>
        </p:nvGraphicFramePr>
        <p:xfrm>
          <a:off x="3892550" y="3860800"/>
          <a:ext cx="16303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6" name="Equation" r:id="rId19" imgW="647640" imgH="228600" progId="Equation.DSMT4">
                  <p:embed/>
                </p:oleObj>
              </mc:Choice>
              <mc:Fallback>
                <p:oleObj name="Equation" r:id="rId19" imgW="647640" imgH="228600" progId="Equation.DSMT4">
                  <p:embed/>
                  <p:pic>
                    <p:nvPicPr>
                      <p:cNvPr id="49187" name="Object 5">
                        <a:extLst>
                          <a:ext uri="{FF2B5EF4-FFF2-40B4-BE49-F238E27FC236}">
                            <a16:creationId xmlns:a16="http://schemas.microsoft.com/office/drawing/2014/main" id="{189B98FB-A548-4C6D-93DA-8944A9936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860800"/>
                        <a:ext cx="16303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5">
            <a:extLst>
              <a:ext uri="{FF2B5EF4-FFF2-40B4-BE49-F238E27FC236}">
                <a16:creationId xmlns:a16="http://schemas.microsoft.com/office/drawing/2014/main" id="{73AA7625-21B6-4335-91A2-08C81CF70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245821"/>
              </p:ext>
            </p:extLst>
          </p:nvPr>
        </p:nvGraphicFramePr>
        <p:xfrm>
          <a:off x="1849438" y="4508500"/>
          <a:ext cx="3810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7" name="Equation" r:id="rId21" imgW="1511280" imgH="355320" progId="Equation.DSMT4">
                  <p:embed/>
                </p:oleObj>
              </mc:Choice>
              <mc:Fallback>
                <p:oleObj name="Equation" r:id="rId21" imgW="1511280" imgH="355320" progId="Equation.DSMT4">
                  <p:embed/>
                  <p:pic>
                    <p:nvPicPr>
                      <p:cNvPr id="49188" name="Object 5">
                        <a:extLst>
                          <a:ext uri="{FF2B5EF4-FFF2-40B4-BE49-F238E27FC236}">
                            <a16:creationId xmlns:a16="http://schemas.microsoft.com/office/drawing/2014/main" id="{73AA7625-21B6-4335-91A2-08C81CF70F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508500"/>
                        <a:ext cx="3810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0" name="文本框 49189">
            <a:extLst>
              <a:ext uri="{FF2B5EF4-FFF2-40B4-BE49-F238E27FC236}">
                <a16:creationId xmlns:a16="http://schemas.microsoft.com/office/drawing/2014/main" id="{DC884DBE-5A3A-4E7B-932E-55FA44A35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00663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楷体" panose="02010600040101010101" pitchFamily="2" charset="-122"/>
                <a:cs typeface="Times New Roman" panose="02020603050405020304" pitchFamily="18" charset="0"/>
              </a:rPr>
              <a:t>进一步</a:t>
            </a:r>
          </a:p>
        </p:txBody>
      </p:sp>
      <p:graphicFrame>
        <p:nvGraphicFramePr>
          <p:cNvPr id="49191" name="Object 5">
            <a:extLst>
              <a:ext uri="{FF2B5EF4-FFF2-40B4-BE49-F238E27FC236}">
                <a16:creationId xmlns:a16="http://schemas.microsoft.com/office/drawing/2014/main" id="{F49109E2-8799-45B2-B833-EBFEA3FD4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071687"/>
              </p:ext>
            </p:extLst>
          </p:nvPr>
        </p:nvGraphicFramePr>
        <p:xfrm>
          <a:off x="1746250" y="5516563"/>
          <a:ext cx="56975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8" name="Equation" r:id="rId23" imgW="2260440" imgH="355320" progId="Equation.DSMT4">
                  <p:embed/>
                </p:oleObj>
              </mc:Choice>
              <mc:Fallback>
                <p:oleObj name="Equation" r:id="rId23" imgW="2260440" imgH="355320" progId="Equation.DSMT4">
                  <p:embed/>
                  <p:pic>
                    <p:nvPicPr>
                      <p:cNvPr id="49191" name="Object 5">
                        <a:extLst>
                          <a:ext uri="{FF2B5EF4-FFF2-40B4-BE49-F238E27FC236}">
                            <a16:creationId xmlns:a16="http://schemas.microsoft.com/office/drawing/2014/main" id="{F49109E2-8799-45B2-B833-EBFEA3FD43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516563"/>
                        <a:ext cx="56975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6" grpId="0"/>
      <p:bldP spid="491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>
            <a:extLst>
              <a:ext uri="{FF2B5EF4-FFF2-40B4-BE49-F238E27FC236}">
                <a16:creationId xmlns:a16="http://schemas.microsoft.com/office/drawing/2014/main" id="{AD211029-99A9-42EF-8B2B-362E7F76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29346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且在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上连续时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8513E40D-7332-4D3A-92DF-0C479FB85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711195"/>
              </p:ext>
            </p:extLst>
          </p:nvPr>
        </p:nvGraphicFramePr>
        <p:xfrm>
          <a:off x="5149785" y="624232"/>
          <a:ext cx="3359270" cy="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Equation" r:id="rId3" imgW="1460160" imgH="215640" progId="Equation.DSMT4">
                  <p:embed/>
                </p:oleObj>
              </mc:Choice>
              <mc:Fallback>
                <p:oleObj name="Equation" r:id="rId3" imgW="1460160" imgH="215640" progId="Equation.DSMT4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8513E40D-7332-4D3A-92DF-0C479FB859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785" y="624232"/>
                        <a:ext cx="3359270" cy="50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4E04D371-A236-464C-8BFA-E812D8311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176377"/>
              </p:ext>
            </p:extLst>
          </p:nvPr>
        </p:nvGraphicFramePr>
        <p:xfrm>
          <a:off x="2005808" y="1974530"/>
          <a:ext cx="2781300" cy="108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Equation" r:id="rId5" imgW="1333440" imgH="457200" progId="Equation.DSMT4">
                  <p:embed/>
                </p:oleObj>
              </mc:Choice>
              <mc:Fallback>
                <p:oleObj name="Equation" r:id="rId5" imgW="1333440" imgH="457200" progId="Equation.DSMT4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4E04D371-A236-464C-8BFA-E812D83114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08" y="1974530"/>
                        <a:ext cx="2781300" cy="1083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0" name="Object 78">
            <a:extLst>
              <a:ext uri="{FF2B5EF4-FFF2-40B4-BE49-F238E27FC236}">
                <a16:creationId xmlns:a16="http://schemas.microsoft.com/office/drawing/2014/main" id="{D81C98FF-F433-496E-B676-CA3EB52BC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82608"/>
              </p:ext>
            </p:extLst>
          </p:nvPr>
        </p:nvGraphicFramePr>
        <p:xfrm>
          <a:off x="827084" y="3119594"/>
          <a:ext cx="5865023" cy="93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Equation" r:id="rId7" imgW="2412720" imgH="406080" progId="Equation.DSMT4">
                  <p:embed/>
                </p:oleObj>
              </mc:Choice>
              <mc:Fallback>
                <p:oleObj name="Equation" r:id="rId7" imgW="2412720" imgH="406080" progId="Equation.DSMT4">
                  <p:embed/>
                  <p:pic>
                    <p:nvPicPr>
                      <p:cNvPr id="8270" name="Object 78">
                        <a:extLst>
                          <a:ext uri="{FF2B5EF4-FFF2-40B4-BE49-F238E27FC236}">
                            <a16:creationId xmlns:a16="http://schemas.microsoft.com/office/drawing/2014/main" id="{D81C98FF-F433-496E-B676-CA3EB52BCC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4" y="3119594"/>
                        <a:ext cx="5865023" cy="93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8" name="Text Box 146">
            <a:extLst>
              <a:ext uri="{FF2B5EF4-FFF2-40B4-BE49-F238E27FC236}">
                <a16:creationId xmlns:a16="http://schemas.microsoft.com/office/drawing/2014/main" id="{3482A5CE-7F45-4530-94FC-FFB38D74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45" y="578164"/>
            <a:ext cx="462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由曲顶柱体体积的计算可知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339" name="Text Box 147">
            <a:extLst>
              <a:ext uri="{FF2B5EF4-FFF2-40B4-BE49-F238E27FC236}">
                <a16:creationId xmlns:a16="http://schemas.microsoft.com/office/drawing/2014/main" id="{F1D62BF7-B0EE-4EE7-A625-9111F068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307753"/>
            <a:ext cx="2997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i="1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 – </a:t>
            </a:r>
            <a:r>
              <a:rPr lang="zh-CN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40" name="Text Box 148">
            <a:extLst>
              <a:ext uri="{FF2B5EF4-FFF2-40B4-BE49-F238E27FC236}">
                <a16:creationId xmlns:a16="http://schemas.microsoft.com/office/drawing/2014/main" id="{7C285BDF-3E65-476A-894A-4956398CC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3" y="3233895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CEDC01E7-83B1-4A9B-8DA4-4A8E14AAA2A7}"/>
              </a:ext>
            </a:extLst>
          </p:cNvPr>
          <p:cNvGrpSpPr>
            <a:grpSpLocks/>
          </p:cNvGrpSpPr>
          <p:nvPr/>
        </p:nvGrpSpPr>
        <p:grpSpPr bwMode="auto">
          <a:xfrm>
            <a:off x="6515103" y="1546374"/>
            <a:ext cx="2546351" cy="1998663"/>
            <a:chOff x="4104" y="896"/>
            <a:chExt cx="1604" cy="1259"/>
          </a:xfrm>
        </p:grpSpPr>
        <p:grpSp>
          <p:nvGrpSpPr>
            <p:cNvPr id="5132" name="Group 149">
              <a:extLst>
                <a:ext uri="{FF2B5EF4-FFF2-40B4-BE49-F238E27FC236}">
                  <a16:creationId xmlns:a16="http://schemas.microsoft.com/office/drawing/2014/main" id="{2A0CD87B-0F46-4B0F-8C9D-1CBE85DA9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" y="1183"/>
              <a:ext cx="826" cy="719"/>
              <a:chOff x="4320" y="456"/>
              <a:chExt cx="1056" cy="888"/>
            </a:xfrm>
          </p:grpSpPr>
          <p:sp>
            <p:nvSpPr>
              <p:cNvPr id="5133" name="Freeform 150">
                <a:extLst>
                  <a:ext uri="{FF2B5EF4-FFF2-40B4-BE49-F238E27FC236}">
                    <a16:creationId xmlns:a16="http://schemas.microsoft.com/office/drawing/2014/main" id="{F3D15CBF-051A-4E54-82EB-BCC07BAA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80"/>
                <a:ext cx="1056" cy="864"/>
              </a:xfrm>
              <a:custGeom>
                <a:avLst/>
                <a:gdLst>
                  <a:gd name="T0" fmla="*/ 0 w 1056"/>
                  <a:gd name="T1" fmla="*/ 864 h 864"/>
                  <a:gd name="T2" fmla="*/ 0 w 1056"/>
                  <a:gd name="T3" fmla="*/ 144 h 864"/>
                  <a:gd name="T4" fmla="*/ 480 w 1056"/>
                  <a:gd name="T5" fmla="*/ 0 h 864"/>
                  <a:gd name="T6" fmla="*/ 1056 w 1056"/>
                  <a:gd name="T7" fmla="*/ 0 h 864"/>
                  <a:gd name="T8" fmla="*/ 1056 w 1056"/>
                  <a:gd name="T9" fmla="*/ 384 h 864"/>
                  <a:gd name="T10" fmla="*/ 624 w 1056"/>
                  <a:gd name="T11" fmla="*/ 768 h 864"/>
                  <a:gd name="T12" fmla="*/ 0 w 1056"/>
                  <a:gd name="T13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6" h="864">
                    <a:moveTo>
                      <a:pt x="0" y="864"/>
                    </a:moveTo>
                    <a:lnTo>
                      <a:pt x="0" y="144"/>
                    </a:lnTo>
                    <a:lnTo>
                      <a:pt x="480" y="0"/>
                    </a:lnTo>
                    <a:lnTo>
                      <a:pt x="1056" y="0"/>
                    </a:lnTo>
                    <a:lnTo>
                      <a:pt x="1056" y="384"/>
                    </a:lnTo>
                    <a:lnTo>
                      <a:pt x="624" y="768"/>
                    </a:lnTo>
                    <a:lnTo>
                      <a:pt x="0" y="86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4" name="Freeform 151">
                <a:extLst>
                  <a:ext uri="{FF2B5EF4-FFF2-40B4-BE49-F238E27FC236}">
                    <a16:creationId xmlns:a16="http://schemas.microsoft.com/office/drawing/2014/main" id="{82B99252-4D39-4679-B1AB-FBE86FFE7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56"/>
                <a:ext cx="1056" cy="168"/>
              </a:xfrm>
              <a:custGeom>
                <a:avLst/>
                <a:gdLst>
                  <a:gd name="T0" fmla="*/ 0 w 1056"/>
                  <a:gd name="T1" fmla="*/ 168 h 168"/>
                  <a:gd name="T2" fmla="*/ 432 w 1056"/>
                  <a:gd name="T3" fmla="*/ 24 h 168"/>
                  <a:gd name="T4" fmla="*/ 1056 w 1056"/>
                  <a:gd name="T5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168">
                    <a:moveTo>
                      <a:pt x="0" y="168"/>
                    </a:moveTo>
                    <a:cubicBezTo>
                      <a:pt x="128" y="108"/>
                      <a:pt x="256" y="48"/>
                      <a:pt x="432" y="24"/>
                    </a:cubicBezTo>
                    <a:cubicBezTo>
                      <a:pt x="608" y="0"/>
                      <a:pt x="952" y="24"/>
                      <a:pt x="1056" y="24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35" name="Freeform 152">
                <a:extLst>
                  <a:ext uri="{FF2B5EF4-FFF2-40B4-BE49-F238E27FC236}">
                    <a16:creationId xmlns:a16="http://schemas.microsoft.com/office/drawing/2014/main" id="{6855ECC7-FE9B-44AE-A919-C1EE9A8C2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56" cy="480"/>
              </a:xfrm>
              <a:custGeom>
                <a:avLst/>
                <a:gdLst>
                  <a:gd name="T0" fmla="*/ 0 w 1056"/>
                  <a:gd name="T1" fmla="*/ 480 h 480"/>
                  <a:gd name="T2" fmla="*/ 480 w 1056"/>
                  <a:gd name="T3" fmla="*/ 432 h 480"/>
                  <a:gd name="T4" fmla="*/ 816 w 1056"/>
                  <a:gd name="T5" fmla="*/ 336 h 480"/>
                  <a:gd name="T6" fmla="*/ 1056 w 1056"/>
                  <a:gd name="T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cubicBezTo>
                      <a:pt x="172" y="468"/>
                      <a:pt x="344" y="456"/>
                      <a:pt x="480" y="432"/>
                    </a:cubicBezTo>
                    <a:cubicBezTo>
                      <a:pt x="616" y="408"/>
                      <a:pt x="720" y="408"/>
                      <a:pt x="816" y="336"/>
                    </a:cubicBezTo>
                    <a:cubicBezTo>
                      <a:pt x="912" y="264"/>
                      <a:pt x="1016" y="56"/>
                      <a:pt x="1056" y="0"/>
                    </a:cubicBezTo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6" name="Line 154">
              <a:extLst>
                <a:ext uri="{FF2B5EF4-FFF2-40B4-BE49-F238E27FC236}">
                  <a16:creationId xmlns:a16="http://schemas.microsoft.com/office/drawing/2014/main" id="{21866F2C-E712-4FAC-AC45-9EF0C60F5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" y="989"/>
              <a:ext cx="0" cy="10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37" name="Object 155">
              <a:extLst>
                <a:ext uri="{FF2B5EF4-FFF2-40B4-BE49-F238E27FC236}">
                  <a16:creationId xmlns:a16="http://schemas.microsoft.com/office/drawing/2014/main" id="{C03D4AA8-32BB-44B0-BB37-D7A94C99518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7" y="1832"/>
            <a:ext cx="70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99" name="Equation" r:id="rId9" imgW="583920" imgH="228600" progId="Equation.DSMT4">
                    <p:embed/>
                  </p:oleObj>
                </mc:Choice>
                <mc:Fallback>
                  <p:oleObj name="Equation" r:id="rId9" imgW="583920" imgH="228600" progId="Equation.DSMT4">
                    <p:embed/>
                    <p:pic>
                      <p:nvPicPr>
                        <p:cNvPr id="5137" name="Object 155">
                          <a:extLst>
                            <a:ext uri="{FF2B5EF4-FFF2-40B4-BE49-F238E27FC236}">
                              <a16:creationId xmlns:a16="http://schemas.microsoft.com/office/drawing/2014/main" id="{C03D4AA8-32BB-44B0-BB37-D7A94C9951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1832"/>
                          <a:ext cx="70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156">
              <a:extLst>
                <a:ext uri="{FF2B5EF4-FFF2-40B4-BE49-F238E27FC236}">
                  <a16:creationId xmlns:a16="http://schemas.microsoft.com/office/drawing/2014/main" id="{858D445A-F172-4F3B-85B5-94A3EBCFF67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47" y="896"/>
            <a:ext cx="70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0" name="Equation" r:id="rId11" imgW="596880" imgH="228600" progId="Equation.DSMT4">
                    <p:embed/>
                  </p:oleObj>
                </mc:Choice>
                <mc:Fallback>
                  <p:oleObj name="Equation" r:id="rId11" imgW="596880" imgH="228600" progId="Equation.DSMT4">
                    <p:embed/>
                    <p:pic>
                      <p:nvPicPr>
                        <p:cNvPr id="5138" name="Object 156">
                          <a:extLst>
                            <a:ext uri="{FF2B5EF4-FFF2-40B4-BE49-F238E27FC236}">
                              <a16:creationId xmlns:a16="http://schemas.microsoft.com/office/drawing/2014/main" id="{858D445A-F172-4F3B-85B5-94A3EBCFF67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896"/>
                          <a:ext cx="70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157">
              <a:extLst>
                <a:ext uri="{FF2B5EF4-FFF2-40B4-BE49-F238E27FC236}">
                  <a16:creationId xmlns:a16="http://schemas.microsoft.com/office/drawing/2014/main" id="{0CE451CB-A9B5-4CF6-97D5-A2A8967A0E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498" y="1786"/>
            <a:ext cx="21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1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5139" name="Object 157">
                          <a:extLst>
                            <a:ext uri="{FF2B5EF4-FFF2-40B4-BE49-F238E27FC236}">
                              <a16:creationId xmlns:a16="http://schemas.microsoft.com/office/drawing/2014/main" id="{0CE451CB-A9B5-4CF6-97D5-A2A8967A0EB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8" y="1786"/>
                          <a:ext cx="21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158">
              <a:extLst>
                <a:ext uri="{FF2B5EF4-FFF2-40B4-BE49-F238E27FC236}">
                  <a16:creationId xmlns:a16="http://schemas.microsoft.com/office/drawing/2014/main" id="{D746C695-F32A-450F-BF63-3F1AB7FC7C8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36" y="1757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2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5140" name="Object 158">
                          <a:extLst>
                            <a:ext uri="{FF2B5EF4-FFF2-40B4-BE49-F238E27FC236}">
                              <a16:creationId xmlns:a16="http://schemas.microsoft.com/office/drawing/2014/main" id="{D746C695-F32A-450F-BF63-3F1AB7FC7C8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" y="1757"/>
                          <a:ext cx="2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159">
              <a:extLst>
                <a:ext uri="{FF2B5EF4-FFF2-40B4-BE49-F238E27FC236}">
                  <a16:creationId xmlns:a16="http://schemas.microsoft.com/office/drawing/2014/main" id="{1D18AAC0-91DE-4BF8-9239-62E7C6BF49D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04" y="1755"/>
            <a:ext cx="2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3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5141" name="Object 159">
                          <a:extLst>
                            <a:ext uri="{FF2B5EF4-FFF2-40B4-BE49-F238E27FC236}">
                              <a16:creationId xmlns:a16="http://schemas.microsoft.com/office/drawing/2014/main" id="{1D18AAC0-91DE-4BF8-9239-62E7C6BF49D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755"/>
                          <a:ext cx="2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60">
              <a:extLst>
                <a:ext uri="{FF2B5EF4-FFF2-40B4-BE49-F238E27FC236}">
                  <a16:creationId xmlns:a16="http://schemas.microsoft.com/office/drawing/2014/main" id="{0825C76B-5C82-40C9-8A7C-6F20B0923A4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19" y="975"/>
            <a:ext cx="24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4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5142" name="Object 160">
                          <a:extLst>
                            <a:ext uri="{FF2B5EF4-FFF2-40B4-BE49-F238E27FC236}">
                              <a16:creationId xmlns:a16="http://schemas.microsoft.com/office/drawing/2014/main" id="{0825C76B-5C82-40C9-8A7C-6F20B0923A4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975"/>
                          <a:ext cx="24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162">
              <a:extLst>
                <a:ext uri="{FF2B5EF4-FFF2-40B4-BE49-F238E27FC236}">
                  <a16:creationId xmlns:a16="http://schemas.microsoft.com/office/drawing/2014/main" id="{EB7FBA7E-0456-44C2-A162-269BC958CD1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96" y="134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5" r:id="rId21" imgW="317225" imgH="304536" progId="Equation.3">
                    <p:embed/>
                  </p:oleObj>
                </mc:Choice>
                <mc:Fallback>
                  <p:oleObj r:id="rId21" imgW="317225" imgH="304536" progId="Equation.3">
                    <p:embed/>
                    <p:pic>
                      <p:nvPicPr>
                        <p:cNvPr id="5143" name="Object 162">
                          <a:extLst>
                            <a:ext uri="{FF2B5EF4-FFF2-40B4-BE49-F238E27FC236}">
                              <a16:creationId xmlns:a16="http://schemas.microsoft.com/office/drawing/2014/main" id="{EB7FBA7E-0456-44C2-A162-269BC958CD1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Line 167">
              <a:extLst>
                <a:ext uri="{FF2B5EF4-FFF2-40B4-BE49-F238E27FC236}">
                  <a16:creationId xmlns:a16="http://schemas.microsoft.com/office/drawing/2014/main" id="{9809FA69-80C2-487F-9561-BC001838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499"/>
              <a:ext cx="1" cy="2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5" name="Line 153">
              <a:extLst>
                <a:ext uri="{FF2B5EF4-FFF2-40B4-BE49-F238E27FC236}">
                  <a16:creationId xmlns:a16="http://schemas.microsoft.com/office/drawing/2014/main" id="{A02E8ABA-FBE4-44B3-B5E0-A1B1743AD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75"/>
              <a:ext cx="14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46" name="Object 161">
              <a:extLst>
                <a:ext uri="{FF2B5EF4-FFF2-40B4-BE49-F238E27FC236}">
                  <a16:creationId xmlns:a16="http://schemas.microsoft.com/office/drawing/2014/main" id="{4A2BDABD-B445-490E-8C62-61F457C5D35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1777"/>
            <a:ext cx="25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6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5146" name="Object 161">
                          <a:extLst>
                            <a:ext uri="{FF2B5EF4-FFF2-40B4-BE49-F238E27FC236}">
                              <a16:creationId xmlns:a16="http://schemas.microsoft.com/office/drawing/2014/main" id="{4A2BDABD-B445-490E-8C62-61F457C5D35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777"/>
                          <a:ext cx="25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55" name="Line 163">
            <a:extLst>
              <a:ext uri="{FF2B5EF4-FFF2-40B4-BE49-F238E27FC236}">
                <a16:creationId xmlns:a16="http://schemas.microsoft.com/office/drawing/2014/main" id="{6149E276-8AC5-4508-ABFC-D0CCB6D64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073423"/>
            <a:ext cx="1588" cy="10493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56" name="Object 164">
            <a:extLst>
              <a:ext uri="{FF2B5EF4-FFF2-40B4-BE49-F238E27FC236}">
                <a16:creationId xmlns:a16="http://schemas.microsoft.com/office/drawing/2014/main" id="{59E88325-1719-4DBB-AEE6-7967382C20DA}"/>
              </a:ext>
            </a:extLst>
          </p:cNvPr>
          <p:cNvGraphicFramePr>
            <a:graphicFrameLocks/>
          </p:cNvGraphicFramePr>
          <p:nvPr/>
        </p:nvGraphicFramePr>
        <p:xfrm>
          <a:off x="7315200" y="271477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7" r:id="rId25" imgW="228501" imgH="241195" progId="Equation.3">
                  <p:embed/>
                </p:oleObj>
              </mc:Choice>
              <mc:Fallback>
                <p:oleObj r:id="rId25" imgW="228501" imgH="241195" progId="Equation.3">
                  <p:embed/>
                  <p:pic>
                    <p:nvPicPr>
                      <p:cNvPr id="8356" name="Object 164">
                        <a:extLst>
                          <a:ext uri="{FF2B5EF4-FFF2-40B4-BE49-F238E27FC236}">
                            <a16:creationId xmlns:a16="http://schemas.microsoft.com/office/drawing/2014/main" id="{59E88325-1719-4DBB-AEE6-7967382C20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1477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7" name="Text Box 165">
            <a:extLst>
              <a:ext uri="{FF2B5EF4-FFF2-40B4-BE49-F238E27FC236}">
                <a16:creationId xmlns:a16="http://schemas.microsoft.com/office/drawing/2014/main" id="{B0857492-7712-4E3C-A5D2-19504A55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16" y="4421587"/>
            <a:ext cx="2811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 –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endParaRPr lang="zh-CN" altLang="en-US" i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58" name="Object 166">
            <a:extLst>
              <a:ext uri="{FF2B5EF4-FFF2-40B4-BE49-F238E27FC236}">
                <a16:creationId xmlns:a16="http://schemas.microsoft.com/office/drawing/2014/main" id="{A360C7BD-1816-45FB-B8EC-F6FB5546E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077311"/>
              </p:ext>
            </p:extLst>
          </p:nvPr>
        </p:nvGraphicFramePr>
        <p:xfrm>
          <a:off x="2979738" y="4192244"/>
          <a:ext cx="2976214" cy="108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8" name="Equation" r:id="rId27" imgW="1409400" imgH="457200" progId="Equation.DSMT4">
                  <p:embed/>
                </p:oleObj>
              </mc:Choice>
              <mc:Fallback>
                <p:oleObj name="Equation" r:id="rId27" imgW="1409400" imgH="457200" progId="Equation.DSMT4">
                  <p:embed/>
                  <p:pic>
                    <p:nvPicPr>
                      <p:cNvPr id="8358" name="Object 166">
                        <a:extLst>
                          <a:ext uri="{FF2B5EF4-FFF2-40B4-BE49-F238E27FC236}">
                            <a16:creationId xmlns:a16="http://schemas.microsoft.com/office/drawing/2014/main" id="{A360C7BD-1816-45FB-B8EC-F6FB5546EC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192244"/>
                        <a:ext cx="2976214" cy="108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3">
            <a:extLst>
              <a:ext uri="{FF2B5EF4-FFF2-40B4-BE49-F238E27FC236}">
                <a16:creationId xmlns:a16="http://schemas.microsoft.com/office/drawing/2014/main" id="{A857A0A6-FD5D-4C86-BDC3-776E35CF8022}"/>
              </a:ext>
            </a:extLst>
          </p:cNvPr>
          <p:cNvGrpSpPr>
            <a:grpSpLocks/>
          </p:cNvGrpSpPr>
          <p:nvPr/>
        </p:nvGrpSpPr>
        <p:grpSpPr bwMode="auto">
          <a:xfrm>
            <a:off x="6564312" y="3976836"/>
            <a:ext cx="2617788" cy="2214563"/>
            <a:chOff x="4135" y="2493"/>
            <a:chExt cx="1649" cy="1395"/>
          </a:xfrm>
        </p:grpSpPr>
        <p:graphicFrame>
          <p:nvGraphicFramePr>
            <p:cNvPr id="5152" name="Object 182">
              <a:extLst>
                <a:ext uri="{FF2B5EF4-FFF2-40B4-BE49-F238E27FC236}">
                  <a16:creationId xmlns:a16="http://schemas.microsoft.com/office/drawing/2014/main" id="{19681644-CAB3-4CC7-8148-DF72CF0662D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82" y="2493"/>
            <a:ext cx="2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09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5152" name="Object 182">
                          <a:extLst>
                            <a:ext uri="{FF2B5EF4-FFF2-40B4-BE49-F238E27FC236}">
                              <a16:creationId xmlns:a16="http://schemas.microsoft.com/office/drawing/2014/main" id="{19681644-CAB3-4CC7-8148-DF72CF0662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2493"/>
                          <a:ext cx="2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3" name="Group 192">
              <a:extLst>
                <a:ext uri="{FF2B5EF4-FFF2-40B4-BE49-F238E27FC236}">
                  <a16:creationId xmlns:a16="http://schemas.microsoft.com/office/drawing/2014/main" id="{FEB75FFD-0D6E-4A16-BAD0-30D38BBC4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" y="2549"/>
              <a:ext cx="1649" cy="1339"/>
              <a:chOff x="4135" y="2549"/>
              <a:chExt cx="1649" cy="1339"/>
            </a:xfrm>
          </p:grpSpPr>
          <p:sp>
            <p:nvSpPr>
              <p:cNvPr id="5154" name="Line 171">
                <a:extLst>
                  <a:ext uri="{FF2B5EF4-FFF2-40B4-BE49-F238E27FC236}">
                    <a16:creationId xmlns:a16="http://schemas.microsoft.com/office/drawing/2014/main" id="{9DAB0607-4061-49A2-BEAC-2123DE83F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37" y="2832"/>
                <a:ext cx="48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5" name="Freeform 172">
                <a:extLst>
                  <a:ext uri="{FF2B5EF4-FFF2-40B4-BE49-F238E27FC236}">
                    <a16:creationId xmlns:a16="http://schemas.microsoft.com/office/drawing/2014/main" id="{DA2B6C89-3AE1-498B-A51E-7855C6E21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2880"/>
                <a:ext cx="568" cy="672"/>
              </a:xfrm>
              <a:custGeom>
                <a:avLst/>
                <a:gdLst>
                  <a:gd name="T0" fmla="*/ 248 w 568"/>
                  <a:gd name="T1" fmla="*/ 0 h 512"/>
                  <a:gd name="T2" fmla="*/ 8 w 568"/>
                  <a:gd name="T3" fmla="*/ 192 h 512"/>
                  <a:gd name="T4" fmla="*/ 200 w 568"/>
                  <a:gd name="T5" fmla="*/ 480 h 512"/>
                  <a:gd name="T6" fmla="*/ 488 w 568"/>
                  <a:gd name="T7" fmla="*/ 384 h 512"/>
                  <a:gd name="T8" fmla="*/ 536 w 568"/>
                  <a:gd name="T9" fmla="*/ 192 h 512"/>
                  <a:gd name="T10" fmla="*/ 248 w 568"/>
                  <a:gd name="T1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8" h="512">
                    <a:moveTo>
                      <a:pt x="248" y="0"/>
                    </a:moveTo>
                    <a:cubicBezTo>
                      <a:pt x="160" y="0"/>
                      <a:pt x="16" y="112"/>
                      <a:pt x="8" y="192"/>
                    </a:cubicBezTo>
                    <a:cubicBezTo>
                      <a:pt x="0" y="272"/>
                      <a:pt x="120" y="448"/>
                      <a:pt x="200" y="480"/>
                    </a:cubicBezTo>
                    <a:cubicBezTo>
                      <a:pt x="280" y="512"/>
                      <a:pt x="432" y="432"/>
                      <a:pt x="488" y="384"/>
                    </a:cubicBezTo>
                    <a:cubicBezTo>
                      <a:pt x="544" y="336"/>
                      <a:pt x="568" y="256"/>
                      <a:pt x="536" y="192"/>
                    </a:cubicBezTo>
                    <a:cubicBezTo>
                      <a:pt x="504" y="128"/>
                      <a:pt x="336" y="0"/>
                      <a:pt x="248" y="0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6" name="Line 173">
                <a:extLst>
                  <a:ext uri="{FF2B5EF4-FFF2-40B4-BE49-F238E27FC236}">
                    <a16:creationId xmlns:a16="http://schemas.microsoft.com/office/drawing/2014/main" id="{CAFAF301-DE8B-49F0-BBD5-F1CCA68F4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" y="3648"/>
                <a:ext cx="10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7" name="Line 174">
                <a:extLst>
                  <a:ext uri="{FF2B5EF4-FFF2-40B4-BE49-F238E27FC236}">
                    <a16:creationId xmlns:a16="http://schemas.microsoft.com/office/drawing/2014/main" id="{8A981F3A-73C0-4226-8B2A-7782C6463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4" y="2592"/>
                <a:ext cx="0" cy="1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8" name="Line 175">
                <a:extLst>
                  <a:ext uri="{FF2B5EF4-FFF2-40B4-BE49-F238E27FC236}">
                    <a16:creationId xmlns:a16="http://schemas.microsoft.com/office/drawing/2014/main" id="{03D22664-9A92-4F6A-98F4-C2749B77A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88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9" name="Line 176">
                <a:extLst>
                  <a:ext uri="{FF2B5EF4-FFF2-40B4-BE49-F238E27FC236}">
                    <a16:creationId xmlns:a16="http://schemas.microsoft.com/office/drawing/2014/main" id="{310501C5-784A-43EB-9EBC-E50761F4C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352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60" name="Object 177">
                <a:extLst>
                  <a:ext uri="{FF2B5EF4-FFF2-40B4-BE49-F238E27FC236}">
                    <a16:creationId xmlns:a16="http://schemas.microsoft.com/office/drawing/2014/main" id="{2963E340-C908-4A26-9B7E-FC2C387F386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135" y="3166"/>
              <a:ext cx="861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0" r:id="rId31" imgW="622080" imgH="215640" progId="Equation.3">
                      <p:embed/>
                    </p:oleObj>
                  </mc:Choice>
                  <mc:Fallback>
                    <p:oleObj r:id="rId31" imgW="622080" imgH="215640" progId="Equation.3">
                      <p:embed/>
                      <p:pic>
                        <p:nvPicPr>
                          <p:cNvPr id="5160" name="Object 177">
                            <a:extLst>
                              <a:ext uri="{FF2B5EF4-FFF2-40B4-BE49-F238E27FC236}">
                                <a16:creationId xmlns:a16="http://schemas.microsoft.com/office/drawing/2014/main" id="{2963E340-C908-4A26-9B7E-FC2C387F386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5" y="3166"/>
                            <a:ext cx="861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1" name="Object 178">
                <a:extLst>
                  <a:ext uri="{FF2B5EF4-FFF2-40B4-BE49-F238E27FC236}">
                    <a16:creationId xmlns:a16="http://schemas.microsoft.com/office/drawing/2014/main" id="{08FFE184-7A9B-48B8-B0A8-B24F5F8B23F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930" y="2549"/>
              <a:ext cx="854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1" name="Equation" r:id="rId33" imgW="634680" imgH="228600" progId="Equation.DSMT4">
                      <p:embed/>
                    </p:oleObj>
                  </mc:Choice>
                  <mc:Fallback>
                    <p:oleObj name="Equation" r:id="rId33" imgW="634680" imgH="228600" progId="Equation.DSMT4">
                      <p:embed/>
                      <p:pic>
                        <p:nvPicPr>
                          <p:cNvPr id="5161" name="Object 178">
                            <a:extLst>
                              <a:ext uri="{FF2B5EF4-FFF2-40B4-BE49-F238E27FC236}">
                                <a16:creationId xmlns:a16="http://schemas.microsoft.com/office/drawing/2014/main" id="{08FFE184-7A9B-48B8-B0A8-B24F5F8B23F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0" y="2549"/>
                            <a:ext cx="854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2" name="Object 179">
                <a:extLst>
                  <a:ext uri="{FF2B5EF4-FFF2-40B4-BE49-F238E27FC236}">
                    <a16:creationId xmlns:a16="http://schemas.microsoft.com/office/drawing/2014/main" id="{9060660F-4369-4ED9-90F8-EA7A7B3DDF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415" y="3646"/>
              <a:ext cx="22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2" name="Equation" r:id="rId35" imgW="126720" imgH="139680" progId="Equation.DSMT4">
                      <p:embed/>
                    </p:oleObj>
                  </mc:Choice>
                  <mc:Fallback>
                    <p:oleObj name="Equation" r:id="rId35" imgW="126720" imgH="139680" progId="Equation.DSMT4">
                      <p:embed/>
                      <p:pic>
                        <p:nvPicPr>
                          <p:cNvPr id="5162" name="Object 179">
                            <a:extLst>
                              <a:ext uri="{FF2B5EF4-FFF2-40B4-BE49-F238E27FC236}">
                                <a16:creationId xmlns:a16="http://schemas.microsoft.com/office/drawing/2014/main" id="{9060660F-4369-4ED9-90F8-EA7A7B3DDF6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5" y="3646"/>
                            <a:ext cx="221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3" name="Object 180">
                <a:extLst>
                  <a:ext uri="{FF2B5EF4-FFF2-40B4-BE49-F238E27FC236}">
                    <a16:creationId xmlns:a16="http://schemas.microsoft.com/office/drawing/2014/main" id="{E0225ED5-8C1E-4E29-8B5F-557230FEED0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69" y="2746"/>
              <a:ext cx="361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3" name="Equation" r:id="rId37" imgW="139680" imgH="177480" progId="Equation.DSMT4">
                      <p:embed/>
                    </p:oleObj>
                  </mc:Choice>
                  <mc:Fallback>
                    <p:oleObj name="Equation" r:id="rId37" imgW="139680" imgH="177480" progId="Equation.DSMT4">
                      <p:embed/>
                      <p:pic>
                        <p:nvPicPr>
                          <p:cNvPr id="5163" name="Object 180">
                            <a:extLst>
                              <a:ext uri="{FF2B5EF4-FFF2-40B4-BE49-F238E27FC236}">
                                <a16:creationId xmlns:a16="http://schemas.microsoft.com/office/drawing/2014/main" id="{E0225ED5-8C1E-4E29-8B5F-557230FEED0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2746"/>
                            <a:ext cx="361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4" name="Object 181">
                <a:extLst>
                  <a:ext uri="{FF2B5EF4-FFF2-40B4-BE49-F238E27FC236}">
                    <a16:creationId xmlns:a16="http://schemas.microsoft.com/office/drawing/2014/main" id="{49C6E6EF-C428-43C9-BBB1-071E3D68AA3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69" y="3608"/>
              <a:ext cx="27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4" name="Equation" r:id="rId39" imgW="126720" imgH="139680" progId="Equation.DSMT4">
                      <p:embed/>
                    </p:oleObj>
                  </mc:Choice>
                  <mc:Fallback>
                    <p:oleObj name="Equation" r:id="rId39" imgW="126720" imgH="139680" progId="Equation.DSMT4">
                      <p:embed/>
                      <p:pic>
                        <p:nvPicPr>
                          <p:cNvPr id="5164" name="Object 181">
                            <a:extLst>
                              <a:ext uri="{FF2B5EF4-FFF2-40B4-BE49-F238E27FC236}">
                                <a16:creationId xmlns:a16="http://schemas.microsoft.com/office/drawing/2014/main" id="{49C6E6EF-C428-43C9-BBB1-071E3D68AA3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9" y="3608"/>
                            <a:ext cx="27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5" name="Object 183">
                <a:extLst>
                  <a:ext uri="{FF2B5EF4-FFF2-40B4-BE49-F238E27FC236}">
                    <a16:creationId xmlns:a16="http://schemas.microsoft.com/office/drawing/2014/main" id="{1F689DCE-00A5-4FDE-A8BB-542B60A9E18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84" y="3412"/>
              <a:ext cx="30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15" name="Equation" r:id="rId41" imgW="114120" imgH="139680" progId="Equation.DSMT4">
                      <p:embed/>
                    </p:oleObj>
                  </mc:Choice>
                  <mc:Fallback>
                    <p:oleObj name="Equation" r:id="rId41" imgW="114120" imgH="139680" progId="Equation.DSMT4">
                      <p:embed/>
                      <p:pic>
                        <p:nvPicPr>
                          <p:cNvPr id="5165" name="Object 183">
                            <a:extLst>
                              <a:ext uri="{FF2B5EF4-FFF2-40B4-BE49-F238E27FC236}">
                                <a16:creationId xmlns:a16="http://schemas.microsoft.com/office/drawing/2014/main" id="{1F689DCE-00A5-4FDE-A8BB-542B60A9E18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3412"/>
                            <a:ext cx="30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84">
            <a:extLst>
              <a:ext uri="{FF2B5EF4-FFF2-40B4-BE49-F238E27FC236}">
                <a16:creationId xmlns:a16="http://schemas.microsoft.com/office/drawing/2014/main" id="{1E6AF5B3-8F66-4426-80F5-913680868FB3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962673"/>
            <a:ext cx="1179513" cy="0"/>
            <a:chOff x="4441" y="3312"/>
            <a:chExt cx="743" cy="0"/>
          </a:xfrm>
        </p:grpSpPr>
        <p:sp>
          <p:nvSpPr>
            <p:cNvPr id="5167" name="Line 185">
              <a:extLst>
                <a:ext uri="{FF2B5EF4-FFF2-40B4-BE49-F238E27FC236}">
                  <a16:creationId xmlns:a16="http://schemas.microsoft.com/office/drawing/2014/main" id="{7B6E39B8-CBF0-4EBB-8178-CFD4E6AED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" y="3312"/>
              <a:ext cx="2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8" name="Line 186">
              <a:extLst>
                <a:ext uri="{FF2B5EF4-FFF2-40B4-BE49-F238E27FC236}">
                  <a16:creationId xmlns:a16="http://schemas.microsoft.com/office/drawing/2014/main" id="{DA194D24-E280-470D-9468-38960B87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12"/>
              <a:ext cx="48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379" name="Object 187">
            <a:extLst>
              <a:ext uri="{FF2B5EF4-FFF2-40B4-BE49-F238E27FC236}">
                <a16:creationId xmlns:a16="http://schemas.microsoft.com/office/drawing/2014/main" id="{88FF0361-86F5-4D83-ACA6-E419A54F7ABB}"/>
              </a:ext>
            </a:extLst>
          </p:cNvPr>
          <p:cNvGraphicFramePr>
            <a:graphicFrameLocks/>
          </p:cNvGraphicFramePr>
          <p:nvPr/>
        </p:nvGraphicFramePr>
        <p:xfrm>
          <a:off x="7539835" y="4808687"/>
          <a:ext cx="439735" cy="35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43" imgW="139680" imgH="164880" progId="Equation.DSMT4">
                  <p:embed/>
                </p:oleObj>
              </mc:Choice>
              <mc:Fallback>
                <p:oleObj name="Equation" r:id="rId43" imgW="139680" imgH="164880" progId="Equation.DSMT4">
                  <p:embed/>
                  <p:pic>
                    <p:nvPicPr>
                      <p:cNvPr id="8379" name="Object 187">
                        <a:extLst>
                          <a:ext uri="{FF2B5EF4-FFF2-40B4-BE49-F238E27FC236}">
                            <a16:creationId xmlns:a16="http://schemas.microsoft.com/office/drawing/2014/main" id="{88FF0361-86F5-4D83-ACA6-E419A54F7A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35" y="4808687"/>
                        <a:ext cx="439735" cy="359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2" name="Object 190">
            <a:extLst>
              <a:ext uri="{FF2B5EF4-FFF2-40B4-BE49-F238E27FC236}">
                <a16:creationId xmlns:a16="http://schemas.microsoft.com/office/drawing/2014/main" id="{A0E05C6B-94E4-474B-8EB4-5406366F0B6D}"/>
              </a:ext>
            </a:extLst>
          </p:cNvPr>
          <p:cNvGraphicFramePr>
            <a:graphicFrameLocks/>
          </p:cNvGraphicFramePr>
          <p:nvPr/>
        </p:nvGraphicFramePr>
        <p:xfrm>
          <a:off x="794940" y="5407072"/>
          <a:ext cx="5957095" cy="95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45" imgW="2450880" imgH="406080" progId="Equation.DSMT4">
                  <p:embed/>
                </p:oleObj>
              </mc:Choice>
              <mc:Fallback>
                <p:oleObj name="Equation" r:id="rId45" imgW="2450880" imgH="406080" progId="Equation.DSMT4">
                  <p:embed/>
                  <p:pic>
                    <p:nvPicPr>
                      <p:cNvPr id="8382" name="Object 190">
                        <a:extLst>
                          <a:ext uri="{FF2B5EF4-FFF2-40B4-BE49-F238E27FC236}">
                            <a16:creationId xmlns:a16="http://schemas.microsoft.com/office/drawing/2014/main" id="{A0E05C6B-94E4-474B-8EB4-5406366F0B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40" y="5407072"/>
                        <a:ext cx="5957095" cy="95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3" name="Text Box 191">
            <a:extLst>
              <a:ext uri="{FF2B5EF4-FFF2-40B4-BE49-F238E27FC236}">
                <a16:creationId xmlns:a16="http://schemas.microsoft.com/office/drawing/2014/main" id="{2C6452E0-BFEC-4924-8359-26E2E91F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8179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761404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9" grpId="0" build="p"/>
      <p:bldP spid="8340" grpId="0" build="p"/>
      <p:bldP spid="8357" grpId="0"/>
      <p:bldP spid="83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9">
            <a:extLst>
              <a:ext uri="{FF2B5EF4-FFF2-40B4-BE49-F238E27FC236}">
                <a16:creationId xmlns:a16="http://schemas.microsoft.com/office/drawing/2014/main" id="{4F0C1CA1-AC57-4B77-94F7-8405881EE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8944"/>
            <a:ext cx="1981200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当被积函数</a:t>
            </a:r>
          </a:p>
        </p:txBody>
      </p:sp>
      <p:graphicFrame>
        <p:nvGraphicFramePr>
          <p:cNvPr id="7170" name="Object 16">
            <a:extLst>
              <a:ext uri="{FF2B5EF4-FFF2-40B4-BE49-F238E27FC236}">
                <a16:creationId xmlns:a16="http://schemas.microsoft.com/office/drawing/2014/main" id="{4C285C2C-828D-42FB-B5B7-5F9DE1C49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469310"/>
              </p:ext>
            </p:extLst>
          </p:nvPr>
        </p:nvGraphicFramePr>
        <p:xfrm>
          <a:off x="2403971" y="476249"/>
          <a:ext cx="1268834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7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7170" name="Object 16">
                        <a:extLst>
                          <a:ext uri="{FF2B5EF4-FFF2-40B4-BE49-F238E27FC236}">
                            <a16:creationId xmlns:a16="http://schemas.microsoft.com/office/drawing/2014/main" id="{4C285C2C-828D-42FB-B5B7-5F9DE1C49E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971" y="476249"/>
                        <a:ext cx="1268834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8C9DED00-0EDA-4682-85E7-53B1D0AF4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098091"/>
              </p:ext>
            </p:extLst>
          </p:nvPr>
        </p:nvGraphicFramePr>
        <p:xfrm>
          <a:off x="1068387" y="1252538"/>
          <a:ext cx="6700887" cy="96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8" name="Equation" r:id="rId5" imgW="2958840" imgH="419040" progId="Equation.DSMT4">
                  <p:embed/>
                </p:oleObj>
              </mc:Choice>
              <mc:Fallback>
                <p:oleObj name="Equation" r:id="rId5" imgW="2958840" imgH="419040" progId="Equation.DSMT4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8C9DED00-0EDA-4682-85E7-53B1D0AF4C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1252538"/>
                        <a:ext cx="6700887" cy="968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817A3CF0-282D-4D9F-A499-2EB47D34F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52013"/>
              </p:ext>
            </p:extLst>
          </p:nvPr>
        </p:nvGraphicFramePr>
        <p:xfrm>
          <a:off x="3126209" y="2206230"/>
          <a:ext cx="109319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9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67603" name="Object 19">
                        <a:extLst>
                          <a:ext uri="{FF2B5EF4-FFF2-40B4-BE49-F238E27FC236}">
                            <a16:creationId xmlns:a16="http://schemas.microsoft.com/office/drawing/2014/main" id="{817A3CF0-282D-4D9F-A499-2EB47D34F1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209" y="2206230"/>
                        <a:ext cx="109319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EA85056B-1A95-465E-A419-319E862D5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57416"/>
              </p:ext>
            </p:extLst>
          </p:nvPr>
        </p:nvGraphicFramePr>
        <p:xfrm>
          <a:off x="5893075" y="2193525"/>
          <a:ext cx="109319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0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67604" name="Object 20">
                        <a:extLst>
                          <a:ext uri="{FF2B5EF4-FFF2-40B4-BE49-F238E27FC236}">
                            <a16:creationId xmlns:a16="http://schemas.microsoft.com/office/drawing/2014/main" id="{EA85056B-1A95-465E-A419-319E862D59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075" y="2193525"/>
                        <a:ext cx="109319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Text Box 21">
            <a:extLst>
              <a:ext uri="{FF2B5EF4-FFF2-40B4-BE49-F238E27FC236}">
                <a16:creationId xmlns:a16="http://schemas.microsoft.com/office/drawing/2014/main" id="{37CBA1E3-0737-4ED1-8FD6-46DF0A80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63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均非负</a:t>
            </a:r>
            <a:endParaRPr lang="zh-CN" altLang="en-US" b="1" i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A884BEBB-C912-46D2-B2C0-19E4B70AD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05841"/>
              </p:ext>
            </p:extLst>
          </p:nvPr>
        </p:nvGraphicFramePr>
        <p:xfrm>
          <a:off x="857250" y="3429000"/>
          <a:ext cx="6319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1" name="Equation" r:id="rId11" imgW="2412720" imgH="368280" progId="Equation.DSMT4">
                  <p:embed/>
                </p:oleObj>
              </mc:Choice>
              <mc:Fallback>
                <p:oleObj name="Equation" r:id="rId11" imgW="2412720" imgH="368280" progId="Equation.DSMT4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A884BEBB-C912-46D2-B2C0-19E4B70AD3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429000"/>
                        <a:ext cx="6319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23">
            <a:extLst>
              <a:ext uri="{FF2B5EF4-FFF2-40B4-BE49-F238E27FC236}">
                <a16:creationId xmlns:a16="http://schemas.microsoft.com/office/drawing/2014/main" id="{3471E908-1E72-4EF0-A704-456F9539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7200"/>
            <a:ext cx="3392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变号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0" name="AutoShape 26">
            <a:extLst>
              <a:ext uri="{FF2B5EF4-FFF2-40B4-BE49-F238E27FC236}">
                <a16:creationId xmlns:a16="http://schemas.microsoft.com/office/drawing/2014/main" id="{DE41B05D-14C2-4596-9133-FC9150BA0E52}"/>
              </a:ext>
            </a:extLst>
          </p:cNvPr>
          <p:cNvSpPr>
            <a:spLocks/>
          </p:cNvSpPr>
          <p:nvPr/>
        </p:nvSpPr>
        <p:spPr bwMode="auto">
          <a:xfrm rot="16200000">
            <a:off x="3626088" y="942740"/>
            <a:ext cx="116680" cy="2495228"/>
          </a:xfrm>
          <a:prstGeom prst="leftBrace">
            <a:avLst>
              <a:gd name="adj1" fmla="val 1247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11" name="AutoShape 27">
            <a:extLst>
              <a:ext uri="{FF2B5EF4-FFF2-40B4-BE49-F238E27FC236}">
                <a16:creationId xmlns:a16="http://schemas.microsoft.com/office/drawing/2014/main" id="{A58E424D-0B0C-4A8E-BC36-A4114B12D3C8}"/>
              </a:ext>
            </a:extLst>
          </p:cNvPr>
          <p:cNvSpPr>
            <a:spLocks/>
          </p:cNvSpPr>
          <p:nvPr/>
        </p:nvSpPr>
        <p:spPr bwMode="auto">
          <a:xfrm rot="16200000">
            <a:off x="6451147" y="947697"/>
            <a:ext cx="126596" cy="2495230"/>
          </a:xfrm>
          <a:prstGeom prst="leftBrace">
            <a:avLst>
              <a:gd name="adj1" fmla="val 1247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613" name="Object 29">
            <a:extLst>
              <a:ext uri="{FF2B5EF4-FFF2-40B4-BE49-F238E27FC236}">
                <a16:creationId xmlns:a16="http://schemas.microsoft.com/office/drawing/2014/main" id="{1658E2F0-21DC-469A-BF14-7153994B5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10064"/>
              </p:ext>
            </p:extLst>
          </p:nvPr>
        </p:nvGraphicFramePr>
        <p:xfrm>
          <a:off x="4356100" y="4437063"/>
          <a:ext cx="2774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2" name="Equation" r:id="rId13" imgW="1155600" imgH="368280" progId="Equation.DSMT4">
                  <p:embed/>
                </p:oleObj>
              </mc:Choice>
              <mc:Fallback>
                <p:oleObj name="Equation" r:id="rId13" imgW="1155600" imgH="368280" progId="Equation.DSMT4">
                  <p:embed/>
                  <p:pic>
                    <p:nvPicPr>
                      <p:cNvPr id="67613" name="Object 29">
                        <a:extLst>
                          <a:ext uri="{FF2B5EF4-FFF2-40B4-BE49-F238E27FC236}">
                            <a16:creationId xmlns:a16="http://schemas.microsoft.com/office/drawing/2014/main" id="{1658E2F0-21DC-469A-BF14-7153994B55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37063"/>
                        <a:ext cx="27749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6">
            <a:extLst>
              <a:ext uri="{FF2B5EF4-FFF2-40B4-BE49-F238E27FC236}">
                <a16:creationId xmlns:a16="http://schemas.microsoft.com/office/drawing/2014/main" id="{568D3C58-CEAF-BC62-312C-A986A845A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69" y="5460206"/>
            <a:ext cx="8223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由此可知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前述计算方法对任意的可积函数都成立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 build="p"/>
      <p:bldP spid="67610" grpId="0" bldLvl="0" animBg="1"/>
      <p:bldP spid="67611" grpId="0" bldLvl="0" animBg="1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8">
            <a:extLst>
              <a:ext uri="{FF2B5EF4-FFF2-40B4-BE49-F238E27FC236}">
                <a16:creationId xmlns:a16="http://schemas.microsoft.com/office/drawing/2014/main" id="{75F8C708-4A7A-4FEC-9B3F-19E6B6B62EC2}"/>
              </a:ext>
            </a:extLst>
          </p:cNvPr>
          <p:cNvGrpSpPr>
            <a:grpSpLocks/>
          </p:cNvGrpSpPr>
          <p:nvPr/>
        </p:nvGrpSpPr>
        <p:grpSpPr bwMode="auto">
          <a:xfrm>
            <a:off x="6535738" y="4343400"/>
            <a:ext cx="2146300" cy="2028825"/>
            <a:chOff x="4117" y="2658"/>
            <a:chExt cx="1352" cy="1278"/>
          </a:xfrm>
        </p:grpSpPr>
        <p:sp>
          <p:nvSpPr>
            <p:cNvPr id="8194" name="Freeform 106">
              <a:extLst>
                <a:ext uri="{FF2B5EF4-FFF2-40B4-BE49-F238E27FC236}">
                  <a16:creationId xmlns:a16="http://schemas.microsoft.com/office/drawing/2014/main" id="{92549D0D-45AC-4E63-9F8D-715BDA37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2736"/>
              <a:ext cx="936" cy="912"/>
            </a:xfrm>
            <a:custGeom>
              <a:avLst/>
              <a:gdLst>
                <a:gd name="T0" fmla="*/ 504 w 1040"/>
                <a:gd name="T1" fmla="*/ 528 h 1064"/>
                <a:gd name="T2" fmla="*/ 648 w 1040"/>
                <a:gd name="T3" fmla="*/ 384 h 1064"/>
                <a:gd name="T4" fmla="*/ 792 w 1040"/>
                <a:gd name="T5" fmla="*/ 336 h 1064"/>
                <a:gd name="T6" fmla="*/ 792 w 1040"/>
                <a:gd name="T7" fmla="*/ 144 h 1064"/>
                <a:gd name="T8" fmla="*/ 504 w 1040"/>
                <a:gd name="T9" fmla="*/ 0 h 1064"/>
                <a:gd name="T10" fmla="*/ 120 w 1040"/>
                <a:gd name="T11" fmla="*/ 144 h 1064"/>
                <a:gd name="T12" fmla="*/ 24 w 1040"/>
                <a:gd name="T13" fmla="*/ 528 h 1064"/>
                <a:gd name="T14" fmla="*/ 264 w 1040"/>
                <a:gd name="T15" fmla="*/ 960 h 1064"/>
                <a:gd name="T16" fmla="*/ 648 w 1040"/>
                <a:gd name="T17" fmla="*/ 1056 h 1064"/>
                <a:gd name="T18" fmla="*/ 984 w 1040"/>
                <a:gd name="T19" fmla="*/ 912 h 1064"/>
                <a:gd name="T20" fmla="*/ 984 w 1040"/>
                <a:gd name="T21" fmla="*/ 624 h 1064"/>
                <a:gd name="T22" fmla="*/ 648 w 1040"/>
                <a:gd name="T23" fmla="*/ 576 h 1064"/>
                <a:gd name="T24" fmla="*/ 504 w 1040"/>
                <a:gd name="T25" fmla="*/ 52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0" h="1064">
                  <a:moveTo>
                    <a:pt x="504" y="528"/>
                  </a:moveTo>
                  <a:cubicBezTo>
                    <a:pt x="504" y="496"/>
                    <a:pt x="600" y="416"/>
                    <a:pt x="648" y="384"/>
                  </a:cubicBezTo>
                  <a:cubicBezTo>
                    <a:pt x="696" y="352"/>
                    <a:pt x="768" y="376"/>
                    <a:pt x="792" y="336"/>
                  </a:cubicBezTo>
                  <a:cubicBezTo>
                    <a:pt x="816" y="296"/>
                    <a:pt x="840" y="200"/>
                    <a:pt x="792" y="144"/>
                  </a:cubicBezTo>
                  <a:cubicBezTo>
                    <a:pt x="744" y="88"/>
                    <a:pt x="616" y="0"/>
                    <a:pt x="504" y="0"/>
                  </a:cubicBezTo>
                  <a:cubicBezTo>
                    <a:pt x="392" y="0"/>
                    <a:pt x="200" y="56"/>
                    <a:pt x="120" y="144"/>
                  </a:cubicBezTo>
                  <a:cubicBezTo>
                    <a:pt x="40" y="232"/>
                    <a:pt x="0" y="392"/>
                    <a:pt x="24" y="528"/>
                  </a:cubicBezTo>
                  <a:cubicBezTo>
                    <a:pt x="48" y="664"/>
                    <a:pt x="160" y="872"/>
                    <a:pt x="264" y="960"/>
                  </a:cubicBezTo>
                  <a:cubicBezTo>
                    <a:pt x="368" y="1048"/>
                    <a:pt x="528" y="1064"/>
                    <a:pt x="648" y="1056"/>
                  </a:cubicBezTo>
                  <a:cubicBezTo>
                    <a:pt x="768" y="1048"/>
                    <a:pt x="928" y="984"/>
                    <a:pt x="984" y="912"/>
                  </a:cubicBezTo>
                  <a:cubicBezTo>
                    <a:pt x="1040" y="840"/>
                    <a:pt x="1040" y="680"/>
                    <a:pt x="984" y="624"/>
                  </a:cubicBezTo>
                  <a:cubicBezTo>
                    <a:pt x="928" y="568"/>
                    <a:pt x="728" y="600"/>
                    <a:pt x="648" y="576"/>
                  </a:cubicBezTo>
                  <a:cubicBezTo>
                    <a:pt x="568" y="552"/>
                    <a:pt x="504" y="560"/>
                    <a:pt x="504" y="528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95" name="Line 95">
              <a:extLst>
                <a:ext uri="{FF2B5EF4-FFF2-40B4-BE49-F238E27FC236}">
                  <a16:creationId xmlns:a16="http://schemas.microsoft.com/office/drawing/2014/main" id="{3F8097EA-F7BC-404D-A56F-C07DD1453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3696"/>
              <a:ext cx="1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96" name="Line 96">
              <a:extLst>
                <a:ext uri="{FF2B5EF4-FFF2-40B4-BE49-F238E27FC236}">
                  <a16:creationId xmlns:a16="http://schemas.microsoft.com/office/drawing/2014/main" id="{B8B275F9-1995-464F-97D5-96BDF119A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2658"/>
              <a:ext cx="0" cy="10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7" name="Object 99">
              <a:extLst>
                <a:ext uri="{FF2B5EF4-FFF2-40B4-BE49-F238E27FC236}">
                  <a16:creationId xmlns:a16="http://schemas.microsoft.com/office/drawing/2014/main" id="{DC808129-8A22-4B29-AF20-3C68CC7606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0898373"/>
                </p:ext>
              </p:extLst>
            </p:nvPr>
          </p:nvGraphicFramePr>
          <p:xfrm>
            <a:off x="4120" y="3662"/>
            <a:ext cx="2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0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8197" name="Object 99">
                          <a:extLst>
                            <a:ext uri="{FF2B5EF4-FFF2-40B4-BE49-F238E27FC236}">
                              <a16:creationId xmlns:a16="http://schemas.microsoft.com/office/drawing/2014/main" id="{DC808129-8A22-4B29-AF20-3C68CC76063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3662"/>
                          <a:ext cx="29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00">
              <a:extLst>
                <a:ext uri="{FF2B5EF4-FFF2-40B4-BE49-F238E27FC236}">
                  <a16:creationId xmlns:a16="http://schemas.microsoft.com/office/drawing/2014/main" id="{0A120670-BBC9-4BE5-856E-15A541BF9E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0022136"/>
                </p:ext>
              </p:extLst>
            </p:nvPr>
          </p:nvGraphicFramePr>
          <p:xfrm>
            <a:off x="5213" y="3696"/>
            <a:ext cx="25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1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8198" name="Object 100">
                          <a:extLst>
                            <a:ext uri="{FF2B5EF4-FFF2-40B4-BE49-F238E27FC236}">
                              <a16:creationId xmlns:a16="http://schemas.microsoft.com/office/drawing/2014/main" id="{0A120670-BBC9-4BE5-856E-15A541BF9E0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3" y="3696"/>
                          <a:ext cx="25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07">
              <a:extLst>
                <a:ext uri="{FF2B5EF4-FFF2-40B4-BE49-F238E27FC236}">
                  <a16:creationId xmlns:a16="http://schemas.microsoft.com/office/drawing/2014/main" id="{3354A6E6-77CB-45D9-9A60-6335C1E88D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8376597"/>
                </p:ext>
              </p:extLst>
            </p:nvPr>
          </p:nvGraphicFramePr>
          <p:xfrm>
            <a:off x="4117" y="2669"/>
            <a:ext cx="23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2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8199" name="Object 107">
                          <a:extLst>
                            <a:ext uri="{FF2B5EF4-FFF2-40B4-BE49-F238E27FC236}">
                              <a16:creationId xmlns:a16="http://schemas.microsoft.com/office/drawing/2014/main" id="{3354A6E6-77CB-45D9-9A60-6335C1E88DC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2669"/>
                          <a:ext cx="23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0" name="Rectangle 2">
            <a:extLst>
              <a:ext uri="{FF2B5EF4-FFF2-40B4-BE49-F238E27FC236}">
                <a16:creationId xmlns:a16="http://schemas.microsoft.com/office/drawing/2014/main" id="{D1BC30A4-AD13-4F95-9690-A9161A116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(1)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若积分区域既是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型区域又是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型区域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6E4A7664-501E-4B00-9CAD-5CB5CA10A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793371"/>
              </p:ext>
            </p:extLst>
          </p:nvPr>
        </p:nvGraphicFramePr>
        <p:xfrm>
          <a:off x="1428750" y="928688"/>
          <a:ext cx="25765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3" name="Equation" r:id="rId10" imgW="1002960" imgH="368280" progId="Equation.DSMT4">
                  <p:embed/>
                </p:oleObj>
              </mc:Choice>
              <mc:Fallback>
                <p:oleObj name="Equation" r:id="rId10" imgW="1002960" imgH="368280" progId="Equation.DSMT4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6E4A7664-501E-4B00-9CAD-5CB5CA10A7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28688"/>
                        <a:ext cx="25765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2C024BB8-B612-436A-A2A8-3F291520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为计算方便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选择积分序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必要时还可以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交换积分序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241" name="Object 25">
            <a:extLst>
              <a:ext uri="{FF2B5EF4-FFF2-40B4-BE49-F238E27FC236}">
                <a16:creationId xmlns:a16="http://schemas.microsoft.com/office/drawing/2014/main" id="{8BDEDEAB-4318-44B9-933E-CBBA9494E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63658"/>
              </p:ext>
            </p:extLst>
          </p:nvPr>
        </p:nvGraphicFramePr>
        <p:xfrm>
          <a:off x="6867525" y="1205705"/>
          <a:ext cx="1146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4" name="Equation" r:id="rId12" imgW="622080" imgH="228600" progId="Equation.DSMT4">
                  <p:embed/>
                </p:oleObj>
              </mc:Choice>
              <mc:Fallback>
                <p:oleObj name="Equation" r:id="rId12" imgW="622080" imgH="228600" progId="Equation.DSMT4">
                  <p:embed/>
                  <p:pic>
                    <p:nvPicPr>
                      <p:cNvPr id="9241" name="Object 25">
                        <a:extLst>
                          <a:ext uri="{FF2B5EF4-FFF2-40B4-BE49-F238E27FC236}">
                            <a16:creationId xmlns:a16="http://schemas.microsoft.com/office/drawing/2014/main" id="{8BDEDEAB-4318-44B9-933E-CBBA9494EE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1205705"/>
                        <a:ext cx="1146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>
            <a:extLst>
              <a:ext uri="{FF2B5EF4-FFF2-40B4-BE49-F238E27FC236}">
                <a16:creationId xmlns:a16="http://schemas.microsoft.com/office/drawing/2014/main" id="{783B7013-E77B-495C-AC97-8E6B3FB6ECAC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1219200"/>
            <a:ext cx="3155950" cy="2378075"/>
            <a:chOff x="3620" y="768"/>
            <a:chExt cx="1988" cy="1498"/>
          </a:xfrm>
        </p:grpSpPr>
        <p:sp>
          <p:nvSpPr>
            <p:cNvPr id="8205" name="Freeform 32">
              <a:extLst>
                <a:ext uri="{FF2B5EF4-FFF2-40B4-BE49-F238E27FC236}">
                  <a16:creationId xmlns:a16="http://schemas.microsoft.com/office/drawing/2014/main" id="{F8271AF2-3003-444A-B316-42320D05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008"/>
              <a:ext cx="1104" cy="936"/>
            </a:xfrm>
            <a:custGeom>
              <a:avLst/>
              <a:gdLst>
                <a:gd name="T0" fmla="*/ 40 w 1104"/>
                <a:gd name="T1" fmla="*/ 424 h 936"/>
                <a:gd name="T2" fmla="*/ 328 w 1104"/>
                <a:gd name="T3" fmla="*/ 136 h 936"/>
                <a:gd name="T4" fmla="*/ 760 w 1104"/>
                <a:gd name="T5" fmla="*/ 40 h 936"/>
                <a:gd name="T6" fmla="*/ 1096 w 1104"/>
                <a:gd name="T7" fmla="*/ 376 h 936"/>
                <a:gd name="T8" fmla="*/ 808 w 1104"/>
                <a:gd name="T9" fmla="*/ 856 h 936"/>
                <a:gd name="T10" fmla="*/ 376 w 1104"/>
                <a:gd name="T11" fmla="*/ 856 h 936"/>
                <a:gd name="T12" fmla="*/ 88 w 1104"/>
                <a:gd name="T13" fmla="*/ 712 h 936"/>
                <a:gd name="T14" fmla="*/ 40 w 1104"/>
                <a:gd name="T15" fmla="*/ 42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4" h="936">
                  <a:moveTo>
                    <a:pt x="40" y="424"/>
                  </a:moveTo>
                  <a:cubicBezTo>
                    <a:pt x="80" y="328"/>
                    <a:pt x="208" y="200"/>
                    <a:pt x="328" y="136"/>
                  </a:cubicBezTo>
                  <a:cubicBezTo>
                    <a:pt x="448" y="72"/>
                    <a:pt x="632" y="0"/>
                    <a:pt x="760" y="40"/>
                  </a:cubicBezTo>
                  <a:cubicBezTo>
                    <a:pt x="888" y="80"/>
                    <a:pt x="1088" y="240"/>
                    <a:pt x="1096" y="376"/>
                  </a:cubicBezTo>
                  <a:cubicBezTo>
                    <a:pt x="1104" y="512"/>
                    <a:pt x="928" y="776"/>
                    <a:pt x="808" y="856"/>
                  </a:cubicBezTo>
                  <a:cubicBezTo>
                    <a:pt x="688" y="936"/>
                    <a:pt x="496" y="880"/>
                    <a:pt x="376" y="856"/>
                  </a:cubicBezTo>
                  <a:cubicBezTo>
                    <a:pt x="256" y="832"/>
                    <a:pt x="144" y="784"/>
                    <a:pt x="88" y="712"/>
                  </a:cubicBezTo>
                  <a:cubicBezTo>
                    <a:pt x="32" y="640"/>
                    <a:pt x="0" y="520"/>
                    <a:pt x="40" y="424"/>
                  </a:cubicBez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Line 22">
              <a:extLst>
                <a:ext uri="{FF2B5EF4-FFF2-40B4-BE49-F238E27FC236}">
                  <a16:creationId xmlns:a16="http://schemas.microsoft.com/office/drawing/2014/main" id="{5ED88447-3B0C-491D-AC44-8163D3E1D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2015"/>
              <a:ext cx="181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7" name="Line 23">
              <a:extLst>
                <a:ext uri="{FF2B5EF4-FFF2-40B4-BE49-F238E27FC236}">
                  <a16:creationId xmlns:a16="http://schemas.microsoft.com/office/drawing/2014/main" id="{90263095-466D-40C9-B07C-027530AA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4" y="768"/>
              <a:ext cx="0" cy="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08" name="Object 26">
              <a:extLst>
                <a:ext uri="{FF2B5EF4-FFF2-40B4-BE49-F238E27FC236}">
                  <a16:creationId xmlns:a16="http://schemas.microsoft.com/office/drawing/2014/main" id="{794B2792-8EAB-4C84-ABF6-33043C52D6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3703623"/>
                </p:ext>
              </p:extLst>
            </p:nvPr>
          </p:nvGraphicFramePr>
          <p:xfrm>
            <a:off x="5316" y="2033"/>
            <a:ext cx="29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5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8208" name="Object 26">
                          <a:extLst>
                            <a:ext uri="{FF2B5EF4-FFF2-40B4-BE49-F238E27FC236}">
                              <a16:creationId xmlns:a16="http://schemas.microsoft.com/office/drawing/2014/main" id="{794B2792-8EAB-4C84-ABF6-33043C52D6C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2033"/>
                          <a:ext cx="29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28">
              <a:extLst>
                <a:ext uri="{FF2B5EF4-FFF2-40B4-BE49-F238E27FC236}">
                  <a16:creationId xmlns:a16="http://schemas.microsoft.com/office/drawing/2014/main" id="{88D97319-5234-4706-8D38-B939D07FA3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6353376"/>
                </p:ext>
              </p:extLst>
            </p:nvPr>
          </p:nvGraphicFramePr>
          <p:xfrm>
            <a:off x="3623" y="2003"/>
            <a:ext cx="25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6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8209" name="Object 28">
                          <a:extLst>
                            <a:ext uri="{FF2B5EF4-FFF2-40B4-BE49-F238E27FC236}">
                              <a16:creationId xmlns:a16="http://schemas.microsoft.com/office/drawing/2014/main" id="{88D97319-5234-4706-8D38-B939D07FA36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2003"/>
                          <a:ext cx="25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29">
              <a:extLst>
                <a:ext uri="{FF2B5EF4-FFF2-40B4-BE49-F238E27FC236}">
                  <a16:creationId xmlns:a16="http://schemas.microsoft.com/office/drawing/2014/main" id="{9CD38823-2D20-4E5C-9657-71A97238A7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92" y="7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7" r:id="rId18" imgW="241091" imgH="317225" progId="Equation.3">
                    <p:embed/>
                  </p:oleObj>
                </mc:Choice>
                <mc:Fallback>
                  <p:oleObj r:id="rId18" imgW="241091" imgH="317225" progId="Equation.3">
                    <p:embed/>
                    <p:pic>
                      <p:nvPicPr>
                        <p:cNvPr id="8210" name="Object 29">
                          <a:extLst>
                            <a:ext uri="{FF2B5EF4-FFF2-40B4-BE49-F238E27FC236}">
                              <a16:creationId xmlns:a16="http://schemas.microsoft.com/office/drawing/2014/main" id="{9CD38823-2D20-4E5C-9657-71A97238A73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7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31">
              <a:extLst>
                <a:ext uri="{FF2B5EF4-FFF2-40B4-BE49-F238E27FC236}">
                  <a16:creationId xmlns:a16="http://schemas.microsoft.com/office/drawing/2014/main" id="{C5CAEB69-A3F0-4608-91EE-ADAF4F5B19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12" y="1397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8" r:id="rId20" imgW="317225" imgH="304536" progId="Equation.3">
                    <p:embed/>
                  </p:oleObj>
                </mc:Choice>
                <mc:Fallback>
                  <p:oleObj r:id="rId20" imgW="317225" imgH="304536" progId="Equation.3">
                    <p:embed/>
                    <p:pic>
                      <p:nvPicPr>
                        <p:cNvPr id="8211" name="Object 31">
                          <a:extLst>
                            <a:ext uri="{FF2B5EF4-FFF2-40B4-BE49-F238E27FC236}">
                              <a16:creationId xmlns:a16="http://schemas.microsoft.com/office/drawing/2014/main" id="{C5CAEB69-A3F0-4608-91EE-ADAF4F5B19C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397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BC37DB97-2274-4975-9AB7-EC2A197DBB46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2286000"/>
            <a:ext cx="2087563" cy="1316038"/>
            <a:chOff x="4036" y="1392"/>
            <a:chExt cx="1315" cy="829"/>
          </a:xfrm>
        </p:grpSpPr>
        <p:sp>
          <p:nvSpPr>
            <p:cNvPr id="8213" name="Line 17">
              <a:extLst>
                <a:ext uri="{FF2B5EF4-FFF2-40B4-BE49-F238E27FC236}">
                  <a16:creationId xmlns:a16="http://schemas.microsoft.com/office/drawing/2014/main" id="{1A497E8F-C560-4302-80EC-1B62891DA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392"/>
              <a:ext cx="0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14" name="Object 27">
              <a:extLst>
                <a:ext uri="{FF2B5EF4-FFF2-40B4-BE49-F238E27FC236}">
                  <a16:creationId xmlns:a16="http://schemas.microsoft.com/office/drawing/2014/main" id="{40DD0EBD-2208-4565-AE60-201802A3AB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7925039"/>
                </p:ext>
              </p:extLst>
            </p:nvPr>
          </p:nvGraphicFramePr>
          <p:xfrm>
            <a:off x="5161" y="1952"/>
            <a:ext cx="19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29" name="Equation" r:id="rId22" imgW="126720" imgH="177480" progId="Equation.DSMT4">
                    <p:embed/>
                  </p:oleObj>
                </mc:Choice>
                <mc:Fallback>
                  <p:oleObj name="Equation" r:id="rId22" imgW="126720" imgH="177480" progId="Equation.DSMT4">
                    <p:embed/>
                    <p:pic>
                      <p:nvPicPr>
                        <p:cNvPr id="8214" name="Object 27">
                          <a:extLst>
                            <a:ext uri="{FF2B5EF4-FFF2-40B4-BE49-F238E27FC236}">
                              <a16:creationId xmlns:a16="http://schemas.microsoft.com/office/drawing/2014/main" id="{40DD0EBD-2208-4565-AE60-201802A3ABD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1952"/>
                          <a:ext cx="19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30">
              <a:extLst>
                <a:ext uri="{FF2B5EF4-FFF2-40B4-BE49-F238E27FC236}">
                  <a16:creationId xmlns:a16="http://schemas.microsoft.com/office/drawing/2014/main" id="{3DE2D3A6-7BAF-48EA-924C-46B5AF7114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6369873"/>
                </p:ext>
              </p:extLst>
            </p:nvPr>
          </p:nvGraphicFramePr>
          <p:xfrm>
            <a:off x="4036" y="1967"/>
            <a:ext cx="18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30" name="Equation" r:id="rId24" imgW="126720" imgH="139680" progId="Equation.DSMT4">
                    <p:embed/>
                  </p:oleObj>
                </mc:Choice>
                <mc:Fallback>
                  <p:oleObj name="Equation" r:id="rId24" imgW="126720" imgH="139680" progId="Equation.DSMT4">
                    <p:embed/>
                    <p:pic>
                      <p:nvPicPr>
                        <p:cNvPr id="8215" name="Object 30">
                          <a:extLst>
                            <a:ext uri="{FF2B5EF4-FFF2-40B4-BE49-F238E27FC236}">
                              <a16:creationId xmlns:a16="http://schemas.microsoft.com/office/drawing/2014/main" id="{3DE2D3A6-7BAF-48EA-924C-46B5AF7114C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1967"/>
                          <a:ext cx="18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33">
              <a:extLst>
                <a:ext uri="{FF2B5EF4-FFF2-40B4-BE49-F238E27FC236}">
                  <a16:creationId xmlns:a16="http://schemas.microsoft.com/office/drawing/2014/main" id="{B8C2A89D-B5DB-427E-9CE7-F512E633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280" name="Object 64">
            <a:extLst>
              <a:ext uri="{FF2B5EF4-FFF2-40B4-BE49-F238E27FC236}">
                <a16:creationId xmlns:a16="http://schemas.microsoft.com/office/drawing/2014/main" id="{09ACE5D0-70E4-4ACB-96C5-DD4580ED5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975362"/>
              </p:ext>
            </p:extLst>
          </p:nvPr>
        </p:nvGraphicFramePr>
        <p:xfrm>
          <a:off x="5457826" y="1809750"/>
          <a:ext cx="1368424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1" name="Equation" r:id="rId26" imgW="622080" imgH="228600" progId="Equation.DSMT4">
                  <p:embed/>
                </p:oleObj>
              </mc:Choice>
              <mc:Fallback>
                <p:oleObj name="Equation" r:id="rId26" imgW="622080" imgH="228600" progId="Equation.DSMT4">
                  <p:embed/>
                  <p:pic>
                    <p:nvPicPr>
                      <p:cNvPr id="9280" name="Object 64">
                        <a:extLst>
                          <a:ext uri="{FF2B5EF4-FFF2-40B4-BE49-F238E27FC236}">
                            <a16:creationId xmlns:a16="http://schemas.microsoft.com/office/drawing/2014/main" id="{09ACE5D0-70E4-4ACB-96C5-DD4580ED51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6" y="1809750"/>
                        <a:ext cx="1368424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>
            <a:extLst>
              <a:ext uri="{FF2B5EF4-FFF2-40B4-BE49-F238E27FC236}">
                <a16:creationId xmlns:a16="http://schemas.microsoft.com/office/drawing/2014/main" id="{9298579F-8C10-45BC-8C7A-8606360ED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62005"/>
              </p:ext>
            </p:extLst>
          </p:nvPr>
        </p:nvGraphicFramePr>
        <p:xfrm>
          <a:off x="7739385" y="1741486"/>
          <a:ext cx="1257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2" name="Equation" r:id="rId28" imgW="634680" imgH="228600" progId="Equation.DSMT4">
                  <p:embed/>
                </p:oleObj>
              </mc:Choice>
              <mc:Fallback>
                <p:oleObj name="Equation" r:id="rId28" imgW="634680" imgH="228600" progId="Equation.DSMT4">
                  <p:embed/>
                  <p:pic>
                    <p:nvPicPr>
                      <p:cNvPr id="9281" name="Object 65">
                        <a:extLst>
                          <a:ext uri="{FF2B5EF4-FFF2-40B4-BE49-F238E27FC236}">
                            <a16:creationId xmlns:a16="http://schemas.microsoft.com/office/drawing/2014/main" id="{9298579F-8C10-45BC-8C7A-8606360EDF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385" y="1741486"/>
                        <a:ext cx="1257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2">
            <a:extLst>
              <a:ext uri="{FF2B5EF4-FFF2-40B4-BE49-F238E27FC236}">
                <a16:creationId xmlns:a16="http://schemas.microsoft.com/office/drawing/2014/main" id="{499573C6-7046-43C5-BA3A-6B2446297DBE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1447800"/>
            <a:ext cx="1708150" cy="1752600"/>
            <a:chOff x="3724" y="912"/>
            <a:chExt cx="1076" cy="1104"/>
          </a:xfrm>
        </p:grpSpPr>
        <p:sp>
          <p:nvSpPr>
            <p:cNvPr id="8220" name="Line 36">
              <a:extLst>
                <a:ext uri="{FF2B5EF4-FFF2-40B4-BE49-F238E27FC236}">
                  <a16:creationId xmlns:a16="http://schemas.microsoft.com/office/drawing/2014/main" id="{BC56184E-9076-4503-96DB-EB888E949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03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1" name="Line 37">
              <a:extLst>
                <a:ext uri="{FF2B5EF4-FFF2-40B4-BE49-F238E27FC236}">
                  <a16:creationId xmlns:a16="http://schemas.microsoft.com/office/drawing/2014/main" id="{584A2D5F-5831-4DAE-9E77-6EF444F52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9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22" name="Object 68">
              <a:extLst>
                <a:ext uri="{FF2B5EF4-FFF2-40B4-BE49-F238E27FC236}">
                  <a16:creationId xmlns:a16="http://schemas.microsoft.com/office/drawing/2014/main" id="{9587A7A8-328F-4DBD-8BFF-4756D92FB01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1235564"/>
                </p:ext>
              </p:extLst>
            </p:nvPr>
          </p:nvGraphicFramePr>
          <p:xfrm>
            <a:off x="3724" y="912"/>
            <a:ext cx="21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33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8222" name="Object 68">
                          <a:extLst>
                            <a:ext uri="{FF2B5EF4-FFF2-40B4-BE49-F238E27FC236}">
                              <a16:creationId xmlns:a16="http://schemas.microsoft.com/office/drawing/2014/main" id="{9587A7A8-328F-4DBD-8BFF-4756D92FB01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912"/>
                          <a:ext cx="21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" name="Object 71">
              <a:extLst>
                <a:ext uri="{FF2B5EF4-FFF2-40B4-BE49-F238E27FC236}">
                  <a16:creationId xmlns:a16="http://schemas.microsoft.com/office/drawing/2014/main" id="{323DA7DC-E84A-4EC9-92B8-391D8275D3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0225259"/>
                </p:ext>
              </p:extLst>
            </p:nvPr>
          </p:nvGraphicFramePr>
          <p:xfrm>
            <a:off x="3767" y="1806"/>
            <a:ext cx="16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34" name="Equation" r:id="rId32" imgW="114120" imgH="139680" progId="Equation.DSMT4">
                    <p:embed/>
                  </p:oleObj>
                </mc:Choice>
                <mc:Fallback>
                  <p:oleObj name="Equation" r:id="rId32" imgW="114120" imgH="139680" progId="Equation.DSMT4">
                    <p:embed/>
                    <p:pic>
                      <p:nvPicPr>
                        <p:cNvPr id="8223" name="Object 71">
                          <a:extLst>
                            <a:ext uri="{FF2B5EF4-FFF2-40B4-BE49-F238E27FC236}">
                              <a16:creationId xmlns:a16="http://schemas.microsoft.com/office/drawing/2014/main" id="{323DA7DC-E84A-4EC9-92B8-391D8275D3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806"/>
                          <a:ext cx="16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89" name="Text Box 73">
            <a:extLst>
              <a:ext uri="{FF2B5EF4-FFF2-40B4-BE49-F238E27FC236}">
                <a16:creationId xmlns:a16="http://schemas.microsoft.com/office/drawing/2014/main" id="{F8F8AE67-EC76-43B9-91AF-2C53D185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9291" name="Object 75">
            <a:extLst>
              <a:ext uri="{FF2B5EF4-FFF2-40B4-BE49-F238E27FC236}">
                <a16:creationId xmlns:a16="http://schemas.microsoft.com/office/drawing/2014/main" id="{5C5AF318-FBD3-4D11-8661-EB98E01B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958699"/>
              </p:ext>
            </p:extLst>
          </p:nvPr>
        </p:nvGraphicFramePr>
        <p:xfrm>
          <a:off x="7029450" y="3206749"/>
          <a:ext cx="385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5" name="Equation" r:id="rId34" imgW="126720" imgH="139680" progId="Equation.DSMT4">
                  <p:embed/>
                </p:oleObj>
              </mc:Choice>
              <mc:Fallback>
                <p:oleObj name="Equation" r:id="rId34" imgW="126720" imgH="139680" progId="Equation.DSMT4">
                  <p:embed/>
                  <p:pic>
                    <p:nvPicPr>
                      <p:cNvPr id="9291" name="Object 75">
                        <a:extLst>
                          <a:ext uri="{FF2B5EF4-FFF2-40B4-BE49-F238E27FC236}">
                            <a16:creationId xmlns:a16="http://schemas.microsoft.com/office/drawing/2014/main" id="{5C5AF318-FBD3-4D11-8661-EB98E01B47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06749"/>
                        <a:ext cx="385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>
            <a:extLst>
              <a:ext uri="{FF2B5EF4-FFF2-40B4-BE49-F238E27FC236}">
                <a16:creationId xmlns:a16="http://schemas.microsoft.com/office/drawing/2014/main" id="{68F13E58-21C3-484C-9688-E0D501214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13530"/>
              </p:ext>
            </p:extLst>
          </p:nvPr>
        </p:nvGraphicFramePr>
        <p:xfrm>
          <a:off x="6536531" y="2708277"/>
          <a:ext cx="12366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6" name="Equation" r:id="rId36" imgW="596880" imgH="228600" progId="Equation.DSMT4">
                  <p:embed/>
                </p:oleObj>
              </mc:Choice>
              <mc:Fallback>
                <p:oleObj name="Equation" r:id="rId36" imgW="596880" imgH="228600" progId="Equation.DSMT4">
                  <p:embed/>
                  <p:pic>
                    <p:nvPicPr>
                      <p:cNvPr id="9240" name="Object 24">
                        <a:extLst>
                          <a:ext uri="{FF2B5EF4-FFF2-40B4-BE49-F238E27FC236}">
                            <a16:creationId xmlns:a16="http://schemas.microsoft.com/office/drawing/2014/main" id="{68F13E58-21C3-484C-9688-E0D5012146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531" y="2708277"/>
                        <a:ext cx="12366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8">
            <a:extLst>
              <a:ext uri="{FF2B5EF4-FFF2-40B4-BE49-F238E27FC236}">
                <a16:creationId xmlns:a16="http://schemas.microsoft.com/office/drawing/2014/main" id="{E5E6D9D2-F3F6-4759-ADDE-D97BD908315C}"/>
              </a:ext>
            </a:extLst>
          </p:cNvPr>
          <p:cNvGrpSpPr>
            <a:grpSpLocks/>
          </p:cNvGrpSpPr>
          <p:nvPr/>
        </p:nvGrpSpPr>
        <p:grpSpPr bwMode="auto">
          <a:xfrm>
            <a:off x="6107113" y="2590800"/>
            <a:ext cx="1944687" cy="0"/>
            <a:chOff x="3891" y="1955"/>
            <a:chExt cx="1225" cy="0"/>
          </a:xfrm>
        </p:grpSpPr>
        <p:sp>
          <p:nvSpPr>
            <p:cNvPr id="8228" name="Line 77">
              <a:extLst>
                <a:ext uri="{FF2B5EF4-FFF2-40B4-BE49-F238E27FC236}">
                  <a16:creationId xmlns:a16="http://schemas.microsoft.com/office/drawing/2014/main" id="{793AE20B-5354-4E2F-A1D8-817AFF90E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1955"/>
              <a:ext cx="2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29" name="Line 78">
              <a:extLst>
                <a:ext uri="{FF2B5EF4-FFF2-40B4-BE49-F238E27FC236}">
                  <a16:creationId xmlns:a16="http://schemas.microsoft.com/office/drawing/2014/main" id="{923D599B-23FD-4F5A-9182-29F23270C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1955"/>
              <a:ext cx="101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295" name="Object 79">
            <a:extLst>
              <a:ext uri="{FF2B5EF4-FFF2-40B4-BE49-F238E27FC236}">
                <a16:creationId xmlns:a16="http://schemas.microsoft.com/office/drawing/2014/main" id="{50A036F6-6E7D-406D-8291-C64F241FB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459860"/>
              </p:ext>
            </p:extLst>
          </p:nvPr>
        </p:nvGraphicFramePr>
        <p:xfrm>
          <a:off x="5757863" y="2438400"/>
          <a:ext cx="349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7" name="Equation" r:id="rId38" imgW="139680" imgH="164880" progId="Equation.DSMT4">
                  <p:embed/>
                </p:oleObj>
              </mc:Choice>
              <mc:Fallback>
                <p:oleObj name="Equation" r:id="rId38" imgW="139680" imgH="164880" progId="Equation.DSMT4">
                  <p:embed/>
                  <p:pic>
                    <p:nvPicPr>
                      <p:cNvPr id="9295" name="Object 79">
                        <a:extLst>
                          <a:ext uri="{FF2B5EF4-FFF2-40B4-BE49-F238E27FC236}">
                            <a16:creationId xmlns:a16="http://schemas.microsoft.com/office/drawing/2014/main" id="{50A036F6-6E7D-406D-8291-C64F241FBC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2438400"/>
                        <a:ext cx="3492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" name="Object 84">
            <a:extLst>
              <a:ext uri="{FF2B5EF4-FFF2-40B4-BE49-F238E27FC236}">
                <a16:creationId xmlns:a16="http://schemas.microsoft.com/office/drawing/2014/main" id="{34B339BD-4B7B-4E3D-9521-8C9371378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483451"/>
              </p:ext>
            </p:extLst>
          </p:nvPr>
        </p:nvGraphicFramePr>
        <p:xfrm>
          <a:off x="1219213" y="1769268"/>
          <a:ext cx="3808401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8" name="Equation" r:id="rId40" imgW="1434960" imgH="355320" progId="Equation.DSMT4">
                  <p:embed/>
                </p:oleObj>
              </mc:Choice>
              <mc:Fallback>
                <p:oleObj name="Equation" r:id="rId40" imgW="1434960" imgH="355320" progId="Equation.DSMT4">
                  <p:embed/>
                  <p:pic>
                    <p:nvPicPr>
                      <p:cNvPr id="9300" name="Object 84">
                        <a:extLst>
                          <a:ext uri="{FF2B5EF4-FFF2-40B4-BE49-F238E27FC236}">
                            <a16:creationId xmlns:a16="http://schemas.microsoft.com/office/drawing/2014/main" id="{34B339BD-4B7B-4E3D-9521-8C93713780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13" y="1769268"/>
                        <a:ext cx="3808401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2" name="Object 86">
            <a:extLst>
              <a:ext uri="{FF2B5EF4-FFF2-40B4-BE49-F238E27FC236}">
                <a16:creationId xmlns:a16="http://schemas.microsoft.com/office/drawing/2014/main" id="{631CFDE4-17ED-40A3-A0CA-849A33D75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91393"/>
              </p:ext>
            </p:extLst>
          </p:nvPr>
        </p:nvGraphicFramePr>
        <p:xfrm>
          <a:off x="1224772" y="2708920"/>
          <a:ext cx="3835385" cy="104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9" name="Equation" r:id="rId42" imgW="1485720" imgH="368280" progId="Equation.DSMT4">
                  <p:embed/>
                </p:oleObj>
              </mc:Choice>
              <mc:Fallback>
                <p:oleObj name="Equation" r:id="rId42" imgW="1485720" imgH="368280" progId="Equation.DSMT4">
                  <p:embed/>
                  <p:pic>
                    <p:nvPicPr>
                      <p:cNvPr id="9302" name="Object 86">
                        <a:extLst>
                          <a:ext uri="{FF2B5EF4-FFF2-40B4-BE49-F238E27FC236}">
                            <a16:creationId xmlns:a16="http://schemas.microsoft.com/office/drawing/2014/main" id="{631CFDE4-17ED-40A3-A0CA-849A33D75E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72" y="2708920"/>
                        <a:ext cx="3835385" cy="1042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0">
            <a:extLst>
              <a:ext uri="{FF2B5EF4-FFF2-40B4-BE49-F238E27FC236}">
                <a16:creationId xmlns:a16="http://schemas.microsoft.com/office/drawing/2014/main" id="{E4D3246A-4975-4F09-AA67-70B364278D85}"/>
              </a:ext>
            </a:extLst>
          </p:cNvPr>
          <p:cNvGrpSpPr>
            <a:grpSpLocks/>
          </p:cNvGrpSpPr>
          <p:nvPr/>
        </p:nvGrpSpPr>
        <p:grpSpPr bwMode="auto">
          <a:xfrm>
            <a:off x="7169150" y="1752600"/>
            <a:ext cx="0" cy="1446213"/>
            <a:chOff x="4560" y="1441"/>
            <a:chExt cx="0" cy="911"/>
          </a:xfrm>
        </p:grpSpPr>
        <p:sp>
          <p:nvSpPr>
            <p:cNvPr id="8236" name="Line 74">
              <a:extLst>
                <a:ext uri="{FF2B5EF4-FFF2-40B4-BE49-F238E27FC236}">
                  <a16:creationId xmlns:a16="http://schemas.microsoft.com/office/drawing/2014/main" id="{11CD9626-6A46-47A9-A824-48E61D344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41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7" name="Line 89">
              <a:extLst>
                <a:ext uri="{FF2B5EF4-FFF2-40B4-BE49-F238E27FC236}">
                  <a16:creationId xmlns:a16="http://schemas.microsoft.com/office/drawing/2014/main" id="{DA25E2B2-69E5-4B5F-A931-9F38637F1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56"/>
              <a:ext cx="0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09" name="Text Box 93">
            <a:extLst>
              <a:ext uri="{FF2B5EF4-FFF2-40B4-BE49-F238E27FC236}">
                <a16:creationId xmlns:a16="http://schemas.microsoft.com/office/drawing/2014/main" id="{F1581BA7-FA79-4DF1-B9B1-12318A37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333875"/>
            <a:ext cx="575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若积分域较复杂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可将它分成若干</a:t>
            </a:r>
          </a:p>
        </p:txBody>
      </p:sp>
      <p:sp>
        <p:nvSpPr>
          <p:cNvPr id="9317" name="Line 101">
            <a:extLst>
              <a:ext uri="{FF2B5EF4-FFF2-40B4-BE49-F238E27FC236}">
                <a16:creationId xmlns:a16="http://schemas.microsoft.com/office/drawing/2014/main" id="{DA273184-EB2F-4A97-AAA7-85D955027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5563" y="4467225"/>
            <a:ext cx="0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318" name="Object 102">
            <a:extLst>
              <a:ext uri="{FF2B5EF4-FFF2-40B4-BE49-F238E27FC236}">
                <a16:creationId xmlns:a16="http://schemas.microsoft.com/office/drawing/2014/main" id="{F98A65A1-6A9A-4841-9086-1DDA649C4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91434"/>
              </p:ext>
            </p:extLst>
          </p:nvPr>
        </p:nvGraphicFramePr>
        <p:xfrm>
          <a:off x="7127875" y="4924425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0" r:id="rId44" imgW="393529" imgH="444307" progId="Equation.3">
                  <p:embed/>
                </p:oleObj>
              </mc:Choice>
              <mc:Fallback>
                <p:oleObj r:id="rId44" imgW="393529" imgH="444307" progId="Equation.3">
                  <p:embed/>
                  <p:pic>
                    <p:nvPicPr>
                      <p:cNvPr id="9318" name="Object 102">
                        <a:extLst>
                          <a:ext uri="{FF2B5EF4-FFF2-40B4-BE49-F238E27FC236}">
                            <a16:creationId xmlns:a16="http://schemas.microsoft.com/office/drawing/2014/main" id="{F98A65A1-6A9A-4841-9086-1DDA649C43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4924425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" name="Object 103">
            <a:extLst>
              <a:ext uri="{FF2B5EF4-FFF2-40B4-BE49-F238E27FC236}">
                <a16:creationId xmlns:a16="http://schemas.microsoft.com/office/drawing/2014/main" id="{AD824E5B-9257-40AD-BFDC-DD4327EE2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02113"/>
              </p:ext>
            </p:extLst>
          </p:nvPr>
        </p:nvGraphicFramePr>
        <p:xfrm>
          <a:off x="7708900" y="45132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1" r:id="rId46" imgW="444307" imgH="444307" progId="Equation.3">
                  <p:embed/>
                </p:oleObj>
              </mc:Choice>
              <mc:Fallback>
                <p:oleObj r:id="rId46" imgW="444307" imgH="444307" progId="Equation.3">
                  <p:embed/>
                  <p:pic>
                    <p:nvPicPr>
                      <p:cNvPr id="9319" name="Object 103">
                        <a:extLst>
                          <a:ext uri="{FF2B5EF4-FFF2-40B4-BE49-F238E27FC236}">
                            <a16:creationId xmlns:a16="http://schemas.microsoft.com/office/drawing/2014/main" id="{AD824E5B-9257-40AD-BFDC-DD4327EE27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45132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" name="Object 104">
            <a:extLst>
              <a:ext uri="{FF2B5EF4-FFF2-40B4-BE49-F238E27FC236}">
                <a16:creationId xmlns:a16="http://schemas.microsoft.com/office/drawing/2014/main" id="{8F65D2F2-E405-43BC-BC31-B353543C1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4269"/>
              </p:ext>
            </p:extLst>
          </p:nvPr>
        </p:nvGraphicFramePr>
        <p:xfrm>
          <a:off x="7797800" y="5305425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2" r:id="rId48" imgW="431613" imgH="444307" progId="Equation.3">
                  <p:embed/>
                </p:oleObj>
              </mc:Choice>
              <mc:Fallback>
                <p:oleObj r:id="rId48" imgW="431613" imgH="444307" progId="Equation.3">
                  <p:embed/>
                  <p:pic>
                    <p:nvPicPr>
                      <p:cNvPr id="9320" name="Object 104">
                        <a:extLst>
                          <a:ext uri="{FF2B5EF4-FFF2-40B4-BE49-F238E27FC236}">
                            <a16:creationId xmlns:a16="http://schemas.microsoft.com/office/drawing/2014/main" id="{8F65D2F2-E405-43BC-BC31-B353543C18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5305425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6" name="Text Box 110">
            <a:extLst>
              <a:ext uri="{FF2B5EF4-FFF2-40B4-BE49-F238E27FC236}">
                <a16:creationId xmlns:a16="http://schemas.microsoft.com/office/drawing/2014/main" id="{FE9393EA-ABC7-4754-B3D8-5FB0444EF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2948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型域或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型域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9327" name="Object 111">
            <a:extLst>
              <a:ext uri="{FF2B5EF4-FFF2-40B4-BE49-F238E27FC236}">
                <a16:creationId xmlns:a16="http://schemas.microsoft.com/office/drawing/2014/main" id="{7289772E-302C-4132-B159-EC0E27337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4783"/>
              </p:ext>
            </p:extLst>
          </p:nvPr>
        </p:nvGraphicFramePr>
        <p:xfrm>
          <a:off x="2071688" y="5429250"/>
          <a:ext cx="33242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3" name="Equation" r:id="rId50" imgW="1333440" imgH="393480" progId="Equation.DSMT4">
                  <p:embed/>
                </p:oleObj>
              </mc:Choice>
              <mc:Fallback>
                <p:oleObj name="Equation" r:id="rId50" imgW="1333440" imgH="393480" progId="Equation.DSMT4">
                  <p:embed/>
                  <p:pic>
                    <p:nvPicPr>
                      <p:cNvPr id="9327" name="Object 111">
                        <a:extLst>
                          <a:ext uri="{FF2B5EF4-FFF2-40B4-BE49-F238E27FC236}">
                            <a16:creationId xmlns:a16="http://schemas.microsoft.com/office/drawing/2014/main" id="{7289772E-302C-4132-B159-EC0E273373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429250"/>
                        <a:ext cx="33242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8" name="Text Box 112">
            <a:extLst>
              <a:ext uri="{FF2B5EF4-FFF2-40B4-BE49-F238E27FC236}">
                <a16:creationId xmlns:a16="http://schemas.microsoft.com/office/drawing/2014/main" id="{F439A569-5090-4D05-BFC9-A5DE4E892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910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89" grpId="0"/>
      <p:bldP spid="9309" grpId="0" build="p"/>
      <p:bldP spid="9326" grpId="0" build="p"/>
      <p:bldP spid="93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B064C0A8-1E55-498F-935E-FCA5CD1FA037}"/>
              </a:ext>
            </a:extLst>
          </p:cNvPr>
          <p:cNvGrpSpPr>
            <a:grpSpLocks/>
          </p:cNvGrpSpPr>
          <p:nvPr/>
        </p:nvGrpSpPr>
        <p:grpSpPr bwMode="auto">
          <a:xfrm>
            <a:off x="7149082" y="2138413"/>
            <a:ext cx="2103438" cy="2298699"/>
            <a:chOff x="4504" y="1174"/>
            <a:chExt cx="1325" cy="1448"/>
          </a:xfrm>
        </p:grpSpPr>
        <p:graphicFrame>
          <p:nvGraphicFramePr>
            <p:cNvPr id="10242" name="Object 21">
              <a:extLst>
                <a:ext uri="{FF2B5EF4-FFF2-40B4-BE49-F238E27FC236}">
                  <a16:creationId xmlns:a16="http://schemas.microsoft.com/office/drawing/2014/main" id="{AFDA9DD6-1297-45F5-BD5F-4E624FB92C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1350268"/>
                </p:ext>
              </p:extLst>
            </p:nvPr>
          </p:nvGraphicFramePr>
          <p:xfrm>
            <a:off x="5535" y="2133"/>
            <a:ext cx="29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6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10242" name="Object 21">
                          <a:extLst>
                            <a:ext uri="{FF2B5EF4-FFF2-40B4-BE49-F238E27FC236}">
                              <a16:creationId xmlns:a16="http://schemas.microsoft.com/office/drawing/2014/main" id="{AFDA9DD6-1297-45F5-BD5F-4E624FB92C3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5" y="2133"/>
                          <a:ext cx="29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" name="Line 10">
              <a:extLst>
                <a:ext uri="{FF2B5EF4-FFF2-40B4-BE49-F238E27FC236}">
                  <a16:creationId xmlns:a16="http://schemas.microsoft.com/office/drawing/2014/main" id="{2EC6D731-B260-461E-9BEA-98C98D1C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41"/>
              <a:ext cx="0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4" name="Line 12">
              <a:extLst>
                <a:ext uri="{FF2B5EF4-FFF2-40B4-BE49-F238E27FC236}">
                  <a16:creationId xmlns:a16="http://schemas.microsoft.com/office/drawing/2014/main" id="{21515D29-EF39-4910-87FC-1E2929F71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920"/>
              <a:ext cx="0" cy="45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5" name="Line 7">
              <a:extLst>
                <a:ext uri="{FF2B5EF4-FFF2-40B4-BE49-F238E27FC236}">
                  <a16:creationId xmlns:a16="http://schemas.microsoft.com/office/drawing/2014/main" id="{D34BAF19-0411-42E2-AA60-5F3B22F8B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73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6" name="Line 8">
              <a:extLst>
                <a:ext uri="{FF2B5EF4-FFF2-40B4-BE49-F238E27FC236}">
                  <a16:creationId xmlns:a16="http://schemas.microsoft.com/office/drawing/2014/main" id="{1D914ADB-7666-4B75-9517-68FFC02CD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48"/>
              <a:ext cx="0" cy="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7" name="Line 9">
              <a:extLst>
                <a:ext uri="{FF2B5EF4-FFF2-40B4-BE49-F238E27FC236}">
                  <a16:creationId xmlns:a16="http://schemas.microsoft.com/office/drawing/2014/main" id="{E1172DEC-7160-4B57-A440-AAD4E6CE1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920"/>
              <a:ext cx="384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8" name="Freeform 13">
              <a:extLst>
                <a:ext uri="{FF2B5EF4-FFF2-40B4-BE49-F238E27FC236}">
                  <a16:creationId xmlns:a16="http://schemas.microsoft.com/office/drawing/2014/main" id="{F3B762F2-4A5D-4C9E-8470-D5D3A06C5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37"/>
              <a:ext cx="384" cy="383"/>
            </a:xfrm>
            <a:custGeom>
              <a:avLst/>
              <a:gdLst>
                <a:gd name="T0" fmla="*/ 0 w 384"/>
                <a:gd name="T1" fmla="*/ 432 h 432"/>
                <a:gd name="T2" fmla="*/ 384 w 384"/>
                <a:gd name="T3" fmla="*/ 432 h 432"/>
                <a:gd name="T4" fmla="*/ 384 w 384"/>
                <a:gd name="T5" fmla="*/ 0 h 432"/>
                <a:gd name="T6" fmla="*/ 0 w 38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9" name="Object 48">
              <a:extLst>
                <a:ext uri="{FF2B5EF4-FFF2-40B4-BE49-F238E27FC236}">
                  <a16:creationId xmlns:a16="http://schemas.microsoft.com/office/drawing/2014/main" id="{06FD51EF-FB75-47C6-9CF1-3C9536F31B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0286626"/>
                </p:ext>
              </p:extLst>
            </p:nvPr>
          </p:nvGraphicFramePr>
          <p:xfrm>
            <a:off x="4671" y="1174"/>
            <a:ext cx="3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7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10249" name="Object 48">
                          <a:extLst>
                            <a:ext uri="{FF2B5EF4-FFF2-40B4-BE49-F238E27FC236}">
                              <a16:creationId xmlns:a16="http://schemas.microsoft.com/office/drawing/2014/main" id="{06FD51EF-FB75-47C6-9CF1-3C9536F31BB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1174"/>
                          <a:ext cx="3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59">
              <a:extLst>
                <a:ext uri="{FF2B5EF4-FFF2-40B4-BE49-F238E27FC236}">
                  <a16:creationId xmlns:a16="http://schemas.microsoft.com/office/drawing/2014/main" id="{3BE2C548-9244-4420-9AA0-5B3921B42EC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6313688"/>
                </p:ext>
              </p:extLst>
            </p:nvPr>
          </p:nvGraphicFramePr>
          <p:xfrm>
            <a:off x="5409" y="2351"/>
            <a:ext cx="19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8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10250" name="Object 59">
                          <a:extLst>
                            <a:ext uri="{FF2B5EF4-FFF2-40B4-BE49-F238E27FC236}">
                              <a16:creationId xmlns:a16="http://schemas.microsoft.com/office/drawing/2014/main" id="{3BE2C548-9244-4420-9AA0-5B3921B42EC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9" y="2351"/>
                          <a:ext cx="19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60">
              <a:extLst>
                <a:ext uri="{FF2B5EF4-FFF2-40B4-BE49-F238E27FC236}">
                  <a16:creationId xmlns:a16="http://schemas.microsoft.com/office/drawing/2014/main" id="{1253EA7E-853B-427F-8E6F-0D49E1AA09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94921213"/>
                </p:ext>
              </p:extLst>
            </p:nvPr>
          </p:nvGraphicFramePr>
          <p:xfrm>
            <a:off x="4543" y="1841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9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10251" name="Object 60">
                          <a:extLst>
                            <a:ext uri="{FF2B5EF4-FFF2-40B4-BE49-F238E27FC236}">
                              <a16:creationId xmlns:a16="http://schemas.microsoft.com/office/drawing/2014/main" id="{1253EA7E-853B-427F-8E6F-0D49E1AA090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1841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61">
              <a:extLst>
                <a:ext uri="{FF2B5EF4-FFF2-40B4-BE49-F238E27FC236}">
                  <a16:creationId xmlns:a16="http://schemas.microsoft.com/office/drawing/2014/main" id="{13EDAF36-DEBE-4617-A2F3-ABACE0F8C1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83368058"/>
                </p:ext>
              </p:extLst>
            </p:nvPr>
          </p:nvGraphicFramePr>
          <p:xfrm>
            <a:off x="5026" y="2347"/>
            <a:ext cx="21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0" name="Equation" r:id="rId11" imgW="88560" imgH="164880" progId="Equation.DSMT4">
                    <p:embed/>
                  </p:oleObj>
                </mc:Choice>
                <mc:Fallback>
                  <p:oleObj name="Equation" r:id="rId11" imgW="88560" imgH="164880" progId="Equation.DSMT4">
                    <p:embed/>
                    <p:pic>
                      <p:nvPicPr>
                        <p:cNvPr id="10252" name="Object 61">
                          <a:extLst>
                            <a:ext uri="{FF2B5EF4-FFF2-40B4-BE49-F238E27FC236}">
                              <a16:creationId xmlns:a16="http://schemas.microsoft.com/office/drawing/2014/main" id="{13EDAF36-DEBE-4617-A2F3-ABACE0F8C16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2347"/>
                          <a:ext cx="21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62">
              <a:extLst>
                <a:ext uri="{FF2B5EF4-FFF2-40B4-BE49-F238E27FC236}">
                  <a16:creationId xmlns:a16="http://schemas.microsoft.com/office/drawing/2014/main" id="{A3CD7E9B-3432-4B51-806F-06C6E40547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678304"/>
                </p:ext>
              </p:extLst>
            </p:nvPr>
          </p:nvGraphicFramePr>
          <p:xfrm>
            <a:off x="4736" y="1543"/>
            <a:ext cx="60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1" name="Equation" r:id="rId13" imgW="368280" imgH="164880" progId="Equation.DSMT4">
                    <p:embed/>
                  </p:oleObj>
                </mc:Choice>
                <mc:Fallback>
                  <p:oleObj name="Equation" r:id="rId13" imgW="368280" imgH="164880" progId="Equation.DSMT4">
                    <p:embed/>
                    <p:pic>
                      <p:nvPicPr>
                        <p:cNvPr id="10253" name="Object 62">
                          <a:extLst>
                            <a:ext uri="{FF2B5EF4-FFF2-40B4-BE49-F238E27FC236}">
                              <a16:creationId xmlns:a16="http://schemas.microsoft.com/office/drawing/2014/main" id="{A3CD7E9B-3432-4B51-806F-06C6E40547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1543"/>
                          <a:ext cx="60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63">
              <a:extLst>
                <a:ext uri="{FF2B5EF4-FFF2-40B4-BE49-F238E27FC236}">
                  <a16:creationId xmlns:a16="http://schemas.microsoft.com/office/drawing/2014/main" id="{252C85CE-BC05-4133-922C-2382A491A84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7724064"/>
                </p:ext>
              </p:extLst>
            </p:nvPr>
          </p:nvGraphicFramePr>
          <p:xfrm>
            <a:off x="4532" y="2346"/>
            <a:ext cx="25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2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10254" name="Object 63">
                          <a:extLst>
                            <a:ext uri="{FF2B5EF4-FFF2-40B4-BE49-F238E27FC236}">
                              <a16:creationId xmlns:a16="http://schemas.microsoft.com/office/drawing/2014/main" id="{252C85CE-BC05-4133-922C-2382A491A8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2346"/>
                          <a:ext cx="25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64">
              <a:extLst>
                <a:ext uri="{FF2B5EF4-FFF2-40B4-BE49-F238E27FC236}">
                  <a16:creationId xmlns:a16="http://schemas.microsoft.com/office/drawing/2014/main" id="{37273E1B-D2DF-429B-84AD-987830C2DE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263927"/>
                </p:ext>
              </p:extLst>
            </p:nvPr>
          </p:nvGraphicFramePr>
          <p:xfrm>
            <a:off x="4504" y="1413"/>
            <a:ext cx="34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3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10255" name="Object 64">
                          <a:extLst>
                            <a:ext uri="{FF2B5EF4-FFF2-40B4-BE49-F238E27FC236}">
                              <a16:creationId xmlns:a16="http://schemas.microsoft.com/office/drawing/2014/main" id="{37273E1B-D2DF-429B-84AD-987830C2DE8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1413"/>
                          <a:ext cx="34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Line 65">
              <a:extLst>
                <a:ext uri="{FF2B5EF4-FFF2-40B4-BE49-F238E27FC236}">
                  <a16:creationId xmlns:a16="http://schemas.microsoft.com/office/drawing/2014/main" id="{6234A494-C620-4C79-B893-C8F7EFDCB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36"/>
              <a:ext cx="76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58" name="Rectangle 2">
            <a:extLst>
              <a:ext uri="{FF2B5EF4-FFF2-40B4-BE49-F238E27FC236}">
                <a16:creationId xmlns:a16="http://schemas.microsoft.com/office/drawing/2014/main" id="{7ACBC085-C5B1-4BE4-B38E-9C7367A37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98538"/>
            <a:ext cx="18288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0259" name="Object 4">
            <a:extLst>
              <a:ext uri="{FF2B5EF4-FFF2-40B4-BE49-F238E27FC236}">
                <a16:creationId xmlns:a16="http://schemas.microsoft.com/office/drawing/2014/main" id="{2EBF8482-4E8F-4885-8BB9-8AE9435CB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4767"/>
              </p:ext>
            </p:extLst>
          </p:nvPr>
        </p:nvGraphicFramePr>
        <p:xfrm>
          <a:off x="2120900" y="325438"/>
          <a:ext cx="22272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4" name="Equation" r:id="rId19" imgW="838080" imgH="368280" progId="Equation.DSMT4">
                  <p:embed/>
                </p:oleObj>
              </mc:Choice>
              <mc:Fallback>
                <p:oleObj name="Equation" r:id="rId19" imgW="838080" imgH="368280" progId="Equation.DSMT4">
                  <p:embed/>
                  <p:pic>
                    <p:nvPicPr>
                      <p:cNvPr id="10259" name="Object 4">
                        <a:extLst>
                          <a:ext uri="{FF2B5EF4-FFF2-40B4-BE49-F238E27FC236}">
                            <a16:creationId xmlns:a16="http://schemas.microsoft.com/office/drawing/2014/main" id="{2EBF8482-4E8F-4885-8BB9-8AE9435CBD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25438"/>
                        <a:ext cx="22272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5">
            <a:extLst>
              <a:ext uri="{FF2B5EF4-FFF2-40B4-BE49-F238E27FC236}">
                <a16:creationId xmlns:a16="http://schemas.microsoft.com/office/drawing/2014/main" id="{619BE610-090A-430A-9EED-7C51AC5A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11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是直线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, x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2,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sp>
        <p:nvSpPr>
          <p:cNvPr id="10261" name="Text Box 6">
            <a:extLst>
              <a:ext uri="{FF2B5EF4-FFF2-40B4-BE49-F238E27FC236}">
                <a16:creationId xmlns:a16="http://schemas.microsoft.com/office/drawing/2014/main" id="{05640499-78D2-423A-9DC4-6BB41990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572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所围的闭区域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endParaRPr lang="en-US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288B8192-4326-4EE0-9ABF-8CF7D3E48598}"/>
              </a:ext>
            </a:extLst>
          </p:cNvPr>
          <p:cNvGrpSpPr>
            <a:grpSpLocks/>
          </p:cNvGrpSpPr>
          <p:nvPr/>
        </p:nvGrpSpPr>
        <p:grpSpPr bwMode="auto">
          <a:xfrm>
            <a:off x="8455593" y="2941688"/>
            <a:ext cx="1587" cy="1120775"/>
            <a:chOff x="5327" y="1680"/>
            <a:chExt cx="1" cy="706"/>
          </a:xfrm>
        </p:grpSpPr>
        <p:sp>
          <p:nvSpPr>
            <p:cNvPr id="10263" name="Line 14">
              <a:extLst>
                <a:ext uri="{FF2B5EF4-FFF2-40B4-BE49-F238E27FC236}">
                  <a16:creationId xmlns:a16="http://schemas.microsoft.com/office/drawing/2014/main" id="{9ECD91FD-B046-4169-93E8-5C59DDB19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942"/>
              <a:ext cx="1" cy="44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4" name="Line 15">
              <a:extLst>
                <a:ext uri="{FF2B5EF4-FFF2-40B4-BE49-F238E27FC236}">
                  <a16:creationId xmlns:a16="http://schemas.microsoft.com/office/drawing/2014/main" id="{1865B199-73D8-4B78-90E6-B9F7E63A3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680"/>
              <a:ext cx="0" cy="24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A315D665-798B-4778-849B-CA970B20F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30365"/>
              </p:ext>
            </p:extLst>
          </p:nvPr>
        </p:nvGraphicFramePr>
        <p:xfrm>
          <a:off x="8253980" y="4056113"/>
          <a:ext cx="4064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5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11284" name="Object 20">
                        <a:extLst>
                          <a:ext uri="{FF2B5EF4-FFF2-40B4-BE49-F238E27FC236}">
                            <a16:creationId xmlns:a16="http://schemas.microsoft.com/office/drawing/2014/main" id="{A315D665-798B-4778-849B-CA970B20F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980" y="4056113"/>
                        <a:ext cx="4064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>
            <a:extLst>
              <a:ext uri="{FF2B5EF4-FFF2-40B4-BE49-F238E27FC236}">
                <a16:creationId xmlns:a16="http://schemas.microsoft.com/office/drawing/2014/main" id="{B290A419-AF5F-48D7-AAF6-084CF5D3A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690688"/>
            <a:ext cx="4670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看作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1290" name="Object 26">
            <a:extLst>
              <a:ext uri="{FF2B5EF4-FFF2-40B4-BE49-F238E27FC236}">
                <a16:creationId xmlns:a16="http://schemas.microsoft.com/office/drawing/2014/main" id="{66B38AF5-6150-46AC-8765-65874111F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489428"/>
              </p:ext>
            </p:extLst>
          </p:nvPr>
        </p:nvGraphicFramePr>
        <p:xfrm>
          <a:off x="5103810" y="1453684"/>
          <a:ext cx="2209801" cy="106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6" name="Equation" r:id="rId23" imgW="850680" imgH="457200" progId="Equation.DSMT4">
                  <p:embed/>
                </p:oleObj>
              </mc:Choice>
              <mc:Fallback>
                <p:oleObj name="Equation" r:id="rId23" imgW="850680" imgH="457200" progId="Equation.DSMT4">
                  <p:embed/>
                  <p:pic>
                    <p:nvPicPr>
                      <p:cNvPr id="11290" name="Object 26">
                        <a:extLst>
                          <a:ext uri="{FF2B5EF4-FFF2-40B4-BE49-F238E27FC236}">
                            <a16:creationId xmlns:a16="http://schemas.microsoft.com/office/drawing/2014/main" id="{66B38AF5-6150-46AC-8765-65874111FF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0" y="1453684"/>
                        <a:ext cx="2209801" cy="1066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F9D71608-887E-46D3-8236-BB0B29898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16160"/>
              </p:ext>
            </p:extLst>
          </p:nvPr>
        </p:nvGraphicFramePr>
        <p:xfrm>
          <a:off x="871859" y="2525191"/>
          <a:ext cx="2917305" cy="89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7" name="Equation" r:id="rId25" imgW="1117440" imgH="355320" progId="Equation.DSMT4">
                  <p:embed/>
                </p:oleObj>
              </mc:Choice>
              <mc:Fallback>
                <p:oleObj name="Equation" r:id="rId25" imgW="1117440" imgH="355320" progId="Equation.DSMT4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F9D71608-887E-46D3-8236-BB0B29898E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59" y="2525191"/>
                        <a:ext cx="2917305" cy="894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F5469B00-4981-4174-907E-8B36E1087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985584"/>
              </p:ext>
            </p:extLst>
          </p:nvPr>
        </p:nvGraphicFramePr>
        <p:xfrm>
          <a:off x="3778250" y="2437412"/>
          <a:ext cx="2654299" cy="112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8" name="Equation" r:id="rId27" imgW="1206360" imgH="431640" progId="Equation.DSMT4">
                  <p:embed/>
                </p:oleObj>
              </mc:Choice>
              <mc:Fallback>
                <p:oleObj name="Equation" r:id="rId27" imgW="1206360" imgH="431640" progId="Equation.DSMT4">
                  <p:embed/>
                  <p:pic>
                    <p:nvPicPr>
                      <p:cNvPr id="11294" name="Object 30">
                        <a:extLst>
                          <a:ext uri="{FF2B5EF4-FFF2-40B4-BE49-F238E27FC236}">
                            <a16:creationId xmlns:a16="http://schemas.microsoft.com/office/drawing/2014/main" id="{F5469B00-4981-4174-907E-8B36E10871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437412"/>
                        <a:ext cx="2654299" cy="1123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extLst>
              <a:ext uri="{FF2B5EF4-FFF2-40B4-BE49-F238E27FC236}">
                <a16:creationId xmlns:a16="http://schemas.microsoft.com/office/drawing/2014/main" id="{87E1CD62-0894-4BAA-BCCE-AFBE192C7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27684"/>
              </p:ext>
            </p:extLst>
          </p:nvPr>
        </p:nvGraphicFramePr>
        <p:xfrm>
          <a:off x="1078234" y="3342754"/>
          <a:ext cx="3476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9" name="Equation" r:id="rId29" imgW="1473120" imgH="393480" progId="Equation.DSMT4">
                  <p:embed/>
                </p:oleObj>
              </mc:Choice>
              <mc:Fallback>
                <p:oleObj name="Equation" r:id="rId29" imgW="1473120" imgH="393480" progId="Equation.DSMT4">
                  <p:embed/>
                  <p:pic>
                    <p:nvPicPr>
                      <p:cNvPr id="11295" name="Object 31">
                        <a:extLst>
                          <a:ext uri="{FF2B5EF4-FFF2-40B4-BE49-F238E27FC236}">
                            <a16:creationId xmlns:a16="http://schemas.microsoft.com/office/drawing/2014/main" id="{87E1CD62-0894-4BAA-BCCE-AFBE192C7A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234" y="3342754"/>
                        <a:ext cx="34766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Text Box 34">
            <a:extLst>
              <a:ext uri="{FF2B5EF4-FFF2-40B4-BE49-F238E27FC236}">
                <a16:creationId xmlns:a16="http://schemas.microsoft.com/office/drawing/2014/main" id="{B1E38B1D-071A-487A-A260-0AF6165C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0160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看作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型区域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1299" name="Object 35">
            <a:extLst>
              <a:ext uri="{FF2B5EF4-FFF2-40B4-BE49-F238E27FC236}">
                <a16:creationId xmlns:a16="http://schemas.microsoft.com/office/drawing/2014/main" id="{DAC32CD5-2FEC-4E6A-BBED-4B594B5C4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34197"/>
              </p:ext>
            </p:extLst>
          </p:nvPr>
        </p:nvGraphicFramePr>
        <p:xfrm>
          <a:off x="5072857" y="4344566"/>
          <a:ext cx="2330130" cy="110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90" name="Equation" r:id="rId31" imgW="876240" imgH="457200" progId="Equation.DSMT4">
                  <p:embed/>
                </p:oleObj>
              </mc:Choice>
              <mc:Fallback>
                <p:oleObj name="Equation" r:id="rId31" imgW="876240" imgH="457200" progId="Equation.DSMT4">
                  <p:embed/>
                  <p:pic>
                    <p:nvPicPr>
                      <p:cNvPr id="11299" name="Object 35">
                        <a:extLst>
                          <a:ext uri="{FF2B5EF4-FFF2-40B4-BE49-F238E27FC236}">
                            <a16:creationId xmlns:a16="http://schemas.microsoft.com/office/drawing/2014/main" id="{DAC32CD5-2FEC-4E6A-BBED-4B594B5C44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857" y="4344566"/>
                        <a:ext cx="2330130" cy="1100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0" name="Object 36">
            <a:extLst>
              <a:ext uri="{FF2B5EF4-FFF2-40B4-BE49-F238E27FC236}">
                <a16:creationId xmlns:a16="http://schemas.microsoft.com/office/drawing/2014/main" id="{C16D5BD9-BB45-4BB6-8CF4-A67AD3572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537294"/>
              </p:ext>
            </p:extLst>
          </p:nvPr>
        </p:nvGraphicFramePr>
        <p:xfrm>
          <a:off x="788796" y="5357812"/>
          <a:ext cx="7796081" cy="108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91" name="Equation" r:id="rId33" imgW="3759120" imgH="431640" progId="Equation.DSMT4">
                  <p:embed/>
                </p:oleObj>
              </mc:Choice>
              <mc:Fallback>
                <p:oleObj name="Equation" r:id="rId33" imgW="3759120" imgH="431640" progId="Equation.DSMT4">
                  <p:embed/>
                  <p:pic>
                    <p:nvPicPr>
                      <p:cNvPr id="11300" name="Object 36">
                        <a:extLst>
                          <a:ext uri="{FF2B5EF4-FFF2-40B4-BE49-F238E27FC236}">
                            <a16:creationId xmlns:a16="http://schemas.microsoft.com/office/drawing/2014/main" id="{C16D5BD9-BB45-4BB6-8CF4-A67AD3572A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96" y="5357812"/>
                        <a:ext cx="7796081" cy="108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>
            <a:extLst>
              <a:ext uri="{FF2B5EF4-FFF2-40B4-BE49-F238E27FC236}">
                <a16:creationId xmlns:a16="http://schemas.microsoft.com/office/drawing/2014/main" id="{96F10D58-4A6B-45E2-9B4A-0E8ED3E0626A}"/>
              </a:ext>
            </a:extLst>
          </p:cNvPr>
          <p:cNvGrpSpPr>
            <a:grpSpLocks/>
          </p:cNvGrpSpPr>
          <p:nvPr/>
        </p:nvGrpSpPr>
        <p:grpSpPr bwMode="auto">
          <a:xfrm>
            <a:off x="7466580" y="3094088"/>
            <a:ext cx="1219200" cy="0"/>
            <a:chOff x="4704" y="1776"/>
            <a:chExt cx="768" cy="0"/>
          </a:xfrm>
        </p:grpSpPr>
        <p:sp>
          <p:nvSpPr>
            <p:cNvPr id="10284" name="Line 43">
              <a:extLst>
                <a:ext uri="{FF2B5EF4-FFF2-40B4-BE49-F238E27FC236}">
                  <a16:creationId xmlns:a16="http://schemas.microsoft.com/office/drawing/2014/main" id="{554B760C-3396-4295-A084-DFB8DB237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528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5" name="Line 44">
              <a:extLst>
                <a:ext uri="{FF2B5EF4-FFF2-40B4-BE49-F238E27FC236}">
                  <a16:creationId xmlns:a16="http://schemas.microsoft.com/office/drawing/2014/main" id="{B7E70C3D-C2AF-488D-800A-64950A39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76"/>
              <a:ext cx="240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309" name="Object 45">
            <a:extLst>
              <a:ext uri="{FF2B5EF4-FFF2-40B4-BE49-F238E27FC236}">
                <a16:creationId xmlns:a16="http://schemas.microsoft.com/office/drawing/2014/main" id="{67FB8BA8-8526-4BAA-91F0-634DB7435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686476"/>
              </p:ext>
            </p:extLst>
          </p:nvPr>
        </p:nvGraphicFramePr>
        <p:xfrm>
          <a:off x="7090340" y="2914279"/>
          <a:ext cx="528639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92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11309" name="Object 45">
                        <a:extLst>
                          <a:ext uri="{FF2B5EF4-FFF2-40B4-BE49-F238E27FC236}">
                            <a16:creationId xmlns:a16="http://schemas.microsoft.com/office/drawing/2014/main" id="{67FB8BA8-8526-4BAA-91F0-634DB7435E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340" y="2914279"/>
                        <a:ext cx="528639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2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76CA84E8-7476-45F8-A268-824F7EDD8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276" y="394767"/>
            <a:ext cx="2133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FD3CEFA9-96C7-4C4E-885C-B74CC000E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07050"/>
              </p:ext>
            </p:extLst>
          </p:nvPr>
        </p:nvGraphicFramePr>
        <p:xfrm>
          <a:off x="2373734" y="332656"/>
          <a:ext cx="1478186" cy="87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6" name="Equation" r:id="rId3" imgW="622080" imgH="368280" progId="Equation.DSMT4">
                  <p:embed/>
                </p:oleObj>
              </mc:Choice>
              <mc:Fallback>
                <p:oleObj name="Equation" r:id="rId3" imgW="622080" imgH="368280" progId="Equation.DSMT4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FD3CEFA9-96C7-4C4E-885C-B74CC000E3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734" y="332656"/>
                        <a:ext cx="1478186" cy="874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9350884F-01CA-4132-BB19-C6E608F1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5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是抛物线</a:t>
            </a:r>
          </a:p>
        </p:txBody>
      </p:sp>
      <p:graphicFrame>
        <p:nvGraphicFramePr>
          <p:cNvPr id="11268" name="Object 6">
            <a:extLst>
              <a:ext uri="{FF2B5EF4-FFF2-40B4-BE49-F238E27FC236}">
                <a16:creationId xmlns:a16="http://schemas.microsoft.com/office/drawing/2014/main" id="{294AE684-11C2-4EBD-AE56-CDED797EF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072423"/>
              </p:ext>
            </p:extLst>
          </p:nvPr>
        </p:nvGraphicFramePr>
        <p:xfrm>
          <a:off x="6365875" y="360958"/>
          <a:ext cx="1250950" cy="5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7" name="Equation" r:id="rId5" imgW="431640" imgH="228600" progId="Equation.DSMT4">
                  <p:embed/>
                </p:oleObj>
              </mc:Choice>
              <mc:Fallback>
                <p:oleObj name="Equation" r:id="rId5" imgW="431640" imgH="228600" progId="Equation.DSMT4">
                  <p:embed/>
                  <p:pic>
                    <p:nvPicPr>
                      <p:cNvPr id="11268" name="Object 6">
                        <a:extLst>
                          <a:ext uri="{FF2B5EF4-FFF2-40B4-BE49-F238E27FC236}">
                            <a16:creationId xmlns:a16="http://schemas.microsoft.com/office/drawing/2014/main" id="{294AE684-11C2-4EBD-AE56-CDED797EF7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360958"/>
                        <a:ext cx="1250950" cy="589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7">
            <a:extLst>
              <a:ext uri="{FF2B5EF4-FFF2-40B4-BE49-F238E27FC236}">
                <a16:creationId xmlns:a16="http://schemas.microsoft.com/office/drawing/2014/main" id="{74480C42-9650-47FC-BF41-DDF1C297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969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所围成的闭区域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3EED3C6A-EA27-4C71-9EE1-37FB89E5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为计算简便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先对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后对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积分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3362" name="Object 50">
            <a:extLst>
              <a:ext uri="{FF2B5EF4-FFF2-40B4-BE49-F238E27FC236}">
                <a16:creationId xmlns:a16="http://schemas.microsoft.com/office/drawing/2014/main" id="{44F806DE-54EC-4244-8649-8CAEA5E57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48488"/>
              </p:ext>
            </p:extLst>
          </p:nvPr>
        </p:nvGraphicFramePr>
        <p:xfrm>
          <a:off x="960285" y="2172886"/>
          <a:ext cx="2531596" cy="119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8" name="Equation" r:id="rId7" imgW="1168200" imgH="482400" progId="Equation.DSMT4">
                  <p:embed/>
                </p:oleObj>
              </mc:Choice>
              <mc:Fallback>
                <p:oleObj name="Equation" r:id="rId7" imgW="1168200" imgH="482400" progId="Equation.DSMT4">
                  <p:embed/>
                  <p:pic>
                    <p:nvPicPr>
                      <p:cNvPr id="13362" name="Object 50">
                        <a:extLst>
                          <a:ext uri="{FF2B5EF4-FFF2-40B4-BE49-F238E27FC236}">
                            <a16:creationId xmlns:a16="http://schemas.microsoft.com/office/drawing/2014/main" id="{44F806DE-54EC-4244-8649-8CAEA5E575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85" y="2172886"/>
                        <a:ext cx="2531596" cy="1190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>
            <a:extLst>
              <a:ext uri="{FF2B5EF4-FFF2-40B4-BE49-F238E27FC236}">
                <a16:creationId xmlns:a16="http://schemas.microsoft.com/office/drawing/2014/main" id="{E5F638E5-1D23-43B0-B1D4-FC620AEEF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124016"/>
              </p:ext>
            </p:extLst>
          </p:nvPr>
        </p:nvGraphicFramePr>
        <p:xfrm>
          <a:off x="965993" y="3278188"/>
          <a:ext cx="4711134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9" name="Equation" r:id="rId9" imgW="1828800" imgH="406080" progId="Equation.DSMT4">
                  <p:embed/>
                </p:oleObj>
              </mc:Choice>
              <mc:Fallback>
                <p:oleObj name="Equation" r:id="rId9" imgW="1828800" imgH="406080" progId="Equation.DSMT4">
                  <p:embed/>
                  <p:pic>
                    <p:nvPicPr>
                      <p:cNvPr id="13364" name="Object 52">
                        <a:extLst>
                          <a:ext uri="{FF2B5EF4-FFF2-40B4-BE49-F238E27FC236}">
                            <a16:creationId xmlns:a16="http://schemas.microsoft.com/office/drawing/2014/main" id="{E5F638E5-1D23-43B0-B1D4-FC620AEEF8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993" y="3278188"/>
                        <a:ext cx="4711134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>
            <a:extLst>
              <a:ext uri="{FF2B5EF4-FFF2-40B4-BE49-F238E27FC236}">
                <a16:creationId xmlns:a16="http://schemas.microsoft.com/office/drawing/2014/main" id="{7C099216-7267-4C61-9B1F-0844BDB85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860807"/>
              </p:ext>
            </p:extLst>
          </p:nvPr>
        </p:nvGraphicFramePr>
        <p:xfrm>
          <a:off x="1635085" y="4170363"/>
          <a:ext cx="6169859" cy="98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0" name="Equation" r:id="rId11" imgW="2806560" imgH="393480" progId="Equation.DSMT4">
                  <p:embed/>
                </p:oleObj>
              </mc:Choice>
              <mc:Fallback>
                <p:oleObj name="Equation" r:id="rId11" imgW="2806560" imgH="393480" progId="Equation.DSMT4">
                  <p:embed/>
                  <p:pic>
                    <p:nvPicPr>
                      <p:cNvPr id="13366" name="Object 54">
                        <a:extLst>
                          <a:ext uri="{FF2B5EF4-FFF2-40B4-BE49-F238E27FC236}">
                            <a16:creationId xmlns:a16="http://schemas.microsoft.com/office/drawing/2014/main" id="{7C099216-7267-4C61-9B1F-0844BDB85D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085" y="4170363"/>
                        <a:ext cx="6169859" cy="985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56">
            <a:extLst>
              <a:ext uri="{FF2B5EF4-FFF2-40B4-BE49-F238E27FC236}">
                <a16:creationId xmlns:a16="http://schemas.microsoft.com/office/drawing/2014/main" id="{A66A7DD1-D062-425A-9BAB-3D44F9397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902977"/>
              </p:ext>
            </p:extLst>
          </p:nvPr>
        </p:nvGraphicFramePr>
        <p:xfrm>
          <a:off x="1661356" y="5093036"/>
          <a:ext cx="5214899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1" name="Equation" r:id="rId13" imgW="2311200" imgH="444240" progId="Equation.DSMT4">
                  <p:embed/>
                </p:oleObj>
              </mc:Choice>
              <mc:Fallback>
                <p:oleObj name="Equation" r:id="rId13" imgW="2311200" imgH="444240" progId="Equation.DSMT4">
                  <p:embed/>
                  <p:pic>
                    <p:nvPicPr>
                      <p:cNvPr id="13368" name="Object 56">
                        <a:extLst>
                          <a:ext uri="{FF2B5EF4-FFF2-40B4-BE49-F238E27FC236}">
                            <a16:creationId xmlns:a16="http://schemas.microsoft.com/office/drawing/2014/main" id="{A66A7DD1-D062-425A-9BAB-3D44F93977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356" y="5093036"/>
                        <a:ext cx="5214899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FA7DAC21-BFA6-4BD3-9EB0-A100ACC805C0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1662113"/>
            <a:ext cx="1782762" cy="1301750"/>
            <a:chOff x="4032" y="816"/>
            <a:chExt cx="1248" cy="912"/>
          </a:xfrm>
        </p:grpSpPr>
        <p:sp>
          <p:nvSpPr>
            <p:cNvPr id="11280" name="Freeform 43">
              <a:extLst>
                <a:ext uri="{FF2B5EF4-FFF2-40B4-BE49-F238E27FC236}">
                  <a16:creationId xmlns:a16="http://schemas.microsoft.com/office/drawing/2014/main" id="{4096E31C-533E-47F5-83D1-5708BBF9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1" name="Object 38">
              <a:extLst>
                <a:ext uri="{FF2B5EF4-FFF2-40B4-BE49-F238E27FC236}">
                  <a16:creationId xmlns:a16="http://schemas.microsoft.com/office/drawing/2014/main" id="{71748F5D-62A0-401C-BF43-FAE62F8FE9D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110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2" r:id="rId15" imgW="164885" imgH="164885" progId="Equation.3">
                    <p:embed/>
                  </p:oleObj>
                </mc:Choice>
                <mc:Fallback>
                  <p:oleObj r:id="rId15" imgW="164885" imgH="164885" progId="Equation.3">
                    <p:embed/>
                    <p:pic>
                      <p:nvPicPr>
                        <p:cNvPr id="11281" name="Object 38">
                          <a:extLst>
                            <a:ext uri="{FF2B5EF4-FFF2-40B4-BE49-F238E27FC236}">
                              <a16:creationId xmlns:a16="http://schemas.microsoft.com/office/drawing/2014/main" id="{71748F5D-62A0-401C-BF43-FAE62F8FE9D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E8FBCFB8-7EC0-4259-A5FA-167AF57BF40E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1525588"/>
            <a:ext cx="1782762" cy="1438275"/>
            <a:chOff x="4032" y="720"/>
            <a:chExt cx="1248" cy="1008"/>
          </a:xfrm>
        </p:grpSpPr>
        <p:sp>
          <p:nvSpPr>
            <p:cNvPr id="11283" name="Freeform 27">
              <a:extLst>
                <a:ext uri="{FF2B5EF4-FFF2-40B4-BE49-F238E27FC236}">
                  <a16:creationId xmlns:a16="http://schemas.microsoft.com/office/drawing/2014/main" id="{BB976003-6ACA-44BE-9EDD-933B1659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4" name="Object 40">
              <a:extLst>
                <a:ext uri="{FF2B5EF4-FFF2-40B4-BE49-F238E27FC236}">
                  <a16:creationId xmlns:a16="http://schemas.microsoft.com/office/drawing/2014/main" id="{DB5DA9F2-55E7-49A5-8111-3E46BBC494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9051562"/>
                </p:ext>
              </p:extLst>
            </p:nvPr>
          </p:nvGraphicFramePr>
          <p:xfrm>
            <a:off x="4101" y="720"/>
            <a:ext cx="72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3" name="Equation" r:id="rId17" imgW="431640" imgH="228600" progId="Equation.DSMT4">
                    <p:embed/>
                  </p:oleObj>
                </mc:Choice>
                <mc:Fallback>
                  <p:oleObj name="Equation" r:id="rId17" imgW="431640" imgH="228600" progId="Equation.DSMT4">
                    <p:embed/>
                    <p:pic>
                      <p:nvPicPr>
                        <p:cNvPr id="11284" name="Object 40">
                          <a:extLst>
                            <a:ext uri="{FF2B5EF4-FFF2-40B4-BE49-F238E27FC236}">
                              <a16:creationId xmlns:a16="http://schemas.microsoft.com/office/drawing/2014/main" id="{DB5DA9F2-55E7-49A5-8111-3E46BBC4943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720"/>
                          <a:ext cx="72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51" name="Object 39">
            <a:extLst>
              <a:ext uri="{FF2B5EF4-FFF2-40B4-BE49-F238E27FC236}">
                <a16:creationId xmlns:a16="http://schemas.microsoft.com/office/drawing/2014/main" id="{78494F2E-29D4-4001-AE91-E9418B8C7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190216"/>
              </p:ext>
            </p:extLst>
          </p:nvPr>
        </p:nvGraphicFramePr>
        <p:xfrm>
          <a:off x="6973094" y="2958187"/>
          <a:ext cx="1287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54" name="Equation" r:id="rId19" imgW="571320" imgH="203040" progId="Equation.DSMT4">
                  <p:embed/>
                </p:oleObj>
              </mc:Choice>
              <mc:Fallback>
                <p:oleObj name="Equation" r:id="rId19" imgW="571320" imgH="203040" progId="Equation.DSMT4">
                  <p:embed/>
                  <p:pic>
                    <p:nvPicPr>
                      <p:cNvPr id="13351" name="Object 39">
                        <a:extLst>
                          <a:ext uri="{FF2B5EF4-FFF2-40B4-BE49-F238E27FC236}">
                            <a16:creationId xmlns:a16="http://schemas.microsoft.com/office/drawing/2014/main" id="{78494F2E-29D4-4001-AE91-E9418B8C7A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094" y="2958187"/>
                        <a:ext cx="12874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8">
            <a:extLst>
              <a:ext uri="{FF2B5EF4-FFF2-40B4-BE49-F238E27FC236}">
                <a16:creationId xmlns:a16="http://schemas.microsoft.com/office/drawing/2014/main" id="{7C7E7456-23B2-4B3A-B5E8-79A3B84DE7FB}"/>
              </a:ext>
            </a:extLst>
          </p:cNvPr>
          <p:cNvGrpSpPr>
            <a:grpSpLocks/>
          </p:cNvGrpSpPr>
          <p:nvPr/>
        </p:nvGrpSpPr>
        <p:grpSpPr bwMode="auto">
          <a:xfrm>
            <a:off x="6186642" y="1525588"/>
            <a:ext cx="2249334" cy="1576387"/>
            <a:chOff x="3705" y="720"/>
            <a:chExt cx="1575" cy="1104"/>
          </a:xfrm>
        </p:grpSpPr>
        <p:graphicFrame>
          <p:nvGraphicFramePr>
            <p:cNvPr id="11287" name="Object 30">
              <a:extLst>
                <a:ext uri="{FF2B5EF4-FFF2-40B4-BE49-F238E27FC236}">
                  <a16:creationId xmlns:a16="http://schemas.microsoft.com/office/drawing/2014/main" id="{E18D2D80-6F34-4376-A06F-F96DF516EB8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40919191"/>
                </p:ext>
              </p:extLst>
            </p:nvPr>
          </p:nvGraphicFramePr>
          <p:xfrm>
            <a:off x="3840" y="720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5" name="Equation" r:id="rId21" imgW="126720" imgH="164880" progId="Equation.DSMT4">
                    <p:embed/>
                  </p:oleObj>
                </mc:Choice>
                <mc:Fallback>
                  <p:oleObj name="Equation" r:id="rId21" imgW="126720" imgH="164880" progId="Equation.DSMT4">
                    <p:embed/>
                    <p:pic>
                      <p:nvPicPr>
                        <p:cNvPr id="11287" name="Object 30">
                          <a:extLst>
                            <a:ext uri="{FF2B5EF4-FFF2-40B4-BE49-F238E27FC236}">
                              <a16:creationId xmlns:a16="http://schemas.microsoft.com/office/drawing/2014/main" id="{E18D2D80-6F34-4376-A06F-F96DF516EB8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20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25">
              <a:extLst>
                <a:ext uri="{FF2B5EF4-FFF2-40B4-BE49-F238E27FC236}">
                  <a16:creationId xmlns:a16="http://schemas.microsoft.com/office/drawing/2014/main" id="{1E622A1C-568F-48EB-BDD3-E3B6F53A3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9" name="Line 28">
              <a:extLst>
                <a:ext uri="{FF2B5EF4-FFF2-40B4-BE49-F238E27FC236}">
                  <a16:creationId xmlns:a16="http://schemas.microsoft.com/office/drawing/2014/main" id="{249D4DF5-5350-41CA-A862-69373D020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0" name="Object 29">
              <a:extLst>
                <a:ext uri="{FF2B5EF4-FFF2-40B4-BE49-F238E27FC236}">
                  <a16:creationId xmlns:a16="http://schemas.microsoft.com/office/drawing/2014/main" id="{A1197C5F-EC29-4F67-A114-BE7F1854CA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9099823"/>
                </p:ext>
              </p:extLst>
            </p:nvPr>
          </p:nvGraphicFramePr>
          <p:xfrm>
            <a:off x="3705" y="1584"/>
            <a:ext cx="27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6" name="Equation" r:id="rId23" imgW="190440" imgH="164880" progId="Equation.DSMT4">
                    <p:embed/>
                  </p:oleObj>
                </mc:Choice>
                <mc:Fallback>
                  <p:oleObj name="Equation" r:id="rId23" imgW="190440" imgH="164880" progId="Equation.DSMT4">
                    <p:embed/>
                    <p:pic>
                      <p:nvPicPr>
                        <p:cNvPr id="11290" name="Object 29">
                          <a:extLst>
                            <a:ext uri="{FF2B5EF4-FFF2-40B4-BE49-F238E27FC236}">
                              <a16:creationId xmlns:a16="http://schemas.microsoft.com/office/drawing/2014/main" id="{A1197C5F-EC29-4F67-A114-BE7F1854CA7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1584"/>
                          <a:ext cx="27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886E1E33-C86E-4E9C-BB43-047CD64581A0}"/>
              </a:ext>
            </a:extLst>
          </p:cNvPr>
          <p:cNvGrpSpPr>
            <a:grpSpLocks/>
          </p:cNvGrpSpPr>
          <p:nvPr/>
        </p:nvGrpSpPr>
        <p:grpSpPr bwMode="auto">
          <a:xfrm>
            <a:off x="8297863" y="1662113"/>
            <a:ext cx="265112" cy="1258887"/>
            <a:chOff x="5184" y="816"/>
            <a:chExt cx="185" cy="882"/>
          </a:xfrm>
        </p:grpSpPr>
        <p:sp>
          <p:nvSpPr>
            <p:cNvPr id="11292" name="Line 23">
              <a:extLst>
                <a:ext uri="{FF2B5EF4-FFF2-40B4-BE49-F238E27FC236}">
                  <a16:creationId xmlns:a16="http://schemas.microsoft.com/office/drawing/2014/main" id="{80EF528E-9DEE-4ED7-8C9A-DD191B44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8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3" name="Object 31">
              <a:extLst>
                <a:ext uri="{FF2B5EF4-FFF2-40B4-BE49-F238E27FC236}">
                  <a16:creationId xmlns:a16="http://schemas.microsoft.com/office/drawing/2014/main" id="{BFABBD3B-07A2-4DB9-85F4-9A15C92446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8578682"/>
                </p:ext>
              </p:extLst>
            </p:nvPr>
          </p:nvGraphicFramePr>
          <p:xfrm>
            <a:off x="5184" y="1458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7" name="Equation" r:id="rId25" imgW="126720" imgH="164880" progId="Equation.DSMT4">
                    <p:embed/>
                  </p:oleObj>
                </mc:Choice>
                <mc:Fallback>
                  <p:oleObj name="Equation" r:id="rId25" imgW="126720" imgH="164880" progId="Equation.DSMT4">
                    <p:embed/>
                    <p:pic>
                      <p:nvPicPr>
                        <p:cNvPr id="11293" name="Object 31">
                          <a:extLst>
                            <a:ext uri="{FF2B5EF4-FFF2-40B4-BE49-F238E27FC236}">
                              <a16:creationId xmlns:a16="http://schemas.microsoft.com/office/drawing/2014/main" id="{BFABBD3B-07A2-4DB9-85F4-9A15C924469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58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65E44C78-F4FF-4821-A437-229159CA6B84}"/>
              </a:ext>
            </a:extLst>
          </p:cNvPr>
          <p:cNvGrpSpPr>
            <a:grpSpLocks/>
          </p:cNvGrpSpPr>
          <p:nvPr/>
        </p:nvGrpSpPr>
        <p:grpSpPr bwMode="auto">
          <a:xfrm>
            <a:off x="6365875" y="1295400"/>
            <a:ext cx="2549525" cy="2354263"/>
            <a:chOff x="3830" y="559"/>
            <a:chExt cx="1786" cy="1649"/>
          </a:xfrm>
        </p:grpSpPr>
        <p:sp>
          <p:nvSpPr>
            <p:cNvPr id="11295" name="Line 21">
              <a:extLst>
                <a:ext uri="{FF2B5EF4-FFF2-40B4-BE49-F238E27FC236}">
                  <a16:creationId xmlns:a16="http://schemas.microsoft.com/office/drawing/2014/main" id="{943EB6AF-C37F-462E-8A71-AC1408770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6" name="Line 20">
              <a:extLst>
                <a:ext uri="{FF2B5EF4-FFF2-40B4-BE49-F238E27FC236}">
                  <a16:creationId xmlns:a16="http://schemas.microsoft.com/office/drawing/2014/main" id="{EF2FA046-967A-4860-A482-199C9DF37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7" name="Object 32">
              <a:extLst>
                <a:ext uri="{FF2B5EF4-FFF2-40B4-BE49-F238E27FC236}">
                  <a16:creationId xmlns:a16="http://schemas.microsoft.com/office/drawing/2014/main" id="{4CCAFB8C-4790-4051-AF10-03E454311B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0219756"/>
                </p:ext>
              </p:extLst>
            </p:nvPr>
          </p:nvGraphicFramePr>
          <p:xfrm>
            <a:off x="3840" y="1344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8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11297" name="Object 32">
                          <a:extLst>
                            <a:ext uri="{FF2B5EF4-FFF2-40B4-BE49-F238E27FC236}">
                              <a16:creationId xmlns:a16="http://schemas.microsoft.com/office/drawing/2014/main" id="{4CCAFB8C-4790-4051-AF10-03E454311BD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44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33">
              <a:extLst>
                <a:ext uri="{FF2B5EF4-FFF2-40B4-BE49-F238E27FC236}">
                  <a16:creationId xmlns:a16="http://schemas.microsoft.com/office/drawing/2014/main" id="{53C22278-8821-4577-BF0C-D90D5428F90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4408060"/>
                </p:ext>
              </p:extLst>
            </p:nvPr>
          </p:nvGraphicFramePr>
          <p:xfrm>
            <a:off x="3830" y="559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59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11298" name="Object 33">
                          <a:extLst>
                            <a:ext uri="{FF2B5EF4-FFF2-40B4-BE49-F238E27FC236}">
                              <a16:creationId xmlns:a16="http://schemas.microsoft.com/office/drawing/2014/main" id="{53C22278-8821-4577-BF0C-D90D5428F90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559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9" name="Object 34">
              <a:extLst>
                <a:ext uri="{FF2B5EF4-FFF2-40B4-BE49-F238E27FC236}">
                  <a16:creationId xmlns:a16="http://schemas.microsoft.com/office/drawing/2014/main" id="{831B98E4-E9B9-4F41-A0DD-90F3B0D131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3750421"/>
                </p:ext>
              </p:extLst>
            </p:nvPr>
          </p:nvGraphicFramePr>
          <p:xfrm>
            <a:off x="5424" y="1488"/>
            <a:ext cx="18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60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11299" name="Object 34">
                          <a:extLst>
                            <a:ext uri="{FF2B5EF4-FFF2-40B4-BE49-F238E27FC236}">
                              <a16:creationId xmlns:a16="http://schemas.microsoft.com/office/drawing/2014/main" id="{831B98E4-E9B9-4F41-A0DD-90F3B0D131F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88"/>
                          <a:ext cx="18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Line 22">
            <a:extLst>
              <a:ext uri="{FF2B5EF4-FFF2-40B4-BE49-F238E27FC236}">
                <a16:creationId xmlns:a16="http://schemas.microsoft.com/office/drawing/2014/main" id="{C341020B-8ECB-4BA2-82AC-846CA9990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425" y="1457325"/>
            <a:ext cx="2192338" cy="2192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76B3B286-C752-45C6-82C4-F1F75C327A8E}"/>
              </a:ext>
            </a:extLst>
          </p:cNvPr>
          <p:cNvGrpSpPr>
            <a:grpSpLocks/>
          </p:cNvGrpSpPr>
          <p:nvPr/>
        </p:nvGrpSpPr>
        <p:grpSpPr bwMode="auto">
          <a:xfrm>
            <a:off x="6338888" y="1912938"/>
            <a:ext cx="1754187" cy="368300"/>
            <a:chOff x="3812" y="864"/>
            <a:chExt cx="1228" cy="258"/>
          </a:xfrm>
        </p:grpSpPr>
        <p:sp>
          <p:nvSpPr>
            <p:cNvPr id="11302" name="Line 59">
              <a:extLst>
                <a:ext uri="{FF2B5EF4-FFF2-40B4-BE49-F238E27FC236}">
                  <a16:creationId xmlns:a16="http://schemas.microsoft.com/office/drawing/2014/main" id="{9962F93F-AACC-4AFC-81FA-499E66848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Line 60">
              <a:extLst>
                <a:ext uri="{FF2B5EF4-FFF2-40B4-BE49-F238E27FC236}">
                  <a16:creationId xmlns:a16="http://schemas.microsoft.com/office/drawing/2014/main" id="{0C7BDC3D-360E-498E-957D-FAF34EC95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960"/>
              <a:ext cx="5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04" name="Object 61">
              <a:extLst>
                <a:ext uri="{FF2B5EF4-FFF2-40B4-BE49-F238E27FC236}">
                  <a16:creationId xmlns:a16="http://schemas.microsoft.com/office/drawing/2014/main" id="{5950B4D6-733C-45F4-BBD2-DC8E6E0208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7662141"/>
                </p:ext>
              </p:extLst>
            </p:nvPr>
          </p:nvGraphicFramePr>
          <p:xfrm>
            <a:off x="3812" y="864"/>
            <a:ext cx="2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61" name="Equation" r:id="rId33" imgW="139680" imgH="164880" progId="Equation.DSMT4">
                    <p:embed/>
                  </p:oleObj>
                </mc:Choice>
                <mc:Fallback>
                  <p:oleObj name="Equation" r:id="rId33" imgW="139680" imgH="164880" progId="Equation.DSMT4">
                    <p:embed/>
                    <p:pic>
                      <p:nvPicPr>
                        <p:cNvPr id="11304" name="Object 61">
                          <a:extLst>
                            <a:ext uri="{FF2B5EF4-FFF2-40B4-BE49-F238E27FC236}">
                              <a16:creationId xmlns:a16="http://schemas.microsoft.com/office/drawing/2014/main" id="{5950B4D6-733C-45F4-BBD2-DC8E6E02089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864"/>
                          <a:ext cx="22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09" name="Object 67">
            <a:extLst>
              <a:ext uri="{FF2B5EF4-FFF2-40B4-BE49-F238E27FC236}">
                <a16:creationId xmlns:a16="http://schemas.microsoft.com/office/drawing/2014/main" id="{4D654B54-B007-4CAD-AB6C-E9FDE4777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482944"/>
              </p:ext>
            </p:extLst>
          </p:nvPr>
        </p:nvGraphicFramePr>
        <p:xfrm>
          <a:off x="570932" y="1138341"/>
          <a:ext cx="1281171" cy="49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2" name="Equation" r:id="rId35" imgW="571320" imgH="203040" progId="Equation.DSMT4">
                  <p:embed/>
                </p:oleObj>
              </mc:Choice>
              <mc:Fallback>
                <p:oleObj name="Equation" r:id="rId35" imgW="571320" imgH="203040" progId="Equation.DSMT4">
                  <p:embed/>
                  <p:pic>
                    <p:nvPicPr>
                      <p:cNvPr id="11309" name="Object 67">
                        <a:extLst>
                          <a:ext uri="{FF2B5EF4-FFF2-40B4-BE49-F238E27FC236}">
                            <a16:creationId xmlns:a16="http://schemas.microsoft.com/office/drawing/2014/main" id="{4D654B54-B007-4CAD-AB6C-E9FDE47773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32" y="1138341"/>
                        <a:ext cx="1281171" cy="499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Text Box 69">
            <a:extLst>
              <a:ext uri="{FF2B5EF4-FFF2-40B4-BE49-F238E27FC236}">
                <a16:creationId xmlns:a16="http://schemas.microsoft.com/office/drawing/2014/main" id="{F98FF3A5-BA2F-4C8A-8FA8-EB6CB031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及直线</a:t>
            </a:r>
          </a:p>
        </p:txBody>
      </p:sp>
      <p:sp>
        <p:nvSpPr>
          <p:cNvPr id="13382" name="Text Box 70">
            <a:extLst>
              <a:ext uri="{FF2B5EF4-FFF2-40B4-BE49-F238E27FC236}">
                <a16:creationId xmlns:a16="http://schemas.microsoft.com/office/drawing/2014/main" id="{FFD41D24-A4E4-4537-9F22-1728AD4F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60625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1" grpId="0"/>
      <p:bldP spid="133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7EFD94D9-EC50-4AA5-85F8-6472EDAFA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25" y="383382"/>
            <a:ext cx="1828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2290" name="Object 1024">
            <a:extLst>
              <a:ext uri="{FF2B5EF4-FFF2-40B4-BE49-F238E27FC236}">
                <a16:creationId xmlns:a16="http://schemas.microsoft.com/office/drawing/2014/main" id="{B43CE91B-22E4-474E-8C57-B38973A80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00049"/>
              </p:ext>
            </p:extLst>
          </p:nvPr>
        </p:nvGraphicFramePr>
        <p:xfrm>
          <a:off x="1979613" y="260350"/>
          <a:ext cx="24209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3" name="Equation" r:id="rId3" imgW="952200" imgH="380880" progId="Equation.DSMT4">
                  <p:embed/>
                </p:oleObj>
              </mc:Choice>
              <mc:Fallback>
                <p:oleObj name="Equation" r:id="rId3" imgW="952200" imgH="380880" progId="Equation.DSMT4">
                  <p:embed/>
                  <p:pic>
                    <p:nvPicPr>
                      <p:cNvPr id="12290" name="Object 1024">
                        <a:extLst>
                          <a:ext uri="{FF2B5EF4-FFF2-40B4-BE49-F238E27FC236}">
                            <a16:creationId xmlns:a16="http://schemas.microsoft.com/office/drawing/2014/main" id="{B43CE91B-22E4-474E-8C57-B38973A80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350"/>
                        <a:ext cx="24209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5">
            <a:extLst>
              <a:ext uri="{FF2B5EF4-FFF2-40B4-BE49-F238E27FC236}">
                <a16:creationId xmlns:a16="http://schemas.microsoft.com/office/drawing/2014/main" id="{8146B34A-F144-49E7-9D19-04C0AE6D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048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是直线 </a:t>
            </a:r>
          </a:p>
        </p:txBody>
      </p:sp>
      <p:graphicFrame>
        <p:nvGraphicFramePr>
          <p:cNvPr id="12292" name="Object 1025">
            <a:extLst>
              <a:ext uri="{FF2B5EF4-FFF2-40B4-BE49-F238E27FC236}">
                <a16:creationId xmlns:a16="http://schemas.microsoft.com/office/drawing/2014/main" id="{C838406E-3142-4371-B71E-33FF0E551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013649"/>
              </p:ext>
            </p:extLst>
          </p:nvPr>
        </p:nvGraphicFramePr>
        <p:xfrm>
          <a:off x="6659563" y="404813"/>
          <a:ext cx="2016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4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12292" name="Object 1025">
                        <a:extLst>
                          <a:ext uri="{FF2B5EF4-FFF2-40B4-BE49-F238E27FC236}">
                            <a16:creationId xmlns:a16="http://schemas.microsoft.com/office/drawing/2014/main" id="{C838406E-3142-4371-B71E-33FF0E5519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4813"/>
                        <a:ext cx="2016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">
            <a:extLst>
              <a:ext uri="{FF2B5EF4-FFF2-40B4-BE49-F238E27FC236}">
                <a16:creationId xmlns:a16="http://schemas.microsoft.com/office/drawing/2014/main" id="{AC814085-132D-4E7D-9FF8-96AEC1A0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065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所围成的闭区域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19101B50-B728-456C-95FC-869E45AB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348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由被积函数可知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400E698A-A97E-4C89-A8C6-6FECDC8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因此取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型域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172" name="Object 1026">
            <a:extLst>
              <a:ext uri="{FF2B5EF4-FFF2-40B4-BE49-F238E27FC236}">
                <a16:creationId xmlns:a16="http://schemas.microsoft.com/office/drawing/2014/main" id="{31B25A7B-57AE-4751-AEAA-C9C3230A9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129005"/>
              </p:ext>
            </p:extLst>
          </p:nvPr>
        </p:nvGraphicFramePr>
        <p:xfrm>
          <a:off x="2195513" y="2708275"/>
          <a:ext cx="21605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5" name="Equation" r:id="rId7" imgW="876240" imgH="457200" progId="Equation.DSMT4">
                  <p:embed/>
                </p:oleObj>
              </mc:Choice>
              <mc:Fallback>
                <p:oleObj name="Equation" r:id="rId7" imgW="876240" imgH="457200" progId="Equation.DSMT4">
                  <p:embed/>
                  <p:pic>
                    <p:nvPicPr>
                      <p:cNvPr id="7172" name="Object 1026">
                        <a:extLst>
                          <a:ext uri="{FF2B5EF4-FFF2-40B4-BE49-F238E27FC236}">
                            <a16:creationId xmlns:a16="http://schemas.microsoft.com/office/drawing/2014/main" id="{31B25A7B-57AE-4751-AEAA-C9C3230A9F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08275"/>
                        <a:ext cx="21605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29">
            <a:extLst>
              <a:ext uri="{FF2B5EF4-FFF2-40B4-BE49-F238E27FC236}">
                <a16:creationId xmlns:a16="http://schemas.microsoft.com/office/drawing/2014/main" id="{B9B7B072-F445-4B2D-8A69-B3F739A8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800681"/>
              </p:ext>
            </p:extLst>
          </p:nvPr>
        </p:nvGraphicFramePr>
        <p:xfrm>
          <a:off x="2268538" y="4724400"/>
          <a:ext cx="35274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6" name="Equation" r:id="rId9" imgW="1523880" imgH="393480" progId="Equation.DSMT4">
                  <p:embed/>
                </p:oleObj>
              </mc:Choice>
              <mc:Fallback>
                <p:oleObj name="Equation" r:id="rId9" imgW="1523880" imgH="393480" progId="Equation.DSMT4">
                  <p:embed/>
                  <p:pic>
                    <p:nvPicPr>
                      <p:cNvPr id="7175" name="Object 1029">
                        <a:extLst>
                          <a:ext uri="{FF2B5EF4-FFF2-40B4-BE49-F238E27FC236}">
                            <a16:creationId xmlns:a16="http://schemas.microsoft.com/office/drawing/2014/main" id="{B9B7B072-F445-4B2D-8A69-B3F739A84E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24400"/>
                        <a:ext cx="35274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033">
            <a:extLst>
              <a:ext uri="{FF2B5EF4-FFF2-40B4-BE49-F238E27FC236}">
                <a16:creationId xmlns:a16="http://schemas.microsoft.com/office/drawing/2014/main" id="{F8103D62-32ED-413F-A9F3-A54FB1E3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544607"/>
              </p:ext>
            </p:extLst>
          </p:nvPr>
        </p:nvGraphicFramePr>
        <p:xfrm>
          <a:off x="250825" y="1106513"/>
          <a:ext cx="10096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7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12299" name="Object 1033">
                        <a:extLst>
                          <a:ext uri="{FF2B5EF4-FFF2-40B4-BE49-F238E27FC236}">
                            <a16:creationId xmlns:a16="http://schemas.microsoft.com/office/drawing/2014/main" id="{F8103D62-32ED-413F-A9F3-A54FB1E377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06513"/>
                        <a:ext cx="10096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Text Box 33">
            <a:extLst>
              <a:ext uri="{FF2B5EF4-FFF2-40B4-BE49-F238E27FC236}">
                <a16:creationId xmlns:a16="http://schemas.microsoft.com/office/drawing/2014/main" id="{2A6B7F6B-91D5-4D15-A0C0-A6DED0F4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2830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先对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积分不行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4373" name="Rectangle 37">
            <a:extLst>
              <a:ext uri="{FF2B5EF4-FFF2-40B4-BE49-F238E27FC236}">
                <a16:creationId xmlns:a16="http://schemas.microsoft.com/office/drawing/2014/main" id="{72B39092-B2C9-4445-AF5E-021FE39A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661025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积分顺序不仅关系到计算量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还涉及到能否计算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2309" name="组合 7207">
            <a:extLst>
              <a:ext uri="{FF2B5EF4-FFF2-40B4-BE49-F238E27FC236}">
                <a16:creationId xmlns:a16="http://schemas.microsoft.com/office/drawing/2014/main" id="{C9919FEB-B3D5-47BF-AC0B-56CF92ECBBAA}"/>
              </a:ext>
            </a:extLst>
          </p:cNvPr>
          <p:cNvGrpSpPr>
            <a:grpSpLocks/>
          </p:cNvGrpSpPr>
          <p:nvPr/>
        </p:nvGrpSpPr>
        <p:grpSpPr bwMode="auto">
          <a:xfrm>
            <a:off x="6589717" y="1844675"/>
            <a:ext cx="2057401" cy="1916113"/>
            <a:chOff x="4151" y="1162"/>
            <a:chExt cx="1296" cy="1207"/>
          </a:xfrm>
        </p:grpSpPr>
        <p:grpSp>
          <p:nvGrpSpPr>
            <p:cNvPr id="12310" name="组合 7205">
              <a:extLst>
                <a:ext uri="{FF2B5EF4-FFF2-40B4-BE49-F238E27FC236}">
                  <a16:creationId xmlns:a16="http://schemas.microsoft.com/office/drawing/2014/main" id="{3F7CAE16-E674-40A3-8B4C-4897DCB5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1" y="1162"/>
              <a:ext cx="1296" cy="1207"/>
              <a:chOff x="4197" y="935"/>
              <a:chExt cx="1296" cy="1207"/>
            </a:xfrm>
          </p:grpSpPr>
          <p:sp>
            <p:nvSpPr>
              <p:cNvPr id="12311" name="Freeform 16">
                <a:extLst>
                  <a:ext uri="{FF2B5EF4-FFF2-40B4-BE49-F238E27FC236}">
                    <a16:creationId xmlns:a16="http://schemas.microsoft.com/office/drawing/2014/main" id="{E7E49D4E-9EFE-4A58-B554-31FA3737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22" y="1298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624 w 624"/>
                  <a:gd name="T3" fmla="*/ 624 h 624"/>
                  <a:gd name="T4" fmla="*/ 624 w 624"/>
                  <a:gd name="T5" fmla="*/ 0 h 624"/>
                  <a:gd name="T6" fmla="*/ 0 w 624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4" h="624">
                    <a:moveTo>
                      <a:pt x="0" y="624"/>
                    </a:moveTo>
                    <a:lnTo>
                      <a:pt x="624" y="624"/>
                    </a:lnTo>
                    <a:lnTo>
                      <a:pt x="624" y="0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2" name="Line 8">
                <a:extLst>
                  <a:ext uri="{FF2B5EF4-FFF2-40B4-BE49-F238E27FC236}">
                    <a16:creationId xmlns:a16="http://schemas.microsoft.com/office/drawing/2014/main" id="{EAE08B51-3ED7-40C5-8B54-D0AF2C8E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933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3" name="Line 9">
                <a:extLst>
                  <a:ext uri="{FF2B5EF4-FFF2-40B4-BE49-F238E27FC236}">
                    <a16:creationId xmlns:a16="http://schemas.microsoft.com/office/drawing/2014/main" id="{E391A388-2FE9-4F21-B6D9-74BFD77E0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22" y="1117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314" name="Object 1034">
                <a:extLst>
                  <a:ext uri="{FF2B5EF4-FFF2-40B4-BE49-F238E27FC236}">
                    <a16:creationId xmlns:a16="http://schemas.microsoft.com/office/drawing/2014/main" id="{B15BBE2C-7802-444D-9C57-F16D024CB7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5008044"/>
                  </p:ext>
                </p:extLst>
              </p:nvPr>
            </p:nvGraphicFramePr>
            <p:xfrm>
              <a:off x="4229" y="1870"/>
              <a:ext cx="25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38" name="Equation" r:id="rId13" imgW="126720" imgH="139680" progId="Equation.DSMT4">
                      <p:embed/>
                    </p:oleObj>
                  </mc:Choice>
                  <mc:Fallback>
                    <p:oleObj name="Equation" r:id="rId13" imgW="126720" imgH="139680" progId="Equation.DSMT4">
                      <p:embed/>
                      <p:pic>
                        <p:nvPicPr>
                          <p:cNvPr id="12314" name="Object 1034">
                            <a:extLst>
                              <a:ext uri="{FF2B5EF4-FFF2-40B4-BE49-F238E27FC236}">
                                <a16:creationId xmlns:a16="http://schemas.microsoft.com/office/drawing/2014/main" id="{B15BBE2C-7802-444D-9C57-F16D024CB7B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1870"/>
                            <a:ext cx="25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Object 1035">
                <a:extLst>
                  <a:ext uri="{FF2B5EF4-FFF2-40B4-BE49-F238E27FC236}">
                    <a16:creationId xmlns:a16="http://schemas.microsoft.com/office/drawing/2014/main" id="{CEF9F6AD-67AF-4CC4-8994-4B1914B61E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52208558"/>
                  </p:ext>
                </p:extLst>
              </p:nvPr>
            </p:nvGraphicFramePr>
            <p:xfrm>
              <a:off x="5271" y="1924"/>
              <a:ext cx="22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39" name="Equation" r:id="rId15" imgW="126720" imgH="139680" progId="Equation.DSMT4">
                      <p:embed/>
                    </p:oleObj>
                  </mc:Choice>
                  <mc:Fallback>
                    <p:oleObj name="Equation" r:id="rId15" imgW="126720" imgH="139680" progId="Equation.DSMT4">
                      <p:embed/>
                      <p:pic>
                        <p:nvPicPr>
                          <p:cNvPr id="12315" name="Object 1035">
                            <a:extLst>
                              <a:ext uri="{FF2B5EF4-FFF2-40B4-BE49-F238E27FC236}">
                                <a16:creationId xmlns:a16="http://schemas.microsoft.com/office/drawing/2014/main" id="{CEF9F6AD-67AF-4CC4-8994-4B1914B61E5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1" y="1924"/>
                            <a:ext cx="222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6" name="Object 1036">
                <a:extLst>
                  <a:ext uri="{FF2B5EF4-FFF2-40B4-BE49-F238E27FC236}">
                    <a16:creationId xmlns:a16="http://schemas.microsoft.com/office/drawing/2014/main" id="{21796D62-A588-42E1-9996-C7D302648D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018120"/>
                  </p:ext>
                </p:extLst>
              </p:nvPr>
            </p:nvGraphicFramePr>
            <p:xfrm>
              <a:off x="4197" y="1039"/>
              <a:ext cx="27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40" name="Equation" r:id="rId17" imgW="139680" imgH="164880" progId="Equation.DSMT4">
                      <p:embed/>
                    </p:oleObj>
                  </mc:Choice>
                  <mc:Fallback>
                    <p:oleObj name="Equation" r:id="rId17" imgW="139680" imgH="164880" progId="Equation.DSMT4">
                      <p:embed/>
                      <p:pic>
                        <p:nvPicPr>
                          <p:cNvPr id="12316" name="Object 1036">
                            <a:extLst>
                              <a:ext uri="{FF2B5EF4-FFF2-40B4-BE49-F238E27FC236}">
                                <a16:creationId xmlns:a16="http://schemas.microsoft.com/office/drawing/2014/main" id="{21796D62-A588-42E1-9996-C7D302648D3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7" y="1039"/>
                            <a:ext cx="271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7" name="Object 1039">
                <a:extLst>
                  <a:ext uri="{FF2B5EF4-FFF2-40B4-BE49-F238E27FC236}">
                    <a16:creationId xmlns:a16="http://schemas.microsoft.com/office/drawing/2014/main" id="{3F2E35CE-2E86-41CF-AB19-40141DE5EA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0175500"/>
                  </p:ext>
                </p:extLst>
              </p:nvPr>
            </p:nvGraphicFramePr>
            <p:xfrm>
              <a:off x="4513" y="935"/>
              <a:ext cx="525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41" name="Equation" r:id="rId19" imgW="330120" imgH="203040" progId="Equation.DSMT4">
                      <p:embed/>
                    </p:oleObj>
                  </mc:Choice>
                  <mc:Fallback>
                    <p:oleObj name="Equation" r:id="rId19" imgW="330120" imgH="203040" progId="Equation.DSMT4">
                      <p:embed/>
                      <p:pic>
                        <p:nvPicPr>
                          <p:cNvPr id="12317" name="Object 1039">
                            <a:extLst>
                              <a:ext uri="{FF2B5EF4-FFF2-40B4-BE49-F238E27FC236}">
                                <a16:creationId xmlns:a16="http://schemas.microsoft.com/office/drawing/2014/main" id="{3F2E35CE-2E86-41CF-AB19-40141DE5EA3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935"/>
                            <a:ext cx="525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8" name="Object 1040">
                <a:extLst>
                  <a:ext uri="{FF2B5EF4-FFF2-40B4-BE49-F238E27FC236}">
                    <a16:creationId xmlns:a16="http://schemas.microsoft.com/office/drawing/2014/main" id="{37E91326-EEB1-4100-89F7-B21CB626DF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122095"/>
                  </p:ext>
                </p:extLst>
              </p:nvPr>
            </p:nvGraphicFramePr>
            <p:xfrm>
              <a:off x="4826" y="1428"/>
              <a:ext cx="62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42" name="Equation" r:id="rId21" imgW="368280" imgH="164880" progId="Equation.DSMT4">
                      <p:embed/>
                    </p:oleObj>
                  </mc:Choice>
                  <mc:Fallback>
                    <p:oleObj name="Equation" r:id="rId21" imgW="368280" imgH="164880" progId="Equation.DSMT4">
                      <p:embed/>
                      <p:pic>
                        <p:nvPicPr>
                          <p:cNvPr id="12318" name="Object 1040">
                            <a:extLst>
                              <a:ext uri="{FF2B5EF4-FFF2-40B4-BE49-F238E27FC236}">
                                <a16:creationId xmlns:a16="http://schemas.microsoft.com/office/drawing/2014/main" id="{37E91326-EEB1-4100-89F7-B21CB626DF7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6" y="1428"/>
                            <a:ext cx="624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19" name="Object 1037">
              <a:extLst>
                <a:ext uri="{FF2B5EF4-FFF2-40B4-BE49-F238E27FC236}">
                  <a16:creationId xmlns:a16="http://schemas.microsoft.com/office/drawing/2014/main" id="{8A74C770-3553-49AD-98DA-E97A81700D4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8" y="1616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43" r:id="rId23" imgW="317225" imgH="304536" progId="Equation.3">
                    <p:embed/>
                  </p:oleObj>
                </mc:Choice>
                <mc:Fallback>
                  <p:oleObj r:id="rId23" imgW="317225" imgH="304536" progId="Equation.3">
                    <p:embed/>
                    <p:pic>
                      <p:nvPicPr>
                        <p:cNvPr id="12319" name="Object 1037">
                          <a:extLst>
                            <a:ext uri="{FF2B5EF4-FFF2-40B4-BE49-F238E27FC236}">
                              <a16:creationId xmlns:a16="http://schemas.microsoft.com/office/drawing/2014/main" id="{8A74C770-3553-49AD-98DA-E97A81700D4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6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09" name="Object 1024">
            <a:extLst>
              <a:ext uri="{FF2B5EF4-FFF2-40B4-BE49-F238E27FC236}">
                <a16:creationId xmlns:a16="http://schemas.microsoft.com/office/drawing/2014/main" id="{619E3D84-8374-4E3E-98EE-1AE194E6E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918467"/>
              </p:ext>
            </p:extLst>
          </p:nvPr>
        </p:nvGraphicFramePr>
        <p:xfrm>
          <a:off x="1270669" y="3902075"/>
          <a:ext cx="53895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44" name="Equation" r:id="rId25" imgW="2120760" imgH="406080" progId="Equation.DSMT4">
                  <p:embed/>
                </p:oleObj>
              </mc:Choice>
              <mc:Fallback>
                <p:oleObj name="Equation" r:id="rId25" imgW="2120760" imgH="406080" progId="Equation.DSMT4">
                  <p:embed/>
                  <p:pic>
                    <p:nvPicPr>
                      <p:cNvPr id="7209" name="Object 1024">
                        <a:extLst>
                          <a:ext uri="{FF2B5EF4-FFF2-40B4-BE49-F238E27FC236}">
                            <a16:creationId xmlns:a16="http://schemas.microsoft.com/office/drawing/2014/main" id="{619E3D84-8374-4E3E-98EE-1AE194E6EB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69" y="3902075"/>
                        <a:ext cx="53895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 build="p"/>
      <p:bldP spid="14359" grpId="0" build="p"/>
      <p:bldP spid="14369" grpId="0" build="p"/>
      <p:bldP spid="1437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835</Words>
  <Application>Microsoft Office PowerPoint</Application>
  <PresentationFormat>全屏显示(4:3)</PresentationFormat>
  <Paragraphs>162</Paragraphs>
  <Slides>29</Slides>
  <Notes>3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2</vt:i4>
      </vt:variant>
    </vt:vector>
  </HeadingPairs>
  <TitlesOfParts>
    <vt:vector size="43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Microsoft Equation 3.0</vt:lpstr>
      <vt:lpstr>Bitmap Image</vt:lpstr>
      <vt:lpstr>MathType 6.0 Equation</vt:lpstr>
      <vt:lpstr>BMP 图像</vt:lpstr>
      <vt:lpstr>第二节</vt:lpstr>
      <vt:lpstr>一、在直角坐标系下计算二重积分</vt:lpstr>
      <vt:lpstr>PowerPoint 演示文稿</vt:lpstr>
      <vt:lpstr>PowerPoint 演示文稿</vt:lpstr>
      <vt:lpstr>当被积函数</vt:lpstr>
      <vt:lpstr>说明: (1) 若积分区域既是X–型区域又是Y –型区域 , </vt:lpstr>
      <vt:lpstr>例. 计算</vt:lpstr>
      <vt:lpstr>例.  计算</vt:lpstr>
      <vt:lpstr>例.  计算</vt:lpstr>
      <vt:lpstr>PowerPoint 演示文稿</vt:lpstr>
      <vt:lpstr>例.  计算</vt:lpstr>
      <vt:lpstr>二、在极坐标系下计算二重积分</vt:lpstr>
      <vt:lpstr>设</vt:lpstr>
      <vt:lpstr>PowerPoint 演示文稿</vt:lpstr>
      <vt:lpstr>例.  计算</vt:lpstr>
      <vt:lpstr>PowerPoint 演示文稿</vt:lpstr>
      <vt:lpstr>例.  求球体</vt:lpstr>
      <vt:lpstr>三、二重积分换元法 </vt:lpstr>
      <vt:lpstr>因此面积元素的关系为</vt:lpstr>
      <vt:lpstr>例.  计算由</vt:lpstr>
      <vt:lpstr>例.  试计算椭球体</vt:lpstr>
      <vt:lpstr>PowerPoint 演示文稿</vt:lpstr>
      <vt:lpstr>极坐标系情形:  若积分区域为</vt:lpstr>
      <vt:lpstr>(3) 计算步骤及注意事项</vt:lpstr>
      <vt:lpstr>PowerPoint 演示文稿</vt:lpstr>
      <vt:lpstr>2. 交换下列积分顺序</vt:lpstr>
      <vt:lpstr>3. 交换积分顺序</vt:lpstr>
      <vt:lpstr>4. 计算</vt:lpstr>
      <vt:lpstr>5. 计算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429</cp:revision>
  <cp:lastPrinted>2022-01-18T02:55:27Z</cp:lastPrinted>
  <dcterms:created xsi:type="dcterms:W3CDTF">2000-07-20T07:19:35Z</dcterms:created>
  <dcterms:modified xsi:type="dcterms:W3CDTF">2022-05-31T03:46:10Z</dcterms:modified>
</cp:coreProperties>
</file>