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5"/>
  </p:notesMasterIdLst>
  <p:sldIdLst>
    <p:sldId id="256" r:id="rId2"/>
    <p:sldId id="297" r:id="rId3"/>
    <p:sldId id="277" r:id="rId4"/>
    <p:sldId id="318" r:id="rId5"/>
    <p:sldId id="319" r:id="rId6"/>
    <p:sldId id="320" r:id="rId7"/>
    <p:sldId id="327" r:id="rId8"/>
    <p:sldId id="298" r:id="rId9"/>
    <p:sldId id="294" r:id="rId10"/>
    <p:sldId id="295" r:id="rId11"/>
    <p:sldId id="296" r:id="rId12"/>
    <p:sldId id="293" r:id="rId13"/>
    <p:sldId id="261" r:id="rId14"/>
    <p:sldId id="322" r:id="rId15"/>
    <p:sldId id="262" r:id="rId16"/>
    <p:sldId id="323" r:id="rId17"/>
    <p:sldId id="325" r:id="rId18"/>
    <p:sldId id="317" r:id="rId19"/>
    <p:sldId id="266" r:id="rId20"/>
    <p:sldId id="278" r:id="rId21"/>
    <p:sldId id="268" r:id="rId22"/>
    <p:sldId id="316" r:id="rId23"/>
    <p:sldId id="270" r:id="rId24"/>
    <p:sldId id="273" r:id="rId25"/>
    <p:sldId id="303" r:id="rId26"/>
    <p:sldId id="321" r:id="rId27"/>
    <p:sldId id="274" r:id="rId28"/>
    <p:sldId id="279" r:id="rId29"/>
    <p:sldId id="304" r:id="rId30"/>
    <p:sldId id="326" r:id="rId31"/>
    <p:sldId id="300" r:id="rId32"/>
    <p:sldId id="301" r:id="rId33"/>
    <p:sldId id="302" r:id="rId34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99"/>
    <a:srgbClr val="0033CC"/>
    <a:srgbClr val="FF99FF"/>
    <a:srgbClr val="003399"/>
    <a:srgbClr val="000099"/>
    <a:srgbClr val="008000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886" autoAdjust="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emf"/><Relationship Id="rId1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7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70.wmf"/><Relationship Id="rId17" Type="http://schemas.openxmlformats.org/officeDocument/2006/relationships/image" Target="../media/image83.wmf"/><Relationship Id="rId2" Type="http://schemas.openxmlformats.org/officeDocument/2006/relationships/image" Target="../media/image85.wmf"/><Relationship Id="rId16" Type="http://schemas.openxmlformats.org/officeDocument/2006/relationships/image" Target="../media/image74.w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11" Type="http://schemas.openxmlformats.org/officeDocument/2006/relationships/image" Target="../media/image69.wmf"/><Relationship Id="rId5" Type="http://schemas.openxmlformats.org/officeDocument/2006/relationships/image" Target="../media/image88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87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emf"/><Relationship Id="rId5" Type="http://schemas.openxmlformats.org/officeDocument/2006/relationships/image" Target="../media/image96.wmf"/><Relationship Id="rId15" Type="http://schemas.openxmlformats.org/officeDocument/2006/relationships/image" Target="../media/image106.e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23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18.wmf"/><Relationship Id="rId5" Type="http://schemas.openxmlformats.org/officeDocument/2006/relationships/image" Target="../media/image125.wmf"/><Relationship Id="rId10" Type="http://schemas.openxmlformats.org/officeDocument/2006/relationships/image" Target="../media/image117.wmf"/><Relationship Id="rId4" Type="http://schemas.openxmlformats.org/officeDocument/2006/relationships/image" Target="../media/image124.wmf"/><Relationship Id="rId9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18" Type="http://schemas.openxmlformats.org/officeDocument/2006/relationships/image" Target="../media/image14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17" Type="http://schemas.openxmlformats.org/officeDocument/2006/relationships/image" Target="../media/image143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" Type="http://schemas.openxmlformats.org/officeDocument/2006/relationships/image" Target="../media/image127.e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emf"/><Relationship Id="rId16" Type="http://schemas.openxmlformats.org/officeDocument/2006/relationships/image" Target="../media/image160.wmf"/><Relationship Id="rId1" Type="http://schemas.openxmlformats.org/officeDocument/2006/relationships/image" Target="../media/image145.e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5" Type="http://schemas.openxmlformats.org/officeDocument/2006/relationships/image" Target="../media/image15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73.wmf"/><Relationship Id="rId18" Type="http://schemas.openxmlformats.org/officeDocument/2006/relationships/image" Target="../media/image17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17" Type="http://schemas.openxmlformats.org/officeDocument/2006/relationships/image" Target="../media/image177.wmf"/><Relationship Id="rId2" Type="http://schemas.openxmlformats.org/officeDocument/2006/relationships/image" Target="../media/image162.wmf"/><Relationship Id="rId16" Type="http://schemas.openxmlformats.org/officeDocument/2006/relationships/image" Target="../media/image176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5" Type="http://schemas.openxmlformats.org/officeDocument/2006/relationships/image" Target="../media/image17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Relationship Id="rId14" Type="http://schemas.openxmlformats.org/officeDocument/2006/relationships/image" Target="../media/image1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emf"/><Relationship Id="rId4" Type="http://schemas.openxmlformats.org/officeDocument/2006/relationships/image" Target="../media/image8.wmf"/><Relationship Id="rId9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17" Type="http://schemas.openxmlformats.org/officeDocument/2006/relationships/image" Target="../media/image195.wmf"/><Relationship Id="rId2" Type="http://schemas.openxmlformats.org/officeDocument/2006/relationships/image" Target="../media/image180.emf"/><Relationship Id="rId16" Type="http://schemas.openxmlformats.org/officeDocument/2006/relationships/image" Target="../media/image194.w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5" Type="http://schemas.openxmlformats.org/officeDocument/2006/relationships/image" Target="../media/image19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Relationship Id="rId14" Type="http://schemas.openxmlformats.org/officeDocument/2006/relationships/image" Target="../media/image19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18" Type="http://schemas.openxmlformats.org/officeDocument/2006/relationships/image" Target="../media/image213.wmf"/><Relationship Id="rId3" Type="http://schemas.openxmlformats.org/officeDocument/2006/relationships/image" Target="../media/image198.wmf"/><Relationship Id="rId21" Type="http://schemas.openxmlformats.org/officeDocument/2006/relationships/image" Target="../media/image216.e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17" Type="http://schemas.openxmlformats.org/officeDocument/2006/relationships/image" Target="../media/image212.wmf"/><Relationship Id="rId2" Type="http://schemas.openxmlformats.org/officeDocument/2006/relationships/image" Target="../media/image197.wmf"/><Relationship Id="rId16" Type="http://schemas.openxmlformats.org/officeDocument/2006/relationships/image" Target="../media/image211.wmf"/><Relationship Id="rId20" Type="http://schemas.openxmlformats.org/officeDocument/2006/relationships/image" Target="../media/image215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5" Type="http://schemas.openxmlformats.org/officeDocument/2006/relationships/image" Target="../media/image210.wmf"/><Relationship Id="rId23" Type="http://schemas.openxmlformats.org/officeDocument/2006/relationships/image" Target="../media/image218.wmf"/><Relationship Id="rId10" Type="http://schemas.openxmlformats.org/officeDocument/2006/relationships/image" Target="../media/image205.emf"/><Relationship Id="rId19" Type="http://schemas.openxmlformats.org/officeDocument/2006/relationships/image" Target="../media/image214.wmf"/><Relationship Id="rId4" Type="http://schemas.openxmlformats.org/officeDocument/2006/relationships/image" Target="../media/image199.wmf"/><Relationship Id="rId9" Type="http://schemas.openxmlformats.org/officeDocument/2006/relationships/image" Target="../media/image204.emf"/><Relationship Id="rId14" Type="http://schemas.openxmlformats.org/officeDocument/2006/relationships/image" Target="../media/image209.wmf"/><Relationship Id="rId22" Type="http://schemas.openxmlformats.org/officeDocument/2006/relationships/image" Target="../media/image21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18" Type="http://schemas.openxmlformats.org/officeDocument/2006/relationships/image" Target="../media/image23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17" Type="http://schemas.openxmlformats.org/officeDocument/2006/relationships/image" Target="../media/image235.wmf"/><Relationship Id="rId2" Type="http://schemas.openxmlformats.org/officeDocument/2006/relationships/image" Target="../media/image220.wmf"/><Relationship Id="rId16" Type="http://schemas.openxmlformats.org/officeDocument/2006/relationships/image" Target="../media/image234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5" Type="http://schemas.openxmlformats.org/officeDocument/2006/relationships/image" Target="../media/image23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9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17" Type="http://schemas.openxmlformats.org/officeDocument/2006/relationships/image" Target="../media/image253.wmf"/><Relationship Id="rId2" Type="http://schemas.openxmlformats.org/officeDocument/2006/relationships/image" Target="../media/image238.wmf"/><Relationship Id="rId16" Type="http://schemas.openxmlformats.org/officeDocument/2006/relationships/image" Target="../media/image252.e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5" Type="http://schemas.openxmlformats.org/officeDocument/2006/relationships/image" Target="../media/image25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Relationship Id="rId14" Type="http://schemas.openxmlformats.org/officeDocument/2006/relationships/image" Target="../media/image2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image" Target="../media/image266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12" Type="http://schemas.openxmlformats.org/officeDocument/2006/relationships/image" Target="../media/image265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11" Type="http://schemas.openxmlformats.org/officeDocument/2006/relationships/image" Target="../media/image264.wmf"/><Relationship Id="rId5" Type="http://schemas.openxmlformats.org/officeDocument/2006/relationships/image" Target="../media/image258.wmf"/><Relationship Id="rId10" Type="http://schemas.openxmlformats.org/officeDocument/2006/relationships/image" Target="../media/image263.wmf"/><Relationship Id="rId4" Type="http://schemas.openxmlformats.org/officeDocument/2006/relationships/image" Target="../media/image257.wmf"/><Relationship Id="rId9" Type="http://schemas.openxmlformats.org/officeDocument/2006/relationships/image" Target="../media/image262.wmf"/><Relationship Id="rId14" Type="http://schemas.openxmlformats.org/officeDocument/2006/relationships/image" Target="../media/image26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4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0" Type="http://schemas.openxmlformats.org/officeDocument/2006/relationships/image" Target="../media/image302.wmf"/><Relationship Id="rId4" Type="http://schemas.openxmlformats.org/officeDocument/2006/relationships/image" Target="../media/image296.wmf"/><Relationship Id="rId9" Type="http://schemas.openxmlformats.org/officeDocument/2006/relationships/image" Target="../media/image30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image" Target="../media/image317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12" Type="http://schemas.openxmlformats.org/officeDocument/2006/relationships/image" Target="../media/image316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image" Target="../media/image320.emf"/><Relationship Id="rId7" Type="http://schemas.openxmlformats.org/officeDocument/2006/relationships/image" Target="../media/image324.w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Relationship Id="rId6" Type="http://schemas.openxmlformats.org/officeDocument/2006/relationships/image" Target="../media/image323.wmf"/><Relationship Id="rId11" Type="http://schemas.openxmlformats.org/officeDocument/2006/relationships/image" Target="../media/image327.wmf"/><Relationship Id="rId5" Type="http://schemas.openxmlformats.org/officeDocument/2006/relationships/image" Target="../media/image322.wmf"/><Relationship Id="rId10" Type="http://schemas.openxmlformats.org/officeDocument/2006/relationships/image" Target="../media/image326.wmf"/><Relationship Id="rId4" Type="http://schemas.openxmlformats.org/officeDocument/2006/relationships/image" Target="../media/image321.wmf"/><Relationship Id="rId9" Type="http://schemas.openxmlformats.org/officeDocument/2006/relationships/image" Target="../media/image32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0.emf"/><Relationship Id="rId7" Type="http://schemas.openxmlformats.org/officeDocument/2006/relationships/image" Target="../media/image327.w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0" Type="http://schemas.openxmlformats.org/officeDocument/2006/relationships/image" Target="../media/image330.wmf"/><Relationship Id="rId4" Type="http://schemas.openxmlformats.org/officeDocument/2006/relationships/image" Target="../media/image313.wmf"/><Relationship Id="rId9" Type="http://schemas.openxmlformats.org/officeDocument/2006/relationships/image" Target="../media/image3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e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3.wmf"/><Relationship Id="rId16" Type="http://schemas.openxmlformats.org/officeDocument/2006/relationships/image" Target="../media/image57.e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D6D7070-8561-4C6B-A3C8-A52F9FA53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FCE9848-8E3A-47B6-AC52-B4ABFBEEB0C3}" type="slidenum">
              <a:rPr lang="en-US" altLang="zh-CN" sz="1200">
                <a:ea typeface="宋体" panose="02010600030101010101" pitchFamily="2" charset="-122"/>
              </a:rPr>
              <a:pPr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6E7707B-ED9B-4891-87DF-1C75F4E48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0EA5784-232B-41AD-90E9-F5BD026C1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687AEF8-4655-47DB-9358-6FEFC76EF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E4AE306-EAD3-468E-A904-D7A8531C2525}" type="slidenum">
              <a:rPr lang="en-US" altLang="zh-CN" sz="1200">
                <a:ea typeface="宋体" panose="02010600030101010101" pitchFamily="2" charset="-122"/>
              </a:rPr>
              <a:pPr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E69D8DD-A795-4EAF-AEFC-6BF3A74AB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2882669-1292-490F-91C7-1F299259D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49671E5-562D-474F-BF96-93CB1A756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D14A1CA3-0E0E-4277-935D-46085065BE3A}" type="slidenum">
              <a:rPr lang="en-US" altLang="zh-CN" sz="1200">
                <a:ea typeface="宋体" panose="02010600030101010101" pitchFamily="2" charset="-122"/>
              </a:rPr>
              <a:pPr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62C8FC-99FC-4637-95D2-B6620BAF6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88733A6-8BD4-431E-9930-44FE3F10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BEC191A-F25A-4B89-BEB7-3247C54F3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E6F9D81-E4F0-4343-ADD2-92DA789B4E3A}" type="slidenum">
              <a:rPr lang="en-US" altLang="zh-CN" sz="1200">
                <a:ea typeface="宋体" panose="02010600030101010101" pitchFamily="2" charset="-122"/>
              </a:rPr>
              <a:pPr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475C6C0-ED5F-40FA-BCB1-A69937A5A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C156DD2-3302-4770-85D1-29232F798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4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(L.P301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3)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37554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65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21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6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1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79464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2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4812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96394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15801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88824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2914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08231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3966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69283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5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57.e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w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4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7.wmf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74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69.wmf"/><Relationship Id="rId32" Type="http://schemas.openxmlformats.org/officeDocument/2006/relationships/image" Target="../media/image73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71.wmf"/><Relationship Id="rId36" Type="http://schemas.openxmlformats.org/officeDocument/2006/relationships/image" Target="../media/image83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Relationship Id="rId22" Type="http://schemas.openxmlformats.org/officeDocument/2006/relationships/image" Target="../media/image68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72.wmf"/><Relationship Id="rId35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04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0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1.bin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115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1.wmf"/><Relationship Id="rId17" Type="http://schemas.openxmlformats.org/officeDocument/2006/relationships/image" Target="../media/image120.jpeg"/><Relationship Id="rId25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1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26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image" Target="../media/image116.wmf"/><Relationship Id="rId28" Type="http://schemas.openxmlformats.org/officeDocument/2006/relationships/oleObject" Target="../embeddings/oleObject128.bin"/><Relationship Id="rId10" Type="http://schemas.openxmlformats.org/officeDocument/2006/relationships/image" Target="../media/image110.wmf"/><Relationship Id="rId19" Type="http://schemas.openxmlformats.org/officeDocument/2006/relationships/image" Target="../media/image114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2.wmf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6.wmf"/><Relationship Id="rId22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34" Type="http://schemas.openxmlformats.org/officeDocument/2006/relationships/image" Target="../media/image142.wmf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33" Type="http://schemas.openxmlformats.org/officeDocument/2006/relationships/oleObject" Target="../embeddings/oleObject156.bin"/><Relationship Id="rId38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37" Type="http://schemas.openxmlformats.org/officeDocument/2006/relationships/oleObject" Target="../embeddings/oleObject158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39.wmf"/><Relationship Id="rId36" Type="http://schemas.openxmlformats.org/officeDocument/2006/relationships/image" Target="../media/image143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49.bin"/><Relationship Id="rId31" Type="http://schemas.openxmlformats.org/officeDocument/2006/relationships/oleObject" Target="../embeddings/oleObject155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140.wmf"/><Relationship Id="rId35" Type="http://schemas.openxmlformats.org/officeDocument/2006/relationships/oleObject" Target="../embeddings/oleObject1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3.wmf"/><Relationship Id="rId34" Type="http://schemas.openxmlformats.org/officeDocument/2006/relationships/oleObject" Target="../embeddings/oleObject174.bin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33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image" Target="../media/image157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69.bin"/><Relationship Id="rId32" Type="http://schemas.openxmlformats.org/officeDocument/2006/relationships/oleObject" Target="../embeddings/oleObject173.bin"/><Relationship Id="rId5" Type="http://schemas.openxmlformats.org/officeDocument/2006/relationships/image" Target="../media/image145.e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71.bin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52.wmf"/><Relationship Id="rId31" Type="http://schemas.openxmlformats.org/officeDocument/2006/relationships/image" Target="../media/image158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172.bin"/><Relationship Id="rId35" Type="http://schemas.openxmlformats.org/officeDocument/2006/relationships/image" Target="../media/image1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68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76.w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71.wmf"/><Relationship Id="rId32" Type="http://schemas.openxmlformats.org/officeDocument/2006/relationships/image" Target="../media/image175.wmf"/><Relationship Id="rId37" Type="http://schemas.openxmlformats.org/officeDocument/2006/relationships/oleObject" Target="../embeddings/oleObject192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73.wmf"/><Relationship Id="rId36" Type="http://schemas.openxmlformats.org/officeDocument/2006/relationships/image" Target="../media/image177.w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6.wmf"/><Relationship Id="rId22" Type="http://schemas.openxmlformats.org/officeDocument/2006/relationships/image" Target="../media/image170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74.wmf"/><Relationship Id="rId35" Type="http://schemas.openxmlformats.org/officeDocument/2006/relationships/oleObject" Target="../embeddings/oleObject19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194.wmf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9.wmf"/><Relationship Id="rId32" Type="http://schemas.openxmlformats.org/officeDocument/2006/relationships/image" Target="../media/image193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191.wmf"/><Relationship Id="rId36" Type="http://schemas.openxmlformats.org/officeDocument/2006/relationships/image" Target="../media/image195.wmf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7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e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192.wmf"/><Relationship Id="rId35" Type="http://schemas.openxmlformats.org/officeDocument/2006/relationships/oleObject" Target="../embeddings/oleObject20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9" Type="http://schemas.openxmlformats.org/officeDocument/2006/relationships/oleObject" Target="../embeddings/oleObject228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34" Type="http://schemas.openxmlformats.org/officeDocument/2006/relationships/image" Target="../media/image211.wmf"/><Relationship Id="rId42" Type="http://schemas.openxmlformats.org/officeDocument/2006/relationships/image" Target="../media/image215.wmf"/><Relationship Id="rId47" Type="http://schemas.openxmlformats.org/officeDocument/2006/relationships/oleObject" Target="../embeddings/oleObject232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33" Type="http://schemas.openxmlformats.org/officeDocument/2006/relationships/oleObject" Target="../embeddings/oleObject225.bin"/><Relationship Id="rId38" Type="http://schemas.openxmlformats.org/officeDocument/2006/relationships/image" Target="../media/image213.wmf"/><Relationship Id="rId46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emf"/><Relationship Id="rId29" Type="http://schemas.openxmlformats.org/officeDocument/2006/relationships/oleObject" Target="../embeddings/oleObject223.bin"/><Relationship Id="rId41" Type="http://schemas.openxmlformats.org/officeDocument/2006/relationships/oleObject" Target="../embeddings/oleObject22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06.wmf"/><Relationship Id="rId32" Type="http://schemas.openxmlformats.org/officeDocument/2006/relationships/image" Target="../media/image210.wmf"/><Relationship Id="rId37" Type="http://schemas.openxmlformats.org/officeDocument/2006/relationships/oleObject" Target="../embeddings/oleObject227.bin"/><Relationship Id="rId40" Type="http://schemas.openxmlformats.org/officeDocument/2006/relationships/image" Target="../media/image214.wmf"/><Relationship Id="rId45" Type="http://schemas.openxmlformats.org/officeDocument/2006/relationships/oleObject" Target="../embeddings/oleObject231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08.wmf"/><Relationship Id="rId36" Type="http://schemas.openxmlformats.org/officeDocument/2006/relationships/image" Target="../media/image212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8.bin"/><Relationship Id="rId31" Type="http://schemas.openxmlformats.org/officeDocument/2006/relationships/oleObject" Target="../embeddings/oleObject224.bin"/><Relationship Id="rId44" Type="http://schemas.openxmlformats.org/officeDocument/2006/relationships/image" Target="../media/image216.e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1.wmf"/><Relationship Id="rId22" Type="http://schemas.openxmlformats.org/officeDocument/2006/relationships/image" Target="../media/image205.e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09.wmf"/><Relationship Id="rId35" Type="http://schemas.openxmlformats.org/officeDocument/2006/relationships/oleObject" Target="../embeddings/oleObject226.bin"/><Relationship Id="rId43" Type="http://schemas.openxmlformats.org/officeDocument/2006/relationships/oleObject" Target="../embeddings/oleObject230.bin"/><Relationship Id="rId48" Type="http://schemas.openxmlformats.org/officeDocument/2006/relationships/image" Target="../media/image2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9" Type="http://schemas.openxmlformats.org/officeDocument/2006/relationships/image" Target="../media/image236.w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7.wmf"/><Relationship Id="rId34" Type="http://schemas.openxmlformats.org/officeDocument/2006/relationships/oleObject" Target="../embeddings/oleObject248.bin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225.wmf"/><Relationship Id="rId25" Type="http://schemas.openxmlformats.org/officeDocument/2006/relationships/image" Target="../media/image229.wmf"/><Relationship Id="rId33" Type="http://schemas.openxmlformats.org/officeDocument/2006/relationships/image" Target="../media/image233.wmf"/><Relationship Id="rId38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29" Type="http://schemas.openxmlformats.org/officeDocument/2006/relationships/image" Target="../media/image231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22.wmf"/><Relationship Id="rId24" Type="http://schemas.openxmlformats.org/officeDocument/2006/relationships/oleObject" Target="../embeddings/oleObject243.bin"/><Relationship Id="rId32" Type="http://schemas.openxmlformats.org/officeDocument/2006/relationships/oleObject" Target="../embeddings/oleObject247.bin"/><Relationship Id="rId37" Type="http://schemas.openxmlformats.org/officeDocument/2006/relationships/image" Target="../media/image235.wmf"/><Relationship Id="rId5" Type="http://schemas.openxmlformats.org/officeDocument/2006/relationships/image" Target="../media/image219.wmf"/><Relationship Id="rId15" Type="http://schemas.openxmlformats.org/officeDocument/2006/relationships/image" Target="../media/image224.wmf"/><Relationship Id="rId23" Type="http://schemas.openxmlformats.org/officeDocument/2006/relationships/image" Target="../media/image228.wmf"/><Relationship Id="rId28" Type="http://schemas.openxmlformats.org/officeDocument/2006/relationships/oleObject" Target="../embeddings/oleObject245.bin"/><Relationship Id="rId36" Type="http://schemas.openxmlformats.org/officeDocument/2006/relationships/oleObject" Target="../embeddings/oleObject249.bin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226.wmf"/><Relationship Id="rId31" Type="http://schemas.openxmlformats.org/officeDocument/2006/relationships/image" Target="../media/image232.w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21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image" Target="../media/image230.wmf"/><Relationship Id="rId30" Type="http://schemas.openxmlformats.org/officeDocument/2006/relationships/oleObject" Target="../embeddings/oleObject246.bin"/><Relationship Id="rId35" Type="http://schemas.openxmlformats.org/officeDocument/2006/relationships/image" Target="../media/image2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44.wmf"/><Relationship Id="rId26" Type="http://schemas.openxmlformats.org/officeDocument/2006/relationships/image" Target="../media/image248.w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52.emf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1.w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wmf"/><Relationship Id="rId20" Type="http://schemas.openxmlformats.org/officeDocument/2006/relationships/image" Target="../media/image245.wmf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47.wmf"/><Relationship Id="rId32" Type="http://schemas.openxmlformats.org/officeDocument/2006/relationships/image" Target="../media/image251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49.wmf"/><Relationship Id="rId36" Type="http://schemas.openxmlformats.org/officeDocument/2006/relationships/image" Target="../media/image253.wmf"/><Relationship Id="rId10" Type="http://schemas.openxmlformats.org/officeDocument/2006/relationships/image" Target="../media/image240.w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42.wmf"/><Relationship Id="rId22" Type="http://schemas.openxmlformats.org/officeDocument/2006/relationships/image" Target="../media/image246.w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50.wmf"/><Relationship Id="rId35" Type="http://schemas.openxmlformats.org/officeDocument/2006/relationships/oleObject" Target="../embeddings/oleObject2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61.wmf"/><Relationship Id="rId26" Type="http://schemas.openxmlformats.org/officeDocument/2006/relationships/image" Target="../media/image265.w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29" Type="http://schemas.openxmlformats.org/officeDocument/2006/relationships/oleObject" Target="../embeddings/oleObject28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64.w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image" Target="../media/image266.wmf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Relationship Id="rId27" Type="http://schemas.openxmlformats.org/officeDocument/2006/relationships/oleObject" Target="../embeddings/oleObject280.bin"/><Relationship Id="rId30" Type="http://schemas.openxmlformats.org/officeDocument/2006/relationships/image" Target="../media/image2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6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8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20" Type="http://schemas.openxmlformats.org/officeDocument/2006/relationships/image" Target="../media/image28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298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288.wmf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9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22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00.wmf"/><Relationship Id="rId26" Type="http://schemas.openxmlformats.org/officeDocument/2006/relationships/image" Target="../media/image304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wmf"/><Relationship Id="rId20" Type="http://schemas.openxmlformats.org/officeDocument/2006/relationships/image" Target="../media/image301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303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10" Type="http://schemas.openxmlformats.org/officeDocument/2006/relationships/image" Target="../media/image296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8.wmf"/><Relationship Id="rId22" Type="http://schemas.openxmlformats.org/officeDocument/2006/relationships/image" Target="../media/image30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12.wmf"/><Relationship Id="rId26" Type="http://schemas.openxmlformats.org/officeDocument/2006/relationships/image" Target="../media/image316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9.wmf"/><Relationship Id="rId17" Type="http://schemas.openxmlformats.org/officeDocument/2006/relationships/oleObject" Target="../embeddings/oleObject326.bin"/><Relationship Id="rId25" Type="http://schemas.openxmlformats.org/officeDocument/2006/relationships/oleObject" Target="../embeddings/oleObject3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1.wmf"/><Relationship Id="rId20" Type="http://schemas.openxmlformats.org/officeDocument/2006/relationships/image" Target="../media/image31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15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28" Type="http://schemas.openxmlformats.org/officeDocument/2006/relationships/image" Target="../media/image317.wmf"/><Relationship Id="rId10" Type="http://schemas.openxmlformats.org/officeDocument/2006/relationships/image" Target="../media/image308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10.wmf"/><Relationship Id="rId22" Type="http://schemas.openxmlformats.org/officeDocument/2006/relationships/image" Target="../media/image314.wmf"/><Relationship Id="rId27" Type="http://schemas.openxmlformats.org/officeDocument/2006/relationships/oleObject" Target="../embeddings/oleObject3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22.wmf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25.wmf"/><Relationship Id="rId7" Type="http://schemas.openxmlformats.org/officeDocument/2006/relationships/image" Target="../media/image319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24.wmf"/><Relationship Id="rId25" Type="http://schemas.openxmlformats.org/officeDocument/2006/relationships/image" Target="../media/image32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21.wmf"/><Relationship Id="rId24" Type="http://schemas.openxmlformats.org/officeDocument/2006/relationships/oleObject" Target="../embeddings/oleObject342.bin"/><Relationship Id="rId5" Type="http://schemas.openxmlformats.org/officeDocument/2006/relationships/image" Target="../media/image318.emf"/><Relationship Id="rId15" Type="http://schemas.openxmlformats.org/officeDocument/2006/relationships/image" Target="../media/image323.wmf"/><Relationship Id="rId23" Type="http://schemas.openxmlformats.org/officeDocument/2006/relationships/image" Target="../media/image326.wmf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13.w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20.e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oleObject" Target="../embeddings/oleObject347.bin"/><Relationship Id="rId18" Type="http://schemas.openxmlformats.org/officeDocument/2006/relationships/oleObject" Target="../embeddings/oleObject350.bin"/><Relationship Id="rId3" Type="http://schemas.openxmlformats.org/officeDocument/2006/relationships/oleObject" Target="../embeddings/oleObject332.bin"/><Relationship Id="rId21" Type="http://schemas.openxmlformats.org/officeDocument/2006/relationships/image" Target="../media/image329.wmf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49.bin"/><Relationship Id="rId25" Type="http://schemas.openxmlformats.org/officeDocument/2006/relationships/image" Target="../media/image33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7.wmf"/><Relationship Id="rId20" Type="http://schemas.openxmlformats.org/officeDocument/2006/relationships/oleObject" Target="../embeddings/oleObject351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19.emf"/><Relationship Id="rId11" Type="http://schemas.openxmlformats.org/officeDocument/2006/relationships/oleObject" Target="../embeddings/oleObject346.bin"/><Relationship Id="rId24" Type="http://schemas.openxmlformats.org/officeDocument/2006/relationships/oleObject" Target="../embeddings/oleObject353.bin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48.bin"/><Relationship Id="rId23" Type="http://schemas.openxmlformats.org/officeDocument/2006/relationships/image" Target="../media/image330.wmf"/><Relationship Id="rId10" Type="http://schemas.openxmlformats.org/officeDocument/2006/relationships/image" Target="../media/image313.wmf"/><Relationship Id="rId19" Type="http://schemas.openxmlformats.org/officeDocument/2006/relationships/image" Target="../media/image328.wmf"/><Relationship Id="rId4" Type="http://schemas.openxmlformats.org/officeDocument/2006/relationships/image" Target="../media/image318.e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26.wmf"/><Relationship Id="rId22" Type="http://schemas.openxmlformats.org/officeDocument/2006/relationships/oleObject" Target="../embeddings/oleObject35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41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>
            <a:extLst>
              <a:ext uri="{FF2B5EF4-FFF2-40B4-BE49-F238E27FC236}">
                <a16:creationId xmlns:a16="http://schemas.microsoft.com/office/drawing/2014/main" id="{4BCFB3E1-A5F9-40B4-A879-E4131C7D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0276"/>
            <a:ext cx="9144000" cy="479510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Rectangle 90">
            <a:extLst>
              <a:ext uri="{FF2B5EF4-FFF2-40B4-BE49-F238E27FC236}">
                <a16:creationId xmlns:a16="http://schemas.microsoft.com/office/drawing/2014/main" id="{BC493336-43D4-4C8B-B9A1-C0EE172B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097"/>
            <a:ext cx="9144000" cy="2538235"/>
          </a:xfrm>
          <a:prstGeom prst="rect">
            <a:avLst/>
          </a:prstGeom>
          <a:solidFill>
            <a:schemeClr val="accent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403300EE-DC7D-46AE-9D98-2C44D66276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5844" y="516260"/>
            <a:ext cx="2286000" cy="8382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5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</a:p>
        </p:txBody>
      </p:sp>
      <p:sp>
        <p:nvSpPr>
          <p:cNvPr id="1029" name="Text Box 73">
            <a:extLst>
              <a:ext uri="{FF2B5EF4-FFF2-40B4-BE49-F238E27FC236}">
                <a16:creationId xmlns:a16="http://schemas.microsoft.com/office/drawing/2014/main" id="{AB4FE5E8-D2A9-49DA-A966-ECF25E69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066082"/>
            <a:ext cx="4056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一、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三重积分的概念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8C56FB9-0D25-4E9F-AB76-DF6838D8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929682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二、三重积分的计算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9" name="Text Box 88">
            <a:extLst>
              <a:ext uri="{FF2B5EF4-FFF2-40B4-BE49-F238E27FC236}">
                <a16:creationId xmlns:a16="http://schemas.microsoft.com/office/drawing/2014/main" id="{F7759317-A4D0-4F46-9520-DEFBF258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726" y="1354460"/>
            <a:ext cx="32912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三重积分  </a:t>
            </a:r>
          </a:p>
        </p:txBody>
      </p:sp>
      <p:sp>
        <p:nvSpPr>
          <p:cNvPr id="1040" name="Text Box 91">
            <a:extLst>
              <a:ext uri="{FF2B5EF4-FFF2-40B4-BE49-F238E27FC236}">
                <a16:creationId xmlns:a16="http://schemas.microsoft.com/office/drawing/2014/main" id="{3AF2B6E4-2651-40B5-B8BF-732557C5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Oval 54">
            <a:extLst>
              <a:ext uri="{FF2B5EF4-FFF2-40B4-BE49-F238E27FC236}">
                <a16:creationId xmlns:a16="http://schemas.microsoft.com/office/drawing/2014/main" id="{65ECCB2E-2A32-490A-8025-E2860F068D0F}"/>
              </a:ext>
            </a:extLst>
          </p:cNvPr>
          <p:cNvSpPr>
            <a:spLocks noChangeArrowheads="1"/>
          </p:cNvSpPr>
          <p:nvPr/>
        </p:nvSpPr>
        <p:spPr bwMode="auto">
          <a:xfrm rot="1967618">
            <a:off x="7591425" y="990600"/>
            <a:ext cx="1073150" cy="1428750"/>
          </a:xfrm>
          <a:prstGeom prst="ellipse">
            <a:avLst/>
          </a:prstGeom>
          <a:gradFill rotWithShape="0">
            <a:gsLst>
              <a:gs pos="0">
                <a:srgbClr val="33CC33"/>
              </a:gs>
              <a:gs pos="100000">
                <a:srgbClr val="006600"/>
              </a:gs>
            </a:gsLst>
            <a:path path="rect">
              <a:fillToRect l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65" name="Line 4">
            <a:extLst>
              <a:ext uri="{FF2B5EF4-FFF2-40B4-BE49-F238E27FC236}">
                <a16:creationId xmlns:a16="http://schemas.microsoft.com/office/drawing/2014/main" id="{F123928F-D434-43D6-93BC-AD2AFE956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063" y="2368550"/>
            <a:ext cx="6651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66" name="Line 5">
            <a:extLst>
              <a:ext uri="{FF2B5EF4-FFF2-40B4-BE49-F238E27FC236}">
                <a16:creationId xmlns:a16="http://schemas.microsoft.com/office/drawing/2014/main" id="{93A387A3-1A22-4DBE-B839-E8A410A1C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1063" y="1073150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E8EC7093-B6C9-437B-A583-9716F4CF5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40215"/>
              </p:ext>
            </p:extLst>
          </p:nvPr>
        </p:nvGraphicFramePr>
        <p:xfrm>
          <a:off x="6937487" y="2249079"/>
          <a:ext cx="334963" cy="36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E8EC7093-B6C9-437B-A583-9716F4CF5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487" y="2249079"/>
                        <a:ext cx="334963" cy="368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81A4A538-950D-4B53-9F92-5B68C16FC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261371"/>
              </p:ext>
            </p:extLst>
          </p:nvPr>
        </p:nvGraphicFramePr>
        <p:xfrm>
          <a:off x="6972300" y="844550"/>
          <a:ext cx="324304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3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81A4A538-950D-4B53-9F92-5B68C16FC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844550"/>
                        <a:ext cx="324304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Rectangle 9">
            <a:extLst>
              <a:ext uri="{FF2B5EF4-FFF2-40B4-BE49-F238E27FC236}">
                <a16:creationId xmlns:a16="http://schemas.microsoft.com/office/drawing/2014/main" id="{FA60921A-DFA8-43D9-8B62-4DBC176D03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6112" y="304800"/>
            <a:ext cx="5334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截面法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先二后一”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A0D94D85-23EB-47DE-9518-9F1528311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71198"/>
              </p:ext>
            </p:extLst>
          </p:nvPr>
        </p:nvGraphicFramePr>
        <p:xfrm>
          <a:off x="2194637" y="874593"/>
          <a:ext cx="2273991" cy="109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4" name="Equation" r:id="rId7" imgW="952200" imgH="457200" progId="Equation.DSMT4">
                  <p:embed/>
                </p:oleObj>
              </mc:Choice>
              <mc:Fallback>
                <p:oleObj name="Equation" r:id="rId7" imgW="952200" imgH="457200" progId="Equation.DSMT4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A0D94D85-23EB-47DE-9518-9F1528311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637" y="874593"/>
                        <a:ext cx="2273991" cy="109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>
            <a:extLst>
              <a:ext uri="{FF2B5EF4-FFF2-40B4-BE49-F238E27FC236}">
                <a16:creationId xmlns:a16="http://schemas.microsoft.com/office/drawing/2014/main" id="{9677E575-EB69-4FDB-AA64-7FB28350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1905000"/>
            <a:ext cx="546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为底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d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为高的柱形薄片质量为</a:t>
            </a:r>
          </a:p>
        </p:txBody>
      </p:sp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CC120820-E172-4859-9E67-2AC35C6C6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33138"/>
              </p:ext>
            </p:extLst>
          </p:nvPr>
        </p:nvGraphicFramePr>
        <p:xfrm>
          <a:off x="467544" y="1926580"/>
          <a:ext cx="855058" cy="57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5" name="Equation" r:id="rId9" imgW="342720" imgH="228600" progId="Equation.DSMT4">
                  <p:embed/>
                </p:oleObj>
              </mc:Choice>
              <mc:Fallback>
                <p:oleObj name="Equation" r:id="rId9" imgW="342720" imgH="228600" progId="Equation.DSMT4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CC120820-E172-4859-9E67-2AC35C6C6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26580"/>
                        <a:ext cx="855058" cy="572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9" name="Group 57">
            <a:extLst>
              <a:ext uri="{FF2B5EF4-FFF2-40B4-BE49-F238E27FC236}">
                <a16:creationId xmlns:a16="http://schemas.microsoft.com/office/drawing/2014/main" id="{5D73CBBF-78A5-4A5E-A0B3-CC389324B77D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71488"/>
            <a:ext cx="2260600" cy="2881313"/>
            <a:chOff x="4208" y="297"/>
            <a:chExt cx="1424" cy="1815"/>
          </a:xfrm>
        </p:grpSpPr>
        <p:sp>
          <p:nvSpPr>
            <p:cNvPr id="6189" name="Line 15">
              <a:extLst>
                <a:ext uri="{FF2B5EF4-FFF2-40B4-BE49-F238E27FC236}">
                  <a16:creationId xmlns:a16="http://schemas.microsoft.com/office/drawing/2014/main" id="{1693DAFE-A3B1-4096-9C54-8FCC16F35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8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0" name="Line 16">
              <a:extLst>
                <a:ext uri="{FF2B5EF4-FFF2-40B4-BE49-F238E27FC236}">
                  <a16:creationId xmlns:a16="http://schemas.microsoft.com/office/drawing/2014/main" id="{03F94EF8-59E5-4446-AF04-065505745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88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91" name="Line 17">
              <a:extLst>
                <a:ext uri="{FF2B5EF4-FFF2-40B4-BE49-F238E27FC236}">
                  <a16:creationId xmlns:a16="http://schemas.microsoft.com/office/drawing/2014/main" id="{22E409BD-BCBC-4CAA-B3B1-91555DBBD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61" name="Object 18">
              <a:extLst>
                <a:ext uri="{FF2B5EF4-FFF2-40B4-BE49-F238E27FC236}">
                  <a16:creationId xmlns:a16="http://schemas.microsoft.com/office/drawing/2014/main" id="{6BE2C54F-AC03-44DA-BECA-2E335183A2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913416"/>
                </p:ext>
              </p:extLst>
            </p:nvPr>
          </p:nvGraphicFramePr>
          <p:xfrm>
            <a:off x="4208" y="184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6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6161" name="Object 18">
                          <a:extLst>
                            <a:ext uri="{FF2B5EF4-FFF2-40B4-BE49-F238E27FC236}">
                              <a16:creationId xmlns:a16="http://schemas.microsoft.com/office/drawing/2014/main" id="{6BE2C54F-AC03-44DA-BECA-2E335183A2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84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19">
              <a:extLst>
                <a:ext uri="{FF2B5EF4-FFF2-40B4-BE49-F238E27FC236}">
                  <a16:creationId xmlns:a16="http://schemas.microsoft.com/office/drawing/2014/main" id="{8DF970BD-48D6-4CD3-AE2A-DB3C02C0FE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848781"/>
                </p:ext>
              </p:extLst>
            </p:nvPr>
          </p:nvGraphicFramePr>
          <p:xfrm>
            <a:off x="5376" y="1596"/>
            <a:ext cx="25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7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6162" name="Object 19">
                          <a:extLst>
                            <a:ext uri="{FF2B5EF4-FFF2-40B4-BE49-F238E27FC236}">
                              <a16:creationId xmlns:a16="http://schemas.microsoft.com/office/drawing/2014/main" id="{8DF970BD-48D6-4CD3-AE2A-DB3C02C0FE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596"/>
                          <a:ext cx="25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20">
              <a:extLst>
                <a:ext uri="{FF2B5EF4-FFF2-40B4-BE49-F238E27FC236}">
                  <a16:creationId xmlns:a16="http://schemas.microsoft.com/office/drawing/2014/main" id="{E920413D-6297-4D36-B9EA-D038F30834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0034408"/>
                </p:ext>
              </p:extLst>
            </p:nvPr>
          </p:nvGraphicFramePr>
          <p:xfrm>
            <a:off x="4344" y="297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8" name="Equation" r:id="rId15" imgW="126720" imgH="126720" progId="Equation.DSMT4">
                    <p:embed/>
                  </p:oleObj>
                </mc:Choice>
                <mc:Fallback>
                  <p:oleObj name="Equation" r:id="rId15" imgW="126720" imgH="126720" progId="Equation.DSMT4">
                    <p:embed/>
                    <p:pic>
                      <p:nvPicPr>
                        <p:cNvPr id="6163" name="Object 20">
                          <a:extLst>
                            <a:ext uri="{FF2B5EF4-FFF2-40B4-BE49-F238E27FC236}">
                              <a16:creationId xmlns:a16="http://schemas.microsoft.com/office/drawing/2014/main" id="{E920413D-6297-4D36-B9EA-D038F30834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297"/>
                          <a:ext cx="26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9" name="Text Box 21">
            <a:extLst>
              <a:ext uri="{FF2B5EF4-FFF2-40B4-BE49-F238E27FC236}">
                <a16:creationId xmlns:a16="http://schemas.microsoft.com/office/drawing/2014/main" id="{D107E823-1F36-4737-9DAF-21FAAFBA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76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该物体的质量为</a:t>
            </a:r>
          </a:p>
        </p:txBody>
      </p:sp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69A5055A-1D95-4507-BBDC-3297A4AB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16117"/>
              </p:ext>
            </p:extLst>
          </p:nvPr>
        </p:nvGraphicFramePr>
        <p:xfrm>
          <a:off x="1785938" y="3714750"/>
          <a:ext cx="26447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9" name="Equation" r:id="rId17" imgW="1002960" imgH="368280" progId="Equation.DSMT4">
                  <p:embed/>
                </p:oleObj>
              </mc:Choice>
              <mc:Fallback>
                <p:oleObj name="Equation" r:id="rId17" imgW="1002960" imgH="368280" progId="Equation.DSMT4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69A5055A-1D95-4507-BBDC-3297A4AB5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714750"/>
                        <a:ext cx="26447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>
            <a:extLst>
              <a:ext uri="{FF2B5EF4-FFF2-40B4-BE49-F238E27FC236}">
                <a16:creationId xmlns:a16="http://schemas.microsoft.com/office/drawing/2014/main" id="{E425A368-8068-471C-A147-F8B128787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72711"/>
              </p:ext>
            </p:extLst>
          </p:nvPr>
        </p:nvGraphicFramePr>
        <p:xfrm>
          <a:off x="1485147" y="4642961"/>
          <a:ext cx="5220445" cy="961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0" name="Equation" r:id="rId19" imgW="1930320" imgH="355320" progId="Equation.DSMT4">
                  <p:embed/>
                </p:oleObj>
              </mc:Choice>
              <mc:Fallback>
                <p:oleObj name="Equation" r:id="rId19" imgW="1930320" imgH="355320" progId="Equation.DSMT4">
                  <p:embed/>
                  <p:pic>
                    <p:nvPicPr>
                      <p:cNvPr id="68631" name="Object 23">
                        <a:extLst>
                          <a:ext uri="{FF2B5EF4-FFF2-40B4-BE49-F238E27FC236}">
                            <a16:creationId xmlns:a16="http://schemas.microsoft.com/office/drawing/2014/main" id="{E425A368-8068-471C-A147-F8B128787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47" y="4642961"/>
                        <a:ext cx="5220445" cy="961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>
            <a:extLst>
              <a:ext uri="{FF2B5EF4-FFF2-40B4-BE49-F238E27FC236}">
                <a16:creationId xmlns:a16="http://schemas.microsoft.com/office/drawing/2014/main" id="{1C80978E-9122-415F-BB79-3CB23BA3E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40677"/>
              </p:ext>
            </p:extLst>
          </p:nvPr>
        </p:nvGraphicFramePr>
        <p:xfrm>
          <a:off x="2686215" y="5605099"/>
          <a:ext cx="4042602" cy="91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1" name="Equation" r:id="rId21" imgW="1562040" imgH="355320" progId="Equation.DSMT4">
                  <p:embed/>
                </p:oleObj>
              </mc:Choice>
              <mc:Fallback>
                <p:oleObj name="Equation" r:id="rId21" imgW="1562040" imgH="355320" progId="Equation.DSMT4">
                  <p:embed/>
                  <p:pic>
                    <p:nvPicPr>
                      <p:cNvPr id="68634" name="Object 26">
                        <a:extLst>
                          <a:ext uri="{FF2B5EF4-FFF2-40B4-BE49-F238E27FC236}">
                            <a16:creationId xmlns:a16="http://schemas.microsoft.com/office/drawing/2014/main" id="{1C80978E-9122-415F-BB79-3CB23BA3E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215" y="5605099"/>
                        <a:ext cx="4042602" cy="917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4" name="Object 36">
            <a:extLst>
              <a:ext uri="{FF2B5EF4-FFF2-40B4-BE49-F238E27FC236}">
                <a16:creationId xmlns:a16="http://schemas.microsoft.com/office/drawing/2014/main" id="{96EF24E5-2E5E-4E9D-BF92-018D50BE1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81472"/>
              </p:ext>
            </p:extLst>
          </p:nvPr>
        </p:nvGraphicFramePr>
        <p:xfrm>
          <a:off x="1454908" y="2499271"/>
          <a:ext cx="3988742" cy="816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2" name="Equation" r:id="rId23" imgW="1650960" imgH="317160" progId="Equation.DSMT4">
                  <p:embed/>
                </p:oleObj>
              </mc:Choice>
              <mc:Fallback>
                <p:oleObj name="Equation" r:id="rId23" imgW="1650960" imgH="317160" progId="Equation.DSMT4">
                  <p:embed/>
                  <p:pic>
                    <p:nvPicPr>
                      <p:cNvPr id="68644" name="Object 36">
                        <a:extLst>
                          <a:ext uri="{FF2B5EF4-FFF2-40B4-BE49-F238E27FC236}">
                            <a16:creationId xmlns:a16="http://schemas.microsoft.com/office/drawing/2014/main" id="{96EF24E5-2E5E-4E9D-BF92-018D50BE1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908" y="2499271"/>
                        <a:ext cx="3988742" cy="816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7" name="Object 39">
            <a:extLst>
              <a:ext uri="{FF2B5EF4-FFF2-40B4-BE49-F238E27FC236}">
                <a16:creationId xmlns:a16="http://schemas.microsoft.com/office/drawing/2014/main" id="{A2695B3F-5458-493F-B58A-83549D9A5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53674"/>
              </p:ext>
            </p:extLst>
          </p:nvPr>
        </p:nvGraphicFramePr>
        <p:xfrm>
          <a:off x="6810630" y="3917951"/>
          <a:ext cx="1927601" cy="50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3" name="Equation" r:id="rId25" imgW="774360" imgH="203040" progId="Equation.DSMT4">
                  <p:embed/>
                </p:oleObj>
              </mc:Choice>
              <mc:Fallback>
                <p:oleObj name="Equation" r:id="rId25" imgW="774360" imgH="203040" progId="Equation.DSMT4">
                  <p:embed/>
                  <p:pic>
                    <p:nvPicPr>
                      <p:cNvPr id="68647" name="Object 39">
                        <a:extLst>
                          <a:ext uri="{FF2B5EF4-FFF2-40B4-BE49-F238E27FC236}">
                            <a16:creationId xmlns:a16="http://schemas.microsoft.com/office/drawing/2014/main" id="{A2695B3F-5458-493F-B58A-83549D9A5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630" y="3917951"/>
                        <a:ext cx="1927601" cy="50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8" name="Text Box 40">
            <a:extLst>
              <a:ext uri="{FF2B5EF4-FFF2-40B4-BE49-F238E27FC236}">
                <a16:creationId xmlns:a16="http://schemas.microsoft.com/office/drawing/2014/main" id="{1F3D5104-99FB-4398-B6B3-06044717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42900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微元面密度≈</a:t>
            </a:r>
          </a:p>
        </p:txBody>
      </p:sp>
      <p:sp>
        <p:nvSpPr>
          <p:cNvPr id="68656" name="Rectangle 48">
            <a:extLst>
              <a:ext uri="{FF2B5EF4-FFF2-40B4-BE49-F238E27FC236}">
                <a16:creationId xmlns:a16="http://schemas.microsoft.com/office/drawing/2014/main" id="{AF197B79-9490-498D-B7B5-87D0DC43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429000"/>
            <a:ext cx="2411413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C771D4C5-7FC5-4B43-B850-682219EE217D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5546725"/>
            <a:ext cx="903288" cy="533400"/>
            <a:chOff x="912" y="3456"/>
            <a:chExt cx="569" cy="336"/>
          </a:xfrm>
        </p:grpSpPr>
        <p:sp>
          <p:nvSpPr>
            <p:cNvPr id="6182" name="Text Box 50">
              <a:extLst>
                <a:ext uri="{FF2B5EF4-FFF2-40B4-BE49-F238E27FC236}">
                  <a16:creationId xmlns:a16="http://schemas.microsoft.com/office/drawing/2014/main" id="{78FED318-B01C-42E2-9E93-66DAEA9D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456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solidFill>
                    <a:schemeClr val="accent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记作</a:t>
              </a:r>
            </a:p>
          </p:txBody>
        </p:sp>
        <p:sp>
          <p:nvSpPr>
            <p:cNvPr id="6183" name="Line 51">
              <a:extLst>
                <a:ext uri="{FF2B5EF4-FFF2-40B4-BE49-F238E27FC236}">
                  <a16:creationId xmlns:a16="http://schemas.microsoft.com/office/drawing/2014/main" id="{CAF348EB-5857-4064-8296-783AAF06C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84" name="Line 52">
              <a:extLst>
                <a:ext uri="{FF2B5EF4-FFF2-40B4-BE49-F238E27FC236}">
                  <a16:creationId xmlns:a16="http://schemas.microsoft.com/office/drawing/2014/main" id="{1845A191-15C6-4F60-8798-55DECD1B3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00" name="Group 56">
            <a:extLst>
              <a:ext uri="{FF2B5EF4-FFF2-40B4-BE49-F238E27FC236}">
                <a16:creationId xmlns:a16="http://schemas.microsoft.com/office/drawing/2014/main" id="{71B9ABF2-1793-4C1E-B349-160E0B27387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341438"/>
            <a:ext cx="2376488" cy="454025"/>
            <a:chOff x="4014" y="3339"/>
            <a:chExt cx="1497" cy="286"/>
          </a:xfrm>
        </p:grpSpPr>
        <p:grpSp>
          <p:nvGrpSpPr>
            <p:cNvPr id="6194" name="Group 55">
              <a:extLst>
                <a:ext uri="{FF2B5EF4-FFF2-40B4-BE49-F238E27FC236}">
                  <a16:creationId xmlns:a16="http://schemas.microsoft.com/office/drawing/2014/main" id="{0C5EE5C9-FD81-47E1-9DC4-E08B7EE8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3430"/>
              <a:ext cx="726" cy="136"/>
              <a:chOff x="4769" y="1056"/>
              <a:chExt cx="655" cy="194"/>
            </a:xfrm>
          </p:grpSpPr>
          <p:sp>
            <p:nvSpPr>
              <p:cNvPr id="6195" name="Arc 31">
                <a:extLst>
                  <a:ext uri="{FF2B5EF4-FFF2-40B4-BE49-F238E27FC236}">
                    <a16:creationId xmlns:a16="http://schemas.microsoft.com/office/drawing/2014/main" id="{A0980D2F-82DA-4763-8844-604EB7101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9" y="1056"/>
                <a:ext cx="654" cy="138"/>
              </a:xfrm>
              <a:custGeom>
                <a:avLst/>
                <a:gdLst>
                  <a:gd name="T0" fmla="*/ 0 w 43200"/>
                  <a:gd name="T1" fmla="*/ 0 h 30828"/>
                  <a:gd name="T2" fmla="*/ 0 w 43200"/>
                  <a:gd name="T3" fmla="*/ 0 h 30828"/>
                  <a:gd name="T4" fmla="*/ 0 w 43200"/>
                  <a:gd name="T5" fmla="*/ 0 h 3082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828"/>
                  <a:gd name="T11" fmla="*/ 43200 w 43200"/>
                  <a:gd name="T12" fmla="*/ 30828 h 30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828" fill="none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30828" stroke="0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6" name="Arc 32">
                <a:extLst>
                  <a:ext uri="{FF2B5EF4-FFF2-40B4-BE49-F238E27FC236}">
                    <a16:creationId xmlns:a16="http://schemas.microsoft.com/office/drawing/2014/main" id="{A49DE475-DB3C-4CF5-A3E9-D4B6F991F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1113"/>
                <a:ext cx="654" cy="137"/>
              </a:xfrm>
              <a:custGeom>
                <a:avLst/>
                <a:gdLst>
                  <a:gd name="T0" fmla="*/ 0 w 43200"/>
                  <a:gd name="T1" fmla="*/ 0 h 30876"/>
                  <a:gd name="T2" fmla="*/ 0 w 43200"/>
                  <a:gd name="T3" fmla="*/ 0 h 30876"/>
                  <a:gd name="T4" fmla="*/ 0 w 43200"/>
                  <a:gd name="T5" fmla="*/ 0 h 3087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876"/>
                  <a:gd name="T11" fmla="*/ 43200 w 43200"/>
                  <a:gd name="T12" fmla="*/ 30876 h 30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876" fill="none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</a:path>
                  <a:path w="43200" h="30876" stroke="0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  <a:lnTo>
                      <a:pt x="21600" y="9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97" name="Line 33">
              <a:extLst>
                <a:ext uri="{FF2B5EF4-FFF2-40B4-BE49-F238E27FC236}">
                  <a16:creationId xmlns:a16="http://schemas.microsoft.com/office/drawing/2014/main" id="{E4787A99-CDF0-4A26-817E-29639F989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6" y="3509"/>
              <a:ext cx="1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98" name="Object 34">
              <a:extLst>
                <a:ext uri="{FF2B5EF4-FFF2-40B4-BE49-F238E27FC236}">
                  <a16:creationId xmlns:a16="http://schemas.microsoft.com/office/drawing/2014/main" id="{D33A757E-A413-4EF3-89B8-BEE26F0279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49399"/>
                </p:ext>
              </p:extLst>
            </p:nvPr>
          </p:nvGraphicFramePr>
          <p:xfrm>
            <a:off x="4014" y="3339"/>
            <a:ext cx="6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4" name="Equation" r:id="rId27" imgW="393480" imgH="177480" progId="Equation.DSMT4">
                    <p:embed/>
                  </p:oleObj>
                </mc:Choice>
                <mc:Fallback>
                  <p:oleObj name="Equation" r:id="rId27" imgW="393480" imgH="177480" progId="Equation.DSMT4">
                    <p:embed/>
                    <p:pic>
                      <p:nvPicPr>
                        <p:cNvPr id="6198" name="Object 34">
                          <a:extLst>
                            <a:ext uri="{FF2B5EF4-FFF2-40B4-BE49-F238E27FC236}">
                              <a16:creationId xmlns:a16="http://schemas.microsoft.com/office/drawing/2014/main" id="{D33A757E-A413-4EF3-89B8-BEE26F0279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339"/>
                          <a:ext cx="6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>
            <a:extLst>
              <a:ext uri="{FF2B5EF4-FFF2-40B4-BE49-F238E27FC236}">
                <a16:creationId xmlns:a16="http://schemas.microsoft.com/office/drawing/2014/main" id="{5E04E2B5-5BF4-4028-B1B4-3BC1A8F22FA4}"/>
              </a:ext>
            </a:extLst>
          </p:cNvPr>
          <p:cNvGrpSpPr>
            <a:grpSpLocks/>
          </p:cNvGrpSpPr>
          <p:nvPr/>
        </p:nvGrpSpPr>
        <p:grpSpPr bwMode="auto">
          <a:xfrm>
            <a:off x="6919914" y="1600202"/>
            <a:ext cx="1731963" cy="490538"/>
            <a:chOff x="4359" y="1008"/>
            <a:chExt cx="1091" cy="309"/>
          </a:xfrm>
        </p:grpSpPr>
        <p:grpSp>
          <p:nvGrpSpPr>
            <p:cNvPr id="6185" name="Group 55">
              <a:extLst>
                <a:ext uri="{FF2B5EF4-FFF2-40B4-BE49-F238E27FC236}">
                  <a16:creationId xmlns:a16="http://schemas.microsoft.com/office/drawing/2014/main" id="{07DAD3E1-605F-43C5-A986-2C974E74D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1112"/>
              <a:ext cx="703" cy="136"/>
              <a:chOff x="4769" y="1056"/>
              <a:chExt cx="655" cy="194"/>
            </a:xfrm>
          </p:grpSpPr>
          <p:sp>
            <p:nvSpPr>
              <p:cNvPr id="6187" name="Arc 31">
                <a:extLst>
                  <a:ext uri="{FF2B5EF4-FFF2-40B4-BE49-F238E27FC236}">
                    <a16:creationId xmlns:a16="http://schemas.microsoft.com/office/drawing/2014/main" id="{A66F0EF1-2CEC-4FC4-8FBB-0C8D1EDEF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9" y="1056"/>
                <a:ext cx="654" cy="138"/>
              </a:xfrm>
              <a:custGeom>
                <a:avLst/>
                <a:gdLst>
                  <a:gd name="T0" fmla="*/ 0 w 43200"/>
                  <a:gd name="T1" fmla="*/ 0 h 30828"/>
                  <a:gd name="T2" fmla="*/ 0 w 43200"/>
                  <a:gd name="T3" fmla="*/ 0 h 30828"/>
                  <a:gd name="T4" fmla="*/ 0 w 43200"/>
                  <a:gd name="T5" fmla="*/ 0 h 3082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828"/>
                  <a:gd name="T11" fmla="*/ 43200 w 43200"/>
                  <a:gd name="T12" fmla="*/ 30828 h 30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828" fill="none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30828" stroke="0" extrusionOk="0">
                    <a:moveTo>
                      <a:pt x="2070" y="30828"/>
                    </a:moveTo>
                    <a:cubicBezTo>
                      <a:pt x="707" y="27942"/>
                      <a:pt x="0" y="247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Arc 32">
                <a:extLst>
                  <a:ext uri="{FF2B5EF4-FFF2-40B4-BE49-F238E27FC236}">
                    <a16:creationId xmlns:a16="http://schemas.microsoft.com/office/drawing/2014/main" id="{8FA09A90-5B98-4267-9A84-E565FAF13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1113"/>
                <a:ext cx="654" cy="137"/>
              </a:xfrm>
              <a:custGeom>
                <a:avLst/>
                <a:gdLst>
                  <a:gd name="T0" fmla="*/ 0 w 43200"/>
                  <a:gd name="T1" fmla="*/ 0 h 30876"/>
                  <a:gd name="T2" fmla="*/ 0 w 43200"/>
                  <a:gd name="T3" fmla="*/ 0 h 30876"/>
                  <a:gd name="T4" fmla="*/ 0 w 43200"/>
                  <a:gd name="T5" fmla="*/ 0 h 3087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876"/>
                  <a:gd name="T11" fmla="*/ 43200 w 43200"/>
                  <a:gd name="T12" fmla="*/ 30876 h 308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876" fill="none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</a:path>
                  <a:path w="43200" h="30876" stroke="0" extrusionOk="0">
                    <a:moveTo>
                      <a:pt x="41106" y="0"/>
                    </a:moveTo>
                    <a:cubicBezTo>
                      <a:pt x="42484" y="2898"/>
                      <a:pt x="43200" y="6066"/>
                      <a:pt x="43200" y="9276"/>
                    </a:cubicBezTo>
                    <a:cubicBezTo>
                      <a:pt x="43200" y="21205"/>
                      <a:pt x="33529" y="30876"/>
                      <a:pt x="21600" y="30876"/>
                    </a:cubicBezTo>
                    <a:cubicBezTo>
                      <a:pt x="9670" y="30876"/>
                      <a:pt x="0" y="21205"/>
                      <a:pt x="0" y="9276"/>
                    </a:cubicBezTo>
                    <a:lnTo>
                      <a:pt x="21600" y="9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86" name="Line 33">
              <a:extLst>
                <a:ext uri="{FF2B5EF4-FFF2-40B4-BE49-F238E27FC236}">
                  <a16:creationId xmlns:a16="http://schemas.microsoft.com/office/drawing/2014/main" id="{F2E3D1D2-2BC8-4251-9474-A0396EFF3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4" y="1178"/>
              <a:ext cx="1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59" name="Object 34">
              <a:extLst>
                <a:ext uri="{FF2B5EF4-FFF2-40B4-BE49-F238E27FC236}">
                  <a16:creationId xmlns:a16="http://schemas.microsoft.com/office/drawing/2014/main" id="{2D77CFD5-FF1F-4481-87EB-57B88575F8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088201"/>
                </p:ext>
              </p:extLst>
            </p:nvPr>
          </p:nvGraphicFramePr>
          <p:xfrm>
            <a:off x="4359" y="1106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5" name="Equation" r:id="rId29" imgW="126720" imgH="126720" progId="Equation.DSMT4">
                    <p:embed/>
                  </p:oleObj>
                </mc:Choice>
                <mc:Fallback>
                  <p:oleObj name="Equation" r:id="rId29" imgW="126720" imgH="126720" progId="Equation.DSMT4">
                    <p:embed/>
                    <p:pic>
                      <p:nvPicPr>
                        <p:cNvPr id="6159" name="Object 34">
                          <a:extLst>
                            <a:ext uri="{FF2B5EF4-FFF2-40B4-BE49-F238E27FC236}">
                              <a16:creationId xmlns:a16="http://schemas.microsoft.com/office/drawing/2014/main" id="{2D77CFD5-FF1F-4481-87EB-57B88575F8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1106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35">
              <a:extLst>
                <a:ext uri="{FF2B5EF4-FFF2-40B4-BE49-F238E27FC236}">
                  <a16:creationId xmlns:a16="http://schemas.microsoft.com/office/drawing/2014/main" id="{E97F9918-5FB6-4A0D-BB7C-843D8ECC15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008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6" name="Equation" r:id="rId31" imgW="444240" imgH="444240" progId="Equation.3">
                    <p:embed/>
                  </p:oleObj>
                </mc:Choice>
                <mc:Fallback>
                  <p:oleObj name="Equation" r:id="rId31" imgW="444240" imgH="444240" progId="Equation.3">
                    <p:embed/>
                    <p:pic>
                      <p:nvPicPr>
                        <p:cNvPr id="6160" name="Object 35">
                          <a:extLst>
                            <a:ext uri="{FF2B5EF4-FFF2-40B4-BE49-F238E27FC236}">
                              <a16:creationId xmlns:a16="http://schemas.microsoft.com/office/drawing/2014/main" id="{E97F9918-5FB6-4A0D-BB7C-843D8ECC15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08"/>
                          <a:ext cx="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8" name="Object 8">
            <a:extLst>
              <a:ext uri="{FF2B5EF4-FFF2-40B4-BE49-F238E27FC236}">
                <a16:creationId xmlns:a16="http://schemas.microsoft.com/office/drawing/2014/main" id="{1ADBD883-B972-45B9-921E-07969D3E2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4092"/>
              </p:ext>
            </p:extLst>
          </p:nvPr>
        </p:nvGraphicFramePr>
        <p:xfrm>
          <a:off x="8101013" y="1196975"/>
          <a:ext cx="304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7" name="Equation" r:id="rId33" imgW="317160" imgH="304560" progId="Equation.3">
                  <p:embed/>
                </p:oleObj>
              </mc:Choice>
              <mc:Fallback>
                <p:oleObj name="Equation" r:id="rId33" imgW="317160" imgH="304560" progId="Equation.3">
                  <p:embed/>
                  <p:pic>
                    <p:nvPicPr>
                      <p:cNvPr id="6158" name="Object 8">
                        <a:extLst>
                          <a:ext uri="{FF2B5EF4-FFF2-40B4-BE49-F238E27FC236}">
                            <a16:creationId xmlns:a16="http://schemas.microsoft.com/office/drawing/2014/main" id="{1ADBD883-B972-45B9-921E-07969D3E2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196975"/>
                        <a:ext cx="304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build="p" autoUpdateAnimBg="0" advAuto="0"/>
      <p:bldP spid="68629" grpId="0" autoUpdateAnimBg="0"/>
      <p:bldP spid="68648" grpId="0" build="p" autoUpdateAnimBg="0"/>
      <p:bldP spid="686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CB2A8D8D-F7EC-4F87-B8FB-8CC22CE6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91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投影法</a:t>
            </a:r>
          </a:p>
        </p:txBody>
      </p:sp>
      <p:sp>
        <p:nvSpPr>
          <p:cNvPr id="7180" name="Rectangle 5">
            <a:extLst>
              <a:ext uri="{FF2B5EF4-FFF2-40B4-BE49-F238E27FC236}">
                <a16:creationId xmlns:a16="http://schemas.microsoft.com/office/drawing/2014/main" id="{98085993-483E-4B5D-91B9-972B16584A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99230"/>
            <a:ext cx="3962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三次积分法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0C97DBFA-5D58-477E-8BA9-0FDCD18D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049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设区域</a:t>
            </a:r>
          </a:p>
        </p:txBody>
      </p:sp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C1782EC2-901B-45BD-B5DF-D3AB22A2C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44727"/>
              </p:ext>
            </p:extLst>
          </p:nvPr>
        </p:nvGraphicFramePr>
        <p:xfrm>
          <a:off x="1772706" y="1448122"/>
          <a:ext cx="539328" cy="44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9" name="Equation" r:id="rId3" imgW="215640" imgH="177480" progId="Equation.DSMT4">
                  <p:embed/>
                </p:oleObj>
              </mc:Choice>
              <mc:Fallback>
                <p:oleObj name="Equation" r:id="rId3" imgW="215640" imgH="177480" progId="Equation.DSMT4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C1782EC2-901B-45BD-B5DF-D3AB22A2C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706" y="1448122"/>
                        <a:ext cx="539328" cy="444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>
            <a:extLst>
              <a:ext uri="{FF2B5EF4-FFF2-40B4-BE49-F238E27FC236}">
                <a16:creationId xmlns:a16="http://schemas.microsoft.com/office/drawing/2014/main" id="{E294C4C8-0F60-4EC8-B58E-F592D9FE6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5088"/>
            <a:ext cx="851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利用投影法结果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把二重积分化成二次积分即得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3D5CD3A6-4E55-4772-90FB-33331D962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85137"/>
              </p:ext>
            </p:extLst>
          </p:nvPr>
        </p:nvGraphicFramePr>
        <p:xfrm>
          <a:off x="2516204" y="1515449"/>
          <a:ext cx="4461222" cy="110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0" name="Equation" r:id="rId5" imgW="1841400" imgH="457200" progId="Equation.DSMT4">
                  <p:embed/>
                </p:oleObj>
              </mc:Choice>
              <mc:Fallback>
                <p:oleObj name="Equation" r:id="rId5" imgW="1841400" imgH="457200" progId="Equation.DSMT4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3D5CD3A6-4E55-4772-90FB-33331D962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204" y="1515449"/>
                        <a:ext cx="4461222" cy="1109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49A4C792-DA55-4CA4-AF0A-744116A76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528185"/>
              </p:ext>
            </p:extLst>
          </p:nvPr>
        </p:nvGraphicFramePr>
        <p:xfrm>
          <a:off x="2520556" y="914294"/>
          <a:ext cx="352213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1" name="Equation" r:id="rId7" imgW="1320480" imgH="228600" progId="Equation.DSMT4">
                  <p:embed/>
                </p:oleObj>
              </mc:Choice>
              <mc:Fallback>
                <p:oleObj name="Equation" r:id="rId7" imgW="1320480" imgH="228600" progId="Equation.DSMT4">
                  <p:embed/>
                  <p:pic>
                    <p:nvPicPr>
                      <p:cNvPr id="69642" name="Object 10">
                        <a:extLst>
                          <a:ext uri="{FF2B5EF4-FFF2-40B4-BE49-F238E27FC236}">
                            <a16:creationId xmlns:a16="http://schemas.microsoft.com/office/drawing/2014/main" id="{49A4C792-DA55-4CA4-AF0A-744116A76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556" y="914294"/>
                        <a:ext cx="352213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3">
            <a:extLst>
              <a:ext uri="{FF2B5EF4-FFF2-40B4-BE49-F238E27FC236}">
                <a16:creationId xmlns:a16="http://schemas.microsoft.com/office/drawing/2014/main" id="{FCD61354-4F71-43DD-8FCB-4BA675F15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07421"/>
              </p:ext>
            </p:extLst>
          </p:nvPr>
        </p:nvGraphicFramePr>
        <p:xfrm>
          <a:off x="1013221" y="5453061"/>
          <a:ext cx="7015163" cy="102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2" name="Equation" r:id="rId9" imgW="2781000" imgH="406080" progId="Equation.DSMT4">
                  <p:embed/>
                </p:oleObj>
              </mc:Choice>
              <mc:Fallback>
                <p:oleObj name="Equation" r:id="rId9" imgW="2781000" imgH="406080" progId="Equation.DSMT4">
                  <p:embed/>
                  <p:pic>
                    <p:nvPicPr>
                      <p:cNvPr id="7177" name="Object 13">
                        <a:extLst>
                          <a:ext uri="{FF2B5EF4-FFF2-40B4-BE49-F238E27FC236}">
                            <a16:creationId xmlns:a16="http://schemas.microsoft.com/office/drawing/2014/main" id="{FCD61354-4F71-43DD-8FCB-4BA675F15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221" y="5453061"/>
                        <a:ext cx="7015163" cy="1025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>
            <a:extLst>
              <a:ext uri="{FF2B5EF4-FFF2-40B4-BE49-F238E27FC236}">
                <a16:creationId xmlns:a16="http://schemas.microsoft.com/office/drawing/2014/main" id="{41B9881A-2639-427C-AA43-FE463F68F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99232"/>
              </p:ext>
            </p:extLst>
          </p:nvPr>
        </p:nvGraphicFramePr>
        <p:xfrm>
          <a:off x="1000125" y="3164440"/>
          <a:ext cx="2494352" cy="91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3" name="Equation" r:id="rId11" imgW="1002960" imgH="368280" progId="Equation.DSMT4">
                  <p:embed/>
                </p:oleObj>
              </mc:Choice>
              <mc:Fallback>
                <p:oleObj name="Equation" r:id="rId11" imgW="1002960" imgH="368280" progId="Equation.DSMT4">
                  <p:embed/>
                  <p:pic>
                    <p:nvPicPr>
                      <p:cNvPr id="69647" name="Object 15">
                        <a:extLst>
                          <a:ext uri="{FF2B5EF4-FFF2-40B4-BE49-F238E27FC236}">
                            <a16:creationId xmlns:a16="http://schemas.microsoft.com/office/drawing/2014/main" id="{41B9881A-2639-427C-AA43-FE463F68F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164440"/>
                        <a:ext cx="2494352" cy="91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>
            <a:extLst>
              <a:ext uri="{FF2B5EF4-FFF2-40B4-BE49-F238E27FC236}">
                <a16:creationId xmlns:a16="http://schemas.microsoft.com/office/drawing/2014/main" id="{3FEC5B3F-9A72-47A3-B200-737A1C78F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57839"/>
              </p:ext>
            </p:extLst>
          </p:nvPr>
        </p:nvGraphicFramePr>
        <p:xfrm>
          <a:off x="1815192" y="3925233"/>
          <a:ext cx="5508953" cy="91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" name="Equation" r:id="rId13" imgW="2145960" imgH="355320" progId="Equation.DSMT4">
                  <p:embed/>
                </p:oleObj>
              </mc:Choice>
              <mc:Fallback>
                <p:oleObj name="Equation" r:id="rId13" imgW="2145960" imgH="355320" progId="Equation.DSMT4">
                  <p:embed/>
                  <p:pic>
                    <p:nvPicPr>
                      <p:cNvPr id="69650" name="Object 18">
                        <a:extLst>
                          <a:ext uri="{FF2B5EF4-FFF2-40B4-BE49-F238E27FC236}">
                            <a16:creationId xmlns:a16="http://schemas.microsoft.com/office/drawing/2014/main" id="{3FEC5B3F-9A72-47A3-B200-737A1C78F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192" y="3925233"/>
                        <a:ext cx="5508953" cy="91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Line 19">
            <a:extLst>
              <a:ext uri="{FF2B5EF4-FFF2-40B4-BE49-F238E27FC236}">
                <a16:creationId xmlns:a16="http://schemas.microsoft.com/office/drawing/2014/main" id="{90DD29C0-9441-4D6D-9E74-88B51521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876800"/>
            <a:ext cx="548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3" name="AutoShape 21">
            <a:extLst>
              <a:ext uri="{FF2B5EF4-FFF2-40B4-BE49-F238E27FC236}">
                <a16:creationId xmlns:a16="http://schemas.microsoft.com/office/drawing/2014/main" id="{3B159A2C-EBED-40AF-AA5A-6D9B66B56294}"/>
              </a:ext>
            </a:extLst>
          </p:cNvPr>
          <p:cNvSpPr>
            <a:spLocks/>
          </p:cNvSpPr>
          <p:nvPr/>
        </p:nvSpPr>
        <p:spPr bwMode="auto">
          <a:xfrm>
            <a:off x="2362200" y="990600"/>
            <a:ext cx="198438" cy="1524000"/>
          </a:xfrm>
          <a:prstGeom prst="leftBrace">
            <a:avLst>
              <a:gd name="adj1" fmla="val 64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utoUpdateAnimBg="0"/>
      <p:bldP spid="69640" grpId="0" autoUpdateAnimBg="0"/>
      <p:bldP spid="696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>
            <a:extLst>
              <a:ext uri="{FF2B5EF4-FFF2-40B4-BE49-F238E27FC236}">
                <a16:creationId xmlns:a16="http://schemas.microsoft.com/office/drawing/2014/main" id="{8ACB4E7A-CD16-4EAD-AF5E-AF91F840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14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当被积函数在积分域上变号时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因为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F32C0950-081C-483D-AF44-BE2DA5B83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37794"/>
              </p:ext>
            </p:extLst>
          </p:nvPr>
        </p:nvGraphicFramePr>
        <p:xfrm>
          <a:off x="1043608" y="1062039"/>
          <a:ext cx="1557333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9" name="Equation" r:id="rId3" imgW="609480" imgH="203040" progId="Equation.DSMT4">
                  <p:embed/>
                </p:oleObj>
              </mc:Choice>
              <mc:Fallback>
                <p:oleObj name="Equation" r:id="rId3" imgW="609480" imgH="203040" progId="Equation.DSMT4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F32C0950-081C-483D-AF44-BE2DA5B83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62039"/>
                        <a:ext cx="1557333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C7C2401D-0D2D-42A8-9661-DF91F9E84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95170"/>
              </p:ext>
            </p:extLst>
          </p:nvPr>
        </p:nvGraphicFramePr>
        <p:xfrm>
          <a:off x="835813" y="2850974"/>
          <a:ext cx="3943240" cy="61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0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C7C2401D-0D2D-42A8-9661-DF91F9E84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3" y="2850974"/>
                        <a:ext cx="3943240" cy="611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>
            <a:extLst>
              <a:ext uri="{FF2B5EF4-FFF2-40B4-BE49-F238E27FC236}">
                <a16:creationId xmlns:a16="http://schemas.microsoft.com/office/drawing/2014/main" id="{909FD847-ED48-4337-8B0A-596376B19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767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均为非负函数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B509CA53-B25F-4E18-AD3F-35B3E830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244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根据重积分性质仍可用前面介绍的方法计算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179386A4-723F-4031-9684-262CDC775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303428"/>
              </p:ext>
            </p:extLst>
          </p:nvPr>
        </p:nvGraphicFramePr>
        <p:xfrm>
          <a:off x="827584" y="1709737"/>
          <a:ext cx="7815344" cy="106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1" name="Equation" r:id="rId7" imgW="3085920" imgH="419040" progId="Equation.DSMT4">
                  <p:embed/>
                </p:oleObj>
              </mc:Choice>
              <mc:Fallback>
                <p:oleObj name="Equation" r:id="rId7" imgW="3085920" imgH="419040" progId="Equation.DSMT4">
                  <p:embed/>
                  <p:pic>
                    <p:nvPicPr>
                      <p:cNvPr id="65545" name="Object 9">
                        <a:extLst>
                          <a:ext uri="{FF2B5EF4-FFF2-40B4-BE49-F238E27FC236}">
                            <a16:creationId xmlns:a16="http://schemas.microsoft.com/office/drawing/2014/main" id="{179386A4-723F-4031-9684-262CDC775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9737"/>
                        <a:ext cx="7815344" cy="1061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Freeform 10">
            <a:extLst>
              <a:ext uri="{FF2B5EF4-FFF2-40B4-BE49-F238E27FC236}">
                <a16:creationId xmlns:a16="http://schemas.microsoft.com/office/drawing/2014/main" id="{239164F6-4343-4AB0-AAF0-914F227B17D8}"/>
              </a:ext>
            </a:extLst>
          </p:cNvPr>
          <p:cNvSpPr>
            <a:spLocks/>
          </p:cNvSpPr>
          <p:nvPr/>
        </p:nvSpPr>
        <p:spPr bwMode="auto">
          <a:xfrm>
            <a:off x="2051050" y="3573463"/>
            <a:ext cx="1905000" cy="381000"/>
          </a:xfrm>
          <a:custGeom>
            <a:avLst/>
            <a:gdLst>
              <a:gd name="T0" fmla="*/ 0 w 1200"/>
              <a:gd name="T1" fmla="*/ 0 h 240"/>
              <a:gd name="T2" fmla="*/ 0 w 1200"/>
              <a:gd name="T3" fmla="*/ 604837545 h 240"/>
              <a:gd name="T4" fmla="*/ 2147483647 w 1200"/>
              <a:gd name="T5" fmla="*/ 604837545 h 240"/>
              <a:gd name="T6" fmla="*/ 2147483647 w 120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40"/>
              <a:gd name="T14" fmla="*/ 1200 w 12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40">
                <a:moveTo>
                  <a:pt x="0" y="0"/>
                </a:moveTo>
                <a:lnTo>
                  <a:pt x="0" y="240"/>
                </a:lnTo>
                <a:lnTo>
                  <a:pt x="1200" y="240"/>
                </a:lnTo>
                <a:lnTo>
                  <a:pt x="1200" y="0"/>
                </a:lnTo>
              </a:path>
            </a:pathLst>
          </a:custGeom>
          <a:noFill/>
          <a:ln w="19050" cmpd="sng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/>
      <p:bldP spid="655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Text Box 11">
            <a:extLst>
              <a:ext uri="{FF2B5EF4-FFF2-40B4-BE49-F238E27FC236}">
                <a16:creationId xmlns:a16="http://schemas.microsoft.com/office/drawing/2014/main" id="{8AF7AC59-DF44-46CD-902F-75CD457A4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48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为三个坐标</a:t>
            </a:r>
          </a:p>
        </p:txBody>
      </p:sp>
      <p:sp>
        <p:nvSpPr>
          <p:cNvPr id="10262" name="Rectangle 2">
            <a:extLst>
              <a:ext uri="{FF2B5EF4-FFF2-40B4-BE49-F238E27FC236}">
                <a16:creationId xmlns:a16="http://schemas.microsoft.com/office/drawing/2014/main" id="{6D7BF096-1D4A-4020-9006-C229E113E3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2362" y="381000"/>
            <a:ext cx="32575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10">
            <a:extLst>
              <a:ext uri="{FF2B5EF4-FFF2-40B4-BE49-F238E27FC236}">
                <a16:creationId xmlns:a16="http://schemas.microsoft.com/office/drawing/2014/main" id="{A054A67B-36C5-493F-9231-B8CEEEC8F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84038"/>
              </p:ext>
            </p:extLst>
          </p:nvPr>
        </p:nvGraphicFramePr>
        <p:xfrm>
          <a:off x="3315183" y="351580"/>
          <a:ext cx="2169411" cy="74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1" name="Equation" r:id="rId3" imgW="927000" imgH="317160" progId="Equation.DSMT4">
                  <p:embed/>
                </p:oleObj>
              </mc:Choice>
              <mc:Fallback>
                <p:oleObj name="Equation" r:id="rId3" imgW="927000" imgH="317160" progId="Equation.DSMT4">
                  <p:embed/>
                  <p:pic>
                    <p:nvPicPr>
                      <p:cNvPr id="10242" name="Object 10">
                        <a:extLst>
                          <a:ext uri="{FF2B5EF4-FFF2-40B4-BE49-F238E27FC236}">
                            <a16:creationId xmlns:a16="http://schemas.microsoft.com/office/drawing/2014/main" id="{A054A67B-36C5-493F-9231-B8CEEEC8F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183" y="351580"/>
                        <a:ext cx="2169411" cy="742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E7D91B12-24FB-40EC-BA45-6318D1E11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87208"/>
              </p:ext>
            </p:extLst>
          </p:nvPr>
        </p:nvGraphicFramePr>
        <p:xfrm>
          <a:off x="1770063" y="1052702"/>
          <a:ext cx="2106042" cy="51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2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E7D91B12-24FB-40EC-BA45-6318D1E11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052702"/>
                        <a:ext cx="2106042" cy="510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>
            <a:extLst>
              <a:ext uri="{FF2B5EF4-FFF2-40B4-BE49-F238E27FC236}">
                <a16:creationId xmlns:a16="http://schemas.microsoft.com/office/drawing/2014/main" id="{8B5B3E26-8B17-430F-AA31-C4026FF5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58" y="1010845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所围成的闭区域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0955C75D-1D64-4433-9883-B29B60C93B6C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1581150"/>
            <a:ext cx="2251075" cy="3071813"/>
            <a:chOff x="4180" y="996"/>
            <a:chExt cx="1418" cy="1935"/>
          </a:xfrm>
        </p:grpSpPr>
        <p:graphicFrame>
          <p:nvGraphicFramePr>
            <p:cNvPr id="10255" name="Object 32">
              <a:extLst>
                <a:ext uri="{FF2B5EF4-FFF2-40B4-BE49-F238E27FC236}">
                  <a16:creationId xmlns:a16="http://schemas.microsoft.com/office/drawing/2014/main" id="{6A0184BB-9CE9-41EA-93CC-14CB2B8770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473205"/>
                </p:ext>
              </p:extLst>
            </p:nvPr>
          </p:nvGraphicFramePr>
          <p:xfrm>
            <a:off x="4425" y="2475"/>
            <a:ext cx="16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3" name="Equation" r:id="rId7" imgW="88560" imgH="164880" progId="Equation.DSMT4">
                    <p:embed/>
                  </p:oleObj>
                </mc:Choice>
                <mc:Fallback>
                  <p:oleObj name="Equation" r:id="rId7" imgW="88560" imgH="164880" progId="Equation.DSMT4">
                    <p:embed/>
                    <p:pic>
                      <p:nvPicPr>
                        <p:cNvPr id="10255" name="Object 32">
                          <a:extLst>
                            <a:ext uri="{FF2B5EF4-FFF2-40B4-BE49-F238E27FC236}">
                              <a16:creationId xmlns:a16="http://schemas.microsoft.com/office/drawing/2014/main" id="{6A0184BB-9CE9-41EA-93CC-14CB2B8770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475"/>
                          <a:ext cx="16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7">
              <a:extLst>
                <a:ext uri="{FF2B5EF4-FFF2-40B4-BE49-F238E27FC236}">
                  <a16:creationId xmlns:a16="http://schemas.microsoft.com/office/drawing/2014/main" id="{18DE8B57-CEBA-4EE4-8B7A-DFA1449046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6932975"/>
                </p:ext>
              </p:extLst>
            </p:nvPr>
          </p:nvGraphicFramePr>
          <p:xfrm>
            <a:off x="4180" y="2654"/>
            <a:ext cx="25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10256" name="Object 7">
                          <a:extLst>
                            <a:ext uri="{FF2B5EF4-FFF2-40B4-BE49-F238E27FC236}">
                              <a16:creationId xmlns:a16="http://schemas.microsoft.com/office/drawing/2014/main" id="{18DE8B57-CEBA-4EE4-8B7A-DFA1449046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654"/>
                          <a:ext cx="25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8">
              <a:extLst>
                <a:ext uri="{FF2B5EF4-FFF2-40B4-BE49-F238E27FC236}">
                  <a16:creationId xmlns:a16="http://schemas.microsoft.com/office/drawing/2014/main" id="{48FB53B5-5F57-4384-9B35-ACAA3CCFD0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249374"/>
                </p:ext>
              </p:extLst>
            </p:nvPr>
          </p:nvGraphicFramePr>
          <p:xfrm>
            <a:off x="5304" y="2208"/>
            <a:ext cx="2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5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10257" name="Object 8">
                          <a:extLst>
                            <a:ext uri="{FF2B5EF4-FFF2-40B4-BE49-F238E27FC236}">
                              <a16:creationId xmlns:a16="http://schemas.microsoft.com/office/drawing/2014/main" id="{48FB53B5-5F57-4384-9B35-ACAA3CCFD0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208"/>
                          <a:ext cx="2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9">
              <a:extLst>
                <a:ext uri="{FF2B5EF4-FFF2-40B4-BE49-F238E27FC236}">
                  <a16:creationId xmlns:a16="http://schemas.microsoft.com/office/drawing/2014/main" id="{267D4412-AAC8-421A-9B6A-97261770DC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503515"/>
                </p:ext>
              </p:extLst>
            </p:nvPr>
          </p:nvGraphicFramePr>
          <p:xfrm>
            <a:off x="4511" y="996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6" name="Equation" r:id="rId13" imgW="126720" imgH="126720" progId="Equation.DSMT4">
                    <p:embed/>
                  </p:oleObj>
                </mc:Choice>
                <mc:Fallback>
                  <p:oleObj name="Equation" r:id="rId13" imgW="126720" imgH="126720" progId="Equation.DSMT4">
                    <p:embed/>
                    <p:pic>
                      <p:nvPicPr>
                        <p:cNvPr id="10258" name="Object 9">
                          <a:extLst>
                            <a:ext uri="{FF2B5EF4-FFF2-40B4-BE49-F238E27FC236}">
                              <a16:creationId xmlns:a16="http://schemas.microsoft.com/office/drawing/2014/main" id="{267D4412-AAC8-421A-9B6A-97261770DC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996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8" name="Group 56">
              <a:extLst>
                <a:ext uri="{FF2B5EF4-FFF2-40B4-BE49-F238E27FC236}">
                  <a16:creationId xmlns:a16="http://schemas.microsoft.com/office/drawing/2014/main" id="{F6E5A143-2CA9-451E-92E3-5C0F6E332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104"/>
              <a:ext cx="1248" cy="1628"/>
              <a:chOff x="4224" y="1104"/>
              <a:chExt cx="1248" cy="1628"/>
            </a:xfrm>
          </p:grpSpPr>
          <p:sp>
            <p:nvSpPr>
              <p:cNvPr id="10279" name="Line 15">
                <a:extLst>
                  <a:ext uri="{FF2B5EF4-FFF2-40B4-BE49-F238E27FC236}">
                    <a16:creationId xmlns:a16="http://schemas.microsoft.com/office/drawing/2014/main" id="{05804CA0-6DCB-429C-BD2B-0C08E14D7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0" name="Line 19">
                <a:extLst>
                  <a:ext uri="{FF2B5EF4-FFF2-40B4-BE49-F238E27FC236}">
                    <a16:creationId xmlns:a16="http://schemas.microsoft.com/office/drawing/2014/main" id="{15212512-08A5-4FF0-A0A7-8D11B47C0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08"/>
                <a:ext cx="62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Line 21">
                <a:extLst>
                  <a:ext uri="{FF2B5EF4-FFF2-40B4-BE49-F238E27FC236}">
                    <a16:creationId xmlns:a16="http://schemas.microsoft.com/office/drawing/2014/main" id="{B42D1119-3F8D-4E92-9579-505732A8F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Line 16">
                <a:extLst>
                  <a:ext uri="{FF2B5EF4-FFF2-40B4-BE49-F238E27FC236}">
                    <a16:creationId xmlns:a16="http://schemas.microsoft.com/office/drawing/2014/main" id="{0F4B3FAE-8D80-463F-9BE2-205662E8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344"/>
                <a:ext cx="288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3" name="Line 17">
                <a:extLst>
                  <a:ext uri="{FF2B5EF4-FFF2-40B4-BE49-F238E27FC236}">
                    <a16:creationId xmlns:a16="http://schemas.microsoft.com/office/drawing/2014/main" id="{4846ABD9-D7D6-43BF-92BF-AF3715F86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33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Line 24">
                <a:extLst>
                  <a:ext uri="{FF2B5EF4-FFF2-40B4-BE49-F238E27FC236}">
                    <a16:creationId xmlns:a16="http://schemas.microsoft.com/office/drawing/2014/main" id="{A29B4971-8EAA-40BC-9027-B949074FD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204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Line 25">
                <a:extLst>
                  <a:ext uri="{FF2B5EF4-FFF2-40B4-BE49-F238E27FC236}">
                    <a16:creationId xmlns:a16="http://schemas.microsoft.com/office/drawing/2014/main" id="{3FADB093-7F57-474A-A476-04D262D9A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49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6" name="Line 26">
                <a:extLst>
                  <a:ext uri="{FF2B5EF4-FFF2-40B4-BE49-F238E27FC236}">
                    <a16:creationId xmlns:a16="http://schemas.microsoft.com/office/drawing/2014/main" id="{650E5903-C61E-409D-B948-0611FD44D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Line 27">
                <a:extLst>
                  <a:ext uri="{FF2B5EF4-FFF2-40B4-BE49-F238E27FC236}">
                    <a16:creationId xmlns:a16="http://schemas.microsoft.com/office/drawing/2014/main" id="{EBA5EED6-01C4-46A1-BE2C-BCA86833A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0259" name="Object 31">
              <a:extLst>
                <a:ext uri="{FF2B5EF4-FFF2-40B4-BE49-F238E27FC236}">
                  <a16:creationId xmlns:a16="http://schemas.microsoft.com/office/drawing/2014/main" id="{43FD782F-8388-4948-9CB3-761B5DCE31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835155"/>
                </p:ext>
              </p:extLst>
            </p:nvPr>
          </p:nvGraphicFramePr>
          <p:xfrm>
            <a:off x="4775" y="1304"/>
            <a:ext cx="14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7" name="Equation" r:id="rId15" imgW="88560" imgH="164880" progId="Equation.DSMT4">
                    <p:embed/>
                  </p:oleObj>
                </mc:Choice>
                <mc:Fallback>
                  <p:oleObj name="Equation" r:id="rId15" imgW="88560" imgH="164880" progId="Equation.DSMT4">
                    <p:embed/>
                    <p:pic>
                      <p:nvPicPr>
                        <p:cNvPr id="10259" name="Object 31">
                          <a:extLst>
                            <a:ext uri="{FF2B5EF4-FFF2-40B4-BE49-F238E27FC236}">
                              <a16:creationId xmlns:a16="http://schemas.microsoft.com/office/drawing/2014/main" id="{43FD782F-8388-4948-9CB3-761B5DCE31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1304"/>
                          <a:ext cx="14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34">
              <a:extLst>
                <a:ext uri="{FF2B5EF4-FFF2-40B4-BE49-F238E27FC236}">
                  <a16:creationId xmlns:a16="http://schemas.microsoft.com/office/drawing/2014/main" id="{847D71BB-C7D7-4643-9323-08E4FBB21E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880342"/>
                </p:ext>
              </p:extLst>
            </p:nvPr>
          </p:nvGraphicFramePr>
          <p:xfrm>
            <a:off x="5051" y="1813"/>
            <a:ext cx="21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98" name="Equation" r:id="rId17" imgW="114120" imgH="228600" progId="Equation.DSMT4">
                    <p:embed/>
                  </p:oleObj>
                </mc:Choice>
                <mc:Fallback>
                  <p:oleObj name="Equation" r:id="rId17" imgW="114120" imgH="228600" progId="Equation.DSMT4">
                    <p:embed/>
                    <p:pic>
                      <p:nvPicPr>
                        <p:cNvPr id="10260" name="Object 34">
                          <a:extLst>
                            <a:ext uri="{FF2B5EF4-FFF2-40B4-BE49-F238E27FC236}">
                              <a16:creationId xmlns:a16="http://schemas.microsoft.com/office/drawing/2014/main" id="{847D71BB-C7D7-4643-9323-08E4FBB21E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" y="1813"/>
                          <a:ext cx="215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5" name="Text Box 41">
            <a:extLst>
              <a:ext uri="{FF2B5EF4-FFF2-40B4-BE49-F238E27FC236}">
                <a16:creationId xmlns:a16="http://schemas.microsoft.com/office/drawing/2014/main" id="{89BB6D55-8EDA-4F28-8D75-67AA75C8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0575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1546" name="Object 42">
            <a:extLst>
              <a:ext uri="{FF2B5EF4-FFF2-40B4-BE49-F238E27FC236}">
                <a16:creationId xmlns:a16="http://schemas.microsoft.com/office/drawing/2014/main" id="{AA11CE2F-60CD-42C0-978D-695E7FF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37822"/>
              </p:ext>
            </p:extLst>
          </p:nvPr>
        </p:nvGraphicFramePr>
        <p:xfrm>
          <a:off x="1547813" y="220503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9" name="Equation" r:id="rId19" imgW="444240" imgH="317160" progId="Equation.3">
                  <p:embed/>
                </p:oleObj>
              </mc:Choice>
              <mc:Fallback>
                <p:oleObj name="Equation" r:id="rId19" imgW="444240" imgH="317160" progId="Equation.3">
                  <p:embed/>
                  <p:pic>
                    <p:nvPicPr>
                      <p:cNvPr id="21546" name="Object 42">
                        <a:extLst>
                          <a:ext uri="{FF2B5EF4-FFF2-40B4-BE49-F238E27FC236}">
                            <a16:creationId xmlns:a16="http://schemas.microsoft.com/office/drawing/2014/main" id="{AA11CE2F-60CD-42C0-978D-695E7FF8B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>
            <a:extLst>
              <a:ext uri="{FF2B5EF4-FFF2-40B4-BE49-F238E27FC236}">
                <a16:creationId xmlns:a16="http://schemas.microsoft.com/office/drawing/2014/main" id="{216F60B4-6CA3-4C45-8786-DE739730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791257"/>
              </p:ext>
            </p:extLst>
          </p:nvPr>
        </p:nvGraphicFramePr>
        <p:xfrm>
          <a:off x="1000770" y="3121220"/>
          <a:ext cx="2889126" cy="79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0" name="Equation" r:id="rId21" imgW="1155600" imgH="317160" progId="Equation.DSMT4">
                  <p:embed/>
                </p:oleObj>
              </mc:Choice>
              <mc:Fallback>
                <p:oleObj name="Equation" r:id="rId21" imgW="1155600" imgH="317160" progId="Equation.DSMT4">
                  <p:embed/>
                  <p:pic>
                    <p:nvPicPr>
                      <p:cNvPr id="21547" name="Object 43">
                        <a:extLst>
                          <a:ext uri="{FF2B5EF4-FFF2-40B4-BE49-F238E27FC236}">
                            <a16:creationId xmlns:a16="http://schemas.microsoft.com/office/drawing/2014/main" id="{216F60B4-6CA3-4C45-8786-DE7397307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770" y="3121220"/>
                        <a:ext cx="2889126" cy="793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8" name="Object 44">
            <a:extLst>
              <a:ext uri="{FF2B5EF4-FFF2-40B4-BE49-F238E27FC236}">
                <a16:creationId xmlns:a16="http://schemas.microsoft.com/office/drawing/2014/main" id="{1E504CD0-7EC5-42EA-A90E-ACD228A02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93968"/>
              </p:ext>
            </p:extLst>
          </p:nvPr>
        </p:nvGraphicFramePr>
        <p:xfrm>
          <a:off x="1963738" y="4653136"/>
          <a:ext cx="377666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1" name="Equation" r:id="rId23" imgW="1473120" imgH="406080" progId="Equation.DSMT4">
                  <p:embed/>
                </p:oleObj>
              </mc:Choice>
              <mc:Fallback>
                <p:oleObj name="Equation" r:id="rId23" imgW="1473120" imgH="406080" progId="Equation.DSMT4">
                  <p:embed/>
                  <p:pic>
                    <p:nvPicPr>
                      <p:cNvPr id="21548" name="Object 44">
                        <a:extLst>
                          <a:ext uri="{FF2B5EF4-FFF2-40B4-BE49-F238E27FC236}">
                            <a16:creationId xmlns:a16="http://schemas.microsoft.com/office/drawing/2014/main" id="{1E504CD0-7EC5-42EA-A90E-ACD228A02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653136"/>
                        <a:ext cx="377666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9" name="Object 45">
            <a:extLst>
              <a:ext uri="{FF2B5EF4-FFF2-40B4-BE49-F238E27FC236}">
                <a16:creationId xmlns:a16="http://schemas.microsoft.com/office/drawing/2014/main" id="{242B97EB-048D-407B-8ABD-9F7133850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21742"/>
              </p:ext>
            </p:extLst>
          </p:nvPr>
        </p:nvGraphicFramePr>
        <p:xfrm>
          <a:off x="1531938" y="3761085"/>
          <a:ext cx="34163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2" name="Equation" r:id="rId25" imgW="1371600" imgH="444240" progId="Equation.DSMT4">
                  <p:embed/>
                </p:oleObj>
              </mc:Choice>
              <mc:Fallback>
                <p:oleObj name="Equation" r:id="rId25" imgW="1371600" imgH="444240" progId="Equation.DSMT4">
                  <p:embed/>
                  <p:pic>
                    <p:nvPicPr>
                      <p:cNvPr id="21549" name="Object 45">
                        <a:extLst>
                          <a:ext uri="{FF2B5EF4-FFF2-40B4-BE49-F238E27FC236}">
                            <a16:creationId xmlns:a16="http://schemas.microsoft.com/office/drawing/2014/main" id="{242B97EB-048D-407B-8ABD-9F7133850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761085"/>
                        <a:ext cx="34163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1" name="Object 47">
            <a:extLst>
              <a:ext uri="{FF2B5EF4-FFF2-40B4-BE49-F238E27FC236}">
                <a16:creationId xmlns:a16="http://schemas.microsoft.com/office/drawing/2014/main" id="{140F6F30-049F-4263-8A32-17CE83AC9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09782"/>
              </p:ext>
            </p:extLst>
          </p:nvPr>
        </p:nvGraphicFramePr>
        <p:xfrm>
          <a:off x="2262187" y="1662475"/>
          <a:ext cx="2544671" cy="49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3" name="Equation" r:id="rId27" imgW="1054080" imgH="203040" progId="Equation.DSMT4">
                  <p:embed/>
                </p:oleObj>
              </mc:Choice>
              <mc:Fallback>
                <p:oleObj name="Equation" r:id="rId27" imgW="1054080" imgH="203040" progId="Equation.DSMT4">
                  <p:embed/>
                  <p:pic>
                    <p:nvPicPr>
                      <p:cNvPr id="21551" name="Object 47">
                        <a:extLst>
                          <a:ext uri="{FF2B5EF4-FFF2-40B4-BE49-F238E27FC236}">
                            <a16:creationId xmlns:a16="http://schemas.microsoft.com/office/drawing/2014/main" id="{140F6F30-049F-4263-8A32-17CE83AC9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7" y="1662475"/>
                        <a:ext cx="2544671" cy="490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2" name="Object 48">
            <a:extLst>
              <a:ext uri="{FF2B5EF4-FFF2-40B4-BE49-F238E27FC236}">
                <a16:creationId xmlns:a16="http://schemas.microsoft.com/office/drawing/2014/main" id="{8524DB2E-FD46-414F-B373-BEF956B4B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9368"/>
              </p:ext>
            </p:extLst>
          </p:nvPr>
        </p:nvGraphicFramePr>
        <p:xfrm>
          <a:off x="2198863" y="2071078"/>
          <a:ext cx="1778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4" name="Equation" r:id="rId29" imgW="711000" imgH="241200" progId="Equation.DSMT4">
                  <p:embed/>
                </p:oleObj>
              </mc:Choice>
              <mc:Fallback>
                <p:oleObj name="Equation" r:id="rId29" imgW="711000" imgH="241200" progId="Equation.DSMT4">
                  <p:embed/>
                  <p:pic>
                    <p:nvPicPr>
                      <p:cNvPr id="21552" name="Object 48">
                        <a:extLst>
                          <a:ext uri="{FF2B5EF4-FFF2-40B4-BE49-F238E27FC236}">
                            <a16:creationId xmlns:a16="http://schemas.microsoft.com/office/drawing/2014/main" id="{8524DB2E-FD46-414F-B373-BEF956B4B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63" y="2071078"/>
                        <a:ext cx="1778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3" name="Object 49">
            <a:extLst>
              <a:ext uri="{FF2B5EF4-FFF2-40B4-BE49-F238E27FC236}">
                <a16:creationId xmlns:a16="http://schemas.microsoft.com/office/drawing/2014/main" id="{6C162C60-ABA0-431A-969B-C2F2E83DD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85485"/>
              </p:ext>
            </p:extLst>
          </p:nvPr>
        </p:nvGraphicFramePr>
        <p:xfrm>
          <a:off x="2209800" y="2565400"/>
          <a:ext cx="46513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5" name="Equation" r:id="rId31" imgW="1955520" imgH="241200" progId="Equation.DSMT4">
                  <p:embed/>
                </p:oleObj>
              </mc:Choice>
              <mc:Fallback>
                <p:oleObj name="Equation" r:id="rId31" imgW="1955520" imgH="241200" progId="Equation.DSMT4">
                  <p:embed/>
                  <p:pic>
                    <p:nvPicPr>
                      <p:cNvPr id="21553" name="Object 49">
                        <a:extLst>
                          <a:ext uri="{FF2B5EF4-FFF2-40B4-BE49-F238E27FC236}">
                            <a16:creationId xmlns:a16="http://schemas.microsoft.com/office/drawing/2014/main" id="{6C162C60-ABA0-431A-969B-C2F2E83DD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65400"/>
                        <a:ext cx="46513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7" name="Text Box 53">
            <a:extLst>
              <a:ext uri="{FF2B5EF4-FFF2-40B4-BE49-F238E27FC236}">
                <a16:creationId xmlns:a16="http://schemas.microsoft.com/office/drawing/2014/main" id="{89383556-98D8-4F55-95F7-7410A868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04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面及平面</a:t>
            </a:r>
          </a:p>
        </p:txBody>
      </p:sp>
      <p:sp>
        <p:nvSpPr>
          <p:cNvPr id="21559" name="AutoShape 55">
            <a:extLst>
              <a:ext uri="{FF2B5EF4-FFF2-40B4-BE49-F238E27FC236}">
                <a16:creationId xmlns:a16="http://schemas.microsoft.com/office/drawing/2014/main" id="{E95114A6-9395-42F2-82AE-52EF417793CA}"/>
              </a:ext>
            </a:extLst>
          </p:cNvPr>
          <p:cNvSpPr>
            <a:spLocks/>
          </p:cNvSpPr>
          <p:nvPr/>
        </p:nvSpPr>
        <p:spPr bwMode="auto">
          <a:xfrm>
            <a:off x="2051050" y="1700213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65" name="Line 61">
            <a:extLst>
              <a:ext uri="{FF2B5EF4-FFF2-40B4-BE49-F238E27FC236}">
                <a16:creationId xmlns:a16="http://schemas.microsoft.com/office/drawing/2014/main" id="{678EBC1A-5E0C-4461-BB95-449673609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819400"/>
            <a:ext cx="0" cy="8382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66" name="Line 62">
            <a:extLst>
              <a:ext uri="{FF2B5EF4-FFF2-40B4-BE49-F238E27FC236}">
                <a16:creationId xmlns:a16="http://schemas.microsoft.com/office/drawing/2014/main" id="{914E11B0-4681-4BE5-AD07-F7A67027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557338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85" name="Text Box 57">
            <a:extLst>
              <a:ext uri="{FF2B5EF4-FFF2-40B4-BE49-F238E27FC236}">
                <a16:creationId xmlns:a16="http://schemas.microsoft.com/office/drawing/2014/main" id="{7FCE40B2-B2A4-4A94-88F2-2A5F5FBE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5815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用“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先一后二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”  </a:t>
            </a:r>
          </a:p>
        </p:txBody>
      </p:sp>
      <p:graphicFrame>
        <p:nvGraphicFramePr>
          <p:cNvPr id="3" name="Object 44">
            <a:extLst>
              <a:ext uri="{FF2B5EF4-FFF2-40B4-BE49-F238E27FC236}">
                <a16:creationId xmlns:a16="http://schemas.microsoft.com/office/drawing/2014/main" id="{831AF502-FE9F-49A5-821D-6C8B395D6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943140"/>
              </p:ext>
            </p:extLst>
          </p:nvPr>
        </p:nvGraphicFramePr>
        <p:xfrm>
          <a:off x="1942238" y="5506885"/>
          <a:ext cx="5601562" cy="103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6" name="Equation" r:id="rId33" imgW="2120760" imgH="393480" progId="Equation.DSMT4">
                  <p:embed/>
                </p:oleObj>
              </mc:Choice>
              <mc:Fallback>
                <p:oleObj name="Equation" r:id="rId33" imgW="2120760" imgH="393480" progId="Equation.DSMT4">
                  <p:embed/>
                  <p:pic>
                    <p:nvPicPr>
                      <p:cNvPr id="3" name="Object 44">
                        <a:extLst>
                          <a:ext uri="{FF2B5EF4-FFF2-40B4-BE49-F238E27FC236}">
                            <a16:creationId xmlns:a16="http://schemas.microsoft.com/office/drawing/2014/main" id="{831AF502-FE9F-49A5-821D-6C8B395D6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238" y="5506885"/>
                        <a:ext cx="5601562" cy="103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8">
            <a:extLst>
              <a:ext uri="{FF2B5EF4-FFF2-40B4-BE49-F238E27FC236}">
                <a16:creationId xmlns:a16="http://schemas.microsoft.com/office/drawing/2014/main" id="{579A356D-2D3B-4847-9BE1-60467F257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56591"/>
              </p:ext>
            </p:extLst>
          </p:nvPr>
        </p:nvGraphicFramePr>
        <p:xfrm>
          <a:off x="7537450" y="3573463"/>
          <a:ext cx="468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7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579A356D-2D3B-4847-9BE1-60467F257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3573463"/>
                        <a:ext cx="468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 build="p" autoUpdateAnimBg="0"/>
      <p:bldP spid="21559" grpId="0" animBg="1"/>
      <p:bldP spid="225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5" name="Text Box 41">
            <a:extLst>
              <a:ext uri="{FF2B5EF4-FFF2-40B4-BE49-F238E27FC236}">
                <a16:creationId xmlns:a16="http://schemas.microsoft.com/office/drawing/2014/main" id="{0FC22F17-2144-4A00-9892-9CFB5311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86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1546" name="Object 42">
            <a:extLst>
              <a:ext uri="{FF2B5EF4-FFF2-40B4-BE49-F238E27FC236}">
                <a16:creationId xmlns:a16="http://schemas.microsoft.com/office/drawing/2014/main" id="{1C0B73E0-1F1B-42BD-B984-B84BEC5BF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08005"/>
              </p:ext>
            </p:extLst>
          </p:nvPr>
        </p:nvGraphicFramePr>
        <p:xfrm>
          <a:off x="1547813" y="220503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9" name="Equation" r:id="rId3" imgW="444240" imgH="317160" progId="Equation.3">
                  <p:embed/>
                </p:oleObj>
              </mc:Choice>
              <mc:Fallback>
                <p:oleObj name="Equation" r:id="rId3" imgW="444240" imgH="317160" progId="Equation.3">
                  <p:embed/>
                  <p:pic>
                    <p:nvPicPr>
                      <p:cNvPr id="21546" name="Object 42">
                        <a:extLst>
                          <a:ext uri="{FF2B5EF4-FFF2-40B4-BE49-F238E27FC236}">
                            <a16:creationId xmlns:a16="http://schemas.microsoft.com/office/drawing/2014/main" id="{1C0B73E0-1F1B-42BD-B984-B84BEC5BF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7" name="Object 43">
            <a:extLst>
              <a:ext uri="{FF2B5EF4-FFF2-40B4-BE49-F238E27FC236}">
                <a16:creationId xmlns:a16="http://schemas.microsoft.com/office/drawing/2014/main" id="{F24181E9-B69C-41E6-BCC1-6C571DAFA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12038"/>
              </p:ext>
            </p:extLst>
          </p:nvPr>
        </p:nvGraphicFramePr>
        <p:xfrm>
          <a:off x="921467" y="3404793"/>
          <a:ext cx="2853119" cy="7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0" name="Equation" r:id="rId5" imgW="1155600" imgH="317160" progId="Equation.DSMT4">
                  <p:embed/>
                </p:oleObj>
              </mc:Choice>
              <mc:Fallback>
                <p:oleObj name="Equation" r:id="rId5" imgW="1155600" imgH="317160" progId="Equation.DSMT4">
                  <p:embed/>
                  <p:pic>
                    <p:nvPicPr>
                      <p:cNvPr id="21547" name="Object 43">
                        <a:extLst>
                          <a:ext uri="{FF2B5EF4-FFF2-40B4-BE49-F238E27FC236}">
                            <a16:creationId xmlns:a16="http://schemas.microsoft.com/office/drawing/2014/main" id="{F24181E9-B69C-41E6-BCC1-6C571DAFA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467" y="3404793"/>
                        <a:ext cx="2853119" cy="783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8" name="Object 44">
            <a:extLst>
              <a:ext uri="{FF2B5EF4-FFF2-40B4-BE49-F238E27FC236}">
                <a16:creationId xmlns:a16="http://schemas.microsoft.com/office/drawing/2014/main" id="{4B15F6E5-1FDB-44BD-9415-431447F3B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58620"/>
              </p:ext>
            </p:extLst>
          </p:nvPr>
        </p:nvGraphicFramePr>
        <p:xfrm>
          <a:off x="1631790" y="4811747"/>
          <a:ext cx="4420768" cy="90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1" name="Equation" r:id="rId7" imgW="1790640" imgH="368280" progId="Equation.DSMT4">
                  <p:embed/>
                </p:oleObj>
              </mc:Choice>
              <mc:Fallback>
                <p:oleObj name="Equation" r:id="rId7" imgW="1790640" imgH="368280" progId="Equation.DSMT4">
                  <p:embed/>
                  <p:pic>
                    <p:nvPicPr>
                      <p:cNvPr id="21548" name="Object 44">
                        <a:extLst>
                          <a:ext uri="{FF2B5EF4-FFF2-40B4-BE49-F238E27FC236}">
                            <a16:creationId xmlns:a16="http://schemas.microsoft.com/office/drawing/2014/main" id="{4B15F6E5-1FDB-44BD-9415-431447F3B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790" y="4811747"/>
                        <a:ext cx="4420768" cy="90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0" name="Object 46">
            <a:extLst>
              <a:ext uri="{FF2B5EF4-FFF2-40B4-BE49-F238E27FC236}">
                <a16:creationId xmlns:a16="http://schemas.microsoft.com/office/drawing/2014/main" id="{57C17016-E58F-4216-82D0-4094239D6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10322"/>
              </p:ext>
            </p:extLst>
          </p:nvPr>
        </p:nvGraphicFramePr>
        <p:xfrm>
          <a:off x="1644650" y="5647675"/>
          <a:ext cx="4295357" cy="97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2" name="Equation" r:id="rId9" imgW="1739880" imgH="393480" progId="Equation.DSMT4">
                  <p:embed/>
                </p:oleObj>
              </mc:Choice>
              <mc:Fallback>
                <p:oleObj name="Equation" r:id="rId9" imgW="1739880" imgH="393480" progId="Equation.DSMT4">
                  <p:embed/>
                  <p:pic>
                    <p:nvPicPr>
                      <p:cNvPr id="21550" name="Object 46">
                        <a:extLst>
                          <a:ext uri="{FF2B5EF4-FFF2-40B4-BE49-F238E27FC236}">
                            <a16:creationId xmlns:a16="http://schemas.microsoft.com/office/drawing/2014/main" id="{57C17016-E58F-4216-82D0-4094239D6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647675"/>
                        <a:ext cx="4295357" cy="97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1" name="Object 47">
            <a:extLst>
              <a:ext uri="{FF2B5EF4-FFF2-40B4-BE49-F238E27FC236}">
                <a16:creationId xmlns:a16="http://schemas.microsoft.com/office/drawing/2014/main" id="{3E94F971-4D8B-4222-8F0B-AEBBBF329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961111"/>
              </p:ext>
            </p:extLst>
          </p:nvPr>
        </p:nvGraphicFramePr>
        <p:xfrm>
          <a:off x="2231694" y="1633916"/>
          <a:ext cx="2648509" cy="51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3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21551" name="Object 47">
                        <a:extLst>
                          <a:ext uri="{FF2B5EF4-FFF2-40B4-BE49-F238E27FC236}">
                            <a16:creationId xmlns:a16="http://schemas.microsoft.com/office/drawing/2014/main" id="{3E94F971-4D8B-4222-8F0B-AEBBBF329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694" y="1633916"/>
                        <a:ext cx="2648509" cy="510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2" name="Object 48">
            <a:extLst>
              <a:ext uri="{FF2B5EF4-FFF2-40B4-BE49-F238E27FC236}">
                <a16:creationId xmlns:a16="http://schemas.microsoft.com/office/drawing/2014/main" id="{B8BB5CC7-0171-46A8-9EFA-3F5F961F3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9355"/>
              </p:ext>
            </p:extLst>
          </p:nvPr>
        </p:nvGraphicFramePr>
        <p:xfrm>
          <a:off x="2254989" y="2152207"/>
          <a:ext cx="253303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4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21552" name="Object 48">
                        <a:extLst>
                          <a:ext uri="{FF2B5EF4-FFF2-40B4-BE49-F238E27FC236}">
                            <a16:creationId xmlns:a16="http://schemas.microsoft.com/office/drawing/2014/main" id="{B8BB5CC7-0171-46A8-9EFA-3F5F961F3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989" y="2152207"/>
                        <a:ext cx="253303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3" name="Object 49">
            <a:extLst>
              <a:ext uri="{FF2B5EF4-FFF2-40B4-BE49-F238E27FC236}">
                <a16:creationId xmlns:a16="http://schemas.microsoft.com/office/drawing/2014/main" id="{7000F31B-758A-47B9-AC90-025596DFD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2432"/>
              </p:ext>
            </p:extLst>
          </p:nvPr>
        </p:nvGraphicFramePr>
        <p:xfrm>
          <a:off x="2257085" y="2748791"/>
          <a:ext cx="1345746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5" name="Equation" r:id="rId15" imgW="545760" imgH="177480" progId="Equation.DSMT4">
                  <p:embed/>
                </p:oleObj>
              </mc:Choice>
              <mc:Fallback>
                <p:oleObj name="Equation" r:id="rId15" imgW="545760" imgH="177480" progId="Equation.DSMT4">
                  <p:embed/>
                  <p:pic>
                    <p:nvPicPr>
                      <p:cNvPr id="21553" name="Object 49">
                        <a:extLst>
                          <a:ext uri="{FF2B5EF4-FFF2-40B4-BE49-F238E27FC236}">
                            <a16:creationId xmlns:a16="http://schemas.microsoft.com/office/drawing/2014/main" id="{7000F31B-758A-47B9-AC90-025596DFD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085" y="2748791"/>
                        <a:ext cx="1345746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51">
            <a:extLst>
              <a:ext uri="{FF2B5EF4-FFF2-40B4-BE49-F238E27FC236}">
                <a16:creationId xmlns:a16="http://schemas.microsoft.com/office/drawing/2014/main" id="{EE4FA03B-C83F-43EB-8C5B-5E2A37314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63128"/>
              </p:ext>
            </p:extLst>
          </p:nvPr>
        </p:nvGraphicFramePr>
        <p:xfrm>
          <a:off x="1644650" y="4064000"/>
          <a:ext cx="4169944" cy="90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6" name="Equation" r:id="rId17" imgW="1688760" imgH="368280" progId="Equation.DSMT4">
                  <p:embed/>
                </p:oleObj>
              </mc:Choice>
              <mc:Fallback>
                <p:oleObj name="Equation" r:id="rId17" imgW="1688760" imgH="368280" progId="Equation.DSMT4">
                  <p:embed/>
                  <p:pic>
                    <p:nvPicPr>
                      <p:cNvPr id="21555" name="Object 51">
                        <a:extLst>
                          <a:ext uri="{FF2B5EF4-FFF2-40B4-BE49-F238E27FC236}">
                            <a16:creationId xmlns:a16="http://schemas.microsoft.com/office/drawing/2014/main" id="{EE4FA03B-C83F-43EB-8C5B-5E2A37314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64000"/>
                        <a:ext cx="4169944" cy="90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9" name="AutoShape 55">
            <a:extLst>
              <a:ext uri="{FF2B5EF4-FFF2-40B4-BE49-F238E27FC236}">
                <a16:creationId xmlns:a16="http://schemas.microsoft.com/office/drawing/2014/main" id="{657C3F48-9935-4188-9390-C607E19673AC}"/>
              </a:ext>
            </a:extLst>
          </p:cNvPr>
          <p:cNvSpPr>
            <a:spLocks/>
          </p:cNvSpPr>
          <p:nvPr/>
        </p:nvSpPr>
        <p:spPr bwMode="auto">
          <a:xfrm>
            <a:off x="2051050" y="1700213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85" name="Text Box 57">
            <a:extLst>
              <a:ext uri="{FF2B5EF4-FFF2-40B4-BE49-F238E27FC236}">
                <a16:creationId xmlns:a16="http://schemas.microsoft.com/office/drawing/2014/main" id="{CF2DC862-DE5D-460E-BB1E-4D179AD2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5815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用“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三次积分</a:t>
            </a:r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”  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853A9307-CFEE-4744-95C8-D56A88B6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48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为三个坐标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085D7B1F-1098-471D-9FB4-E38E1419AF84}"/>
              </a:ext>
            </a:extLst>
          </p:cNvPr>
          <p:cNvSpPr txBox="1">
            <a:spLocks noChangeArrowheads="1"/>
          </p:cNvSpPr>
          <p:nvPr/>
        </p:nvSpPr>
        <p:spPr>
          <a:xfrm>
            <a:off x="522362" y="381000"/>
            <a:ext cx="325755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10">
            <a:extLst>
              <a:ext uri="{FF2B5EF4-FFF2-40B4-BE49-F238E27FC236}">
                <a16:creationId xmlns:a16="http://schemas.microsoft.com/office/drawing/2014/main" id="{A517EE08-3F47-4C3F-905E-9294DA27A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99677"/>
              </p:ext>
            </p:extLst>
          </p:nvPr>
        </p:nvGraphicFramePr>
        <p:xfrm>
          <a:off x="3315183" y="351580"/>
          <a:ext cx="2169411" cy="74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7" name="Equation" r:id="rId19" imgW="927000" imgH="317160" progId="Equation.DSMT4">
                  <p:embed/>
                </p:oleObj>
              </mc:Choice>
              <mc:Fallback>
                <p:oleObj name="Equation" r:id="rId19" imgW="927000" imgH="317160" progId="Equation.DSMT4">
                  <p:embed/>
                  <p:pic>
                    <p:nvPicPr>
                      <p:cNvPr id="10242" name="Object 10">
                        <a:extLst>
                          <a:ext uri="{FF2B5EF4-FFF2-40B4-BE49-F238E27FC236}">
                            <a16:creationId xmlns:a16="http://schemas.microsoft.com/office/drawing/2014/main" id="{A054A67B-36C5-493F-9231-B8CEEEC8F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183" y="351580"/>
                        <a:ext cx="2169411" cy="742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3">
            <a:extLst>
              <a:ext uri="{FF2B5EF4-FFF2-40B4-BE49-F238E27FC236}">
                <a16:creationId xmlns:a16="http://schemas.microsoft.com/office/drawing/2014/main" id="{3E8FEEBA-906F-4B9E-8F2A-393146F53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091731"/>
              </p:ext>
            </p:extLst>
          </p:nvPr>
        </p:nvGraphicFramePr>
        <p:xfrm>
          <a:off x="1770063" y="1052702"/>
          <a:ext cx="2106042" cy="51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38" name="Equation" r:id="rId21" imgW="838080" imgH="203040" progId="Equation.DSMT4">
                  <p:embed/>
                </p:oleObj>
              </mc:Choice>
              <mc:Fallback>
                <p:oleObj name="Equation" r:id="rId21" imgW="838080" imgH="203040" progId="Equation.DSMT4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E7D91B12-24FB-40EC-BA45-6318D1E11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052702"/>
                        <a:ext cx="2106042" cy="510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4">
            <a:extLst>
              <a:ext uri="{FF2B5EF4-FFF2-40B4-BE49-F238E27FC236}">
                <a16:creationId xmlns:a16="http://schemas.microsoft.com/office/drawing/2014/main" id="{5408D0E1-1C41-43F6-8357-FF27E9962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258" y="1010845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所围成的闭区域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EFF4A8E0-F597-4D74-B98A-9A1BF9CF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04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面及平面</a:t>
            </a:r>
          </a:p>
        </p:txBody>
      </p:sp>
      <p:sp>
        <p:nvSpPr>
          <p:cNvPr id="48" name="Line 62">
            <a:extLst>
              <a:ext uri="{FF2B5EF4-FFF2-40B4-BE49-F238E27FC236}">
                <a16:creationId xmlns:a16="http://schemas.microsoft.com/office/drawing/2014/main" id="{EE7597E3-1DD8-4380-8529-BE7F13ED8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557338"/>
            <a:ext cx="1905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9" name="Group 57">
            <a:extLst>
              <a:ext uri="{FF2B5EF4-FFF2-40B4-BE49-F238E27FC236}">
                <a16:creationId xmlns:a16="http://schemas.microsoft.com/office/drawing/2014/main" id="{7F1BE614-A816-4AF7-82B5-852BC3FA9B7E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1581150"/>
            <a:ext cx="2251075" cy="3071813"/>
            <a:chOff x="4180" y="996"/>
            <a:chExt cx="1418" cy="1935"/>
          </a:xfrm>
        </p:grpSpPr>
        <p:graphicFrame>
          <p:nvGraphicFramePr>
            <p:cNvPr id="50" name="Object 32">
              <a:extLst>
                <a:ext uri="{FF2B5EF4-FFF2-40B4-BE49-F238E27FC236}">
                  <a16:creationId xmlns:a16="http://schemas.microsoft.com/office/drawing/2014/main" id="{8812240B-F58A-4374-A1E8-D93A1A59BD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340046"/>
                </p:ext>
              </p:extLst>
            </p:nvPr>
          </p:nvGraphicFramePr>
          <p:xfrm>
            <a:off x="4425" y="2475"/>
            <a:ext cx="16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39" name="Equation" r:id="rId23" imgW="88560" imgH="164880" progId="Equation.DSMT4">
                    <p:embed/>
                  </p:oleObj>
                </mc:Choice>
                <mc:Fallback>
                  <p:oleObj name="Equation" r:id="rId23" imgW="88560" imgH="164880" progId="Equation.DSMT4">
                    <p:embed/>
                    <p:pic>
                      <p:nvPicPr>
                        <p:cNvPr id="10255" name="Object 32">
                          <a:extLst>
                            <a:ext uri="{FF2B5EF4-FFF2-40B4-BE49-F238E27FC236}">
                              <a16:creationId xmlns:a16="http://schemas.microsoft.com/office/drawing/2014/main" id="{6A0184BB-9CE9-41EA-93CC-14CB2B8770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475"/>
                          <a:ext cx="16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7">
              <a:extLst>
                <a:ext uri="{FF2B5EF4-FFF2-40B4-BE49-F238E27FC236}">
                  <a16:creationId xmlns:a16="http://schemas.microsoft.com/office/drawing/2014/main" id="{A2C2DEFD-1852-4EC8-8539-8CC1665A94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8272228"/>
                </p:ext>
              </p:extLst>
            </p:nvPr>
          </p:nvGraphicFramePr>
          <p:xfrm>
            <a:off x="4180" y="2654"/>
            <a:ext cx="25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0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10256" name="Object 7">
                          <a:extLst>
                            <a:ext uri="{FF2B5EF4-FFF2-40B4-BE49-F238E27FC236}">
                              <a16:creationId xmlns:a16="http://schemas.microsoft.com/office/drawing/2014/main" id="{18DE8B57-CEBA-4EE4-8B7A-DFA1449046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654"/>
                          <a:ext cx="25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8">
              <a:extLst>
                <a:ext uri="{FF2B5EF4-FFF2-40B4-BE49-F238E27FC236}">
                  <a16:creationId xmlns:a16="http://schemas.microsoft.com/office/drawing/2014/main" id="{2B547FD3-A7D9-49CB-B512-5ACF0479C5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806510"/>
                </p:ext>
              </p:extLst>
            </p:nvPr>
          </p:nvGraphicFramePr>
          <p:xfrm>
            <a:off x="5304" y="2208"/>
            <a:ext cx="2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1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10257" name="Object 8">
                          <a:extLst>
                            <a:ext uri="{FF2B5EF4-FFF2-40B4-BE49-F238E27FC236}">
                              <a16:creationId xmlns:a16="http://schemas.microsoft.com/office/drawing/2014/main" id="{48FB53B5-5F57-4384-9B35-ACAA3CCFD0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208"/>
                          <a:ext cx="2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9">
              <a:extLst>
                <a:ext uri="{FF2B5EF4-FFF2-40B4-BE49-F238E27FC236}">
                  <a16:creationId xmlns:a16="http://schemas.microsoft.com/office/drawing/2014/main" id="{1BA82E5D-6DBA-45B3-AB48-439B06DE68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516908"/>
                </p:ext>
              </p:extLst>
            </p:nvPr>
          </p:nvGraphicFramePr>
          <p:xfrm>
            <a:off x="4511" y="996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2" name="Equation" r:id="rId29" imgW="126720" imgH="126720" progId="Equation.DSMT4">
                    <p:embed/>
                  </p:oleObj>
                </mc:Choice>
                <mc:Fallback>
                  <p:oleObj name="Equation" r:id="rId29" imgW="126720" imgH="126720" progId="Equation.DSMT4">
                    <p:embed/>
                    <p:pic>
                      <p:nvPicPr>
                        <p:cNvPr id="10258" name="Object 9">
                          <a:extLst>
                            <a:ext uri="{FF2B5EF4-FFF2-40B4-BE49-F238E27FC236}">
                              <a16:creationId xmlns:a16="http://schemas.microsoft.com/office/drawing/2014/main" id="{267D4412-AAC8-421A-9B6A-97261770DC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996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CC1DABC4-76DA-4278-96A2-2341B31D2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104"/>
              <a:ext cx="1248" cy="1628"/>
              <a:chOff x="4224" y="1104"/>
              <a:chExt cx="1248" cy="1628"/>
            </a:xfrm>
          </p:grpSpPr>
          <p:sp>
            <p:nvSpPr>
              <p:cNvPr id="57" name="Line 15">
                <a:extLst>
                  <a:ext uri="{FF2B5EF4-FFF2-40B4-BE49-F238E27FC236}">
                    <a16:creationId xmlns:a16="http://schemas.microsoft.com/office/drawing/2014/main" id="{F02F794F-98DA-40C5-8FF8-308B145F7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208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8211B3E2-26F2-4239-BAFF-F348DA6FA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08"/>
                <a:ext cx="62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21">
                <a:extLst>
                  <a:ext uri="{FF2B5EF4-FFF2-40B4-BE49-F238E27FC236}">
                    <a16:creationId xmlns:a16="http://schemas.microsoft.com/office/drawing/2014/main" id="{699BD4D7-6144-4625-AED1-911C77CFB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16">
                <a:extLst>
                  <a:ext uri="{FF2B5EF4-FFF2-40B4-BE49-F238E27FC236}">
                    <a16:creationId xmlns:a16="http://schemas.microsoft.com/office/drawing/2014/main" id="{6E11BD94-1388-4EC8-923A-1B8C390DD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344"/>
                <a:ext cx="288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7">
                <a:extLst>
                  <a:ext uri="{FF2B5EF4-FFF2-40B4-BE49-F238E27FC236}">
                    <a16:creationId xmlns:a16="http://schemas.microsoft.com/office/drawing/2014/main" id="{B8706496-D911-4902-A894-04CEAE217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33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24">
                <a:extLst>
                  <a:ext uri="{FF2B5EF4-FFF2-40B4-BE49-F238E27FC236}">
                    <a16:creationId xmlns:a16="http://schemas.microsoft.com/office/drawing/2014/main" id="{7052F9D5-DD4F-48FD-BFDB-22D8EBE6B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204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25">
                <a:extLst>
                  <a:ext uri="{FF2B5EF4-FFF2-40B4-BE49-F238E27FC236}">
                    <a16:creationId xmlns:a16="http://schemas.microsoft.com/office/drawing/2014/main" id="{5B8FE6D0-2677-41EC-9B21-78D3C1C18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492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26">
                <a:extLst>
                  <a:ext uri="{FF2B5EF4-FFF2-40B4-BE49-F238E27FC236}">
                    <a16:creationId xmlns:a16="http://schemas.microsoft.com/office/drawing/2014/main" id="{E91EF50A-3DE7-48D4-AA38-E2CB1649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27">
                <a:extLst>
                  <a:ext uri="{FF2B5EF4-FFF2-40B4-BE49-F238E27FC236}">
                    <a16:creationId xmlns:a16="http://schemas.microsoft.com/office/drawing/2014/main" id="{A02B3DB2-280F-4344-8EE3-98181E27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5" name="Object 31">
              <a:extLst>
                <a:ext uri="{FF2B5EF4-FFF2-40B4-BE49-F238E27FC236}">
                  <a16:creationId xmlns:a16="http://schemas.microsoft.com/office/drawing/2014/main" id="{C6064601-3091-4682-BE5F-C1B69966DB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258397"/>
                </p:ext>
              </p:extLst>
            </p:nvPr>
          </p:nvGraphicFramePr>
          <p:xfrm>
            <a:off x="4775" y="1304"/>
            <a:ext cx="14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3" name="Equation" r:id="rId31" imgW="88560" imgH="164880" progId="Equation.DSMT4">
                    <p:embed/>
                  </p:oleObj>
                </mc:Choice>
                <mc:Fallback>
                  <p:oleObj name="Equation" r:id="rId31" imgW="88560" imgH="164880" progId="Equation.DSMT4">
                    <p:embed/>
                    <p:pic>
                      <p:nvPicPr>
                        <p:cNvPr id="10259" name="Object 31">
                          <a:extLst>
                            <a:ext uri="{FF2B5EF4-FFF2-40B4-BE49-F238E27FC236}">
                              <a16:creationId xmlns:a16="http://schemas.microsoft.com/office/drawing/2014/main" id="{43FD782F-8388-4948-9CB3-761B5DCE31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1304"/>
                          <a:ext cx="14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34">
              <a:extLst>
                <a:ext uri="{FF2B5EF4-FFF2-40B4-BE49-F238E27FC236}">
                  <a16:creationId xmlns:a16="http://schemas.microsoft.com/office/drawing/2014/main" id="{D1053D5C-0AEE-466F-97D4-90CF346985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907826"/>
                </p:ext>
              </p:extLst>
            </p:nvPr>
          </p:nvGraphicFramePr>
          <p:xfrm>
            <a:off x="5051" y="1813"/>
            <a:ext cx="215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4" name="Equation" r:id="rId33" imgW="114120" imgH="228600" progId="Equation.DSMT4">
                    <p:embed/>
                  </p:oleObj>
                </mc:Choice>
                <mc:Fallback>
                  <p:oleObj name="Equation" r:id="rId33" imgW="114120" imgH="228600" progId="Equation.DSMT4">
                    <p:embed/>
                    <p:pic>
                      <p:nvPicPr>
                        <p:cNvPr id="10260" name="Object 34">
                          <a:extLst>
                            <a:ext uri="{FF2B5EF4-FFF2-40B4-BE49-F238E27FC236}">
                              <a16:creationId xmlns:a16="http://schemas.microsoft.com/office/drawing/2014/main" id="{847D71BB-C7D7-4643-9323-08E4FBB21E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" y="1813"/>
                          <a:ext cx="215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Line 61">
            <a:extLst>
              <a:ext uri="{FF2B5EF4-FFF2-40B4-BE49-F238E27FC236}">
                <a16:creationId xmlns:a16="http://schemas.microsoft.com/office/drawing/2014/main" id="{31C3E159-8A4D-4CE2-A1CB-E48DA0805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819400"/>
            <a:ext cx="0" cy="8382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48">
            <a:extLst>
              <a:ext uri="{FF2B5EF4-FFF2-40B4-BE49-F238E27FC236}">
                <a16:creationId xmlns:a16="http://schemas.microsoft.com/office/drawing/2014/main" id="{353545A6-D688-4BAA-B6CF-47AF247DA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64422"/>
              </p:ext>
            </p:extLst>
          </p:nvPr>
        </p:nvGraphicFramePr>
        <p:xfrm>
          <a:off x="7537450" y="3573463"/>
          <a:ext cx="468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5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579A356D-2D3B-4847-9BE1-60467F257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3573463"/>
                        <a:ext cx="468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 build="p" autoUpdateAnimBg="0"/>
      <p:bldP spid="21559" grpId="0" animBg="1"/>
      <p:bldP spid="225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>
            <a:extLst>
              <a:ext uri="{FF2B5EF4-FFF2-40B4-BE49-F238E27FC236}">
                <a16:creationId xmlns:a16="http://schemas.microsoft.com/office/drawing/2014/main" id="{6A4E4FD5-EFDE-42D8-9ED5-059A82880089}"/>
              </a:ext>
            </a:extLst>
          </p:cNvPr>
          <p:cNvGrpSpPr>
            <a:grpSpLocks/>
          </p:cNvGrpSpPr>
          <p:nvPr/>
        </p:nvGrpSpPr>
        <p:grpSpPr bwMode="auto">
          <a:xfrm>
            <a:off x="6096002" y="581025"/>
            <a:ext cx="2746376" cy="2484438"/>
            <a:chOff x="3840" y="366"/>
            <a:chExt cx="1730" cy="1565"/>
          </a:xfrm>
        </p:grpSpPr>
        <p:sp>
          <p:nvSpPr>
            <p:cNvPr id="11303" name="Oval 22">
              <a:extLst>
                <a:ext uri="{FF2B5EF4-FFF2-40B4-BE49-F238E27FC236}">
                  <a16:creationId xmlns:a16="http://schemas.microsoft.com/office/drawing/2014/main" id="{79ADAEC6-73FE-48B6-B9CF-1E88975E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68"/>
              <a:ext cx="1344" cy="960"/>
            </a:xfrm>
            <a:prstGeom prst="ellipse">
              <a:avLst/>
            </a:prstGeom>
            <a:gradFill rotWithShape="0">
              <a:gsLst>
                <a:gs pos="0">
                  <a:srgbClr val="2F4700"/>
                </a:gs>
                <a:gs pos="50000">
                  <a:srgbClr val="669900"/>
                </a:gs>
                <a:gs pos="100000">
                  <a:srgbClr val="2F47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1" name="Object 7">
              <a:extLst>
                <a:ext uri="{FF2B5EF4-FFF2-40B4-BE49-F238E27FC236}">
                  <a16:creationId xmlns:a16="http://schemas.microsoft.com/office/drawing/2014/main" id="{53471168-04B9-408B-A4B0-A4AAA38DB4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060237"/>
                </p:ext>
              </p:extLst>
            </p:nvPr>
          </p:nvGraphicFramePr>
          <p:xfrm>
            <a:off x="3961" y="1699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79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11281" name="Object 7">
                          <a:extLst>
                            <a:ext uri="{FF2B5EF4-FFF2-40B4-BE49-F238E27FC236}">
                              <a16:creationId xmlns:a16="http://schemas.microsoft.com/office/drawing/2014/main" id="{53471168-04B9-408B-A4B0-A4AAA38DB4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1699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8">
              <a:extLst>
                <a:ext uri="{FF2B5EF4-FFF2-40B4-BE49-F238E27FC236}">
                  <a16:creationId xmlns:a16="http://schemas.microsoft.com/office/drawing/2014/main" id="{9881D6D9-D63F-434E-BF0C-8627A59648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979415"/>
                </p:ext>
              </p:extLst>
            </p:nvPr>
          </p:nvGraphicFramePr>
          <p:xfrm>
            <a:off x="5330" y="1253"/>
            <a:ext cx="24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0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11282" name="Object 8">
                          <a:extLst>
                            <a:ext uri="{FF2B5EF4-FFF2-40B4-BE49-F238E27FC236}">
                              <a16:creationId xmlns:a16="http://schemas.microsoft.com/office/drawing/2014/main" id="{9881D6D9-D63F-434E-BF0C-8627A59648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1253"/>
                          <a:ext cx="24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9">
              <a:extLst>
                <a:ext uri="{FF2B5EF4-FFF2-40B4-BE49-F238E27FC236}">
                  <a16:creationId xmlns:a16="http://schemas.microsoft.com/office/drawing/2014/main" id="{291D9925-C7EB-47A0-9DD1-CF9F288CCF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16286"/>
                </p:ext>
              </p:extLst>
            </p:nvPr>
          </p:nvGraphicFramePr>
          <p:xfrm>
            <a:off x="4486" y="366"/>
            <a:ext cx="21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1" name="Equation" r:id="rId7" imgW="126720" imgH="126720" progId="Equation.DSMT4">
                    <p:embed/>
                  </p:oleObj>
                </mc:Choice>
                <mc:Fallback>
                  <p:oleObj name="Equation" r:id="rId7" imgW="126720" imgH="126720" progId="Equation.DSMT4">
                    <p:embed/>
                    <p:pic>
                      <p:nvPicPr>
                        <p:cNvPr id="11283" name="Object 9">
                          <a:extLst>
                            <a:ext uri="{FF2B5EF4-FFF2-40B4-BE49-F238E27FC236}">
                              <a16:creationId xmlns:a16="http://schemas.microsoft.com/office/drawing/2014/main" id="{291D9925-C7EB-47A0-9DD1-CF9F288CC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366"/>
                          <a:ext cx="21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4" name="Line 13">
              <a:extLst>
                <a:ext uri="{FF2B5EF4-FFF2-40B4-BE49-F238E27FC236}">
                  <a16:creationId xmlns:a16="http://schemas.microsoft.com/office/drawing/2014/main" id="{061CC482-6626-47CE-90DE-0EE7DDA76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4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5" name="Line 15">
              <a:extLst>
                <a:ext uri="{FF2B5EF4-FFF2-40B4-BE49-F238E27FC236}">
                  <a16:creationId xmlns:a16="http://schemas.microsoft.com/office/drawing/2014/main" id="{725115CA-CD9F-4F80-A5FB-B53A403A3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24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6" name="Line 16">
              <a:extLst>
                <a:ext uri="{FF2B5EF4-FFF2-40B4-BE49-F238E27FC236}">
                  <a16:creationId xmlns:a16="http://schemas.microsoft.com/office/drawing/2014/main" id="{DCD225FB-A0FB-41C2-B144-06267401F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861"/>
              <a:ext cx="0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7" name="Line 26">
              <a:extLst>
                <a:ext uri="{FF2B5EF4-FFF2-40B4-BE49-F238E27FC236}">
                  <a16:creationId xmlns:a16="http://schemas.microsoft.com/office/drawing/2014/main" id="{323EFEB9-7B81-4CFB-A1D8-3140E9E32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392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8" name="Line 27">
              <a:extLst>
                <a:ext uri="{FF2B5EF4-FFF2-40B4-BE49-F238E27FC236}">
                  <a16:creationId xmlns:a16="http://schemas.microsoft.com/office/drawing/2014/main" id="{3447223A-CCE5-4749-BED0-F00C7D104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4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9" name="Line 28">
              <a:extLst>
                <a:ext uri="{FF2B5EF4-FFF2-40B4-BE49-F238E27FC236}">
                  <a16:creationId xmlns:a16="http://schemas.microsoft.com/office/drawing/2014/main" id="{828D2B63-A743-41AC-807E-CF718CB7B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4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0" name="Arc 48">
              <a:extLst>
                <a:ext uri="{FF2B5EF4-FFF2-40B4-BE49-F238E27FC236}">
                  <a16:creationId xmlns:a16="http://schemas.microsoft.com/office/drawing/2014/main" id="{8F6E60E3-6FBB-4EA6-B7E1-F28C5793D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1104"/>
              <a:ext cx="1344" cy="143"/>
            </a:xfrm>
            <a:custGeom>
              <a:avLst/>
              <a:gdLst>
                <a:gd name="T0" fmla="*/ 0 w 43199"/>
                <a:gd name="T1" fmla="*/ 0 h 21600"/>
                <a:gd name="T2" fmla="*/ 1 w 43199"/>
                <a:gd name="T3" fmla="*/ 0 h 21600"/>
                <a:gd name="T4" fmla="*/ 1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3"/>
                  </a:moveTo>
                  <a:cubicBezTo>
                    <a:pt x="124" y="9532"/>
                    <a:pt x="975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3"/>
                  </a:moveTo>
                  <a:cubicBezTo>
                    <a:pt x="124" y="9532"/>
                    <a:pt x="9758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11" name="Arc 50">
              <a:extLst>
                <a:ext uri="{FF2B5EF4-FFF2-40B4-BE49-F238E27FC236}">
                  <a16:creationId xmlns:a16="http://schemas.microsoft.com/office/drawing/2014/main" id="{7ED04117-C65C-440C-ACAC-D3063490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248"/>
              <a:ext cx="1344" cy="143"/>
            </a:xfrm>
            <a:custGeom>
              <a:avLst/>
              <a:gdLst>
                <a:gd name="T0" fmla="*/ 1 w 43200"/>
                <a:gd name="T1" fmla="*/ 0 h 22120"/>
                <a:gd name="T2" fmla="*/ 0 w 43200"/>
                <a:gd name="T3" fmla="*/ 0 h 22120"/>
                <a:gd name="T4" fmla="*/ 1 w 43200"/>
                <a:gd name="T5" fmla="*/ 0 h 2212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20"/>
                <a:gd name="T11" fmla="*/ 43200 w 43200"/>
                <a:gd name="T12" fmla="*/ 22120 h 22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20" fill="none" extrusionOk="0">
                  <a:moveTo>
                    <a:pt x="43196" y="141"/>
                  </a:moveTo>
                  <a:cubicBezTo>
                    <a:pt x="43198" y="267"/>
                    <a:pt x="43200" y="393"/>
                    <a:pt x="43200" y="520"/>
                  </a:cubicBezTo>
                  <a:cubicBezTo>
                    <a:pt x="43200" y="12449"/>
                    <a:pt x="33529" y="22120"/>
                    <a:pt x="21600" y="22120"/>
                  </a:cubicBezTo>
                  <a:cubicBezTo>
                    <a:pt x="9670" y="22120"/>
                    <a:pt x="0" y="12449"/>
                    <a:pt x="0" y="520"/>
                  </a:cubicBezTo>
                  <a:cubicBezTo>
                    <a:pt x="-1" y="346"/>
                    <a:pt x="2" y="173"/>
                    <a:pt x="6" y="0"/>
                  </a:cubicBezTo>
                </a:path>
                <a:path w="43200" h="22120" stroke="0" extrusionOk="0">
                  <a:moveTo>
                    <a:pt x="43196" y="141"/>
                  </a:moveTo>
                  <a:cubicBezTo>
                    <a:pt x="43198" y="267"/>
                    <a:pt x="43200" y="393"/>
                    <a:pt x="43200" y="520"/>
                  </a:cubicBezTo>
                  <a:cubicBezTo>
                    <a:pt x="43200" y="12449"/>
                    <a:pt x="33529" y="22120"/>
                    <a:pt x="21600" y="22120"/>
                  </a:cubicBezTo>
                  <a:cubicBezTo>
                    <a:pt x="9670" y="22120"/>
                    <a:pt x="0" y="12449"/>
                    <a:pt x="0" y="520"/>
                  </a:cubicBezTo>
                  <a:cubicBezTo>
                    <a:pt x="-1" y="346"/>
                    <a:pt x="2" y="173"/>
                    <a:pt x="6" y="0"/>
                  </a:cubicBezTo>
                  <a:lnTo>
                    <a:pt x="21600" y="5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85" name="Rectangle 2">
            <a:extLst>
              <a:ext uri="{FF2B5EF4-FFF2-40B4-BE49-F238E27FC236}">
                <a16:creationId xmlns:a16="http://schemas.microsoft.com/office/drawing/2014/main" id="{35250D10-0FC3-4DA9-986D-FB070A2B42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8552" y="469900"/>
            <a:ext cx="35814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10">
            <a:extLst>
              <a:ext uri="{FF2B5EF4-FFF2-40B4-BE49-F238E27FC236}">
                <a16:creationId xmlns:a16="http://schemas.microsoft.com/office/drawing/2014/main" id="{EB2722CB-B416-416A-8F58-3513E3D45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81825"/>
              </p:ext>
            </p:extLst>
          </p:nvPr>
        </p:nvGraphicFramePr>
        <p:xfrm>
          <a:off x="3419474" y="439005"/>
          <a:ext cx="257169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2" name="Equation" r:id="rId9" imgW="1041120" imgH="368280" progId="Equation.DSMT4">
                  <p:embed/>
                </p:oleObj>
              </mc:Choice>
              <mc:Fallback>
                <p:oleObj name="Equation" r:id="rId9" imgW="1041120" imgH="368280" progId="Equation.DSMT4">
                  <p:embed/>
                  <p:pic>
                    <p:nvPicPr>
                      <p:cNvPr id="11266" name="Object 10">
                        <a:extLst>
                          <a:ext uri="{FF2B5EF4-FFF2-40B4-BE49-F238E27FC236}">
                            <a16:creationId xmlns:a16="http://schemas.microsoft.com/office/drawing/2014/main" id="{EB2722CB-B416-416A-8F58-3513E3D45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4" y="439005"/>
                        <a:ext cx="257169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3E3DD47B-C32A-435B-B902-23D0D17F3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07348"/>
              </p:ext>
            </p:extLst>
          </p:nvPr>
        </p:nvGraphicFramePr>
        <p:xfrm>
          <a:off x="603926" y="1304131"/>
          <a:ext cx="367453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3" name="Equation" r:id="rId11" imgW="1574640" imgH="419040" progId="Equation.DSMT4">
                  <p:embed/>
                </p:oleObj>
              </mc:Choice>
              <mc:Fallback>
                <p:oleObj name="Equation" r:id="rId11" imgW="1574640" imgH="419040" progId="Equation.DSMT4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3E3DD47B-C32A-435B-B902-23D0D17F3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26" y="1304131"/>
                        <a:ext cx="367453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37">
            <a:extLst>
              <a:ext uri="{FF2B5EF4-FFF2-40B4-BE49-F238E27FC236}">
                <a16:creationId xmlns:a16="http://schemas.microsoft.com/office/drawing/2014/main" id="{6D3F2296-DF6F-4998-9C4D-73D3F51F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85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22566" name="Object 38">
            <a:extLst>
              <a:ext uri="{FF2B5EF4-FFF2-40B4-BE49-F238E27FC236}">
                <a16:creationId xmlns:a16="http://schemas.microsoft.com/office/drawing/2014/main" id="{A3ADC1F3-86DB-4A02-B453-AB8F5935B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264307"/>
              </p:ext>
            </p:extLst>
          </p:nvPr>
        </p:nvGraphicFramePr>
        <p:xfrm>
          <a:off x="1260586" y="2697315"/>
          <a:ext cx="595468" cy="49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4" name="Equation" r:id="rId13" imgW="215640" imgH="177480" progId="Equation.DSMT4">
                  <p:embed/>
                </p:oleObj>
              </mc:Choice>
              <mc:Fallback>
                <p:oleObj name="Equation" r:id="rId13" imgW="215640" imgH="177480" progId="Equation.DSMT4">
                  <p:embed/>
                  <p:pic>
                    <p:nvPicPr>
                      <p:cNvPr id="22566" name="Object 38">
                        <a:extLst>
                          <a:ext uri="{FF2B5EF4-FFF2-40B4-BE49-F238E27FC236}">
                            <a16:creationId xmlns:a16="http://schemas.microsoft.com/office/drawing/2014/main" id="{A3ADC1F3-86DB-4A02-B453-AB8F5935B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86" y="2697315"/>
                        <a:ext cx="595468" cy="49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7" name="Object 39">
            <a:extLst>
              <a:ext uri="{FF2B5EF4-FFF2-40B4-BE49-F238E27FC236}">
                <a16:creationId xmlns:a16="http://schemas.microsoft.com/office/drawing/2014/main" id="{9AE54CBE-4391-4AB0-A6A6-03D1D3409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43438"/>
              </p:ext>
            </p:extLst>
          </p:nvPr>
        </p:nvGraphicFramePr>
        <p:xfrm>
          <a:off x="579922" y="4046900"/>
          <a:ext cx="6087578" cy="98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5" name="Equation" r:id="rId15" imgW="2514600" imgH="406080" progId="Equation.DSMT4">
                  <p:embed/>
                </p:oleObj>
              </mc:Choice>
              <mc:Fallback>
                <p:oleObj name="Equation" r:id="rId15" imgW="2514600" imgH="406080" progId="Equation.DSMT4">
                  <p:embed/>
                  <p:pic>
                    <p:nvPicPr>
                      <p:cNvPr id="22567" name="Object 39">
                        <a:extLst>
                          <a:ext uri="{FF2B5EF4-FFF2-40B4-BE49-F238E27FC236}">
                            <a16:creationId xmlns:a16="http://schemas.microsoft.com/office/drawing/2014/main" id="{9AE54CBE-4391-4AB0-A6A6-03D1D3409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22" y="4046900"/>
                        <a:ext cx="6087578" cy="98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40">
            <a:extLst>
              <a:ext uri="{FF2B5EF4-FFF2-40B4-BE49-F238E27FC236}">
                <a16:creationId xmlns:a16="http://schemas.microsoft.com/office/drawing/2014/main" id="{36EB6E4A-7A03-46FF-8516-AAE2DE35A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73138"/>
              </p:ext>
            </p:extLst>
          </p:nvPr>
        </p:nvGraphicFramePr>
        <p:xfrm>
          <a:off x="1043607" y="4893317"/>
          <a:ext cx="5776293" cy="112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6" name="Equation" r:id="rId17" imgW="2158920" imgH="419040" progId="Equation.DSMT4">
                  <p:embed/>
                </p:oleObj>
              </mc:Choice>
              <mc:Fallback>
                <p:oleObj name="Equation" r:id="rId17" imgW="2158920" imgH="419040" progId="Equation.DSMT4">
                  <p:embed/>
                  <p:pic>
                    <p:nvPicPr>
                      <p:cNvPr id="22568" name="Object 40">
                        <a:extLst>
                          <a:ext uri="{FF2B5EF4-FFF2-40B4-BE49-F238E27FC236}">
                            <a16:creationId xmlns:a16="http://schemas.microsoft.com/office/drawing/2014/main" id="{36EB6E4A-7A03-46FF-8516-AAE2DE35A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4893317"/>
                        <a:ext cx="5776293" cy="112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1">
            <a:extLst>
              <a:ext uri="{FF2B5EF4-FFF2-40B4-BE49-F238E27FC236}">
                <a16:creationId xmlns:a16="http://schemas.microsoft.com/office/drawing/2014/main" id="{E6360411-E8F6-4D3D-B943-BB23374A7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17274"/>
              </p:ext>
            </p:extLst>
          </p:nvPr>
        </p:nvGraphicFramePr>
        <p:xfrm>
          <a:off x="2106840" y="2393950"/>
          <a:ext cx="1690874" cy="43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7" name="Equation" r:id="rId19" imgW="647640" imgH="164880" progId="Equation.DSMT4">
                  <p:embed/>
                </p:oleObj>
              </mc:Choice>
              <mc:Fallback>
                <p:oleObj name="Equation" r:id="rId19" imgW="647640" imgH="164880" progId="Equation.DSMT4">
                  <p:embed/>
                  <p:pic>
                    <p:nvPicPr>
                      <p:cNvPr id="22569" name="Object 41">
                        <a:extLst>
                          <a:ext uri="{FF2B5EF4-FFF2-40B4-BE49-F238E27FC236}">
                            <a16:creationId xmlns:a16="http://schemas.microsoft.com/office/drawing/2014/main" id="{E6360411-E8F6-4D3D-B943-BB23374A7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840" y="2393950"/>
                        <a:ext cx="1690874" cy="43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>
            <a:extLst>
              <a:ext uri="{FF2B5EF4-FFF2-40B4-BE49-F238E27FC236}">
                <a16:creationId xmlns:a16="http://schemas.microsoft.com/office/drawing/2014/main" id="{0FEF54F4-EC54-4505-9DAA-7D8B5CB1F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25900"/>
              </p:ext>
            </p:extLst>
          </p:nvPr>
        </p:nvGraphicFramePr>
        <p:xfrm>
          <a:off x="2163435" y="2807049"/>
          <a:ext cx="3130376" cy="102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8" name="Equation" r:id="rId21" imgW="1282680" imgH="419040" progId="Equation.DSMT4">
                  <p:embed/>
                </p:oleObj>
              </mc:Choice>
              <mc:Fallback>
                <p:oleObj name="Equation" r:id="rId21" imgW="1282680" imgH="419040" progId="Equation.DSMT4">
                  <p:embed/>
                  <p:pic>
                    <p:nvPicPr>
                      <p:cNvPr id="22570" name="Object 42">
                        <a:extLst>
                          <a:ext uri="{FF2B5EF4-FFF2-40B4-BE49-F238E27FC236}">
                            <a16:creationId xmlns:a16="http://schemas.microsoft.com/office/drawing/2014/main" id="{0FEF54F4-EC54-4505-9DAA-7D8B5CB1F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435" y="2807049"/>
                        <a:ext cx="3130376" cy="102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2" name="Object 54">
            <a:extLst>
              <a:ext uri="{FF2B5EF4-FFF2-40B4-BE49-F238E27FC236}">
                <a16:creationId xmlns:a16="http://schemas.microsoft.com/office/drawing/2014/main" id="{47171FD9-76D1-48A9-BDCF-4F09654CB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00987"/>
              </p:ext>
            </p:extLst>
          </p:nvPr>
        </p:nvGraphicFramePr>
        <p:xfrm>
          <a:off x="6858000" y="2273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9" name="Equation" r:id="rId23" imgW="228600" imgH="241200" progId="Equation.3">
                  <p:embed/>
                </p:oleObj>
              </mc:Choice>
              <mc:Fallback>
                <p:oleObj name="Equation" r:id="rId23" imgW="228600" imgH="241200" progId="Equation.3">
                  <p:embed/>
                  <p:pic>
                    <p:nvPicPr>
                      <p:cNvPr id="22582" name="Object 54">
                        <a:extLst>
                          <a:ext uri="{FF2B5EF4-FFF2-40B4-BE49-F238E27FC236}">
                            <a16:creationId xmlns:a16="http://schemas.microsoft.com/office/drawing/2014/main" id="{47171FD9-76D1-48A9-BDCF-4F09654CB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733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3" name="Object 55">
            <a:extLst>
              <a:ext uri="{FF2B5EF4-FFF2-40B4-BE49-F238E27FC236}">
                <a16:creationId xmlns:a16="http://schemas.microsoft.com/office/drawing/2014/main" id="{A0814A77-1FDD-4D8C-9017-E1F5B8E72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31288"/>
              </p:ext>
            </p:extLst>
          </p:nvPr>
        </p:nvGraphicFramePr>
        <p:xfrm>
          <a:off x="8217316" y="1954944"/>
          <a:ext cx="32203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0" name="Equation" r:id="rId25" imgW="126720" imgH="177480" progId="Equation.DSMT4">
                  <p:embed/>
                </p:oleObj>
              </mc:Choice>
              <mc:Fallback>
                <p:oleObj name="Equation" r:id="rId25" imgW="126720" imgH="177480" progId="Equation.DSMT4">
                  <p:embed/>
                  <p:pic>
                    <p:nvPicPr>
                      <p:cNvPr id="22583" name="Object 55">
                        <a:extLst>
                          <a:ext uri="{FF2B5EF4-FFF2-40B4-BE49-F238E27FC236}">
                            <a16:creationId xmlns:a16="http://schemas.microsoft.com/office/drawing/2014/main" id="{A0814A77-1FDD-4D8C-9017-E1F5B8E72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316" y="1954944"/>
                        <a:ext cx="32203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4" name="Object 56">
            <a:extLst>
              <a:ext uri="{FF2B5EF4-FFF2-40B4-BE49-F238E27FC236}">
                <a16:creationId xmlns:a16="http://schemas.microsoft.com/office/drawing/2014/main" id="{76544259-02CB-4D86-9A1B-B7F818387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43972"/>
              </p:ext>
            </p:extLst>
          </p:nvPr>
        </p:nvGraphicFramePr>
        <p:xfrm>
          <a:off x="6819900" y="945064"/>
          <a:ext cx="330201" cy="40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1" name="Equation" r:id="rId27" imgW="114120" imgH="139680" progId="Equation.DSMT4">
                  <p:embed/>
                </p:oleObj>
              </mc:Choice>
              <mc:Fallback>
                <p:oleObj name="Equation" r:id="rId27" imgW="114120" imgH="139680" progId="Equation.DSMT4">
                  <p:embed/>
                  <p:pic>
                    <p:nvPicPr>
                      <p:cNvPr id="22584" name="Object 56">
                        <a:extLst>
                          <a:ext uri="{FF2B5EF4-FFF2-40B4-BE49-F238E27FC236}">
                            <a16:creationId xmlns:a16="http://schemas.microsoft.com/office/drawing/2014/main" id="{76544259-02CB-4D86-9A1B-B7F818387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945064"/>
                        <a:ext cx="330201" cy="40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5" name="Text Box 57">
            <a:extLst>
              <a:ext uri="{FF2B5EF4-FFF2-40B4-BE49-F238E27FC236}">
                <a16:creationId xmlns:a16="http://schemas.microsoft.com/office/drawing/2014/main" id="{30288BB9-E4F7-43B1-857D-537960D0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楷体" panose="02010600040101010101" pitchFamily="2" charset="-122"/>
                <a:cs typeface="Times New Roman" panose="02020603050405020304" pitchFamily="18" charset="0"/>
              </a:rPr>
              <a:t>用“</a:t>
            </a:r>
            <a:r>
              <a:rPr lang="zh-CN" altLang="en-US" b="1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先二后一</a:t>
            </a:r>
            <a:r>
              <a:rPr lang="zh-CN" altLang="en-US" b="1">
                <a:ea typeface="华文楷体" panose="02010600040101010101" pitchFamily="2" charset="-122"/>
                <a:cs typeface="Times New Roman" panose="02020603050405020304" pitchFamily="18" charset="0"/>
              </a:rPr>
              <a:t> ”  </a:t>
            </a:r>
          </a:p>
        </p:txBody>
      </p:sp>
      <p:sp>
        <p:nvSpPr>
          <p:cNvPr id="22599" name="AutoShape 71">
            <a:extLst>
              <a:ext uri="{FF2B5EF4-FFF2-40B4-BE49-F238E27FC236}">
                <a16:creationId xmlns:a16="http://schemas.microsoft.com/office/drawing/2014/main" id="{EF3B7CE2-273F-40FC-A0C9-650E64273B5B}"/>
              </a:ext>
            </a:extLst>
          </p:cNvPr>
          <p:cNvSpPr>
            <a:spLocks/>
          </p:cNvSpPr>
          <p:nvPr/>
        </p:nvSpPr>
        <p:spPr bwMode="auto">
          <a:xfrm>
            <a:off x="1905000" y="2438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78">
            <a:extLst>
              <a:ext uri="{FF2B5EF4-FFF2-40B4-BE49-F238E27FC236}">
                <a16:creationId xmlns:a16="http://schemas.microsoft.com/office/drawing/2014/main" id="{1E80B95D-8B3E-4505-9B32-FE7ADBCDF557}"/>
              </a:ext>
            </a:extLst>
          </p:cNvPr>
          <p:cNvGrpSpPr>
            <a:grpSpLocks/>
          </p:cNvGrpSpPr>
          <p:nvPr/>
        </p:nvGrpSpPr>
        <p:grpSpPr bwMode="auto">
          <a:xfrm>
            <a:off x="6297617" y="633413"/>
            <a:ext cx="1998663" cy="1042988"/>
            <a:chOff x="3967" y="399"/>
            <a:chExt cx="1259" cy="657"/>
          </a:xfrm>
        </p:grpSpPr>
        <p:grpSp>
          <p:nvGrpSpPr>
            <p:cNvPr id="11297" name="Group 69">
              <a:extLst>
                <a:ext uri="{FF2B5EF4-FFF2-40B4-BE49-F238E27FC236}">
                  <a16:creationId xmlns:a16="http://schemas.microsoft.com/office/drawing/2014/main" id="{854E8E54-6F85-4BD6-941E-9FD928150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7" y="912"/>
              <a:ext cx="1106" cy="144"/>
              <a:chOff x="4224" y="3024"/>
              <a:chExt cx="960" cy="144"/>
            </a:xfrm>
          </p:grpSpPr>
          <p:sp>
            <p:nvSpPr>
              <p:cNvPr id="11301" name="Arc 66">
                <a:extLst>
                  <a:ext uri="{FF2B5EF4-FFF2-40B4-BE49-F238E27FC236}">
                    <a16:creationId xmlns:a16="http://schemas.microsoft.com/office/drawing/2014/main" id="{A3745049-A555-43A7-A1A3-A5051292D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3024"/>
                <a:ext cx="959" cy="73"/>
              </a:xfrm>
              <a:custGeom>
                <a:avLst/>
                <a:gdLst>
                  <a:gd name="T0" fmla="*/ 0 w 43152"/>
                  <a:gd name="T1" fmla="*/ 0 h 21600"/>
                  <a:gd name="T2" fmla="*/ 0 w 43152"/>
                  <a:gd name="T3" fmla="*/ 0 h 21600"/>
                  <a:gd name="T4" fmla="*/ 0 w 4315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52"/>
                  <a:gd name="T10" fmla="*/ 0 h 21600"/>
                  <a:gd name="T11" fmla="*/ 43152 w 4315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52" h="21600" fill="none" extrusionOk="0">
                    <a:moveTo>
                      <a:pt x="-1" y="20163"/>
                    </a:moveTo>
                    <a:cubicBezTo>
                      <a:pt x="755" y="8817"/>
                      <a:pt x="10180" y="-1"/>
                      <a:pt x="21552" y="0"/>
                    </a:cubicBezTo>
                    <a:cubicBezTo>
                      <a:pt x="33481" y="0"/>
                      <a:pt x="43152" y="9670"/>
                      <a:pt x="43152" y="21600"/>
                    </a:cubicBezTo>
                  </a:path>
                  <a:path w="43152" h="21600" stroke="0" extrusionOk="0">
                    <a:moveTo>
                      <a:pt x="-1" y="20163"/>
                    </a:moveTo>
                    <a:cubicBezTo>
                      <a:pt x="755" y="8817"/>
                      <a:pt x="10180" y="-1"/>
                      <a:pt x="21552" y="0"/>
                    </a:cubicBezTo>
                    <a:cubicBezTo>
                      <a:pt x="33481" y="0"/>
                      <a:pt x="43152" y="9670"/>
                      <a:pt x="43152" y="21600"/>
                    </a:cubicBezTo>
                    <a:lnTo>
                      <a:pt x="21552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B00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02" name="Arc 68">
                <a:extLst>
                  <a:ext uri="{FF2B5EF4-FFF2-40B4-BE49-F238E27FC236}">
                    <a16:creationId xmlns:a16="http://schemas.microsoft.com/office/drawing/2014/main" id="{7F8BEA65-D088-41E1-8453-6E6D0CD30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3095"/>
                <a:ext cx="959" cy="73"/>
              </a:xfrm>
              <a:custGeom>
                <a:avLst/>
                <a:gdLst>
                  <a:gd name="T0" fmla="*/ 0 w 43200"/>
                  <a:gd name="T1" fmla="*/ 0 h 22487"/>
                  <a:gd name="T2" fmla="*/ 0 w 43200"/>
                  <a:gd name="T3" fmla="*/ 0 h 22487"/>
                  <a:gd name="T4" fmla="*/ 0 w 43200"/>
                  <a:gd name="T5" fmla="*/ 0 h 224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7"/>
                  <a:gd name="T11" fmla="*/ 43200 w 43200"/>
                  <a:gd name="T12" fmla="*/ 22487 h 224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7" fill="none" extrusionOk="0">
                    <a:moveTo>
                      <a:pt x="43184" y="71"/>
                    </a:moveTo>
                    <a:cubicBezTo>
                      <a:pt x="43194" y="342"/>
                      <a:pt x="43200" y="614"/>
                      <a:pt x="43200" y="887"/>
                    </a:cubicBezTo>
                    <a:cubicBezTo>
                      <a:pt x="43200" y="12816"/>
                      <a:pt x="33529" y="22487"/>
                      <a:pt x="21600" y="22487"/>
                    </a:cubicBezTo>
                    <a:cubicBezTo>
                      <a:pt x="9670" y="22487"/>
                      <a:pt x="0" y="12816"/>
                      <a:pt x="0" y="887"/>
                    </a:cubicBezTo>
                    <a:cubicBezTo>
                      <a:pt x="-1" y="591"/>
                      <a:pt x="6" y="295"/>
                      <a:pt x="18" y="0"/>
                    </a:cubicBezTo>
                  </a:path>
                  <a:path w="43200" h="22487" stroke="0" extrusionOk="0">
                    <a:moveTo>
                      <a:pt x="43184" y="71"/>
                    </a:moveTo>
                    <a:cubicBezTo>
                      <a:pt x="43194" y="342"/>
                      <a:pt x="43200" y="614"/>
                      <a:pt x="43200" y="887"/>
                    </a:cubicBezTo>
                    <a:cubicBezTo>
                      <a:pt x="43200" y="12816"/>
                      <a:pt x="33529" y="22487"/>
                      <a:pt x="21600" y="22487"/>
                    </a:cubicBezTo>
                    <a:cubicBezTo>
                      <a:pt x="9670" y="22487"/>
                      <a:pt x="0" y="12816"/>
                      <a:pt x="0" y="887"/>
                    </a:cubicBezTo>
                    <a:cubicBezTo>
                      <a:pt x="-1" y="591"/>
                      <a:pt x="6" y="295"/>
                      <a:pt x="18" y="0"/>
                    </a:cubicBezTo>
                    <a:lnTo>
                      <a:pt x="21600" y="88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B00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1279" name="Object 63">
              <a:extLst>
                <a:ext uri="{FF2B5EF4-FFF2-40B4-BE49-F238E27FC236}">
                  <a16:creationId xmlns:a16="http://schemas.microsoft.com/office/drawing/2014/main" id="{9000CFB3-27A7-484D-BA38-39B795006F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742591"/>
                </p:ext>
              </p:extLst>
            </p:nvPr>
          </p:nvGraphicFramePr>
          <p:xfrm>
            <a:off x="4885" y="399"/>
            <a:ext cx="34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92" name="Equation" r:id="rId29" imgW="203040" imgH="228600" progId="Equation.DSMT4">
                    <p:embed/>
                  </p:oleObj>
                </mc:Choice>
                <mc:Fallback>
                  <p:oleObj name="Equation" r:id="rId29" imgW="203040" imgH="228600" progId="Equation.DSMT4">
                    <p:embed/>
                    <p:pic>
                      <p:nvPicPr>
                        <p:cNvPr id="11279" name="Object 63">
                          <a:extLst>
                            <a:ext uri="{FF2B5EF4-FFF2-40B4-BE49-F238E27FC236}">
                              <a16:creationId xmlns:a16="http://schemas.microsoft.com/office/drawing/2014/main" id="{9000CFB3-27A7-484D-BA38-39B795006F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" y="399"/>
                          <a:ext cx="34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8" name="Line 65">
              <a:extLst>
                <a:ext uri="{FF2B5EF4-FFF2-40B4-BE49-F238E27FC236}">
                  <a16:creationId xmlns:a16="http://schemas.microsoft.com/office/drawing/2014/main" id="{F2A72BC2-0BB0-4581-B7D0-B824DC2E0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672"/>
              <a:ext cx="192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0" name="Object 73">
              <a:extLst>
                <a:ext uri="{FF2B5EF4-FFF2-40B4-BE49-F238E27FC236}">
                  <a16:creationId xmlns:a16="http://schemas.microsoft.com/office/drawing/2014/main" id="{029DB3E1-4F06-4C95-9BD2-8E9D950380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8" y="92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93" name="Equation" r:id="rId31" imgW="215640" imgH="215640" progId="Equation.3">
                    <p:embed/>
                  </p:oleObj>
                </mc:Choice>
                <mc:Fallback>
                  <p:oleObj name="Equation" r:id="rId31" imgW="215640" imgH="215640" progId="Equation.3">
                    <p:embed/>
                    <p:pic>
                      <p:nvPicPr>
                        <p:cNvPr id="11280" name="Object 73">
                          <a:extLst>
                            <a:ext uri="{FF2B5EF4-FFF2-40B4-BE49-F238E27FC236}">
                              <a16:creationId xmlns:a16="http://schemas.microsoft.com/office/drawing/2014/main" id="{029DB3E1-4F06-4C95-9BD2-8E9D950380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92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64">
              <a:extLst>
                <a:ext uri="{FF2B5EF4-FFF2-40B4-BE49-F238E27FC236}">
                  <a16:creationId xmlns:a16="http://schemas.microsoft.com/office/drawing/2014/main" id="{33CC256A-F036-46D7-A85E-E15BF2749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91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00" name="Oval 72">
              <a:extLst>
                <a:ext uri="{FF2B5EF4-FFF2-40B4-BE49-F238E27FC236}">
                  <a16:creationId xmlns:a16="http://schemas.microsoft.com/office/drawing/2014/main" id="{518D6953-8BC3-433D-9764-E73A8952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965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5" grpId="0" autoUpdateAnimBg="0"/>
      <p:bldP spid="22585" grpId="0" autoUpdateAnimBg="0"/>
      <p:bldP spid="225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78" name="Group 154">
            <a:extLst>
              <a:ext uri="{FF2B5EF4-FFF2-40B4-BE49-F238E27FC236}">
                <a16:creationId xmlns:a16="http://schemas.microsoft.com/office/drawing/2014/main" id="{AA7A854F-57C5-4F01-8E30-F5BA25D4C6B0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301728"/>
            <a:ext cx="1295400" cy="647700"/>
            <a:chOff x="4098" y="3346"/>
            <a:chExt cx="916" cy="455"/>
          </a:xfrm>
        </p:grpSpPr>
        <p:sp>
          <p:nvSpPr>
            <p:cNvPr id="52372" name="Arc 24">
              <a:extLst>
                <a:ext uri="{FF2B5EF4-FFF2-40B4-BE49-F238E27FC236}">
                  <a16:creationId xmlns:a16="http://schemas.microsoft.com/office/drawing/2014/main" id="{A5E0E5A7-6B8B-4E36-849D-22C4684112E4}"/>
                </a:ext>
              </a:extLst>
            </p:cNvPr>
            <p:cNvSpPr>
              <a:spLocks/>
            </p:cNvSpPr>
            <p:nvPr/>
          </p:nvSpPr>
          <p:spPr bwMode="auto">
            <a:xfrm rot="4172053">
              <a:off x="4374" y="3161"/>
              <a:ext cx="416" cy="864"/>
            </a:xfrm>
            <a:custGeom>
              <a:avLst/>
              <a:gdLst>
                <a:gd name="T0" fmla="*/ 0 w 25160"/>
                <a:gd name="T1" fmla="*/ 0 h 35404"/>
                <a:gd name="T2" fmla="*/ 0 w 25160"/>
                <a:gd name="T3" fmla="*/ 0 h 35404"/>
                <a:gd name="T4" fmla="*/ 0 w 25160"/>
                <a:gd name="T5" fmla="*/ 0 h 35404"/>
                <a:gd name="T6" fmla="*/ 0 60000 65536"/>
                <a:gd name="T7" fmla="*/ 0 60000 65536"/>
                <a:gd name="T8" fmla="*/ 0 60000 65536"/>
                <a:gd name="T9" fmla="*/ 0 w 25160"/>
                <a:gd name="T10" fmla="*/ 0 h 35404"/>
                <a:gd name="T11" fmla="*/ 25160 w 25160"/>
                <a:gd name="T12" fmla="*/ 35404 h 35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0" h="35404" fill="none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</a:path>
                <a:path w="25160" h="35404" stroke="0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  <a:lnTo>
                    <a:pt x="3560" y="1380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77" name="Arc 24">
              <a:extLst>
                <a:ext uri="{FF2B5EF4-FFF2-40B4-BE49-F238E27FC236}">
                  <a16:creationId xmlns:a16="http://schemas.microsoft.com/office/drawing/2014/main" id="{45600640-DAF9-45CA-A071-8F5B3824130E}"/>
                </a:ext>
              </a:extLst>
            </p:cNvPr>
            <p:cNvSpPr>
              <a:spLocks/>
            </p:cNvSpPr>
            <p:nvPr/>
          </p:nvSpPr>
          <p:spPr bwMode="auto">
            <a:xfrm rot="-6439406">
              <a:off x="4372" y="3072"/>
              <a:ext cx="357" cy="906"/>
            </a:xfrm>
            <a:custGeom>
              <a:avLst/>
              <a:gdLst>
                <a:gd name="T0" fmla="*/ 0 w 25160"/>
                <a:gd name="T1" fmla="*/ 0 h 35404"/>
                <a:gd name="T2" fmla="*/ 0 w 25160"/>
                <a:gd name="T3" fmla="*/ 0 h 35404"/>
                <a:gd name="T4" fmla="*/ 0 w 25160"/>
                <a:gd name="T5" fmla="*/ 0 h 35404"/>
                <a:gd name="T6" fmla="*/ 0 60000 65536"/>
                <a:gd name="T7" fmla="*/ 0 60000 65536"/>
                <a:gd name="T8" fmla="*/ 0 60000 65536"/>
                <a:gd name="T9" fmla="*/ 0 w 25160"/>
                <a:gd name="T10" fmla="*/ 0 h 35404"/>
                <a:gd name="T11" fmla="*/ 25160 w 25160"/>
                <a:gd name="T12" fmla="*/ 35404 h 35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0" h="35404" fill="none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</a:path>
                <a:path w="25160" h="35404" stroke="0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  <a:lnTo>
                    <a:pt x="3560" y="1380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239" name="Rectangle 2">
            <a:extLst>
              <a:ext uri="{FF2B5EF4-FFF2-40B4-BE49-F238E27FC236}">
                <a16:creationId xmlns:a16="http://schemas.microsoft.com/office/drawing/2014/main" id="{B905D5DC-1703-42B7-977A-F54942C2C6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8593" y="468491"/>
            <a:ext cx="1585913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40" name="Object 10">
            <a:extLst>
              <a:ext uri="{FF2B5EF4-FFF2-40B4-BE49-F238E27FC236}">
                <a16:creationId xmlns:a16="http://schemas.microsoft.com/office/drawing/2014/main" id="{DD552F37-E812-40F3-9A66-E2AE4AB7A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78430"/>
              </p:ext>
            </p:extLst>
          </p:nvPr>
        </p:nvGraphicFramePr>
        <p:xfrm>
          <a:off x="1619250" y="225948"/>
          <a:ext cx="6980582" cy="107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7" name="Equation" r:id="rId3" imgW="2806560" imgH="431640" progId="Equation.DSMT4">
                  <p:embed/>
                </p:oleObj>
              </mc:Choice>
              <mc:Fallback>
                <p:oleObj name="Equation" r:id="rId3" imgW="2806560" imgH="431640" progId="Equation.DSMT4">
                  <p:embed/>
                  <p:pic>
                    <p:nvPicPr>
                      <p:cNvPr id="52240" name="Object 10">
                        <a:extLst>
                          <a:ext uri="{FF2B5EF4-FFF2-40B4-BE49-F238E27FC236}">
                            <a16:creationId xmlns:a16="http://schemas.microsoft.com/office/drawing/2014/main" id="{DD552F37-E812-40F3-9A66-E2AE4AB7A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5948"/>
                        <a:ext cx="6980582" cy="107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37">
            <a:extLst>
              <a:ext uri="{FF2B5EF4-FFF2-40B4-BE49-F238E27FC236}">
                <a16:creationId xmlns:a16="http://schemas.microsoft.com/office/drawing/2014/main" id="{44AE39BC-0F9B-4913-B193-307D64487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33303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889D02A5-9BDA-4223-A667-B3233879C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20164"/>
              </p:ext>
            </p:extLst>
          </p:nvPr>
        </p:nvGraphicFramePr>
        <p:xfrm>
          <a:off x="409575" y="1212850"/>
          <a:ext cx="39862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8" name="Equation" r:id="rId5" imgW="1650960" imgH="279360" progId="Equation.DSMT4">
                  <p:embed/>
                </p:oleObj>
              </mc:Choice>
              <mc:Fallback>
                <p:oleObj name="Equation" r:id="rId5" imgW="1650960" imgH="279360" progId="Equation.DSMT4">
                  <p:embed/>
                  <p:pic>
                    <p:nvPicPr>
                      <p:cNvPr id="2" name="Object 11">
                        <a:extLst>
                          <a:ext uri="{FF2B5EF4-FFF2-40B4-BE49-F238E27FC236}">
                            <a16:creationId xmlns:a16="http://schemas.microsoft.com/office/drawing/2014/main" id="{889D02A5-9BDA-4223-A667-B3233879C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212850"/>
                        <a:ext cx="39862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41A9929E-B284-479E-89B2-E2D248D15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768829"/>
              </p:ext>
            </p:extLst>
          </p:nvPr>
        </p:nvGraphicFramePr>
        <p:xfrm>
          <a:off x="1258888" y="1755097"/>
          <a:ext cx="72358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9" name="Equation" r:id="rId7" imgW="2997000" imgH="419040" progId="Equation.DSMT4">
                  <p:embed/>
                </p:oleObj>
              </mc:Choice>
              <mc:Fallback>
                <p:oleObj name="Equation" r:id="rId7" imgW="2997000" imgH="419040" progId="Equation.DSMT4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41A9929E-B284-479E-89B2-E2D248D15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5097"/>
                        <a:ext cx="72358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7">
            <a:extLst>
              <a:ext uri="{FF2B5EF4-FFF2-40B4-BE49-F238E27FC236}">
                <a16:creationId xmlns:a16="http://schemas.microsoft.com/office/drawing/2014/main" id="{5DCB6E58-817C-407D-88C1-FAA1CC39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52440"/>
            <a:ext cx="3672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由对称性知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334" name="Object 10">
            <a:extLst>
              <a:ext uri="{FF2B5EF4-FFF2-40B4-BE49-F238E27FC236}">
                <a16:creationId xmlns:a16="http://schemas.microsoft.com/office/drawing/2014/main" id="{C897981C-3B6B-41FA-873F-748F1BCD3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59199"/>
              </p:ext>
            </p:extLst>
          </p:nvPr>
        </p:nvGraphicFramePr>
        <p:xfrm>
          <a:off x="1619250" y="3228703"/>
          <a:ext cx="31623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0"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52334" name="Object 10">
                        <a:extLst>
                          <a:ext uri="{FF2B5EF4-FFF2-40B4-BE49-F238E27FC236}">
                            <a16:creationId xmlns:a16="http://schemas.microsoft.com/office/drawing/2014/main" id="{C897981C-3B6B-41FA-873F-748F1BCD3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28703"/>
                        <a:ext cx="31623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7">
            <a:extLst>
              <a:ext uri="{FF2B5EF4-FFF2-40B4-BE49-F238E27FC236}">
                <a16:creationId xmlns:a16="http://schemas.microsoft.com/office/drawing/2014/main" id="{74403BED-799B-4DBE-88B0-CFA0BB69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25690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若条件改为在</a:t>
            </a:r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第一卦限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的区域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0C955EEC-92A1-4F4A-AC78-B8D18C96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28928"/>
            <a:ext cx="59769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则没有对称性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可以利用三次积分来计算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2379" name="Group 155">
            <a:extLst>
              <a:ext uri="{FF2B5EF4-FFF2-40B4-BE49-F238E27FC236}">
                <a16:creationId xmlns:a16="http://schemas.microsoft.com/office/drawing/2014/main" id="{35A06402-F4F2-4528-9A5A-EFDF28BA84D6}"/>
              </a:ext>
            </a:extLst>
          </p:cNvPr>
          <p:cNvGrpSpPr>
            <a:grpSpLocks/>
          </p:cNvGrpSpPr>
          <p:nvPr/>
        </p:nvGrpSpPr>
        <p:grpSpPr bwMode="auto">
          <a:xfrm>
            <a:off x="6515102" y="2809603"/>
            <a:ext cx="2052638" cy="2949576"/>
            <a:chOff x="4104" y="1805"/>
            <a:chExt cx="1293" cy="1858"/>
          </a:xfrm>
        </p:grpSpPr>
        <p:graphicFrame>
          <p:nvGraphicFramePr>
            <p:cNvPr id="52340" name="Object 9">
              <a:extLst>
                <a:ext uri="{FF2B5EF4-FFF2-40B4-BE49-F238E27FC236}">
                  <a16:creationId xmlns:a16="http://schemas.microsoft.com/office/drawing/2014/main" id="{CCE80362-DF0D-47D9-B5F7-D39C1E36B5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732057"/>
                </p:ext>
              </p:extLst>
            </p:nvPr>
          </p:nvGraphicFramePr>
          <p:xfrm>
            <a:off x="4467" y="1805"/>
            <a:ext cx="23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1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52340" name="Object 9">
                          <a:extLst>
                            <a:ext uri="{FF2B5EF4-FFF2-40B4-BE49-F238E27FC236}">
                              <a16:creationId xmlns:a16="http://schemas.microsoft.com/office/drawing/2014/main" id="{CCE80362-DF0D-47D9-B5F7-D39C1E36B5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1805"/>
                          <a:ext cx="23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65" name="Object 7">
              <a:extLst>
                <a:ext uri="{FF2B5EF4-FFF2-40B4-BE49-F238E27FC236}">
                  <a16:creationId xmlns:a16="http://schemas.microsoft.com/office/drawing/2014/main" id="{033D0CF2-1294-485A-B097-A07535CFCA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144776"/>
                </p:ext>
              </p:extLst>
            </p:nvPr>
          </p:nvGraphicFramePr>
          <p:xfrm>
            <a:off x="4104" y="3434"/>
            <a:ext cx="20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2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52365" name="Object 7">
                          <a:extLst>
                            <a:ext uri="{FF2B5EF4-FFF2-40B4-BE49-F238E27FC236}">
                              <a16:creationId xmlns:a16="http://schemas.microsoft.com/office/drawing/2014/main" id="{033D0CF2-1294-485A-B097-A07535CFC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434"/>
                          <a:ext cx="20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66" name="Object 8">
              <a:extLst>
                <a:ext uri="{FF2B5EF4-FFF2-40B4-BE49-F238E27FC236}">
                  <a16:creationId xmlns:a16="http://schemas.microsoft.com/office/drawing/2014/main" id="{568BA067-069C-428F-BA5C-5B09B53813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543026"/>
                </p:ext>
              </p:extLst>
            </p:nvPr>
          </p:nvGraphicFramePr>
          <p:xfrm>
            <a:off x="5175" y="2925"/>
            <a:ext cx="22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3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52366" name="Object 8">
                          <a:extLst>
                            <a:ext uri="{FF2B5EF4-FFF2-40B4-BE49-F238E27FC236}">
                              <a16:creationId xmlns:a16="http://schemas.microsoft.com/office/drawing/2014/main" id="{568BA067-069C-428F-BA5C-5B09B53813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5" y="2925"/>
                          <a:ext cx="22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67" name="Line 17">
              <a:extLst>
                <a:ext uri="{FF2B5EF4-FFF2-40B4-BE49-F238E27FC236}">
                  <a16:creationId xmlns:a16="http://schemas.microsoft.com/office/drawing/2014/main" id="{827E0830-D257-44E7-B235-D7C332957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2387"/>
              <a:ext cx="382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68" name="Line 15">
              <a:extLst>
                <a:ext uri="{FF2B5EF4-FFF2-40B4-BE49-F238E27FC236}">
                  <a16:creationId xmlns:a16="http://schemas.microsoft.com/office/drawing/2014/main" id="{4D328096-1AE3-4457-9691-A51F770B4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931"/>
              <a:ext cx="7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69" name="Line 16">
              <a:extLst>
                <a:ext uri="{FF2B5EF4-FFF2-40B4-BE49-F238E27FC236}">
                  <a16:creationId xmlns:a16="http://schemas.microsoft.com/office/drawing/2014/main" id="{3DD95D0C-B51C-4FA0-9165-448FAE949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2341"/>
              <a:ext cx="408" cy="6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70" name="Line 25">
              <a:extLst>
                <a:ext uri="{FF2B5EF4-FFF2-40B4-BE49-F238E27FC236}">
                  <a16:creationId xmlns:a16="http://schemas.microsoft.com/office/drawing/2014/main" id="{676DB695-637B-4824-A519-09ADC1D5B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2931"/>
              <a:ext cx="499" cy="5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371" name="Line 27">
              <a:extLst>
                <a:ext uri="{FF2B5EF4-FFF2-40B4-BE49-F238E27FC236}">
                  <a16:creationId xmlns:a16="http://schemas.microsoft.com/office/drawing/2014/main" id="{FAC7202D-9DBE-444C-BC79-A697126A4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2375" name="Picture 151">
            <a:extLst>
              <a:ext uri="{FF2B5EF4-FFF2-40B4-BE49-F238E27FC236}">
                <a16:creationId xmlns:a16="http://schemas.microsoft.com/office/drawing/2014/main" id="{81BD69AA-FA92-43A2-A8C9-46D69D84C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23" y="2877866"/>
            <a:ext cx="2571750" cy="2881313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52330" name="Group 106">
            <a:extLst>
              <a:ext uri="{FF2B5EF4-FFF2-40B4-BE49-F238E27FC236}">
                <a16:creationId xmlns:a16="http://schemas.microsoft.com/office/drawing/2014/main" id="{853C6765-0C28-4BAE-ACB4-D7575EDF75A3}"/>
              </a:ext>
            </a:extLst>
          </p:cNvPr>
          <p:cNvGrpSpPr>
            <a:grpSpLocks/>
          </p:cNvGrpSpPr>
          <p:nvPr/>
        </p:nvGrpSpPr>
        <p:grpSpPr bwMode="auto">
          <a:xfrm>
            <a:off x="6453174" y="2970698"/>
            <a:ext cx="2165350" cy="2867025"/>
            <a:chOff x="4181" y="872"/>
            <a:chExt cx="1364" cy="1806"/>
          </a:xfrm>
        </p:grpSpPr>
        <p:graphicFrame>
          <p:nvGraphicFramePr>
            <p:cNvPr id="52275" name="Object 7">
              <a:extLst>
                <a:ext uri="{FF2B5EF4-FFF2-40B4-BE49-F238E27FC236}">
                  <a16:creationId xmlns:a16="http://schemas.microsoft.com/office/drawing/2014/main" id="{9DBECDF2-031F-40CD-A4B2-D22F343B08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9684244"/>
                </p:ext>
              </p:extLst>
            </p:nvPr>
          </p:nvGraphicFramePr>
          <p:xfrm>
            <a:off x="4181" y="2449"/>
            <a:ext cx="20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4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52275" name="Object 7">
                          <a:extLst>
                            <a:ext uri="{FF2B5EF4-FFF2-40B4-BE49-F238E27FC236}">
                              <a16:creationId xmlns:a16="http://schemas.microsoft.com/office/drawing/2014/main" id="{9DBECDF2-031F-40CD-A4B2-D22F343B08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2449"/>
                          <a:ext cx="20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76" name="Object 8">
              <a:extLst>
                <a:ext uri="{FF2B5EF4-FFF2-40B4-BE49-F238E27FC236}">
                  <a16:creationId xmlns:a16="http://schemas.microsoft.com/office/drawing/2014/main" id="{45FEB09E-DBE9-4DFD-8E63-576C12A4F9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225016"/>
                </p:ext>
              </p:extLst>
            </p:nvPr>
          </p:nvGraphicFramePr>
          <p:xfrm>
            <a:off x="5317" y="1972"/>
            <a:ext cx="22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5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52276" name="Object 8">
                          <a:extLst>
                            <a:ext uri="{FF2B5EF4-FFF2-40B4-BE49-F238E27FC236}">
                              <a16:creationId xmlns:a16="http://schemas.microsoft.com/office/drawing/2014/main" id="{45FEB09E-DBE9-4DFD-8E63-576C12A4F9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1972"/>
                          <a:ext cx="22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77" name="Object 9">
              <a:extLst>
                <a:ext uri="{FF2B5EF4-FFF2-40B4-BE49-F238E27FC236}">
                  <a16:creationId xmlns:a16="http://schemas.microsoft.com/office/drawing/2014/main" id="{BADFFEE2-563B-4B17-8D79-1CD03D5058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031565"/>
                </p:ext>
              </p:extLst>
            </p:nvPr>
          </p:nvGraphicFramePr>
          <p:xfrm>
            <a:off x="4533" y="872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96" name="Equation" r:id="rId22" imgW="126720" imgH="126720" progId="Equation.DSMT4">
                    <p:embed/>
                  </p:oleObj>
                </mc:Choice>
                <mc:Fallback>
                  <p:oleObj name="Equation" r:id="rId22" imgW="126720" imgH="126720" progId="Equation.DSMT4">
                    <p:embed/>
                    <p:pic>
                      <p:nvPicPr>
                        <p:cNvPr id="52277" name="Object 9">
                          <a:extLst>
                            <a:ext uri="{FF2B5EF4-FFF2-40B4-BE49-F238E27FC236}">
                              <a16:creationId xmlns:a16="http://schemas.microsoft.com/office/drawing/2014/main" id="{BADFFEE2-563B-4B17-8D79-1CD03D505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872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329" name="Group 105">
              <a:extLst>
                <a:ext uri="{FF2B5EF4-FFF2-40B4-BE49-F238E27FC236}">
                  <a16:creationId xmlns:a16="http://schemas.microsoft.com/office/drawing/2014/main" id="{675BC98A-9E39-4C76-B2D4-2045BD4FA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890"/>
              <a:ext cx="1248" cy="1619"/>
              <a:chOff x="3288" y="845"/>
              <a:chExt cx="1248" cy="1619"/>
            </a:xfrm>
          </p:grpSpPr>
          <p:graphicFrame>
            <p:nvGraphicFramePr>
              <p:cNvPr id="52311" name="Object 30">
                <a:extLst>
                  <a:ext uri="{FF2B5EF4-FFF2-40B4-BE49-F238E27FC236}">
                    <a16:creationId xmlns:a16="http://schemas.microsoft.com/office/drawing/2014/main" id="{352B5540-C6C5-46B7-92E2-4C71B9AE59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1837993"/>
                  </p:ext>
                </p:extLst>
              </p:nvPr>
            </p:nvGraphicFramePr>
            <p:xfrm>
              <a:off x="3631" y="1133"/>
              <a:ext cx="14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397" name="Equation" r:id="rId24" imgW="126720" imgH="164880" progId="Equation.DSMT4">
                      <p:embed/>
                    </p:oleObj>
                  </mc:Choice>
                  <mc:Fallback>
                    <p:oleObj name="Equation" r:id="rId24" imgW="126720" imgH="164880" progId="Equation.DSMT4">
                      <p:embed/>
                      <p:pic>
                        <p:nvPicPr>
                          <p:cNvPr id="52311" name="Object 30">
                            <a:extLst>
                              <a:ext uri="{FF2B5EF4-FFF2-40B4-BE49-F238E27FC236}">
                                <a16:creationId xmlns:a16="http://schemas.microsoft.com/office/drawing/2014/main" id="{352B5540-C6C5-46B7-92E2-4C71B9AE59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1" y="1133"/>
                            <a:ext cx="14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328" name="Group 104">
                <a:extLst>
                  <a:ext uri="{FF2B5EF4-FFF2-40B4-BE49-F238E27FC236}">
                    <a16:creationId xmlns:a16="http://schemas.microsoft.com/office/drawing/2014/main" id="{AA9378D3-7C5B-4190-8470-BBCBDAB32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845"/>
                <a:ext cx="1248" cy="1619"/>
                <a:chOff x="3243" y="845"/>
                <a:chExt cx="1248" cy="1619"/>
              </a:xfrm>
            </p:grpSpPr>
            <p:grpSp>
              <p:nvGrpSpPr>
                <p:cNvPr id="52294" name="Group 70">
                  <a:extLst>
                    <a:ext uri="{FF2B5EF4-FFF2-40B4-BE49-F238E27FC236}">
                      <a16:creationId xmlns:a16="http://schemas.microsoft.com/office/drawing/2014/main" id="{DF701F50-A918-42CC-B72E-357195C163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3" y="845"/>
                  <a:ext cx="1248" cy="1619"/>
                  <a:chOff x="3230" y="890"/>
                  <a:chExt cx="1248" cy="1619"/>
                </a:xfrm>
              </p:grpSpPr>
              <p:sp>
                <p:nvSpPr>
                  <p:cNvPr id="52283" name="Line 17">
                    <a:extLst>
                      <a:ext uri="{FF2B5EF4-FFF2-40B4-BE49-F238E27FC236}">
                        <a16:creationId xmlns:a16="http://schemas.microsoft.com/office/drawing/2014/main" id="{E470FE29-1D26-4EB5-A0F8-18BF8482B6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4" y="1570"/>
                    <a:ext cx="336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286" name="Line 26">
                    <a:extLst>
                      <a:ext uri="{FF2B5EF4-FFF2-40B4-BE49-F238E27FC236}">
                        <a16:creationId xmlns:a16="http://schemas.microsoft.com/office/drawing/2014/main" id="{BF15F972-8902-4392-846D-816C853DC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389"/>
                    <a:ext cx="0" cy="63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2293" name="Group 69">
                    <a:extLst>
                      <a:ext uri="{FF2B5EF4-FFF2-40B4-BE49-F238E27FC236}">
                        <a16:creationId xmlns:a16="http://schemas.microsoft.com/office/drawing/2014/main" id="{6987F503-BB57-4322-8B08-589E818694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30" y="890"/>
                    <a:ext cx="1248" cy="1619"/>
                    <a:chOff x="3230" y="890"/>
                    <a:chExt cx="1248" cy="1619"/>
                  </a:xfrm>
                </p:grpSpPr>
                <p:graphicFrame>
                  <p:nvGraphicFramePr>
                    <p:cNvPr id="52274" name="Object 32">
                      <a:extLst>
                        <a:ext uri="{FF2B5EF4-FFF2-40B4-BE49-F238E27FC236}">
                          <a16:creationId xmlns:a16="http://schemas.microsoft.com/office/drawing/2014/main" id="{CE37F76C-E7A4-45E5-B489-ECED7F60234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82109184"/>
                        </p:ext>
                      </p:extLst>
                    </p:nvPr>
                  </p:nvGraphicFramePr>
                  <p:xfrm>
                    <a:off x="3412" y="2256"/>
                    <a:ext cx="136" cy="25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9398" name="Equation" r:id="rId26" imgW="88560" imgH="164880" progId="Equation.DSMT4">
                            <p:embed/>
                          </p:oleObj>
                        </mc:Choice>
                        <mc:Fallback>
                          <p:oleObj name="Equation" r:id="rId26" imgW="88560" imgH="164880" progId="Equation.DSMT4">
                            <p:embed/>
                            <p:pic>
                              <p:nvPicPr>
                                <p:cNvPr id="52274" name="Object 32">
                                  <a:extLst>
                                    <a:ext uri="{FF2B5EF4-FFF2-40B4-BE49-F238E27FC236}">
                                      <a16:creationId xmlns:a16="http://schemas.microsoft.com/office/drawing/2014/main" id="{CE37F76C-E7A4-45E5-B489-ECED7F60234A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12" y="2256"/>
                                  <a:ext cx="136" cy="2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2279" name="Line 15">
                      <a:extLst>
                        <a:ext uri="{FF2B5EF4-FFF2-40B4-BE49-F238E27FC236}">
                          <a16:creationId xmlns:a16="http://schemas.microsoft.com/office/drawing/2014/main" id="{3BCA21ED-019E-4A5F-97CC-4374E95C90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4" y="1979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0" name="Line 19">
                      <a:extLst>
                        <a:ext uri="{FF2B5EF4-FFF2-40B4-BE49-F238E27FC236}">
                          <a16:creationId xmlns:a16="http://schemas.microsoft.com/office/drawing/2014/main" id="{F4353075-1263-4D90-AC4F-57CF485962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24" y="1389"/>
                      <a:ext cx="318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1" name="Line 21">
                      <a:extLst>
                        <a:ext uri="{FF2B5EF4-FFF2-40B4-BE49-F238E27FC236}">
                          <a16:creationId xmlns:a16="http://schemas.microsoft.com/office/drawing/2014/main" id="{CF320A06-3EF7-438C-B8F1-890CC98065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8" y="1979"/>
                      <a:ext cx="3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2" name="Line 16">
                      <a:extLst>
                        <a:ext uri="{FF2B5EF4-FFF2-40B4-BE49-F238E27FC236}">
                          <a16:creationId xmlns:a16="http://schemas.microsoft.com/office/drawing/2014/main" id="{7A22C197-A688-47D1-A250-2DF17A8E2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2" y="1389"/>
                      <a:ext cx="408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4" name="Line 24">
                      <a:extLst>
                        <a:ext uri="{FF2B5EF4-FFF2-40B4-BE49-F238E27FC236}">
                          <a16:creationId xmlns:a16="http://schemas.microsoft.com/office/drawing/2014/main" id="{D77E65BE-5C19-4AD9-9FCD-DE303599FF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70" y="1975"/>
                      <a:ext cx="288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5" name="Line 25">
                      <a:extLst>
                        <a:ext uri="{FF2B5EF4-FFF2-40B4-BE49-F238E27FC236}">
                          <a16:creationId xmlns:a16="http://schemas.microsoft.com/office/drawing/2014/main" id="{AA0781D4-6EAF-462E-B12A-D8EE499C26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30" y="2263"/>
                      <a:ext cx="24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87" name="Line 27">
                      <a:extLst>
                        <a:ext uri="{FF2B5EF4-FFF2-40B4-BE49-F238E27FC236}">
                          <a16:creationId xmlns:a16="http://schemas.microsoft.com/office/drawing/2014/main" id="{32C2A151-6512-4E8F-8764-E814118C43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2" y="890"/>
                      <a:ext cx="0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52288" name="Object 31">
                      <a:extLst>
                        <a:ext uri="{FF2B5EF4-FFF2-40B4-BE49-F238E27FC236}">
                          <a16:creationId xmlns:a16="http://schemas.microsoft.com/office/drawing/2014/main" id="{079EC775-D47C-49DC-9740-22C792B694E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07992051"/>
                        </p:ext>
                      </p:extLst>
                    </p:nvPr>
                  </p:nvGraphicFramePr>
                  <p:xfrm>
                    <a:off x="4080" y="1995"/>
                    <a:ext cx="128" cy="2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19399" name="Equation" r:id="rId28" imgW="88560" imgH="164880" progId="Equation.DSMT4">
                            <p:embed/>
                          </p:oleObj>
                        </mc:Choice>
                        <mc:Fallback>
                          <p:oleObj name="Equation" r:id="rId28" imgW="88560" imgH="164880" progId="Equation.DSMT4">
                            <p:embed/>
                            <p:pic>
                              <p:nvPicPr>
                                <p:cNvPr id="52288" name="Object 31">
                                  <a:extLst>
                                    <a:ext uri="{FF2B5EF4-FFF2-40B4-BE49-F238E27FC236}">
                                      <a16:creationId xmlns:a16="http://schemas.microsoft.com/office/drawing/2014/main" id="{079EC775-D47C-49DC-9740-22C792B694EE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9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80" y="1995"/>
                                  <a:ext cx="128" cy="2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2290" name="Line 19">
                      <a:extLst>
                        <a:ext uri="{FF2B5EF4-FFF2-40B4-BE49-F238E27FC236}">
                          <a16:creationId xmlns:a16="http://schemas.microsoft.com/office/drawing/2014/main" id="{5B50B26B-E342-4143-8166-C6F858403B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2" y="1389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91" name="Line 26">
                      <a:extLst>
                        <a:ext uri="{FF2B5EF4-FFF2-40B4-BE49-F238E27FC236}">
                          <a16:creationId xmlns:a16="http://schemas.microsoft.com/office/drawing/2014/main" id="{977929B9-EF44-436A-B85C-0765D017AC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570"/>
                      <a:ext cx="0" cy="72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292" name="Line 19">
                      <a:extLst>
                        <a:ext uri="{FF2B5EF4-FFF2-40B4-BE49-F238E27FC236}">
                          <a16:creationId xmlns:a16="http://schemas.microsoft.com/office/drawing/2014/main" id="{52BC840E-A2ED-4DFF-A3E5-11057DCC57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42" y="1162"/>
                      <a:ext cx="12" cy="81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52324" name="Arc 24">
                  <a:extLst>
                    <a:ext uri="{FF2B5EF4-FFF2-40B4-BE49-F238E27FC236}">
                      <a16:creationId xmlns:a16="http://schemas.microsoft.com/office/drawing/2014/main" id="{55144406-5165-4812-B525-C189A6904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940128">
                  <a:off x="3673" y="1186"/>
                  <a:ext cx="227" cy="633"/>
                </a:xfrm>
                <a:custGeom>
                  <a:avLst/>
                  <a:gdLst>
                    <a:gd name="T0" fmla="*/ 0 w 25160"/>
                    <a:gd name="T1" fmla="*/ 0 h 35404"/>
                    <a:gd name="T2" fmla="*/ 0 w 25160"/>
                    <a:gd name="T3" fmla="*/ 0 h 35404"/>
                    <a:gd name="T4" fmla="*/ 0 w 25160"/>
                    <a:gd name="T5" fmla="*/ 0 h 35404"/>
                    <a:gd name="T6" fmla="*/ 0 60000 65536"/>
                    <a:gd name="T7" fmla="*/ 0 60000 65536"/>
                    <a:gd name="T8" fmla="*/ 0 60000 65536"/>
                    <a:gd name="T9" fmla="*/ 0 w 25160"/>
                    <a:gd name="T10" fmla="*/ 0 h 35404"/>
                    <a:gd name="T11" fmla="*/ 25160 w 25160"/>
                    <a:gd name="T12" fmla="*/ 35404 h 354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160" h="35404" fill="none" extrusionOk="0">
                      <a:moveTo>
                        <a:pt x="20173" y="0"/>
                      </a:moveTo>
                      <a:cubicBezTo>
                        <a:pt x="23396" y="3878"/>
                        <a:pt x="25160" y="8761"/>
                        <a:pt x="25160" y="13804"/>
                      </a:cubicBezTo>
                      <a:cubicBezTo>
                        <a:pt x="25160" y="25733"/>
                        <a:pt x="15489" y="35404"/>
                        <a:pt x="3560" y="35404"/>
                      </a:cubicBezTo>
                      <a:cubicBezTo>
                        <a:pt x="2367" y="35404"/>
                        <a:pt x="1176" y="35305"/>
                        <a:pt x="0" y="35108"/>
                      </a:cubicBezTo>
                    </a:path>
                    <a:path w="25160" h="35404" stroke="0" extrusionOk="0">
                      <a:moveTo>
                        <a:pt x="20173" y="0"/>
                      </a:moveTo>
                      <a:cubicBezTo>
                        <a:pt x="23396" y="3878"/>
                        <a:pt x="25160" y="8761"/>
                        <a:pt x="25160" y="13804"/>
                      </a:cubicBezTo>
                      <a:cubicBezTo>
                        <a:pt x="25160" y="25733"/>
                        <a:pt x="15489" y="35404"/>
                        <a:pt x="3560" y="35404"/>
                      </a:cubicBezTo>
                      <a:cubicBezTo>
                        <a:pt x="2367" y="35404"/>
                        <a:pt x="1176" y="35305"/>
                        <a:pt x="0" y="35108"/>
                      </a:cubicBezTo>
                      <a:lnTo>
                        <a:pt x="3560" y="1380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5" grpId="0" autoUpdateAnimBg="0"/>
      <p:bldP spid="4" grpId="0" autoUpdateAnimBg="0"/>
      <p:bldP spid="6" grpId="0" autoUpdateAnimBg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8234EB1-C8C6-4599-8447-C3ABD138C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501187"/>
            <a:ext cx="1585913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23" name="Object 10">
            <a:extLst>
              <a:ext uri="{FF2B5EF4-FFF2-40B4-BE49-F238E27FC236}">
                <a16:creationId xmlns:a16="http://schemas.microsoft.com/office/drawing/2014/main" id="{422F0463-F844-4DBA-93C8-F877A3CD0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935229"/>
              </p:ext>
            </p:extLst>
          </p:nvPr>
        </p:nvGraphicFramePr>
        <p:xfrm>
          <a:off x="1666874" y="283206"/>
          <a:ext cx="6894512" cy="1060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8" name="Equation" r:id="rId3" imgW="2806560" imgH="431640" progId="Equation.DSMT4">
                  <p:embed/>
                </p:oleObj>
              </mc:Choice>
              <mc:Fallback>
                <p:oleObj name="Equation" r:id="rId3" imgW="2806560" imgH="431640" progId="Equation.DSMT4">
                  <p:embed/>
                  <p:pic>
                    <p:nvPicPr>
                      <p:cNvPr id="56323" name="Object 10">
                        <a:extLst>
                          <a:ext uri="{FF2B5EF4-FFF2-40B4-BE49-F238E27FC236}">
                            <a16:creationId xmlns:a16="http://schemas.microsoft.com/office/drawing/2014/main" id="{422F0463-F844-4DBA-93C8-F877A3CD0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4" y="283206"/>
                        <a:ext cx="6894512" cy="1060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>
            <a:extLst>
              <a:ext uri="{FF2B5EF4-FFF2-40B4-BE49-F238E27FC236}">
                <a16:creationId xmlns:a16="http://schemas.microsoft.com/office/drawing/2014/main" id="{B8A7439C-DB7F-402E-B881-C17EEE4F3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93357"/>
              </p:ext>
            </p:extLst>
          </p:nvPr>
        </p:nvGraphicFramePr>
        <p:xfrm>
          <a:off x="1265236" y="1826747"/>
          <a:ext cx="7421564" cy="106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9" name="Equation" r:id="rId5" imgW="3200400" imgH="457200" progId="Equation.DSMT4">
                  <p:embed/>
                </p:oleObj>
              </mc:Choice>
              <mc:Fallback>
                <p:oleObj name="Equation" r:id="rId5" imgW="3200400" imgH="457200" progId="Equation.DSMT4">
                  <p:embed/>
                  <p:pic>
                    <p:nvPicPr>
                      <p:cNvPr id="22566" name="Object 38">
                        <a:extLst>
                          <a:ext uri="{FF2B5EF4-FFF2-40B4-BE49-F238E27FC236}">
                            <a16:creationId xmlns:a16="http://schemas.microsoft.com/office/drawing/2014/main" id="{B8A7439C-DB7F-402E-B881-C17EEE4F3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6" y="1826747"/>
                        <a:ext cx="7421564" cy="1060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292B80E2-4696-40A7-B3A4-3D37CBB77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49130"/>
              </p:ext>
            </p:extLst>
          </p:nvPr>
        </p:nvGraphicFramePr>
        <p:xfrm>
          <a:off x="411163" y="1268413"/>
          <a:ext cx="58848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70" name="Equation" r:id="rId7" imgW="2438280" imgH="279360" progId="Equation.DSMT4">
                  <p:embed/>
                </p:oleObj>
              </mc:Choice>
              <mc:Fallback>
                <p:oleObj name="Equation" r:id="rId7" imgW="2438280" imgH="279360" progId="Equation.DSMT4">
                  <p:embed/>
                  <p:pic>
                    <p:nvPicPr>
                      <p:cNvPr id="2" name="Object 11">
                        <a:extLst>
                          <a:ext uri="{FF2B5EF4-FFF2-40B4-BE49-F238E27FC236}">
                            <a16:creationId xmlns:a16="http://schemas.microsoft.com/office/drawing/2014/main" id="{292B80E2-4696-40A7-B3A4-3D37CBB77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268413"/>
                        <a:ext cx="58848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10">
            <a:extLst>
              <a:ext uri="{FF2B5EF4-FFF2-40B4-BE49-F238E27FC236}">
                <a16:creationId xmlns:a16="http://schemas.microsoft.com/office/drawing/2014/main" id="{2984AD18-C0AF-473B-9BB6-C723A9F3B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50773"/>
              </p:ext>
            </p:extLst>
          </p:nvPr>
        </p:nvGraphicFramePr>
        <p:xfrm>
          <a:off x="539750" y="2997200"/>
          <a:ext cx="66690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71" name="Equation" r:id="rId9" imgW="2705040" imgH="495000" progId="Equation.DSMT4">
                  <p:embed/>
                </p:oleObj>
              </mc:Choice>
              <mc:Fallback>
                <p:oleObj name="Equation" r:id="rId9" imgW="2705040" imgH="495000" progId="Equation.DSMT4">
                  <p:embed/>
                  <p:pic>
                    <p:nvPicPr>
                      <p:cNvPr id="56366" name="Object 10">
                        <a:extLst>
                          <a:ext uri="{FF2B5EF4-FFF2-40B4-BE49-F238E27FC236}">
                            <a16:creationId xmlns:a16="http://schemas.microsoft.com/office/drawing/2014/main" id="{2984AD18-C0AF-473B-9BB6-C723A9F3B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666908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10">
            <a:extLst>
              <a:ext uri="{FF2B5EF4-FFF2-40B4-BE49-F238E27FC236}">
                <a16:creationId xmlns:a16="http://schemas.microsoft.com/office/drawing/2014/main" id="{EE8C8470-8A2E-4C77-AC83-EAE5176F4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746610"/>
              </p:ext>
            </p:extLst>
          </p:nvPr>
        </p:nvGraphicFramePr>
        <p:xfrm>
          <a:off x="971550" y="4076700"/>
          <a:ext cx="42259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72" name="Equation" r:id="rId11" imgW="1714320" imgH="444240" progId="Equation.DSMT4">
                  <p:embed/>
                </p:oleObj>
              </mc:Choice>
              <mc:Fallback>
                <p:oleObj name="Equation" r:id="rId11" imgW="1714320" imgH="444240" progId="Equation.DSMT4">
                  <p:embed/>
                  <p:pic>
                    <p:nvPicPr>
                      <p:cNvPr id="56367" name="Object 10">
                        <a:extLst>
                          <a:ext uri="{FF2B5EF4-FFF2-40B4-BE49-F238E27FC236}">
                            <a16:creationId xmlns:a16="http://schemas.microsoft.com/office/drawing/2014/main" id="{EE8C8470-8A2E-4C77-AC83-EAE5176F4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42259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10">
            <a:extLst>
              <a:ext uri="{FF2B5EF4-FFF2-40B4-BE49-F238E27FC236}">
                <a16:creationId xmlns:a16="http://schemas.microsoft.com/office/drawing/2014/main" id="{C6230E4C-F666-4A3A-88AB-78DB7F2FD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37236"/>
              </p:ext>
            </p:extLst>
          </p:nvPr>
        </p:nvGraphicFramePr>
        <p:xfrm>
          <a:off x="971550" y="5084763"/>
          <a:ext cx="3098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73" name="Equation" r:id="rId13" imgW="1257120" imgH="431640" progId="Equation.DSMT4">
                  <p:embed/>
                </p:oleObj>
              </mc:Choice>
              <mc:Fallback>
                <p:oleObj name="Equation" r:id="rId13" imgW="1257120" imgH="431640" progId="Equation.DSMT4">
                  <p:embed/>
                  <p:pic>
                    <p:nvPicPr>
                      <p:cNvPr id="56368" name="Object 10">
                        <a:extLst>
                          <a:ext uri="{FF2B5EF4-FFF2-40B4-BE49-F238E27FC236}">
                            <a16:creationId xmlns:a16="http://schemas.microsoft.com/office/drawing/2014/main" id="{C6230E4C-F666-4A3A-88AB-78DB7F2FD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3098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37">
            <a:extLst>
              <a:ext uri="{FF2B5EF4-FFF2-40B4-BE49-F238E27FC236}">
                <a16:creationId xmlns:a16="http://schemas.microsoft.com/office/drawing/2014/main" id="{4F6193EE-541F-40F2-8560-70189FC9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935038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3" name="Text Box 37">
            <a:extLst>
              <a:ext uri="{FF2B5EF4-FFF2-40B4-BE49-F238E27FC236}">
                <a16:creationId xmlns:a16="http://schemas.microsoft.com/office/drawing/2014/main" id="{B7127A65-CF56-4F9C-AF80-08D83F85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" y="2116931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Group 106">
            <a:extLst>
              <a:ext uri="{FF2B5EF4-FFF2-40B4-BE49-F238E27FC236}">
                <a16:creationId xmlns:a16="http://schemas.microsoft.com/office/drawing/2014/main" id="{7FAC86BA-1392-455A-9B5D-A1F481810DCF}"/>
              </a:ext>
            </a:extLst>
          </p:cNvPr>
          <p:cNvGrpSpPr>
            <a:grpSpLocks/>
          </p:cNvGrpSpPr>
          <p:nvPr/>
        </p:nvGrpSpPr>
        <p:grpSpPr bwMode="auto">
          <a:xfrm>
            <a:off x="6804248" y="3682530"/>
            <a:ext cx="2165350" cy="2867025"/>
            <a:chOff x="4181" y="872"/>
            <a:chExt cx="1364" cy="1806"/>
          </a:xfrm>
        </p:grpSpPr>
        <p:graphicFrame>
          <p:nvGraphicFramePr>
            <p:cNvPr id="37" name="Object 7">
              <a:extLst>
                <a:ext uri="{FF2B5EF4-FFF2-40B4-BE49-F238E27FC236}">
                  <a16:creationId xmlns:a16="http://schemas.microsoft.com/office/drawing/2014/main" id="{1C9DD1FA-B0F0-4B7C-BF5C-28A9FDBE5E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068324"/>
                </p:ext>
              </p:extLst>
            </p:nvPr>
          </p:nvGraphicFramePr>
          <p:xfrm>
            <a:off x="4181" y="2449"/>
            <a:ext cx="20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74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52275" name="Object 7">
                          <a:extLst>
                            <a:ext uri="{FF2B5EF4-FFF2-40B4-BE49-F238E27FC236}">
                              <a16:creationId xmlns:a16="http://schemas.microsoft.com/office/drawing/2014/main" id="{9DBECDF2-031F-40CD-A4B2-D22F343B08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2449"/>
                          <a:ext cx="20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8">
              <a:extLst>
                <a:ext uri="{FF2B5EF4-FFF2-40B4-BE49-F238E27FC236}">
                  <a16:creationId xmlns:a16="http://schemas.microsoft.com/office/drawing/2014/main" id="{208F9CA5-35B6-4C63-8EF7-E07F6FD235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912660"/>
                </p:ext>
              </p:extLst>
            </p:nvPr>
          </p:nvGraphicFramePr>
          <p:xfrm>
            <a:off x="5317" y="1972"/>
            <a:ext cx="22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75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52276" name="Object 8">
                          <a:extLst>
                            <a:ext uri="{FF2B5EF4-FFF2-40B4-BE49-F238E27FC236}">
                              <a16:creationId xmlns:a16="http://schemas.microsoft.com/office/drawing/2014/main" id="{45FEB09E-DBE9-4DFD-8E63-576C12A4F9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1972"/>
                          <a:ext cx="22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>
              <a:extLst>
                <a:ext uri="{FF2B5EF4-FFF2-40B4-BE49-F238E27FC236}">
                  <a16:creationId xmlns:a16="http://schemas.microsoft.com/office/drawing/2014/main" id="{24F27D69-840C-443A-AB12-FFCBE5E05B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881260"/>
                </p:ext>
              </p:extLst>
            </p:nvPr>
          </p:nvGraphicFramePr>
          <p:xfrm>
            <a:off x="4533" y="872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76" name="Equation" r:id="rId19" imgW="126720" imgH="126720" progId="Equation.DSMT4">
                    <p:embed/>
                  </p:oleObj>
                </mc:Choice>
                <mc:Fallback>
                  <p:oleObj name="Equation" r:id="rId19" imgW="126720" imgH="126720" progId="Equation.DSMT4">
                    <p:embed/>
                    <p:pic>
                      <p:nvPicPr>
                        <p:cNvPr id="52277" name="Object 9">
                          <a:extLst>
                            <a:ext uri="{FF2B5EF4-FFF2-40B4-BE49-F238E27FC236}">
                              <a16:creationId xmlns:a16="http://schemas.microsoft.com/office/drawing/2014/main" id="{BADFFEE2-563B-4B17-8D79-1CD03D505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872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105">
              <a:extLst>
                <a:ext uri="{FF2B5EF4-FFF2-40B4-BE49-F238E27FC236}">
                  <a16:creationId xmlns:a16="http://schemas.microsoft.com/office/drawing/2014/main" id="{37A0C709-6A8A-4574-BDB7-06A07949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890"/>
              <a:ext cx="1248" cy="1619"/>
              <a:chOff x="3288" y="845"/>
              <a:chExt cx="1248" cy="1619"/>
            </a:xfrm>
          </p:grpSpPr>
          <p:graphicFrame>
            <p:nvGraphicFramePr>
              <p:cNvPr id="41" name="Object 30">
                <a:extLst>
                  <a:ext uri="{FF2B5EF4-FFF2-40B4-BE49-F238E27FC236}">
                    <a16:creationId xmlns:a16="http://schemas.microsoft.com/office/drawing/2014/main" id="{4E42F23D-4313-4F9E-81E7-A342840D59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0056591"/>
                  </p:ext>
                </p:extLst>
              </p:nvPr>
            </p:nvGraphicFramePr>
            <p:xfrm>
              <a:off x="3631" y="1133"/>
              <a:ext cx="14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77" name="Equation" r:id="rId21" imgW="126720" imgH="164880" progId="Equation.DSMT4">
                      <p:embed/>
                    </p:oleObj>
                  </mc:Choice>
                  <mc:Fallback>
                    <p:oleObj name="Equation" r:id="rId21" imgW="126720" imgH="164880" progId="Equation.DSMT4">
                      <p:embed/>
                      <p:pic>
                        <p:nvPicPr>
                          <p:cNvPr id="52311" name="Object 30">
                            <a:extLst>
                              <a:ext uri="{FF2B5EF4-FFF2-40B4-BE49-F238E27FC236}">
                                <a16:creationId xmlns:a16="http://schemas.microsoft.com/office/drawing/2014/main" id="{352B5540-C6C5-46B7-92E2-4C71B9AE59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1" y="1133"/>
                            <a:ext cx="14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104">
                <a:extLst>
                  <a:ext uri="{FF2B5EF4-FFF2-40B4-BE49-F238E27FC236}">
                    <a16:creationId xmlns:a16="http://schemas.microsoft.com/office/drawing/2014/main" id="{6A93A481-392C-43B9-A4A9-C8874726E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8" y="845"/>
                <a:ext cx="1248" cy="1619"/>
                <a:chOff x="3243" y="845"/>
                <a:chExt cx="1248" cy="1619"/>
              </a:xfrm>
            </p:grpSpPr>
            <p:grpSp>
              <p:nvGrpSpPr>
                <p:cNvPr id="43" name="Group 70">
                  <a:extLst>
                    <a:ext uri="{FF2B5EF4-FFF2-40B4-BE49-F238E27FC236}">
                      <a16:creationId xmlns:a16="http://schemas.microsoft.com/office/drawing/2014/main" id="{F9FA453B-1225-4CC6-B9A8-816708BEDD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43" y="845"/>
                  <a:ext cx="1248" cy="1619"/>
                  <a:chOff x="3230" y="890"/>
                  <a:chExt cx="1248" cy="1619"/>
                </a:xfrm>
              </p:grpSpPr>
              <p:sp>
                <p:nvSpPr>
                  <p:cNvPr id="45" name="Line 17">
                    <a:extLst>
                      <a:ext uri="{FF2B5EF4-FFF2-40B4-BE49-F238E27FC236}">
                        <a16:creationId xmlns:a16="http://schemas.microsoft.com/office/drawing/2014/main" id="{992250C2-2308-41FF-8A46-22D417A10E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4" y="1570"/>
                    <a:ext cx="336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Line 26">
                    <a:extLst>
                      <a:ext uri="{FF2B5EF4-FFF2-40B4-BE49-F238E27FC236}">
                        <a16:creationId xmlns:a16="http://schemas.microsoft.com/office/drawing/2014/main" id="{83F2FB3D-81E7-407E-8C6D-F0F37B0C5D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50" y="1389"/>
                    <a:ext cx="0" cy="63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7" name="Group 69">
                    <a:extLst>
                      <a:ext uri="{FF2B5EF4-FFF2-40B4-BE49-F238E27FC236}">
                        <a16:creationId xmlns:a16="http://schemas.microsoft.com/office/drawing/2014/main" id="{737343B7-D316-465D-8A08-0D70905807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30" y="890"/>
                    <a:ext cx="1248" cy="1619"/>
                    <a:chOff x="3230" y="890"/>
                    <a:chExt cx="1248" cy="1619"/>
                  </a:xfrm>
                </p:grpSpPr>
                <p:graphicFrame>
                  <p:nvGraphicFramePr>
                    <p:cNvPr id="48" name="Object 32">
                      <a:extLst>
                        <a:ext uri="{FF2B5EF4-FFF2-40B4-BE49-F238E27FC236}">
                          <a16:creationId xmlns:a16="http://schemas.microsoft.com/office/drawing/2014/main" id="{369B145A-009E-4D2F-8199-CF415604EB7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33213233"/>
                        </p:ext>
                      </p:extLst>
                    </p:nvPr>
                  </p:nvGraphicFramePr>
                  <p:xfrm>
                    <a:off x="3412" y="2256"/>
                    <a:ext cx="136" cy="25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0378" name="Equation" r:id="rId23" imgW="88560" imgH="164880" progId="Equation.DSMT4">
                            <p:embed/>
                          </p:oleObj>
                        </mc:Choice>
                        <mc:Fallback>
                          <p:oleObj name="Equation" r:id="rId23" imgW="88560" imgH="164880" progId="Equation.DSMT4">
                            <p:embed/>
                            <p:pic>
                              <p:nvPicPr>
                                <p:cNvPr id="52274" name="Object 32">
                                  <a:extLst>
                                    <a:ext uri="{FF2B5EF4-FFF2-40B4-BE49-F238E27FC236}">
                                      <a16:creationId xmlns:a16="http://schemas.microsoft.com/office/drawing/2014/main" id="{CE37F76C-E7A4-45E5-B489-ECED7F60234A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12" y="2256"/>
                                  <a:ext cx="136" cy="25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9" name="Line 15">
                      <a:extLst>
                        <a:ext uri="{FF2B5EF4-FFF2-40B4-BE49-F238E27FC236}">
                          <a16:creationId xmlns:a16="http://schemas.microsoft.com/office/drawing/2014/main" id="{84FC0367-901C-459A-BFD0-8BC9DE7A399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94" y="1979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" name="Line 19">
                      <a:extLst>
                        <a:ext uri="{FF2B5EF4-FFF2-40B4-BE49-F238E27FC236}">
                          <a16:creationId xmlns:a16="http://schemas.microsoft.com/office/drawing/2014/main" id="{169EFAC5-AACC-464D-8162-FA00E6FFFF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24" y="1389"/>
                      <a:ext cx="318" cy="18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" name="Line 21">
                      <a:extLst>
                        <a:ext uri="{FF2B5EF4-FFF2-40B4-BE49-F238E27FC236}">
                          <a16:creationId xmlns:a16="http://schemas.microsoft.com/office/drawing/2014/main" id="{77F4CF90-3FCC-4051-BAB7-20E79E77B3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8" y="1979"/>
                      <a:ext cx="3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" name="Line 16">
                      <a:extLst>
                        <a:ext uri="{FF2B5EF4-FFF2-40B4-BE49-F238E27FC236}">
                          <a16:creationId xmlns:a16="http://schemas.microsoft.com/office/drawing/2014/main" id="{84F47932-DAFC-4801-9947-65197EA6AC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2" y="1389"/>
                      <a:ext cx="408" cy="60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" name="Line 24">
                      <a:extLst>
                        <a:ext uri="{FF2B5EF4-FFF2-40B4-BE49-F238E27FC236}">
                          <a16:creationId xmlns:a16="http://schemas.microsoft.com/office/drawing/2014/main" id="{C5117EA1-690F-43FC-A725-E05E733117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70" y="1975"/>
                      <a:ext cx="288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Line 25">
                      <a:extLst>
                        <a:ext uri="{FF2B5EF4-FFF2-40B4-BE49-F238E27FC236}">
                          <a16:creationId xmlns:a16="http://schemas.microsoft.com/office/drawing/2014/main" id="{B8206002-2C01-48AB-BB4C-C580BAE558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30" y="2263"/>
                      <a:ext cx="24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" name="Line 27">
                      <a:extLst>
                        <a:ext uri="{FF2B5EF4-FFF2-40B4-BE49-F238E27FC236}">
                          <a16:creationId xmlns:a16="http://schemas.microsoft.com/office/drawing/2014/main" id="{FD5BE488-6BC7-4B31-9546-C6BA8F15FE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2" y="890"/>
                      <a:ext cx="0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aphicFrame>
                  <p:nvGraphicFramePr>
                    <p:cNvPr id="56" name="Object 31">
                      <a:extLst>
                        <a:ext uri="{FF2B5EF4-FFF2-40B4-BE49-F238E27FC236}">
                          <a16:creationId xmlns:a16="http://schemas.microsoft.com/office/drawing/2014/main" id="{77E76231-58C7-4DFB-8026-A4B57B7AB0DA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67134306"/>
                        </p:ext>
                      </p:extLst>
                    </p:nvPr>
                  </p:nvGraphicFramePr>
                  <p:xfrm>
                    <a:off x="4080" y="1995"/>
                    <a:ext cx="128" cy="2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20379" name="Equation" r:id="rId25" imgW="88560" imgH="164880" progId="Equation.DSMT4">
                            <p:embed/>
                          </p:oleObj>
                        </mc:Choice>
                        <mc:Fallback>
                          <p:oleObj name="Equation" r:id="rId25" imgW="88560" imgH="164880" progId="Equation.DSMT4">
                            <p:embed/>
                            <p:pic>
                              <p:nvPicPr>
                                <p:cNvPr id="52288" name="Object 31">
                                  <a:extLst>
                                    <a:ext uri="{FF2B5EF4-FFF2-40B4-BE49-F238E27FC236}">
                                      <a16:creationId xmlns:a16="http://schemas.microsoft.com/office/drawing/2014/main" id="{079EC775-D47C-49DC-9740-22C792B694EE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80" y="1995"/>
                                  <a:ext cx="128" cy="2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57" name="Line 19">
                      <a:extLst>
                        <a:ext uri="{FF2B5EF4-FFF2-40B4-BE49-F238E27FC236}">
                          <a16:creationId xmlns:a16="http://schemas.microsoft.com/office/drawing/2014/main" id="{FD95EDB8-1A42-4C03-BFD9-CEF84E804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2" y="1389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" name="Line 26">
                      <a:extLst>
                        <a:ext uri="{FF2B5EF4-FFF2-40B4-BE49-F238E27FC236}">
                          <a16:creationId xmlns:a16="http://schemas.microsoft.com/office/drawing/2014/main" id="{728975EB-AD8F-47FC-8223-3F406107CC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1570"/>
                      <a:ext cx="0" cy="72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" name="Line 19">
                      <a:extLst>
                        <a:ext uri="{FF2B5EF4-FFF2-40B4-BE49-F238E27FC236}">
                          <a16:creationId xmlns:a16="http://schemas.microsoft.com/office/drawing/2014/main" id="{D35A725F-FF53-4D18-BFA9-DDACE4F2A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742" y="1162"/>
                      <a:ext cx="12" cy="81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4" name="Arc 24">
                  <a:extLst>
                    <a:ext uri="{FF2B5EF4-FFF2-40B4-BE49-F238E27FC236}">
                      <a16:creationId xmlns:a16="http://schemas.microsoft.com/office/drawing/2014/main" id="{729FD112-BADC-4F08-8AF7-AD3CD46F4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940128">
                  <a:off x="3673" y="1186"/>
                  <a:ext cx="227" cy="633"/>
                </a:xfrm>
                <a:custGeom>
                  <a:avLst/>
                  <a:gdLst>
                    <a:gd name="T0" fmla="*/ 0 w 25160"/>
                    <a:gd name="T1" fmla="*/ 0 h 35404"/>
                    <a:gd name="T2" fmla="*/ 0 w 25160"/>
                    <a:gd name="T3" fmla="*/ 0 h 35404"/>
                    <a:gd name="T4" fmla="*/ 0 w 25160"/>
                    <a:gd name="T5" fmla="*/ 0 h 35404"/>
                    <a:gd name="T6" fmla="*/ 0 60000 65536"/>
                    <a:gd name="T7" fmla="*/ 0 60000 65536"/>
                    <a:gd name="T8" fmla="*/ 0 60000 65536"/>
                    <a:gd name="T9" fmla="*/ 0 w 25160"/>
                    <a:gd name="T10" fmla="*/ 0 h 35404"/>
                    <a:gd name="T11" fmla="*/ 25160 w 25160"/>
                    <a:gd name="T12" fmla="*/ 35404 h 354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160" h="35404" fill="none" extrusionOk="0">
                      <a:moveTo>
                        <a:pt x="20173" y="0"/>
                      </a:moveTo>
                      <a:cubicBezTo>
                        <a:pt x="23396" y="3878"/>
                        <a:pt x="25160" y="8761"/>
                        <a:pt x="25160" y="13804"/>
                      </a:cubicBezTo>
                      <a:cubicBezTo>
                        <a:pt x="25160" y="25733"/>
                        <a:pt x="15489" y="35404"/>
                        <a:pt x="3560" y="35404"/>
                      </a:cubicBezTo>
                      <a:cubicBezTo>
                        <a:pt x="2367" y="35404"/>
                        <a:pt x="1176" y="35305"/>
                        <a:pt x="0" y="35108"/>
                      </a:cubicBezTo>
                    </a:path>
                    <a:path w="25160" h="35404" stroke="0" extrusionOk="0">
                      <a:moveTo>
                        <a:pt x="20173" y="0"/>
                      </a:moveTo>
                      <a:cubicBezTo>
                        <a:pt x="23396" y="3878"/>
                        <a:pt x="25160" y="8761"/>
                        <a:pt x="25160" y="13804"/>
                      </a:cubicBezTo>
                      <a:cubicBezTo>
                        <a:pt x="25160" y="25733"/>
                        <a:pt x="15489" y="35404"/>
                        <a:pt x="3560" y="35404"/>
                      </a:cubicBezTo>
                      <a:cubicBezTo>
                        <a:pt x="2367" y="35404"/>
                        <a:pt x="1176" y="35305"/>
                        <a:pt x="0" y="35108"/>
                      </a:cubicBezTo>
                      <a:lnTo>
                        <a:pt x="3560" y="1380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5" grpId="0" autoUpdateAnimBg="0"/>
      <p:bldP spid="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448FBD14-6A9E-4B04-BAE0-3F349086BF0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124200"/>
            <a:ext cx="1381125" cy="2159000"/>
            <a:chOff x="3936" y="1968"/>
            <a:chExt cx="870" cy="1360"/>
          </a:xfrm>
        </p:grpSpPr>
        <p:sp>
          <p:nvSpPr>
            <p:cNvPr id="12342" name="Rectangle 12">
              <a:extLst>
                <a:ext uri="{FF2B5EF4-FFF2-40B4-BE49-F238E27FC236}">
                  <a16:creationId xmlns:a16="http://schemas.microsoft.com/office/drawing/2014/main" id="{791B2D25-A1E1-4C83-B354-6E4ECE385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208"/>
              <a:ext cx="854" cy="950"/>
            </a:xfrm>
            <a:prstGeom prst="rect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3" name="Arc 13">
              <a:extLst>
                <a:ext uri="{FF2B5EF4-FFF2-40B4-BE49-F238E27FC236}">
                  <a16:creationId xmlns:a16="http://schemas.microsoft.com/office/drawing/2014/main" id="{81EC27F2-740B-446C-BC3F-5D2FC1A7B2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36" y="3145"/>
              <a:ext cx="851" cy="167"/>
            </a:xfrm>
            <a:custGeom>
              <a:avLst/>
              <a:gdLst>
                <a:gd name="T0" fmla="*/ 0 w 43200"/>
                <a:gd name="T1" fmla="*/ 0 h 22076"/>
                <a:gd name="T2" fmla="*/ 0 w 43200"/>
                <a:gd name="T3" fmla="*/ 0 h 22076"/>
                <a:gd name="T4" fmla="*/ 0 w 43200"/>
                <a:gd name="T5" fmla="*/ 0 h 2207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076"/>
                <a:gd name="T11" fmla="*/ 43200 w 43200"/>
                <a:gd name="T12" fmla="*/ 22076 h 220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076" fill="none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076" stroke="0" extrusionOk="0">
                  <a:moveTo>
                    <a:pt x="5" y="22075"/>
                  </a:moveTo>
                  <a:cubicBezTo>
                    <a:pt x="1" y="21917"/>
                    <a:pt x="0" y="2175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4" name="Arc 14">
              <a:extLst>
                <a:ext uri="{FF2B5EF4-FFF2-40B4-BE49-F238E27FC236}">
                  <a16:creationId xmlns:a16="http://schemas.microsoft.com/office/drawing/2014/main" id="{F65B290B-B833-4310-B86C-F8A7C0279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3001"/>
              <a:ext cx="861" cy="167"/>
            </a:xfrm>
            <a:custGeom>
              <a:avLst/>
              <a:gdLst>
                <a:gd name="T0" fmla="*/ 0 w 43194"/>
                <a:gd name="T1" fmla="*/ 0 h 21674"/>
                <a:gd name="T2" fmla="*/ 0 w 43194"/>
                <a:gd name="T3" fmla="*/ 0 h 21674"/>
                <a:gd name="T4" fmla="*/ 0 w 43194"/>
                <a:gd name="T5" fmla="*/ 0 h 21674"/>
                <a:gd name="T6" fmla="*/ 0 60000 65536"/>
                <a:gd name="T7" fmla="*/ 0 60000 65536"/>
                <a:gd name="T8" fmla="*/ 0 60000 65536"/>
                <a:gd name="T9" fmla="*/ 0 w 43194"/>
                <a:gd name="T10" fmla="*/ 0 h 21674"/>
                <a:gd name="T11" fmla="*/ 43194 w 43194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4" h="21674" fill="none" extrusionOk="0">
                  <a:moveTo>
                    <a:pt x="-1" y="21106"/>
                  </a:moveTo>
                  <a:cubicBezTo>
                    <a:pt x="267" y="9372"/>
                    <a:pt x="9856" y="-1"/>
                    <a:pt x="21594" y="0"/>
                  </a:cubicBezTo>
                  <a:cubicBezTo>
                    <a:pt x="33523" y="0"/>
                    <a:pt x="43194" y="9670"/>
                    <a:pt x="43194" y="21600"/>
                  </a:cubicBezTo>
                  <a:cubicBezTo>
                    <a:pt x="43194" y="21624"/>
                    <a:pt x="43193" y="21649"/>
                    <a:pt x="43193" y="21673"/>
                  </a:cubicBezTo>
                </a:path>
                <a:path w="43194" h="21674" stroke="0" extrusionOk="0">
                  <a:moveTo>
                    <a:pt x="-1" y="21106"/>
                  </a:moveTo>
                  <a:cubicBezTo>
                    <a:pt x="267" y="9372"/>
                    <a:pt x="9856" y="-1"/>
                    <a:pt x="21594" y="0"/>
                  </a:cubicBezTo>
                  <a:cubicBezTo>
                    <a:pt x="33523" y="0"/>
                    <a:pt x="43194" y="9670"/>
                    <a:pt x="43194" y="21600"/>
                  </a:cubicBezTo>
                  <a:cubicBezTo>
                    <a:pt x="43194" y="21624"/>
                    <a:pt x="43193" y="21649"/>
                    <a:pt x="43193" y="21673"/>
                  </a:cubicBezTo>
                  <a:lnTo>
                    <a:pt x="21594" y="21600"/>
                  </a:lnTo>
                  <a:close/>
                </a:path>
              </a:pathLst>
            </a:custGeom>
            <a:noFill/>
            <a:ln w="9525">
              <a:solidFill>
                <a:srgbClr val="66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5" name="Oval 15">
              <a:extLst>
                <a:ext uri="{FF2B5EF4-FFF2-40B4-BE49-F238E27FC236}">
                  <a16:creationId xmlns:a16="http://schemas.microsoft.com/office/drawing/2014/main" id="{45944BCC-E969-4FFE-AE59-6CE62575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016"/>
              <a:ext cx="851" cy="3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6" name="Line 16">
              <a:extLst>
                <a:ext uri="{FF2B5EF4-FFF2-40B4-BE49-F238E27FC236}">
                  <a16:creationId xmlns:a16="http://schemas.microsoft.com/office/drawing/2014/main" id="{6A478C5A-009A-463D-A166-A220B2625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40"/>
              <a:ext cx="139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7" name="Line 17">
              <a:extLst>
                <a:ext uri="{FF2B5EF4-FFF2-40B4-BE49-F238E27FC236}">
                  <a16:creationId xmlns:a16="http://schemas.microsoft.com/office/drawing/2014/main" id="{5D6CF212-6F3D-4205-8D69-C995702B7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8" name="Line 18">
              <a:extLst>
                <a:ext uri="{FF2B5EF4-FFF2-40B4-BE49-F238E27FC236}">
                  <a16:creationId xmlns:a16="http://schemas.microsoft.com/office/drawing/2014/main" id="{1F7DF2DF-D804-4295-9FD6-4962A027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9" y="3136"/>
              <a:ext cx="437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9" name="Line 19">
              <a:extLst>
                <a:ext uri="{FF2B5EF4-FFF2-40B4-BE49-F238E27FC236}">
                  <a16:creationId xmlns:a16="http://schemas.microsoft.com/office/drawing/2014/main" id="{63ACFC6B-5EED-4281-888D-3F28362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2160"/>
              <a:ext cx="1" cy="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48">
            <a:extLst>
              <a:ext uri="{FF2B5EF4-FFF2-40B4-BE49-F238E27FC236}">
                <a16:creationId xmlns:a16="http://schemas.microsoft.com/office/drawing/2014/main" id="{25CEACB1-FBEE-4A53-A7F2-694F6E7EF56C}"/>
              </a:ext>
            </a:extLst>
          </p:cNvPr>
          <p:cNvGrpSpPr>
            <a:grpSpLocks/>
          </p:cNvGrpSpPr>
          <p:nvPr/>
        </p:nvGrpSpPr>
        <p:grpSpPr bwMode="auto">
          <a:xfrm>
            <a:off x="4736157" y="2909808"/>
            <a:ext cx="3724275" cy="2660650"/>
            <a:chOff x="4615" y="-572"/>
            <a:chExt cx="2346" cy="1676"/>
          </a:xfrm>
        </p:grpSpPr>
        <p:sp>
          <p:nvSpPr>
            <p:cNvPr id="12339" name="AutoShape 49">
              <a:extLst>
                <a:ext uri="{FF2B5EF4-FFF2-40B4-BE49-F238E27FC236}">
                  <a16:creationId xmlns:a16="http://schemas.microsoft.com/office/drawing/2014/main" id="{9888146D-F55E-41EF-91D6-C4B2379F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-572"/>
              <a:ext cx="1872" cy="672"/>
            </a:xfrm>
            <a:prstGeom prst="parallelogram">
              <a:avLst>
                <a:gd name="adj" fmla="val 69643"/>
              </a:avLst>
            </a:prstGeom>
            <a:solidFill>
              <a:srgbClr val="00B0F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40" name="Line 50">
              <a:extLst>
                <a:ext uri="{FF2B5EF4-FFF2-40B4-BE49-F238E27FC236}">
                  <a16:creationId xmlns:a16="http://schemas.microsoft.com/office/drawing/2014/main" id="{D109C2EA-B4BA-472C-850E-99510EE3A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5" y="912"/>
              <a:ext cx="1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5E32717E-0C3E-4023-A5F3-515F8D0D70B4}"/>
              </a:ext>
            </a:extLst>
          </p:cNvPr>
          <p:cNvGrpSpPr>
            <a:grpSpLocks/>
          </p:cNvGrpSpPr>
          <p:nvPr/>
        </p:nvGrpSpPr>
        <p:grpSpPr bwMode="auto">
          <a:xfrm>
            <a:off x="6365879" y="2576513"/>
            <a:ext cx="2043113" cy="3422651"/>
            <a:chOff x="3818" y="519"/>
            <a:chExt cx="1287" cy="2156"/>
          </a:xfrm>
        </p:grpSpPr>
        <p:graphicFrame>
          <p:nvGraphicFramePr>
            <p:cNvPr id="12306" name="Object 3">
              <a:extLst>
                <a:ext uri="{FF2B5EF4-FFF2-40B4-BE49-F238E27FC236}">
                  <a16:creationId xmlns:a16="http://schemas.microsoft.com/office/drawing/2014/main" id="{F04150D4-C919-40AF-BB4D-935345839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76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84" name="Equation" r:id="rId3" imgW="215640" imgH="241200" progId="Equation.3">
                    <p:embed/>
                  </p:oleObj>
                </mc:Choice>
                <mc:Fallback>
                  <p:oleObj name="Equation" r:id="rId3" imgW="215640" imgH="241200" progId="Equation.3">
                    <p:embed/>
                    <p:pic>
                      <p:nvPicPr>
                        <p:cNvPr id="12306" name="Object 3">
                          <a:extLst>
                            <a:ext uri="{FF2B5EF4-FFF2-40B4-BE49-F238E27FC236}">
                              <a16:creationId xmlns:a16="http://schemas.microsoft.com/office/drawing/2014/main" id="{F04150D4-C919-40AF-BB4D-9353458396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76"/>
                          <a:ext cx="12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50" name="Group 4">
              <a:extLst>
                <a:ext uri="{FF2B5EF4-FFF2-40B4-BE49-F238E27FC236}">
                  <a16:creationId xmlns:a16="http://schemas.microsoft.com/office/drawing/2014/main" id="{568D56E2-EDDB-4232-9BFD-0DAFABF96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8" y="519"/>
              <a:ext cx="1287" cy="2156"/>
              <a:chOff x="3818" y="519"/>
              <a:chExt cx="1287" cy="2156"/>
            </a:xfrm>
          </p:grpSpPr>
          <p:sp>
            <p:nvSpPr>
              <p:cNvPr id="12351" name="Line 5">
                <a:extLst>
                  <a:ext uri="{FF2B5EF4-FFF2-40B4-BE49-F238E27FC236}">
                    <a16:creationId xmlns:a16="http://schemas.microsoft.com/office/drawing/2014/main" id="{396FA624-5105-4942-AE5C-6458D1791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7" y="202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2" name="Line 6">
                <a:extLst>
                  <a:ext uri="{FF2B5EF4-FFF2-40B4-BE49-F238E27FC236}">
                    <a16:creationId xmlns:a16="http://schemas.microsoft.com/office/drawing/2014/main" id="{E2F92C45-6094-4BF3-BD4B-08592336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6" y="576"/>
                <a:ext cx="0" cy="14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53" name="Line 7">
                <a:extLst>
                  <a:ext uri="{FF2B5EF4-FFF2-40B4-BE49-F238E27FC236}">
                    <a16:creationId xmlns:a16="http://schemas.microsoft.com/office/drawing/2014/main" id="{5A771940-4D89-4A5B-8AA1-456AFD41E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9" y="2027"/>
                <a:ext cx="347" cy="4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307" name="Object 8">
                <a:extLst>
                  <a:ext uri="{FF2B5EF4-FFF2-40B4-BE49-F238E27FC236}">
                    <a16:creationId xmlns:a16="http://schemas.microsoft.com/office/drawing/2014/main" id="{6D3107EC-41C9-4167-8ED0-4454996436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459854"/>
                  </p:ext>
                </p:extLst>
              </p:nvPr>
            </p:nvGraphicFramePr>
            <p:xfrm>
              <a:off x="3818" y="2436"/>
              <a:ext cx="21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685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12307" name="Object 8">
                            <a:extLst>
                              <a:ext uri="{FF2B5EF4-FFF2-40B4-BE49-F238E27FC236}">
                                <a16:creationId xmlns:a16="http://schemas.microsoft.com/office/drawing/2014/main" id="{6D3107EC-41C9-4167-8ED0-4454996436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8" y="2436"/>
                            <a:ext cx="218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9">
                <a:extLst>
                  <a:ext uri="{FF2B5EF4-FFF2-40B4-BE49-F238E27FC236}">
                    <a16:creationId xmlns:a16="http://schemas.microsoft.com/office/drawing/2014/main" id="{F9825ECA-26D1-466B-B52D-CA490DFB8D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9137626"/>
                  </p:ext>
                </p:extLst>
              </p:nvPr>
            </p:nvGraphicFramePr>
            <p:xfrm>
              <a:off x="4888" y="1908"/>
              <a:ext cx="217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686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12308" name="Object 9">
                            <a:extLst>
                              <a:ext uri="{FF2B5EF4-FFF2-40B4-BE49-F238E27FC236}">
                                <a16:creationId xmlns:a16="http://schemas.microsoft.com/office/drawing/2014/main" id="{F9825ECA-26D1-466B-B52D-CA490DFB8D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1908"/>
                            <a:ext cx="217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9" name="Object 10">
                <a:extLst>
                  <a:ext uri="{FF2B5EF4-FFF2-40B4-BE49-F238E27FC236}">
                    <a16:creationId xmlns:a16="http://schemas.microsoft.com/office/drawing/2014/main" id="{28C8B10A-8C2A-47BB-87CB-8F0166F5D1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6387224"/>
                  </p:ext>
                </p:extLst>
              </p:nvPr>
            </p:nvGraphicFramePr>
            <p:xfrm>
              <a:off x="3962" y="519"/>
              <a:ext cx="21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687" name="Equation" r:id="rId9" imgW="126720" imgH="126720" progId="Equation.DSMT4">
                      <p:embed/>
                    </p:oleObj>
                  </mc:Choice>
                  <mc:Fallback>
                    <p:oleObj name="Equation" r:id="rId9" imgW="126720" imgH="126720" progId="Equation.DSMT4">
                      <p:embed/>
                      <p:pic>
                        <p:nvPicPr>
                          <p:cNvPr id="12309" name="Object 10">
                            <a:extLst>
                              <a:ext uri="{FF2B5EF4-FFF2-40B4-BE49-F238E27FC236}">
                                <a16:creationId xmlns:a16="http://schemas.microsoft.com/office/drawing/2014/main" id="{28C8B10A-8C2A-47BB-87CB-8F0166F5D1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2" y="519"/>
                            <a:ext cx="21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564" name="Freeform 20">
            <a:extLst>
              <a:ext uri="{FF2B5EF4-FFF2-40B4-BE49-F238E27FC236}">
                <a16:creationId xmlns:a16="http://schemas.microsoft.com/office/drawing/2014/main" id="{BC172DFC-D975-49EC-9A00-415439E47764}"/>
              </a:ext>
            </a:extLst>
          </p:cNvPr>
          <p:cNvSpPr>
            <a:spLocks/>
          </p:cNvSpPr>
          <p:nvPr/>
        </p:nvSpPr>
        <p:spPr bwMode="auto">
          <a:xfrm>
            <a:off x="6934200" y="3403600"/>
            <a:ext cx="838200" cy="2374900"/>
          </a:xfrm>
          <a:custGeom>
            <a:avLst/>
            <a:gdLst>
              <a:gd name="T0" fmla="*/ 1330642282 w 528"/>
              <a:gd name="T1" fmla="*/ 1344989779 h 1488"/>
              <a:gd name="T2" fmla="*/ 1330642282 w 528"/>
              <a:gd name="T3" fmla="*/ 2147483647 h 1488"/>
              <a:gd name="T4" fmla="*/ 0 w 528"/>
              <a:gd name="T5" fmla="*/ 2147483647 h 1488"/>
              <a:gd name="T6" fmla="*/ 0 w 528"/>
              <a:gd name="T7" fmla="*/ 0 h 1488"/>
              <a:gd name="T8" fmla="*/ 1330642282 w 528"/>
              <a:gd name="T9" fmla="*/ 1344989779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88"/>
              <a:gd name="T17" fmla="*/ 528 w 528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88">
                <a:moveTo>
                  <a:pt x="528" y="528"/>
                </a:moveTo>
                <a:lnTo>
                  <a:pt x="528" y="1488"/>
                </a:lnTo>
                <a:lnTo>
                  <a:pt x="0" y="960"/>
                </a:lnTo>
                <a:lnTo>
                  <a:pt x="0" y="0"/>
                </a:lnTo>
                <a:lnTo>
                  <a:pt x="528" y="528"/>
                </a:lnTo>
                <a:close/>
              </a:path>
            </a:pathLst>
          </a:custGeom>
          <a:solidFill>
            <a:srgbClr val="FF99FF">
              <a:alpha val="50195"/>
            </a:srgbClr>
          </a:solidFill>
          <a:ln>
            <a:noFill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13" name="Rectangle 21">
            <a:extLst>
              <a:ext uri="{FF2B5EF4-FFF2-40B4-BE49-F238E27FC236}">
                <a16:creationId xmlns:a16="http://schemas.microsoft.com/office/drawing/2014/main" id="{DDC4D154-DC19-424C-805A-CAA91AA2F4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215" y="394495"/>
            <a:ext cx="5319713" cy="703262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利用柱面坐标计算三重积分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8566" name="Object 22">
            <a:extLst>
              <a:ext uri="{FF2B5EF4-FFF2-40B4-BE49-F238E27FC236}">
                <a16:creationId xmlns:a16="http://schemas.microsoft.com/office/drawing/2014/main" id="{61202CAD-3CAB-4904-BBD5-180A66D9A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846074"/>
              </p:ext>
            </p:extLst>
          </p:nvPr>
        </p:nvGraphicFramePr>
        <p:xfrm>
          <a:off x="714604" y="1022597"/>
          <a:ext cx="7745828" cy="53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88" name="Equation" r:id="rId11" imgW="3314520" imgH="228600" progId="Equation.DSMT4">
                  <p:embed/>
                </p:oleObj>
              </mc:Choice>
              <mc:Fallback>
                <p:oleObj name="Equation" r:id="rId11" imgW="3314520" imgH="228600" progId="Equation.DSMT4">
                  <p:embed/>
                  <p:pic>
                    <p:nvPicPr>
                      <p:cNvPr id="108566" name="Object 22">
                        <a:extLst>
                          <a:ext uri="{FF2B5EF4-FFF2-40B4-BE49-F238E27FC236}">
                            <a16:creationId xmlns:a16="http://schemas.microsoft.com/office/drawing/2014/main" id="{61202CAD-3CAB-4904-BBD5-180A66D9A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04" y="1022597"/>
                        <a:ext cx="7745828" cy="534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9" name="Text Box 25">
            <a:extLst>
              <a:ext uri="{FF2B5EF4-FFF2-40B4-BE49-F238E27FC236}">
                <a16:creationId xmlns:a16="http://schemas.microsoft.com/office/drawing/2014/main" id="{0C0B114F-664C-4E3A-A295-04DC642B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4410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就称为点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柱面坐标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8570" name="Object 26">
            <a:extLst>
              <a:ext uri="{FF2B5EF4-FFF2-40B4-BE49-F238E27FC236}">
                <a16:creationId xmlns:a16="http://schemas.microsoft.com/office/drawing/2014/main" id="{B2E7AE6F-A005-4F49-83AE-5AA6AF96C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42688"/>
              </p:ext>
            </p:extLst>
          </p:nvPr>
        </p:nvGraphicFramePr>
        <p:xfrm>
          <a:off x="3276600" y="2276475"/>
          <a:ext cx="20875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89" name="Equation" r:id="rId13" imgW="965160" imgH="711000" progId="Equation.DSMT4">
                  <p:embed/>
                </p:oleObj>
              </mc:Choice>
              <mc:Fallback>
                <p:oleObj name="Equation" r:id="rId13" imgW="965160" imgH="711000" progId="Equation.DSMT4">
                  <p:embed/>
                  <p:pic>
                    <p:nvPicPr>
                      <p:cNvPr id="108570" name="Object 26">
                        <a:extLst>
                          <a:ext uri="{FF2B5EF4-FFF2-40B4-BE49-F238E27FC236}">
                            <a16:creationId xmlns:a16="http://schemas.microsoft.com/office/drawing/2014/main" id="{B2E7AE6F-A005-4F49-83AE-5AA6AF96C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475"/>
                        <a:ext cx="20875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1" name="Object 27">
            <a:extLst>
              <a:ext uri="{FF2B5EF4-FFF2-40B4-BE49-F238E27FC236}">
                <a16:creationId xmlns:a16="http://schemas.microsoft.com/office/drawing/2014/main" id="{33D881CD-71E6-4E87-9EE6-292D8245F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19624"/>
              </p:ext>
            </p:extLst>
          </p:nvPr>
        </p:nvGraphicFramePr>
        <p:xfrm>
          <a:off x="1331913" y="2781300"/>
          <a:ext cx="1703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0" name="Equation" r:id="rId15" imgW="660240" imgH="203040" progId="Equation.DSMT4">
                  <p:embed/>
                </p:oleObj>
              </mc:Choice>
              <mc:Fallback>
                <p:oleObj name="Equation" r:id="rId15" imgW="660240" imgH="203040" progId="Equation.DSMT4">
                  <p:embed/>
                  <p:pic>
                    <p:nvPicPr>
                      <p:cNvPr id="108571" name="Object 27">
                        <a:extLst>
                          <a:ext uri="{FF2B5EF4-FFF2-40B4-BE49-F238E27FC236}">
                            <a16:creationId xmlns:a16="http://schemas.microsoft.com/office/drawing/2014/main" id="{33D881CD-71E6-4E87-9EE6-292D8245F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1703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2" name="Object 28">
            <a:extLst>
              <a:ext uri="{FF2B5EF4-FFF2-40B4-BE49-F238E27FC236}">
                <a16:creationId xmlns:a16="http://schemas.microsoft.com/office/drawing/2014/main" id="{461C7901-6E97-4629-9E89-7E424B12A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07637"/>
              </p:ext>
            </p:extLst>
          </p:nvPr>
        </p:nvGraphicFramePr>
        <p:xfrm>
          <a:off x="1356493" y="3299633"/>
          <a:ext cx="921464" cy="34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1" name="Equation" r:id="rId17" imgW="342720" imgH="126720" progId="Equation.DSMT4">
                  <p:embed/>
                </p:oleObj>
              </mc:Choice>
              <mc:Fallback>
                <p:oleObj name="Equation" r:id="rId17" imgW="342720" imgH="126720" progId="Equation.DSMT4">
                  <p:embed/>
                  <p:pic>
                    <p:nvPicPr>
                      <p:cNvPr id="108572" name="Object 28">
                        <a:extLst>
                          <a:ext uri="{FF2B5EF4-FFF2-40B4-BE49-F238E27FC236}">
                            <a16:creationId xmlns:a16="http://schemas.microsoft.com/office/drawing/2014/main" id="{461C7901-6E97-4629-9E89-7E424B12A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493" y="3299633"/>
                        <a:ext cx="921464" cy="34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3" name="Object 29">
            <a:extLst>
              <a:ext uri="{FF2B5EF4-FFF2-40B4-BE49-F238E27FC236}">
                <a16:creationId xmlns:a16="http://schemas.microsoft.com/office/drawing/2014/main" id="{2953532A-9FA7-4215-94D4-4752D15DE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80369"/>
              </p:ext>
            </p:extLst>
          </p:nvPr>
        </p:nvGraphicFramePr>
        <p:xfrm>
          <a:off x="1330325" y="2350541"/>
          <a:ext cx="1739473" cy="46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2" name="Equation" r:id="rId19" imgW="672840" imgH="177480" progId="Equation.DSMT4">
                  <p:embed/>
                </p:oleObj>
              </mc:Choice>
              <mc:Fallback>
                <p:oleObj name="Equation" r:id="rId19" imgW="672840" imgH="177480" progId="Equation.DSMT4">
                  <p:embed/>
                  <p:pic>
                    <p:nvPicPr>
                      <p:cNvPr id="108573" name="Object 29">
                        <a:extLst>
                          <a:ext uri="{FF2B5EF4-FFF2-40B4-BE49-F238E27FC236}">
                            <a16:creationId xmlns:a16="http://schemas.microsoft.com/office/drawing/2014/main" id="{2953532A-9FA7-4215-94D4-4752D15DE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350541"/>
                        <a:ext cx="1739473" cy="460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4" name="AutoShape 30">
            <a:extLst>
              <a:ext uri="{FF2B5EF4-FFF2-40B4-BE49-F238E27FC236}">
                <a16:creationId xmlns:a16="http://schemas.microsoft.com/office/drawing/2014/main" id="{30F1A68F-D7B2-4B4C-A16E-84E50CDADAF7}"/>
              </a:ext>
            </a:extLst>
          </p:cNvPr>
          <p:cNvSpPr>
            <a:spLocks/>
          </p:cNvSpPr>
          <p:nvPr/>
        </p:nvSpPr>
        <p:spPr bwMode="auto">
          <a:xfrm>
            <a:off x="1143000" y="2438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D8F39F7B-193E-43EE-8882-A8CB1782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158353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直角坐标与柱面坐标的关系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8576" name="Object 32">
            <a:extLst>
              <a:ext uri="{FF2B5EF4-FFF2-40B4-BE49-F238E27FC236}">
                <a16:creationId xmlns:a16="http://schemas.microsoft.com/office/drawing/2014/main" id="{DD0DAB3E-625E-46F8-8DE5-6FF40467A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76674"/>
              </p:ext>
            </p:extLst>
          </p:nvPr>
        </p:nvGraphicFramePr>
        <p:xfrm>
          <a:off x="1435100" y="4437063"/>
          <a:ext cx="1374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3" name="Equation" r:id="rId21" imgW="545760" imgH="203040" progId="Equation.DSMT4">
                  <p:embed/>
                </p:oleObj>
              </mc:Choice>
              <mc:Fallback>
                <p:oleObj name="Equation" r:id="rId21" imgW="545760" imgH="203040" progId="Equation.DSMT4">
                  <p:embed/>
                  <p:pic>
                    <p:nvPicPr>
                      <p:cNvPr id="108576" name="Object 32">
                        <a:extLst>
                          <a:ext uri="{FF2B5EF4-FFF2-40B4-BE49-F238E27FC236}">
                            <a16:creationId xmlns:a16="http://schemas.microsoft.com/office/drawing/2014/main" id="{DD0DAB3E-625E-46F8-8DE5-6FF40467A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437063"/>
                        <a:ext cx="1374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7" name="Text Box 33">
            <a:extLst>
              <a:ext uri="{FF2B5EF4-FFF2-40B4-BE49-F238E27FC236}">
                <a16:creationId xmlns:a16="http://schemas.microsoft.com/office/drawing/2014/main" id="{CB617CAF-DB16-4074-99F8-1B7B6EB1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坐标面分别为</a:t>
            </a:r>
          </a:p>
        </p:txBody>
      </p:sp>
      <p:sp>
        <p:nvSpPr>
          <p:cNvPr id="108578" name="AutoShape 34">
            <a:extLst>
              <a:ext uri="{FF2B5EF4-FFF2-40B4-BE49-F238E27FC236}">
                <a16:creationId xmlns:a16="http://schemas.microsoft.com/office/drawing/2014/main" id="{7C2BE1E2-B7B4-49A2-A7E3-3A740B62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0692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79" name="Text Box 35">
            <a:extLst>
              <a:ext uri="{FF2B5EF4-FFF2-40B4-BE49-F238E27FC236}">
                <a16:creationId xmlns:a16="http://schemas.microsoft.com/office/drawing/2014/main" id="{7901EFFE-1B29-4FD4-8EB7-A5E804CA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989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圆柱面</a:t>
            </a:r>
          </a:p>
        </p:txBody>
      </p:sp>
      <p:graphicFrame>
        <p:nvGraphicFramePr>
          <p:cNvPr id="108580" name="Object 36">
            <a:extLst>
              <a:ext uri="{FF2B5EF4-FFF2-40B4-BE49-F238E27FC236}">
                <a16:creationId xmlns:a16="http://schemas.microsoft.com/office/drawing/2014/main" id="{65881C1B-4FD2-472D-ACA5-3BCB84F1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28423"/>
              </p:ext>
            </p:extLst>
          </p:nvPr>
        </p:nvGraphicFramePr>
        <p:xfrm>
          <a:off x="1403648" y="5056188"/>
          <a:ext cx="1482936" cy="52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4" name="Equation" r:id="rId23" imgW="571320" imgH="203040" progId="Equation.DSMT4">
                  <p:embed/>
                </p:oleObj>
              </mc:Choice>
              <mc:Fallback>
                <p:oleObj name="Equation" r:id="rId23" imgW="571320" imgH="203040" progId="Equation.DSMT4">
                  <p:embed/>
                  <p:pic>
                    <p:nvPicPr>
                      <p:cNvPr id="108580" name="Object 36">
                        <a:extLst>
                          <a:ext uri="{FF2B5EF4-FFF2-40B4-BE49-F238E27FC236}">
                            <a16:creationId xmlns:a16="http://schemas.microsoft.com/office/drawing/2014/main" id="{65881C1B-4FD2-472D-ACA5-3BCB84F1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056188"/>
                        <a:ext cx="1482936" cy="527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81" name="AutoShape 37">
            <a:extLst>
              <a:ext uri="{FF2B5EF4-FFF2-40B4-BE49-F238E27FC236}">
                <a16:creationId xmlns:a16="http://schemas.microsoft.com/office/drawing/2014/main" id="{DB505F47-15FC-4794-B9F7-660BBBC5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197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82" name="Text Box 38">
            <a:extLst>
              <a:ext uri="{FF2B5EF4-FFF2-40B4-BE49-F238E27FC236}">
                <a16:creationId xmlns:a16="http://schemas.microsoft.com/office/drawing/2014/main" id="{40E848D9-70FB-42FB-9480-4EE3EF9F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半平面</a:t>
            </a:r>
          </a:p>
        </p:txBody>
      </p:sp>
      <p:graphicFrame>
        <p:nvGraphicFramePr>
          <p:cNvPr id="108583" name="Object 39">
            <a:extLst>
              <a:ext uri="{FF2B5EF4-FFF2-40B4-BE49-F238E27FC236}">
                <a16:creationId xmlns:a16="http://schemas.microsoft.com/office/drawing/2014/main" id="{EE57DD21-5A46-4F3D-A207-42C678187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90781"/>
              </p:ext>
            </p:extLst>
          </p:nvPr>
        </p:nvGraphicFramePr>
        <p:xfrm>
          <a:off x="1435498" y="5634831"/>
          <a:ext cx="140573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5" name="Equation" r:id="rId25" imgW="558720" imgH="203040" progId="Equation.DSMT4">
                  <p:embed/>
                </p:oleObj>
              </mc:Choice>
              <mc:Fallback>
                <p:oleObj name="Equation" r:id="rId25" imgW="558720" imgH="203040" progId="Equation.DSMT4">
                  <p:embed/>
                  <p:pic>
                    <p:nvPicPr>
                      <p:cNvPr id="108583" name="Object 39">
                        <a:extLst>
                          <a:ext uri="{FF2B5EF4-FFF2-40B4-BE49-F238E27FC236}">
                            <a16:creationId xmlns:a16="http://schemas.microsoft.com/office/drawing/2014/main" id="{EE57DD21-5A46-4F3D-A207-42C678187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98" y="5634831"/>
                        <a:ext cx="1405731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84" name="AutoShape 40">
            <a:extLst>
              <a:ext uri="{FF2B5EF4-FFF2-40B4-BE49-F238E27FC236}">
                <a16:creationId xmlns:a16="http://schemas.microsoft.com/office/drawing/2014/main" id="{6EF947B8-9E25-4C18-B253-9068DA1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912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85" name="Text Box 41">
            <a:extLst>
              <a:ext uri="{FF2B5EF4-FFF2-40B4-BE49-F238E27FC236}">
                <a16:creationId xmlns:a16="http://schemas.microsoft.com/office/drawing/2014/main" id="{0EB2D2F2-774A-4E48-BE4C-91B9F940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576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平面</a:t>
            </a:r>
          </a:p>
        </p:txBody>
      </p:sp>
      <p:graphicFrame>
        <p:nvGraphicFramePr>
          <p:cNvPr id="108586" name="Object 42">
            <a:extLst>
              <a:ext uri="{FF2B5EF4-FFF2-40B4-BE49-F238E27FC236}">
                <a16:creationId xmlns:a16="http://schemas.microsoft.com/office/drawing/2014/main" id="{ED81375A-7094-40C4-AAEF-0FF0EF448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85135"/>
              </p:ext>
            </p:extLst>
          </p:nvPr>
        </p:nvGraphicFramePr>
        <p:xfrm>
          <a:off x="6670675" y="4838700"/>
          <a:ext cx="26511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6"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108586" name="Object 42">
                        <a:extLst>
                          <a:ext uri="{FF2B5EF4-FFF2-40B4-BE49-F238E27FC236}">
                            <a16:creationId xmlns:a16="http://schemas.microsoft.com/office/drawing/2014/main" id="{ED81375A-7094-40C4-AAEF-0FF0EF448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4838700"/>
                        <a:ext cx="26511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>
            <a:extLst>
              <a:ext uri="{FF2B5EF4-FFF2-40B4-BE49-F238E27FC236}">
                <a16:creationId xmlns:a16="http://schemas.microsoft.com/office/drawing/2014/main" id="{94218FD7-3418-4FE0-97C5-B8867FEB1945}"/>
              </a:ext>
            </a:extLst>
          </p:cNvPr>
          <p:cNvGrpSpPr>
            <a:grpSpLocks/>
          </p:cNvGrpSpPr>
          <p:nvPr/>
        </p:nvGrpSpPr>
        <p:grpSpPr bwMode="auto">
          <a:xfrm>
            <a:off x="6727844" y="5073661"/>
            <a:ext cx="352426" cy="454026"/>
            <a:chOff x="4238" y="3196"/>
            <a:chExt cx="222" cy="286"/>
          </a:xfrm>
        </p:grpSpPr>
        <p:graphicFrame>
          <p:nvGraphicFramePr>
            <p:cNvPr id="12305" name="Object 44">
              <a:extLst>
                <a:ext uri="{FF2B5EF4-FFF2-40B4-BE49-F238E27FC236}">
                  <a16:creationId xmlns:a16="http://schemas.microsoft.com/office/drawing/2014/main" id="{57070F2E-CFD3-4EE8-9A03-91191B4609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746076"/>
                </p:ext>
              </p:extLst>
            </p:nvPr>
          </p:nvGraphicFramePr>
          <p:xfrm>
            <a:off x="4238" y="3223"/>
            <a:ext cx="1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97" name="Equation" r:id="rId29" imgW="126720" imgH="177480" progId="Equation.DSMT4">
                    <p:embed/>
                  </p:oleObj>
                </mc:Choice>
                <mc:Fallback>
                  <p:oleObj name="Equation" r:id="rId29" imgW="126720" imgH="177480" progId="Equation.DSMT4">
                    <p:embed/>
                    <p:pic>
                      <p:nvPicPr>
                        <p:cNvPr id="12305" name="Object 44">
                          <a:extLst>
                            <a:ext uri="{FF2B5EF4-FFF2-40B4-BE49-F238E27FC236}">
                              <a16:creationId xmlns:a16="http://schemas.microsoft.com/office/drawing/2014/main" id="{57070F2E-CFD3-4EE8-9A03-91191B4609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3223"/>
                          <a:ext cx="1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1" name="Freeform 45">
              <a:extLst>
                <a:ext uri="{FF2B5EF4-FFF2-40B4-BE49-F238E27FC236}">
                  <a16:creationId xmlns:a16="http://schemas.microsoft.com/office/drawing/2014/main" id="{AD04DBAC-2232-486E-B465-BE16817B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3196"/>
              <a:ext cx="131" cy="43"/>
            </a:xfrm>
            <a:custGeom>
              <a:avLst/>
              <a:gdLst>
                <a:gd name="T0" fmla="*/ 0 w 144"/>
                <a:gd name="T1" fmla="*/ 0 h 48"/>
                <a:gd name="T2" fmla="*/ 40 w 144"/>
                <a:gd name="T3" fmla="*/ 39 h 48"/>
                <a:gd name="T4" fmla="*/ 119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8" y="8"/>
                    <a:pt x="14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8590" name="Object 46">
            <a:extLst>
              <a:ext uri="{FF2B5EF4-FFF2-40B4-BE49-F238E27FC236}">
                <a16:creationId xmlns:a16="http://schemas.microsoft.com/office/drawing/2014/main" id="{22E27132-2493-4628-BE2D-A2FF9C797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449865"/>
              </p:ext>
            </p:extLst>
          </p:nvPr>
        </p:nvGraphicFramePr>
        <p:xfrm>
          <a:off x="6633917" y="3256698"/>
          <a:ext cx="285751" cy="29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98" name="Equation" r:id="rId31" imgW="126720" imgH="126720" progId="Equation.DSMT4">
                  <p:embed/>
                </p:oleObj>
              </mc:Choice>
              <mc:Fallback>
                <p:oleObj name="Equation" r:id="rId31" imgW="126720" imgH="126720" progId="Equation.DSMT4">
                  <p:embed/>
                  <p:pic>
                    <p:nvPicPr>
                      <p:cNvPr id="108590" name="Object 46">
                        <a:extLst>
                          <a:ext uri="{FF2B5EF4-FFF2-40B4-BE49-F238E27FC236}">
                            <a16:creationId xmlns:a16="http://schemas.microsoft.com/office/drawing/2014/main" id="{22E27132-2493-4628-BE2D-A2FF9C797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917" y="3256698"/>
                        <a:ext cx="285751" cy="293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1" name="Line 47">
            <a:extLst>
              <a:ext uri="{FF2B5EF4-FFF2-40B4-BE49-F238E27FC236}">
                <a16:creationId xmlns:a16="http://schemas.microsoft.com/office/drawing/2014/main" id="{D7114C26-2A20-4C71-A205-8BF651226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3429000"/>
            <a:ext cx="287337" cy="2873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595" name="Line 51">
            <a:extLst>
              <a:ext uri="{FF2B5EF4-FFF2-40B4-BE49-F238E27FC236}">
                <a16:creationId xmlns:a16="http://schemas.microsoft.com/office/drawing/2014/main" id="{E2E234E9-7C22-4F56-9A24-CDA8E6C70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4970463"/>
            <a:ext cx="280987" cy="280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52">
            <a:extLst>
              <a:ext uri="{FF2B5EF4-FFF2-40B4-BE49-F238E27FC236}">
                <a16:creationId xmlns:a16="http://schemas.microsoft.com/office/drawing/2014/main" id="{0D6B8477-3527-4AC7-BA60-B4E8199D18F5}"/>
              </a:ext>
            </a:extLst>
          </p:cNvPr>
          <p:cNvGrpSpPr>
            <a:grpSpLocks/>
          </p:cNvGrpSpPr>
          <p:nvPr/>
        </p:nvGrpSpPr>
        <p:grpSpPr bwMode="auto">
          <a:xfrm>
            <a:off x="7213602" y="3352808"/>
            <a:ext cx="1808163" cy="425451"/>
            <a:chOff x="4544" y="2112"/>
            <a:chExt cx="1139" cy="268"/>
          </a:xfrm>
        </p:grpSpPr>
        <p:graphicFrame>
          <p:nvGraphicFramePr>
            <p:cNvPr id="12304" name="Object 53">
              <a:extLst>
                <a:ext uri="{FF2B5EF4-FFF2-40B4-BE49-F238E27FC236}">
                  <a16:creationId xmlns:a16="http://schemas.microsoft.com/office/drawing/2014/main" id="{27F32E76-BEAF-424F-8466-7C88F96DE2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416847"/>
                </p:ext>
              </p:extLst>
            </p:nvPr>
          </p:nvGraphicFramePr>
          <p:xfrm>
            <a:off x="4811" y="2112"/>
            <a:ext cx="8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99" name="Equation" r:id="rId33" imgW="660240" imgH="203040" progId="Equation.DSMT4">
                    <p:embed/>
                  </p:oleObj>
                </mc:Choice>
                <mc:Fallback>
                  <p:oleObj name="Equation" r:id="rId33" imgW="660240" imgH="203040" progId="Equation.DSMT4">
                    <p:embed/>
                    <p:pic>
                      <p:nvPicPr>
                        <p:cNvPr id="12304" name="Object 53">
                          <a:extLst>
                            <a:ext uri="{FF2B5EF4-FFF2-40B4-BE49-F238E27FC236}">
                              <a16:creationId xmlns:a16="http://schemas.microsoft.com/office/drawing/2014/main" id="{27F32E76-BEAF-424F-8466-7C88F96DE2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112"/>
                          <a:ext cx="87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8" name="Oval 54">
              <a:extLst>
                <a:ext uri="{FF2B5EF4-FFF2-40B4-BE49-F238E27FC236}">
                  <a16:creationId xmlns:a16="http://schemas.microsoft.com/office/drawing/2014/main" id="{EF4A4876-F594-4C37-B472-E04583C8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30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8599" name="Object 55">
            <a:extLst>
              <a:ext uri="{FF2B5EF4-FFF2-40B4-BE49-F238E27FC236}">
                <a16:creationId xmlns:a16="http://schemas.microsoft.com/office/drawing/2014/main" id="{FFDA46A5-069D-49EE-AE9D-73A28AA1C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17281"/>
              </p:ext>
            </p:extLst>
          </p:nvPr>
        </p:nvGraphicFramePr>
        <p:xfrm>
          <a:off x="6948488" y="5445125"/>
          <a:ext cx="342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00" name="Equation" r:id="rId35" imgW="114120" imgH="126720" progId="Equation.DSMT4">
                  <p:embed/>
                </p:oleObj>
              </mc:Choice>
              <mc:Fallback>
                <p:oleObj name="Equation" r:id="rId35" imgW="114120" imgH="126720" progId="Equation.DSMT4">
                  <p:embed/>
                  <p:pic>
                    <p:nvPicPr>
                      <p:cNvPr id="108599" name="Object 55">
                        <a:extLst>
                          <a:ext uri="{FF2B5EF4-FFF2-40B4-BE49-F238E27FC236}">
                            <a16:creationId xmlns:a16="http://schemas.microsoft.com/office/drawing/2014/main" id="{FFDA46A5-069D-49EE-AE9D-73A28AA1C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445125"/>
                        <a:ext cx="342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00" name="Line 56">
            <a:extLst>
              <a:ext uri="{FF2B5EF4-FFF2-40B4-BE49-F238E27FC236}">
                <a16:creationId xmlns:a16="http://schemas.microsoft.com/office/drawing/2014/main" id="{0669AEEC-AA6E-4E25-90A1-C27E00C33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3716338"/>
            <a:ext cx="0" cy="1524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8601" name="Object 57">
            <a:extLst>
              <a:ext uri="{FF2B5EF4-FFF2-40B4-BE49-F238E27FC236}">
                <a16:creationId xmlns:a16="http://schemas.microsoft.com/office/drawing/2014/main" id="{C964DF62-0997-43F8-9CA1-68890662B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32246"/>
              </p:ext>
            </p:extLst>
          </p:nvPr>
        </p:nvGraphicFramePr>
        <p:xfrm>
          <a:off x="7203467" y="5092700"/>
          <a:ext cx="112516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01" name="Equation" r:id="rId37" imgW="507960" imgH="203040" progId="Equation.DSMT4">
                  <p:embed/>
                </p:oleObj>
              </mc:Choice>
              <mc:Fallback>
                <p:oleObj name="Equation" r:id="rId37" imgW="507960" imgH="203040" progId="Equation.DSMT4">
                  <p:embed/>
                  <p:pic>
                    <p:nvPicPr>
                      <p:cNvPr id="108601" name="Object 57">
                        <a:extLst>
                          <a:ext uri="{FF2B5EF4-FFF2-40B4-BE49-F238E27FC236}">
                            <a16:creationId xmlns:a16="http://schemas.microsoft.com/office/drawing/2014/main" id="{C964DF62-0997-43F8-9CA1-68890662B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467" y="5092700"/>
                        <a:ext cx="112516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02" name="Freeform 58">
            <a:extLst>
              <a:ext uri="{FF2B5EF4-FFF2-40B4-BE49-F238E27FC236}">
                <a16:creationId xmlns:a16="http://schemas.microsoft.com/office/drawing/2014/main" id="{6FE2C672-4E93-43A5-B300-A741F128F645}"/>
              </a:ext>
            </a:extLst>
          </p:cNvPr>
          <p:cNvSpPr>
            <a:spLocks/>
          </p:cNvSpPr>
          <p:nvPr/>
        </p:nvSpPr>
        <p:spPr bwMode="auto">
          <a:xfrm>
            <a:off x="7045325" y="5105400"/>
            <a:ext cx="76200" cy="381000"/>
          </a:xfrm>
          <a:custGeom>
            <a:avLst/>
            <a:gdLst>
              <a:gd name="T0" fmla="*/ 120967511 w 48"/>
              <a:gd name="T1" fmla="*/ 0 h 240"/>
              <a:gd name="T2" fmla="*/ 0 w 48"/>
              <a:gd name="T3" fmla="*/ 362902507 h 240"/>
              <a:gd name="T4" fmla="*/ 120967511 w 48"/>
              <a:gd name="T5" fmla="*/ 604837545 h 240"/>
              <a:gd name="T6" fmla="*/ 0 60000 65536"/>
              <a:gd name="T7" fmla="*/ 0 60000 65536"/>
              <a:gd name="T8" fmla="*/ 0 60000 65536"/>
              <a:gd name="T9" fmla="*/ 0 w 48"/>
              <a:gd name="T10" fmla="*/ 0 h 240"/>
              <a:gd name="T11" fmla="*/ 48 w 4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240">
                <a:moveTo>
                  <a:pt x="48" y="0"/>
                </a:moveTo>
                <a:cubicBezTo>
                  <a:pt x="24" y="52"/>
                  <a:pt x="0" y="104"/>
                  <a:pt x="0" y="144"/>
                </a:cubicBezTo>
                <a:cubicBezTo>
                  <a:pt x="0" y="184"/>
                  <a:pt x="24" y="212"/>
                  <a:pt x="48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9" grpId="0" autoUpdateAnimBg="0"/>
      <p:bldP spid="108574" grpId="0" animBg="1"/>
      <p:bldP spid="108575" grpId="0" autoUpdateAnimBg="0"/>
      <p:bldP spid="108577" grpId="0" autoUpdateAnimBg="0"/>
      <p:bldP spid="108578" grpId="0" animBg="1"/>
      <p:bldP spid="108579" grpId="0" autoUpdateAnimBg="0"/>
      <p:bldP spid="108581" grpId="0" animBg="1"/>
      <p:bldP spid="108582" grpId="0" autoUpdateAnimBg="0"/>
      <p:bldP spid="108584" grpId="0" animBg="1"/>
      <p:bldP spid="10858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">
            <a:extLst>
              <a:ext uri="{FF2B5EF4-FFF2-40B4-BE49-F238E27FC236}">
                <a16:creationId xmlns:a16="http://schemas.microsoft.com/office/drawing/2014/main" id="{BA4E4D93-47BB-40A9-B416-72E296A74195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855794"/>
            <a:ext cx="727075" cy="695325"/>
            <a:chOff x="4608" y="1543"/>
            <a:chExt cx="458" cy="438"/>
          </a:xfrm>
        </p:grpSpPr>
        <p:sp>
          <p:nvSpPr>
            <p:cNvPr id="13386" name="Line 210">
              <a:extLst>
                <a:ext uri="{FF2B5EF4-FFF2-40B4-BE49-F238E27FC236}">
                  <a16:creationId xmlns:a16="http://schemas.microsoft.com/office/drawing/2014/main" id="{5AD7BB90-559B-4CC4-BDE8-55149C61B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43"/>
              <a:ext cx="333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7" name="Line 214">
              <a:extLst>
                <a:ext uri="{FF2B5EF4-FFF2-40B4-BE49-F238E27FC236}">
                  <a16:creationId xmlns:a16="http://schemas.microsoft.com/office/drawing/2014/main" id="{E1E0B2F5-D2C1-4986-B267-A148DF893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46"/>
              <a:ext cx="458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331" name="Rectangle 2">
            <a:extLst>
              <a:ext uri="{FF2B5EF4-FFF2-40B4-BE49-F238E27FC236}">
                <a16:creationId xmlns:a16="http://schemas.microsoft.com/office/drawing/2014/main" id="{68F33836-40D8-461E-AEFD-CE8B309C83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000" y="631380"/>
            <a:ext cx="6172200" cy="6096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在柱面坐标系中体积元素为</a:t>
            </a:r>
          </a:p>
        </p:txBody>
      </p:sp>
      <p:graphicFrame>
        <p:nvGraphicFramePr>
          <p:cNvPr id="109568" name="Object 0">
            <a:extLst>
              <a:ext uri="{FF2B5EF4-FFF2-40B4-BE49-F238E27FC236}">
                <a16:creationId xmlns:a16="http://schemas.microsoft.com/office/drawing/2014/main" id="{E71DBDC2-883F-4C57-8884-92F8AA4B5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331364"/>
              </p:ext>
            </p:extLst>
          </p:nvPr>
        </p:nvGraphicFramePr>
        <p:xfrm>
          <a:off x="7086600" y="1608138"/>
          <a:ext cx="195263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8" name="Equation" r:id="rId4" imgW="215640" imgH="215640" progId="Equation.3">
                  <p:embed/>
                </p:oleObj>
              </mc:Choice>
              <mc:Fallback>
                <p:oleObj name="Equation" r:id="rId4" imgW="215640" imgH="215640" progId="Equation.3">
                  <p:embed/>
                  <p:pic>
                    <p:nvPicPr>
                      <p:cNvPr id="109568" name="Object 0">
                        <a:extLst>
                          <a:ext uri="{FF2B5EF4-FFF2-40B4-BE49-F238E27FC236}">
                            <a16:creationId xmlns:a16="http://schemas.microsoft.com/office/drawing/2014/main" id="{E71DBDC2-883F-4C57-8884-92F8AA4B5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8138"/>
                        <a:ext cx="195263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1">
            <a:extLst>
              <a:ext uri="{FF2B5EF4-FFF2-40B4-BE49-F238E27FC236}">
                <a16:creationId xmlns:a16="http://schemas.microsoft.com/office/drawing/2014/main" id="{848ADF3B-5D4E-4445-9E10-65F66D06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48358"/>
              </p:ext>
            </p:extLst>
          </p:nvPr>
        </p:nvGraphicFramePr>
        <p:xfrm>
          <a:off x="7380288" y="2060575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9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109569" name="Object 1">
                        <a:extLst>
                          <a:ext uri="{FF2B5EF4-FFF2-40B4-BE49-F238E27FC236}">
                            <a16:creationId xmlns:a16="http://schemas.microsoft.com/office/drawing/2014/main" id="{848ADF3B-5D4E-4445-9E10-65F66D06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060575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DBD5C7B9-49C9-4EAF-BD26-2C6F0187C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48748"/>
              </p:ext>
            </p:extLst>
          </p:nvPr>
        </p:nvGraphicFramePr>
        <p:xfrm>
          <a:off x="8320088" y="1954009"/>
          <a:ext cx="521413" cy="52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0"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DBD5C7B9-49C9-4EAF-BD26-2C6F0187C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954009"/>
                        <a:ext cx="521413" cy="52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793853B5-B733-4A56-B9C9-0BF644B38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84846"/>
              </p:ext>
            </p:extLst>
          </p:nvPr>
        </p:nvGraphicFramePr>
        <p:xfrm>
          <a:off x="8110512" y="1382484"/>
          <a:ext cx="542950" cy="5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1" name="Equation" r:id="rId10" imgW="203040" imgH="203040" progId="Equation.DSMT4">
                  <p:embed/>
                </p:oleObj>
              </mc:Choice>
              <mc:Fallback>
                <p:oleObj name="Equation" r:id="rId10" imgW="203040" imgH="203040" progId="Equation.DSMT4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793853B5-B733-4A56-B9C9-0BF644B38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12" y="1382484"/>
                        <a:ext cx="542950" cy="5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B06E71A1-99F2-4E4A-88CA-EC03C259D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543130"/>
              </p:ext>
            </p:extLst>
          </p:nvPr>
        </p:nvGraphicFramePr>
        <p:xfrm>
          <a:off x="7783538" y="940325"/>
          <a:ext cx="727074" cy="48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2"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B06E71A1-99F2-4E4A-88CA-EC03C259D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38" y="940325"/>
                        <a:ext cx="727074" cy="48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4">
            <a:extLst>
              <a:ext uri="{FF2B5EF4-FFF2-40B4-BE49-F238E27FC236}">
                <a16:creationId xmlns:a16="http://schemas.microsoft.com/office/drawing/2014/main" id="{49A57C83-3239-44B1-AC45-F5CB7C2F30DA}"/>
              </a:ext>
            </a:extLst>
          </p:cNvPr>
          <p:cNvGrpSpPr>
            <a:grpSpLocks/>
          </p:cNvGrpSpPr>
          <p:nvPr/>
        </p:nvGrpSpPr>
        <p:grpSpPr bwMode="auto">
          <a:xfrm>
            <a:off x="7046923" y="2979741"/>
            <a:ext cx="344488" cy="487363"/>
            <a:chOff x="4439" y="1632"/>
            <a:chExt cx="217" cy="307"/>
          </a:xfrm>
        </p:grpSpPr>
        <p:graphicFrame>
          <p:nvGraphicFramePr>
            <p:cNvPr id="13329" name="Object 16">
              <a:extLst>
                <a:ext uri="{FF2B5EF4-FFF2-40B4-BE49-F238E27FC236}">
                  <a16:creationId xmlns:a16="http://schemas.microsoft.com/office/drawing/2014/main" id="{76DD1121-E64E-4A0A-9FDE-6A910C97C4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250842"/>
                </p:ext>
              </p:extLst>
            </p:nvPr>
          </p:nvGraphicFramePr>
          <p:xfrm>
            <a:off x="4439" y="1646"/>
            <a:ext cx="2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83" name="Equation" r:id="rId14" imgW="126720" imgH="177480" progId="Equation.DSMT4">
                    <p:embed/>
                  </p:oleObj>
                </mc:Choice>
                <mc:Fallback>
                  <p:oleObj name="Equation" r:id="rId14" imgW="126720" imgH="177480" progId="Equation.DSMT4">
                    <p:embed/>
                    <p:pic>
                      <p:nvPicPr>
                        <p:cNvPr id="13329" name="Object 16">
                          <a:extLst>
                            <a:ext uri="{FF2B5EF4-FFF2-40B4-BE49-F238E27FC236}">
                              <a16:creationId xmlns:a16="http://schemas.microsoft.com/office/drawing/2014/main" id="{76DD1121-E64E-4A0A-9FDE-6A910C97C4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646"/>
                          <a:ext cx="2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5" name="Freeform 98">
              <a:extLst>
                <a:ext uri="{FF2B5EF4-FFF2-40B4-BE49-F238E27FC236}">
                  <a16:creationId xmlns:a16="http://schemas.microsoft.com/office/drawing/2014/main" id="{F0EF7B7A-1DE5-40D4-AB34-C3404A012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632"/>
              <a:ext cx="144" cy="45"/>
            </a:xfrm>
            <a:custGeom>
              <a:avLst/>
              <a:gdLst>
                <a:gd name="T0" fmla="*/ 0 w 144"/>
                <a:gd name="T1" fmla="*/ 0 h 48"/>
                <a:gd name="T2" fmla="*/ 96 w 144"/>
                <a:gd name="T3" fmla="*/ 42 h 48"/>
                <a:gd name="T4" fmla="*/ 144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36" y="24"/>
                    <a:pt x="72" y="48"/>
                    <a:pt x="96" y="48"/>
                  </a:cubicBezTo>
                  <a:cubicBezTo>
                    <a:pt x="120" y="48"/>
                    <a:pt x="136" y="8"/>
                    <a:pt x="14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20">
            <a:extLst>
              <a:ext uri="{FF2B5EF4-FFF2-40B4-BE49-F238E27FC236}">
                <a16:creationId xmlns:a16="http://schemas.microsoft.com/office/drawing/2014/main" id="{F2A0B9C6-CB5B-48D4-A538-2B5DF769214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1303338"/>
            <a:ext cx="304800" cy="533400"/>
            <a:chOff x="4848" y="576"/>
            <a:chExt cx="192" cy="336"/>
          </a:xfrm>
        </p:grpSpPr>
        <p:sp>
          <p:nvSpPr>
            <p:cNvPr id="13383" name="Line 102">
              <a:extLst>
                <a:ext uri="{FF2B5EF4-FFF2-40B4-BE49-F238E27FC236}">
                  <a16:creationId xmlns:a16="http://schemas.microsoft.com/office/drawing/2014/main" id="{80001F45-DBBF-4648-983D-E2E1D7DE6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8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4" name="Line 103">
              <a:extLst>
                <a:ext uri="{FF2B5EF4-FFF2-40B4-BE49-F238E27FC236}">
                  <a16:creationId xmlns:a16="http://schemas.microsoft.com/office/drawing/2014/main" id="{036D5BCF-BF57-41D8-9D2C-8D8FE9D8C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57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FF575865-5E40-4551-B734-57FEC8F15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60647"/>
              </p:ext>
            </p:extLst>
          </p:nvPr>
        </p:nvGraphicFramePr>
        <p:xfrm>
          <a:off x="2195514" y="1293367"/>
          <a:ext cx="2520502" cy="53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4" name="Equation" r:id="rId16" imgW="965160" imgH="203040" progId="Equation.DSMT4">
                  <p:embed/>
                </p:oleObj>
              </mc:Choice>
              <mc:Fallback>
                <p:oleObj name="Equation" r:id="rId16" imgW="965160" imgH="203040" progId="Equation.DSMT4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FF575865-5E40-4551-B734-57FEC8F15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4" y="1293367"/>
                        <a:ext cx="2520502" cy="530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0" name="Text Box 108">
            <a:extLst>
              <a:ext uri="{FF2B5EF4-FFF2-40B4-BE49-F238E27FC236}">
                <a16:creationId xmlns:a16="http://schemas.microsoft.com/office/drawing/2014/main" id="{57A066C9-46D4-4994-A125-A625BCB48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0296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A63B26DE-BD3B-4866-81E0-F5A256D8A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20468"/>
              </p:ext>
            </p:extLst>
          </p:nvPr>
        </p:nvGraphicFramePr>
        <p:xfrm>
          <a:off x="1246349" y="1805337"/>
          <a:ext cx="372300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5" name="Equation" r:id="rId18" imgW="1396800" imgH="317160" progId="Equation.DSMT4">
                  <p:embed/>
                </p:oleObj>
              </mc:Choice>
              <mc:Fallback>
                <p:oleObj name="Equation" r:id="rId18" imgW="1396800" imgH="317160" progId="Equation.DSMT4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A63B26DE-BD3B-4866-81E0-F5A256D8A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349" y="1805337"/>
                        <a:ext cx="372300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D20B6FDE-979D-4951-A01E-C121B0C08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65562"/>
              </p:ext>
            </p:extLst>
          </p:nvPr>
        </p:nvGraphicFramePr>
        <p:xfrm>
          <a:off x="450216" y="2726879"/>
          <a:ext cx="5610859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6" name="Equation" r:id="rId20" imgW="2108160" imgH="317160" progId="Equation.DSMT4">
                  <p:embed/>
                </p:oleObj>
              </mc:Choice>
              <mc:Fallback>
                <p:oleObj name="Equation" r:id="rId20" imgW="2108160" imgH="317160" progId="Equation.DSMT4">
                  <p:embed/>
                  <p:pic>
                    <p:nvPicPr>
                      <p:cNvPr id="109575" name="Object 7">
                        <a:extLst>
                          <a:ext uri="{FF2B5EF4-FFF2-40B4-BE49-F238E27FC236}">
                            <a16:creationId xmlns:a16="http://schemas.microsoft.com/office/drawing/2014/main" id="{D20B6FDE-979D-4951-A01E-C121B0C08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6" y="2726879"/>
                        <a:ext cx="5610859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9" name="Text Box 117">
            <a:extLst>
              <a:ext uri="{FF2B5EF4-FFF2-40B4-BE49-F238E27FC236}">
                <a16:creationId xmlns:a16="http://schemas.microsoft.com/office/drawing/2014/main" id="{6EC60D14-97F0-44D1-B42B-65AA53E7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76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适用范围</a:t>
            </a:r>
            <a:r>
              <a:rPr lang="en-US" altLang="zh-CN" b="1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8790" name="Text Box 118">
            <a:extLst>
              <a:ext uri="{FF2B5EF4-FFF2-40B4-BE49-F238E27FC236}">
                <a16:creationId xmlns:a16="http://schemas.microsoft.com/office/drawing/2014/main" id="{B86D9FD8-6360-4D0F-80C1-63AD76CD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862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1)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积分域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表面用柱面坐标表示时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方程简单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8791" name="Text Box 119">
            <a:extLst>
              <a:ext uri="{FF2B5EF4-FFF2-40B4-BE49-F238E27FC236}">
                <a16:creationId xmlns:a16="http://schemas.microsoft.com/office/drawing/2014/main" id="{8170692A-2FCB-4778-A5EF-298715AA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720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2)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被积函数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用柱面坐标表示时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变量互相分离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5" name="Group 216">
            <a:extLst>
              <a:ext uri="{FF2B5EF4-FFF2-40B4-BE49-F238E27FC236}">
                <a16:creationId xmlns:a16="http://schemas.microsoft.com/office/drawing/2014/main" id="{5F01ED16-9D75-45FB-9BCA-1B033D0E6BB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93863"/>
            <a:ext cx="727075" cy="695325"/>
            <a:chOff x="4608" y="822"/>
            <a:chExt cx="458" cy="438"/>
          </a:xfrm>
        </p:grpSpPr>
        <p:sp>
          <p:nvSpPr>
            <p:cNvPr id="13381" name="Line 166">
              <a:extLst>
                <a:ext uri="{FF2B5EF4-FFF2-40B4-BE49-F238E27FC236}">
                  <a16:creationId xmlns:a16="http://schemas.microsoft.com/office/drawing/2014/main" id="{199AAB95-35AA-48C7-BC0F-890BCCEE6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22"/>
              <a:ext cx="333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82" name="Line 167">
              <a:extLst>
                <a:ext uri="{FF2B5EF4-FFF2-40B4-BE49-F238E27FC236}">
                  <a16:creationId xmlns:a16="http://schemas.microsoft.com/office/drawing/2014/main" id="{0FE40256-F18B-4ED1-A54B-211BB1CA6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834"/>
              <a:ext cx="458" cy="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223">
            <a:extLst>
              <a:ext uri="{FF2B5EF4-FFF2-40B4-BE49-F238E27FC236}">
                <a16:creationId xmlns:a16="http://schemas.microsoft.com/office/drawing/2014/main" id="{282C4946-3EF1-4667-9F10-F1E383AA995C}"/>
              </a:ext>
            </a:extLst>
          </p:cNvPr>
          <p:cNvGrpSpPr>
            <a:grpSpLocks/>
          </p:cNvGrpSpPr>
          <p:nvPr/>
        </p:nvGrpSpPr>
        <p:grpSpPr bwMode="auto">
          <a:xfrm>
            <a:off x="6477210" y="868805"/>
            <a:ext cx="2468563" cy="3094037"/>
            <a:chOff x="4088" y="287"/>
            <a:chExt cx="1555" cy="1949"/>
          </a:xfrm>
        </p:grpSpPr>
        <p:grpSp>
          <p:nvGrpSpPr>
            <p:cNvPr id="13361" name="Group 124">
              <a:extLst>
                <a:ext uri="{FF2B5EF4-FFF2-40B4-BE49-F238E27FC236}">
                  <a16:creationId xmlns:a16="http://schemas.microsoft.com/office/drawing/2014/main" id="{819912D0-E0E1-40A4-8D7C-E337ACF61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8" y="287"/>
              <a:ext cx="1555" cy="1949"/>
              <a:chOff x="4088" y="287"/>
              <a:chExt cx="1555" cy="1949"/>
            </a:xfrm>
          </p:grpSpPr>
          <p:graphicFrame>
            <p:nvGraphicFramePr>
              <p:cNvPr id="13325" name="Object 12">
                <a:extLst>
                  <a:ext uri="{FF2B5EF4-FFF2-40B4-BE49-F238E27FC236}">
                    <a16:creationId xmlns:a16="http://schemas.microsoft.com/office/drawing/2014/main" id="{83111671-E78A-4A28-A42E-BDAA82B395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4172649"/>
                  </p:ext>
                </p:extLst>
              </p:nvPr>
            </p:nvGraphicFramePr>
            <p:xfrm>
              <a:off x="4088" y="1961"/>
              <a:ext cx="251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87" name="Equation" r:id="rId22" imgW="126720" imgH="139680" progId="Equation.DSMT4">
                      <p:embed/>
                    </p:oleObj>
                  </mc:Choice>
                  <mc:Fallback>
                    <p:oleObj name="Equation" r:id="rId22" imgW="126720" imgH="139680" progId="Equation.DSMT4">
                      <p:embed/>
                      <p:pic>
                        <p:nvPicPr>
                          <p:cNvPr id="13325" name="Object 12">
                            <a:extLst>
                              <a:ext uri="{FF2B5EF4-FFF2-40B4-BE49-F238E27FC236}">
                                <a16:creationId xmlns:a16="http://schemas.microsoft.com/office/drawing/2014/main" id="{83111671-E78A-4A28-A42E-BDAA82B395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8" y="1961"/>
                            <a:ext cx="251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6" name="Object 13">
                <a:extLst>
                  <a:ext uri="{FF2B5EF4-FFF2-40B4-BE49-F238E27FC236}">
                    <a16:creationId xmlns:a16="http://schemas.microsoft.com/office/drawing/2014/main" id="{6A0B7FE6-10F3-4281-A8AF-7C079FF314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550255"/>
                  </p:ext>
                </p:extLst>
              </p:nvPr>
            </p:nvGraphicFramePr>
            <p:xfrm>
              <a:off x="5394" y="1523"/>
              <a:ext cx="249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88" name="Equation" r:id="rId24" imgW="139680" imgH="164880" progId="Equation.DSMT4">
                      <p:embed/>
                    </p:oleObj>
                  </mc:Choice>
                  <mc:Fallback>
                    <p:oleObj name="Equation" r:id="rId24" imgW="139680" imgH="164880" progId="Equation.DSMT4">
                      <p:embed/>
                      <p:pic>
                        <p:nvPicPr>
                          <p:cNvPr id="13326" name="Object 13">
                            <a:extLst>
                              <a:ext uri="{FF2B5EF4-FFF2-40B4-BE49-F238E27FC236}">
                                <a16:creationId xmlns:a16="http://schemas.microsoft.com/office/drawing/2014/main" id="{6A0B7FE6-10F3-4281-A8AF-7C079FF314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4" y="1523"/>
                            <a:ext cx="249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7" name="Object 14">
                <a:extLst>
                  <a:ext uri="{FF2B5EF4-FFF2-40B4-BE49-F238E27FC236}">
                    <a16:creationId xmlns:a16="http://schemas.microsoft.com/office/drawing/2014/main" id="{880BAF62-2882-43C1-982F-0215A78933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7855475"/>
                  </p:ext>
                </p:extLst>
              </p:nvPr>
            </p:nvGraphicFramePr>
            <p:xfrm>
              <a:off x="4372" y="287"/>
              <a:ext cx="243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89" name="Equation" r:id="rId26" imgW="126720" imgH="126720" progId="Equation.DSMT4">
                      <p:embed/>
                    </p:oleObj>
                  </mc:Choice>
                  <mc:Fallback>
                    <p:oleObj name="Equation" r:id="rId26" imgW="126720" imgH="126720" progId="Equation.DSMT4">
                      <p:embed/>
                      <p:pic>
                        <p:nvPicPr>
                          <p:cNvPr id="13327" name="Object 14">
                            <a:extLst>
                              <a:ext uri="{FF2B5EF4-FFF2-40B4-BE49-F238E27FC236}">
                                <a16:creationId xmlns:a16="http://schemas.microsoft.com/office/drawing/2014/main" id="{880BAF62-2882-43C1-982F-0215A78933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2" y="287"/>
                            <a:ext cx="243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78" name="Line 4">
                <a:extLst>
                  <a:ext uri="{FF2B5EF4-FFF2-40B4-BE49-F238E27FC236}">
                    <a16:creationId xmlns:a16="http://schemas.microsoft.com/office/drawing/2014/main" id="{EAA217D7-0CEB-40D9-AF47-0AA90D1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53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79" name="Line 5">
                <a:extLst>
                  <a:ext uri="{FF2B5EF4-FFF2-40B4-BE49-F238E27FC236}">
                    <a16:creationId xmlns:a16="http://schemas.microsoft.com/office/drawing/2014/main" id="{15386F45-D8D8-40EC-AF3F-E8E5F255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3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80" name="Line 6">
                <a:extLst>
                  <a:ext uri="{FF2B5EF4-FFF2-40B4-BE49-F238E27FC236}">
                    <a16:creationId xmlns:a16="http://schemas.microsoft.com/office/drawing/2014/main" id="{401F17C6-D009-48DB-BBE3-71C12F0B3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536"/>
                <a:ext cx="48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328" name="Object 15">
                <a:extLst>
                  <a:ext uri="{FF2B5EF4-FFF2-40B4-BE49-F238E27FC236}">
                    <a16:creationId xmlns:a16="http://schemas.microsoft.com/office/drawing/2014/main" id="{CD40AFC9-AE39-4963-9F87-7E35CBDD2C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0316268"/>
                  </p:ext>
                </p:extLst>
              </p:nvPr>
            </p:nvGraphicFramePr>
            <p:xfrm>
              <a:off x="4365" y="1367"/>
              <a:ext cx="25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90" name="Equation" r:id="rId28" imgW="126720" imgH="139680" progId="Equation.DSMT4">
                      <p:embed/>
                    </p:oleObj>
                  </mc:Choice>
                  <mc:Fallback>
                    <p:oleObj name="Equation" r:id="rId28" imgW="126720" imgH="139680" progId="Equation.DSMT4">
                      <p:embed/>
                      <p:pic>
                        <p:nvPicPr>
                          <p:cNvPr id="13328" name="Object 15">
                            <a:extLst>
                              <a:ext uri="{FF2B5EF4-FFF2-40B4-BE49-F238E27FC236}">
                                <a16:creationId xmlns:a16="http://schemas.microsoft.com/office/drawing/2014/main" id="{CD40AFC9-AE39-4963-9F87-7E35CBDD2C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5" y="1367"/>
                            <a:ext cx="253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62" name="Group 196">
              <a:extLst>
                <a:ext uri="{FF2B5EF4-FFF2-40B4-BE49-F238E27FC236}">
                  <a16:creationId xmlns:a16="http://schemas.microsoft.com/office/drawing/2014/main" id="{0970CA22-B162-4DA4-AC50-AFF9B818A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768"/>
              <a:ext cx="480" cy="662"/>
              <a:chOff x="4800" y="2304"/>
              <a:chExt cx="480" cy="662"/>
            </a:xfrm>
          </p:grpSpPr>
          <p:grpSp>
            <p:nvGrpSpPr>
              <p:cNvPr id="13363" name="Group 189">
                <a:extLst>
                  <a:ext uri="{FF2B5EF4-FFF2-40B4-BE49-F238E27FC236}">
                    <a16:creationId xmlns:a16="http://schemas.microsoft.com/office/drawing/2014/main" id="{39BF0CDC-B87C-417D-A358-D0A1A837F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544"/>
                <a:ext cx="480" cy="422"/>
                <a:chOff x="4800" y="2544"/>
                <a:chExt cx="480" cy="422"/>
              </a:xfrm>
            </p:grpSpPr>
            <p:sp>
              <p:nvSpPr>
                <p:cNvPr id="13374" name="Line 178">
                  <a:extLst>
                    <a:ext uri="{FF2B5EF4-FFF2-40B4-BE49-F238E27FC236}">
                      <a16:creationId xmlns:a16="http://schemas.microsoft.com/office/drawing/2014/main" id="{C7A08F40-DF4C-45D9-AB03-BF9E5D6BE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2593"/>
                  <a:ext cx="192" cy="97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5" name="Arc 179">
                  <a:extLst>
                    <a:ext uri="{FF2B5EF4-FFF2-40B4-BE49-F238E27FC236}">
                      <a16:creationId xmlns:a16="http://schemas.microsoft.com/office/drawing/2014/main" id="{89EA96AE-772D-43D3-AEE2-BDA2BC676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00" y="2544"/>
                  <a:ext cx="284" cy="228"/>
                </a:xfrm>
                <a:custGeom>
                  <a:avLst/>
                  <a:gdLst>
                    <a:gd name="T0" fmla="*/ 0 w 21294"/>
                    <a:gd name="T1" fmla="*/ 0 h 16846"/>
                    <a:gd name="T2" fmla="*/ 0 w 21294"/>
                    <a:gd name="T3" fmla="*/ 0 h 16846"/>
                    <a:gd name="T4" fmla="*/ 0 w 21294"/>
                    <a:gd name="T5" fmla="*/ 0 h 16846"/>
                    <a:gd name="T6" fmla="*/ 0 60000 65536"/>
                    <a:gd name="T7" fmla="*/ 0 60000 65536"/>
                    <a:gd name="T8" fmla="*/ 0 60000 65536"/>
                    <a:gd name="T9" fmla="*/ 0 w 21294"/>
                    <a:gd name="T10" fmla="*/ 0 h 16846"/>
                    <a:gd name="T11" fmla="*/ 21294 w 21294"/>
                    <a:gd name="T12" fmla="*/ 16846 h 16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94" h="16846" fill="none" extrusionOk="0">
                      <a:moveTo>
                        <a:pt x="7774" y="16846"/>
                      </a:moveTo>
                      <a:cubicBezTo>
                        <a:pt x="3652" y="13538"/>
                        <a:pt x="886" y="8834"/>
                        <a:pt x="0" y="3623"/>
                      </a:cubicBezTo>
                    </a:path>
                    <a:path w="21294" h="16846" stroke="0" extrusionOk="0">
                      <a:moveTo>
                        <a:pt x="7774" y="16846"/>
                      </a:moveTo>
                      <a:cubicBezTo>
                        <a:pt x="3652" y="13538"/>
                        <a:pt x="886" y="8834"/>
                        <a:pt x="0" y="3623"/>
                      </a:cubicBezTo>
                      <a:lnTo>
                        <a:pt x="2129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6" name="Arc 180">
                  <a:extLst>
                    <a:ext uri="{FF2B5EF4-FFF2-40B4-BE49-F238E27FC236}">
                      <a16:creationId xmlns:a16="http://schemas.microsoft.com/office/drawing/2014/main" id="{97E8C93F-FAF6-4012-8775-665B1C411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040" y="2688"/>
                  <a:ext cx="240" cy="275"/>
                </a:xfrm>
                <a:custGeom>
                  <a:avLst/>
                  <a:gdLst>
                    <a:gd name="T0" fmla="*/ 0 w 21600"/>
                    <a:gd name="T1" fmla="*/ 0 h 26699"/>
                    <a:gd name="T2" fmla="*/ 0 w 21600"/>
                    <a:gd name="T3" fmla="*/ 0 h 26699"/>
                    <a:gd name="T4" fmla="*/ 0 w 21600"/>
                    <a:gd name="T5" fmla="*/ 0 h 266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6699"/>
                    <a:gd name="T11" fmla="*/ 21600 w 21600"/>
                    <a:gd name="T12" fmla="*/ 26699 h 266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6699" fill="none" extrusionOk="0">
                      <a:moveTo>
                        <a:pt x="7051" y="0"/>
                      </a:moveTo>
                      <a:cubicBezTo>
                        <a:pt x="15758" y="3007"/>
                        <a:pt x="21600" y="11205"/>
                        <a:pt x="21600" y="20417"/>
                      </a:cubicBezTo>
                      <a:cubicBezTo>
                        <a:pt x="21600" y="22545"/>
                        <a:pt x="21285" y="24662"/>
                        <a:pt x="20666" y="26699"/>
                      </a:cubicBezTo>
                    </a:path>
                    <a:path w="21600" h="26699" stroke="0" extrusionOk="0">
                      <a:moveTo>
                        <a:pt x="7051" y="0"/>
                      </a:moveTo>
                      <a:cubicBezTo>
                        <a:pt x="15758" y="3007"/>
                        <a:pt x="21600" y="11205"/>
                        <a:pt x="21600" y="20417"/>
                      </a:cubicBezTo>
                      <a:cubicBezTo>
                        <a:pt x="21600" y="22545"/>
                        <a:pt x="21285" y="24662"/>
                        <a:pt x="20666" y="26699"/>
                      </a:cubicBezTo>
                      <a:lnTo>
                        <a:pt x="0" y="20417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7" name="Line 181">
                  <a:extLst>
                    <a:ext uri="{FF2B5EF4-FFF2-40B4-BE49-F238E27FC236}">
                      <a16:creationId xmlns:a16="http://schemas.microsoft.com/office/drawing/2014/main" id="{17DFDECB-E62B-44D8-BA1D-3CA7B627A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82" y="277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64" name="Group 195">
                <a:extLst>
                  <a:ext uri="{FF2B5EF4-FFF2-40B4-BE49-F238E27FC236}">
                    <a16:creationId xmlns:a16="http://schemas.microsoft.com/office/drawing/2014/main" id="{14D25E0F-7D14-4FDC-A64F-4F74881639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87" y="2352"/>
                <a:ext cx="293" cy="599"/>
                <a:chOff x="4987" y="2352"/>
                <a:chExt cx="293" cy="599"/>
              </a:xfrm>
            </p:grpSpPr>
            <p:sp>
              <p:nvSpPr>
                <p:cNvPr id="13370" name="Line 153">
                  <a:extLst>
                    <a:ext uri="{FF2B5EF4-FFF2-40B4-BE49-F238E27FC236}">
                      <a16:creationId xmlns:a16="http://schemas.microsoft.com/office/drawing/2014/main" id="{1094B4B4-8000-4FF1-A13A-C6D250894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0" y="2459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1" name="Line 155">
                  <a:extLst>
                    <a:ext uri="{FF2B5EF4-FFF2-40B4-BE49-F238E27FC236}">
                      <a16:creationId xmlns:a16="http://schemas.microsoft.com/office/drawing/2014/main" id="{0EB347DB-0E23-417C-B469-B659503A9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23" y="2702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2" name="Line 148">
                  <a:extLst>
                    <a:ext uri="{FF2B5EF4-FFF2-40B4-BE49-F238E27FC236}">
                      <a16:creationId xmlns:a16="http://schemas.microsoft.com/office/drawing/2014/main" id="{D5CF2F0D-A92A-422F-A80E-CDB4FD1F7F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" y="2352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73" name="Line 154">
                  <a:extLst>
                    <a:ext uri="{FF2B5EF4-FFF2-40B4-BE49-F238E27FC236}">
                      <a16:creationId xmlns:a16="http://schemas.microsoft.com/office/drawing/2014/main" id="{E4445E75-1233-4A75-BF58-ACA603D4E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87" y="2539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65" name="Group 190">
                <a:extLst>
                  <a:ext uri="{FF2B5EF4-FFF2-40B4-BE49-F238E27FC236}">
                    <a16:creationId xmlns:a16="http://schemas.microsoft.com/office/drawing/2014/main" id="{34517235-E3B1-41A0-AAE2-4ABBCE916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304"/>
                <a:ext cx="480" cy="422"/>
                <a:chOff x="4800" y="2544"/>
                <a:chExt cx="480" cy="422"/>
              </a:xfrm>
            </p:grpSpPr>
            <p:sp>
              <p:nvSpPr>
                <p:cNvPr id="13366" name="Line 191">
                  <a:extLst>
                    <a:ext uri="{FF2B5EF4-FFF2-40B4-BE49-F238E27FC236}">
                      <a16:creationId xmlns:a16="http://schemas.microsoft.com/office/drawing/2014/main" id="{3EDDB3E6-7171-4552-B5DE-A9F74B08B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2593"/>
                  <a:ext cx="192" cy="97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67" name="Arc 192">
                  <a:extLst>
                    <a:ext uri="{FF2B5EF4-FFF2-40B4-BE49-F238E27FC236}">
                      <a16:creationId xmlns:a16="http://schemas.microsoft.com/office/drawing/2014/main" id="{F6149544-E532-426D-ADB7-22D0148D5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00" y="2544"/>
                  <a:ext cx="284" cy="228"/>
                </a:xfrm>
                <a:custGeom>
                  <a:avLst/>
                  <a:gdLst>
                    <a:gd name="T0" fmla="*/ 0 w 21294"/>
                    <a:gd name="T1" fmla="*/ 0 h 16846"/>
                    <a:gd name="T2" fmla="*/ 0 w 21294"/>
                    <a:gd name="T3" fmla="*/ 0 h 16846"/>
                    <a:gd name="T4" fmla="*/ 0 w 21294"/>
                    <a:gd name="T5" fmla="*/ 0 h 16846"/>
                    <a:gd name="T6" fmla="*/ 0 60000 65536"/>
                    <a:gd name="T7" fmla="*/ 0 60000 65536"/>
                    <a:gd name="T8" fmla="*/ 0 60000 65536"/>
                    <a:gd name="T9" fmla="*/ 0 w 21294"/>
                    <a:gd name="T10" fmla="*/ 0 h 16846"/>
                    <a:gd name="T11" fmla="*/ 21294 w 21294"/>
                    <a:gd name="T12" fmla="*/ 16846 h 16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94" h="16846" fill="none" extrusionOk="0">
                      <a:moveTo>
                        <a:pt x="7774" y="16846"/>
                      </a:moveTo>
                      <a:cubicBezTo>
                        <a:pt x="3652" y="13538"/>
                        <a:pt x="886" y="8834"/>
                        <a:pt x="0" y="3623"/>
                      </a:cubicBezTo>
                    </a:path>
                    <a:path w="21294" h="16846" stroke="0" extrusionOk="0">
                      <a:moveTo>
                        <a:pt x="7774" y="16846"/>
                      </a:moveTo>
                      <a:cubicBezTo>
                        <a:pt x="3652" y="13538"/>
                        <a:pt x="886" y="8834"/>
                        <a:pt x="0" y="3623"/>
                      </a:cubicBezTo>
                      <a:lnTo>
                        <a:pt x="2129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68" name="Arc 193">
                  <a:extLst>
                    <a:ext uri="{FF2B5EF4-FFF2-40B4-BE49-F238E27FC236}">
                      <a16:creationId xmlns:a16="http://schemas.microsoft.com/office/drawing/2014/main" id="{51C9CBC5-5830-43D1-921D-18C1896D2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040" y="2688"/>
                  <a:ext cx="240" cy="275"/>
                </a:xfrm>
                <a:custGeom>
                  <a:avLst/>
                  <a:gdLst>
                    <a:gd name="T0" fmla="*/ 0 w 21600"/>
                    <a:gd name="T1" fmla="*/ 0 h 26699"/>
                    <a:gd name="T2" fmla="*/ 0 w 21600"/>
                    <a:gd name="T3" fmla="*/ 0 h 26699"/>
                    <a:gd name="T4" fmla="*/ 0 w 21600"/>
                    <a:gd name="T5" fmla="*/ 0 h 266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6699"/>
                    <a:gd name="T11" fmla="*/ 21600 w 21600"/>
                    <a:gd name="T12" fmla="*/ 26699 h 266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6699" fill="none" extrusionOk="0">
                      <a:moveTo>
                        <a:pt x="7051" y="0"/>
                      </a:moveTo>
                      <a:cubicBezTo>
                        <a:pt x="15758" y="3007"/>
                        <a:pt x="21600" y="11205"/>
                        <a:pt x="21600" y="20417"/>
                      </a:cubicBezTo>
                      <a:cubicBezTo>
                        <a:pt x="21600" y="22545"/>
                        <a:pt x="21285" y="24662"/>
                        <a:pt x="20666" y="26699"/>
                      </a:cubicBezTo>
                    </a:path>
                    <a:path w="21600" h="26699" stroke="0" extrusionOk="0">
                      <a:moveTo>
                        <a:pt x="7051" y="0"/>
                      </a:moveTo>
                      <a:cubicBezTo>
                        <a:pt x="15758" y="3007"/>
                        <a:pt x="21600" y="11205"/>
                        <a:pt x="21600" y="20417"/>
                      </a:cubicBezTo>
                      <a:cubicBezTo>
                        <a:pt x="21600" y="22545"/>
                        <a:pt x="21285" y="24662"/>
                        <a:pt x="20666" y="26699"/>
                      </a:cubicBezTo>
                      <a:lnTo>
                        <a:pt x="0" y="20417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69" name="Line 194">
                  <a:extLst>
                    <a:ext uri="{FF2B5EF4-FFF2-40B4-BE49-F238E27FC236}">
                      <a16:creationId xmlns:a16="http://schemas.microsoft.com/office/drawing/2014/main" id="{412CBF07-7B72-447E-92C7-97BA3D445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82" y="2774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" name="Group 222">
            <a:extLst>
              <a:ext uri="{FF2B5EF4-FFF2-40B4-BE49-F238E27FC236}">
                <a16:creationId xmlns:a16="http://schemas.microsoft.com/office/drawing/2014/main" id="{6E15C624-0D91-4946-86FE-06479B85AFB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101850"/>
            <a:ext cx="769938" cy="1716088"/>
            <a:chOff x="4752" y="1079"/>
            <a:chExt cx="485" cy="1081"/>
          </a:xfrm>
        </p:grpSpPr>
        <p:grpSp>
          <p:nvGrpSpPr>
            <p:cNvPr id="13351" name="Group 221">
              <a:extLst>
                <a:ext uri="{FF2B5EF4-FFF2-40B4-BE49-F238E27FC236}">
                  <a16:creationId xmlns:a16="http://schemas.microsoft.com/office/drawing/2014/main" id="{D62B4535-FF0E-4A02-B1DA-E7D972D53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9" y="1079"/>
              <a:ext cx="298" cy="1056"/>
              <a:chOff x="4939" y="1079"/>
              <a:chExt cx="298" cy="1056"/>
            </a:xfrm>
          </p:grpSpPr>
          <p:sp>
            <p:nvSpPr>
              <p:cNvPr id="13357" name="Line 198">
                <a:extLst>
                  <a:ext uri="{FF2B5EF4-FFF2-40B4-BE49-F238E27FC236}">
                    <a16:creationId xmlns:a16="http://schemas.microsoft.com/office/drawing/2014/main" id="{B2860487-20E0-4C46-A15B-785BFEBE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7" y="1248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8" name="Line 199">
                <a:extLst>
                  <a:ext uri="{FF2B5EF4-FFF2-40B4-BE49-F238E27FC236}">
                    <a16:creationId xmlns:a16="http://schemas.microsoft.com/office/drawing/2014/main" id="{45D25D63-1DC2-447D-99CC-B11992AD3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5" y="1432"/>
                <a:ext cx="0" cy="7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9" name="Line 200">
                <a:extLst>
                  <a:ext uri="{FF2B5EF4-FFF2-40B4-BE49-F238E27FC236}">
                    <a16:creationId xmlns:a16="http://schemas.microsoft.com/office/drawing/2014/main" id="{28A0816C-96C8-44F3-A812-5EFD61743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1079"/>
                <a:ext cx="0" cy="7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0" name="Line 201">
                <a:extLst>
                  <a:ext uri="{FF2B5EF4-FFF2-40B4-BE49-F238E27FC236}">
                    <a16:creationId xmlns:a16="http://schemas.microsoft.com/office/drawing/2014/main" id="{54380642-0249-4267-9EAE-062AB8347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9" y="1248"/>
                <a:ext cx="0" cy="7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52" name="Group 203">
              <a:extLst>
                <a:ext uri="{FF2B5EF4-FFF2-40B4-BE49-F238E27FC236}">
                  <a16:creationId xmlns:a16="http://schemas.microsoft.com/office/drawing/2014/main" id="{D79FA604-A534-449F-909A-C021BA5F8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738"/>
              <a:ext cx="480" cy="422"/>
              <a:chOff x="4800" y="2544"/>
              <a:chExt cx="480" cy="422"/>
            </a:xfrm>
          </p:grpSpPr>
          <p:sp>
            <p:nvSpPr>
              <p:cNvPr id="13353" name="Line 204">
                <a:extLst>
                  <a:ext uri="{FF2B5EF4-FFF2-40B4-BE49-F238E27FC236}">
                    <a16:creationId xmlns:a16="http://schemas.microsoft.com/office/drawing/2014/main" id="{8D924A7C-BB3C-4DDD-B299-9D127245E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593"/>
                <a:ext cx="192" cy="97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4" name="Arc 205">
                <a:extLst>
                  <a:ext uri="{FF2B5EF4-FFF2-40B4-BE49-F238E27FC236}">
                    <a16:creationId xmlns:a16="http://schemas.microsoft.com/office/drawing/2014/main" id="{5DCE94C3-B5B1-40E2-8A2A-01347DA396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00" y="2544"/>
                <a:ext cx="284" cy="228"/>
              </a:xfrm>
              <a:custGeom>
                <a:avLst/>
                <a:gdLst>
                  <a:gd name="T0" fmla="*/ 0 w 21294"/>
                  <a:gd name="T1" fmla="*/ 0 h 16846"/>
                  <a:gd name="T2" fmla="*/ 0 w 21294"/>
                  <a:gd name="T3" fmla="*/ 0 h 16846"/>
                  <a:gd name="T4" fmla="*/ 0 w 21294"/>
                  <a:gd name="T5" fmla="*/ 0 h 16846"/>
                  <a:gd name="T6" fmla="*/ 0 60000 65536"/>
                  <a:gd name="T7" fmla="*/ 0 60000 65536"/>
                  <a:gd name="T8" fmla="*/ 0 60000 65536"/>
                  <a:gd name="T9" fmla="*/ 0 w 21294"/>
                  <a:gd name="T10" fmla="*/ 0 h 16846"/>
                  <a:gd name="T11" fmla="*/ 21294 w 21294"/>
                  <a:gd name="T12" fmla="*/ 16846 h 168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294" h="16846" fill="none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</a:path>
                  <a:path w="21294" h="16846" stroke="0" extrusionOk="0">
                    <a:moveTo>
                      <a:pt x="7774" y="16846"/>
                    </a:moveTo>
                    <a:cubicBezTo>
                      <a:pt x="3652" y="13538"/>
                      <a:pt x="886" y="8834"/>
                      <a:pt x="0" y="3623"/>
                    </a:cubicBezTo>
                    <a:lnTo>
                      <a:pt x="21294" y="0"/>
                    </a:lnTo>
                    <a:close/>
                  </a:path>
                </a:pathLst>
              </a:cu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5" name="Arc 206">
                <a:extLst>
                  <a:ext uri="{FF2B5EF4-FFF2-40B4-BE49-F238E27FC236}">
                    <a16:creationId xmlns:a16="http://schemas.microsoft.com/office/drawing/2014/main" id="{2E2AA21F-CBCB-4E00-B580-9753F44979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040" y="2688"/>
                <a:ext cx="240" cy="275"/>
              </a:xfrm>
              <a:custGeom>
                <a:avLst/>
                <a:gdLst>
                  <a:gd name="T0" fmla="*/ 0 w 21600"/>
                  <a:gd name="T1" fmla="*/ 0 h 26699"/>
                  <a:gd name="T2" fmla="*/ 0 w 21600"/>
                  <a:gd name="T3" fmla="*/ 0 h 26699"/>
                  <a:gd name="T4" fmla="*/ 0 w 21600"/>
                  <a:gd name="T5" fmla="*/ 0 h 266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699"/>
                  <a:gd name="T11" fmla="*/ 21600 w 21600"/>
                  <a:gd name="T12" fmla="*/ 26699 h 266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699" fill="none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</a:path>
                  <a:path w="21600" h="26699" stroke="0" extrusionOk="0">
                    <a:moveTo>
                      <a:pt x="7051" y="0"/>
                    </a:moveTo>
                    <a:cubicBezTo>
                      <a:pt x="15758" y="3007"/>
                      <a:pt x="21600" y="11205"/>
                      <a:pt x="21600" y="20417"/>
                    </a:cubicBezTo>
                    <a:cubicBezTo>
                      <a:pt x="21600" y="22545"/>
                      <a:pt x="21285" y="24662"/>
                      <a:pt x="20666" y="26699"/>
                    </a:cubicBezTo>
                    <a:lnTo>
                      <a:pt x="0" y="20417"/>
                    </a:lnTo>
                    <a:close/>
                  </a:path>
                </a:pathLst>
              </a:cu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6" name="Line 207">
                <a:extLst>
                  <a:ext uri="{FF2B5EF4-FFF2-40B4-BE49-F238E27FC236}">
                    <a16:creationId xmlns:a16="http://schemas.microsoft.com/office/drawing/2014/main" id="{9DB3902F-3B05-41A9-BE41-E2BBBF7B9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2774"/>
                <a:ext cx="144" cy="192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F901C8B0-06C3-4051-AD2A-C67AD2846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90858"/>
              </p:ext>
            </p:extLst>
          </p:nvPr>
        </p:nvGraphicFramePr>
        <p:xfrm>
          <a:off x="7442211" y="3225801"/>
          <a:ext cx="327025" cy="36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1" name="Equation" r:id="rId30" imgW="114120" imgH="126720" progId="Equation.DSMT4">
                  <p:embed/>
                </p:oleObj>
              </mc:Choice>
              <mc:Fallback>
                <p:oleObj name="Equation" r:id="rId30" imgW="114120" imgH="126720" progId="Equation.DSMT4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F901C8B0-06C3-4051-AD2A-C67AD2846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11" y="3225801"/>
                        <a:ext cx="327025" cy="367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>
            <a:extLst>
              <a:ext uri="{FF2B5EF4-FFF2-40B4-BE49-F238E27FC236}">
                <a16:creationId xmlns:a16="http://schemas.microsoft.com/office/drawing/2014/main" id="{4892FE90-3E7B-48D3-B5C9-C6124F98A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6850"/>
              </p:ext>
            </p:extLst>
          </p:nvPr>
        </p:nvGraphicFramePr>
        <p:xfrm>
          <a:off x="7523532" y="3518780"/>
          <a:ext cx="536575" cy="44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2" name="Equation" r:id="rId32" imgW="215640" imgH="177480" progId="Equation.DSMT4">
                  <p:embed/>
                </p:oleObj>
              </mc:Choice>
              <mc:Fallback>
                <p:oleObj name="Equation" r:id="rId32" imgW="215640" imgH="177480" progId="Equation.DSMT4">
                  <p:embed/>
                  <p:pic>
                    <p:nvPicPr>
                      <p:cNvPr id="109578" name="Object 10">
                        <a:extLst>
                          <a:ext uri="{FF2B5EF4-FFF2-40B4-BE49-F238E27FC236}">
                            <a16:creationId xmlns:a16="http://schemas.microsoft.com/office/drawing/2014/main" id="{4892FE90-3E7B-48D3-B5C9-C6124F98A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532" y="3518780"/>
                        <a:ext cx="536575" cy="44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25">
            <a:extLst>
              <a:ext uri="{FF2B5EF4-FFF2-40B4-BE49-F238E27FC236}">
                <a16:creationId xmlns:a16="http://schemas.microsoft.com/office/drawing/2014/main" id="{A81B5CEC-F590-4BDB-A9F4-33D344EF753E}"/>
              </a:ext>
            </a:extLst>
          </p:cNvPr>
          <p:cNvGrpSpPr>
            <a:grpSpLocks/>
          </p:cNvGrpSpPr>
          <p:nvPr/>
        </p:nvGrpSpPr>
        <p:grpSpPr bwMode="auto">
          <a:xfrm>
            <a:off x="6739114" y="2979739"/>
            <a:ext cx="839611" cy="1219741"/>
            <a:chOff x="4335" y="1632"/>
            <a:chExt cx="439" cy="682"/>
          </a:xfrm>
        </p:grpSpPr>
        <p:graphicFrame>
          <p:nvGraphicFramePr>
            <p:cNvPr id="13324" name="Object 11">
              <a:extLst>
                <a:ext uri="{FF2B5EF4-FFF2-40B4-BE49-F238E27FC236}">
                  <a16:creationId xmlns:a16="http://schemas.microsoft.com/office/drawing/2014/main" id="{9857C912-08F9-4C45-900D-22F0692E3F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019698"/>
                </p:ext>
              </p:extLst>
            </p:nvPr>
          </p:nvGraphicFramePr>
          <p:xfrm>
            <a:off x="4335" y="2058"/>
            <a:ext cx="32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93" name="Equation" r:id="rId34" imgW="228600" imgH="177480" progId="Equation.DSMT4">
                    <p:embed/>
                  </p:oleObj>
                </mc:Choice>
                <mc:Fallback>
                  <p:oleObj name="Equation" r:id="rId34" imgW="228600" imgH="177480" progId="Equation.DSMT4">
                    <p:embed/>
                    <p:pic>
                      <p:nvPicPr>
                        <p:cNvPr id="13324" name="Object 11">
                          <a:extLst>
                            <a:ext uri="{FF2B5EF4-FFF2-40B4-BE49-F238E27FC236}">
                              <a16:creationId xmlns:a16="http://schemas.microsoft.com/office/drawing/2014/main" id="{9857C912-08F9-4C45-900D-22F0692E3F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2058"/>
                          <a:ext cx="32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9" name="Line 99">
              <a:extLst>
                <a:ext uri="{FF2B5EF4-FFF2-40B4-BE49-F238E27FC236}">
                  <a16:creationId xmlns:a16="http://schemas.microsoft.com/office/drawing/2014/main" id="{FC630976-737D-40F7-83CD-BE5628EBB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632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Line 219">
              <a:extLst>
                <a:ext uri="{FF2B5EF4-FFF2-40B4-BE49-F238E27FC236}">
                  <a16:creationId xmlns:a16="http://schemas.microsoft.com/office/drawing/2014/main" id="{6F4EB6EE-5869-416A-90F7-37163111B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4" y="168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0" grpId="0" autoUpdateAnimBg="0"/>
      <p:bldP spid="28789" grpId="0" autoUpdateAnimBg="0"/>
      <p:bldP spid="28790" grpId="0" autoUpdateAnimBg="0"/>
      <p:bldP spid="287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>
            <a:extLst>
              <a:ext uri="{FF2B5EF4-FFF2-40B4-BE49-F238E27FC236}">
                <a16:creationId xmlns:a16="http://schemas.microsoft.com/office/drawing/2014/main" id="{A344ACE8-290F-4C86-89AF-0BA1815DD4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6713" y="345281"/>
            <a:ext cx="3962400" cy="676275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一、三重积分的概念</a:t>
            </a: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8BCA432F-42AD-4E1C-9BA6-516235A6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81896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类似二重积分解决问题的思想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采用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78EB4C0-5575-4964-8A84-51BB9CDC87E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657600"/>
            <a:ext cx="1638300" cy="1638300"/>
            <a:chOff x="1008" y="1008"/>
            <a:chExt cx="1032" cy="1032"/>
          </a:xfrm>
        </p:grpSpPr>
        <p:sp>
          <p:nvSpPr>
            <p:cNvPr id="2081" name="Freeform 6">
              <a:extLst>
                <a:ext uri="{FF2B5EF4-FFF2-40B4-BE49-F238E27FC236}">
                  <a16:creationId xmlns:a16="http://schemas.microsoft.com/office/drawing/2014/main" id="{1701FEB6-5925-4699-AA9C-8C10DE888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008"/>
              <a:ext cx="1032" cy="1032"/>
            </a:xfrm>
            <a:custGeom>
              <a:avLst/>
              <a:gdLst>
                <a:gd name="T0" fmla="*/ 32 w 1032"/>
                <a:gd name="T1" fmla="*/ 384 h 1032"/>
                <a:gd name="T2" fmla="*/ 368 w 1032"/>
                <a:gd name="T3" fmla="*/ 48 h 1032"/>
                <a:gd name="T4" fmla="*/ 896 w 1032"/>
                <a:gd name="T5" fmla="*/ 96 h 1032"/>
                <a:gd name="T6" fmla="*/ 992 w 1032"/>
                <a:gd name="T7" fmla="*/ 480 h 1032"/>
                <a:gd name="T8" fmla="*/ 896 w 1032"/>
                <a:gd name="T9" fmla="*/ 960 h 1032"/>
                <a:gd name="T10" fmla="*/ 176 w 1032"/>
                <a:gd name="T11" fmla="*/ 912 h 1032"/>
                <a:gd name="T12" fmla="*/ 32 w 1032"/>
                <a:gd name="T13" fmla="*/ 384 h 1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1032"/>
                <a:gd name="T23" fmla="*/ 1032 w 1032"/>
                <a:gd name="T24" fmla="*/ 1032 h 1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1032">
                  <a:moveTo>
                    <a:pt x="32" y="384"/>
                  </a:moveTo>
                  <a:cubicBezTo>
                    <a:pt x="64" y="240"/>
                    <a:pt x="224" y="96"/>
                    <a:pt x="368" y="48"/>
                  </a:cubicBezTo>
                  <a:cubicBezTo>
                    <a:pt x="512" y="0"/>
                    <a:pt x="792" y="24"/>
                    <a:pt x="896" y="96"/>
                  </a:cubicBezTo>
                  <a:cubicBezTo>
                    <a:pt x="1000" y="168"/>
                    <a:pt x="992" y="336"/>
                    <a:pt x="992" y="480"/>
                  </a:cubicBezTo>
                  <a:cubicBezTo>
                    <a:pt x="992" y="624"/>
                    <a:pt x="1032" y="888"/>
                    <a:pt x="896" y="960"/>
                  </a:cubicBezTo>
                  <a:cubicBezTo>
                    <a:pt x="760" y="1032"/>
                    <a:pt x="320" y="1008"/>
                    <a:pt x="176" y="912"/>
                  </a:cubicBezTo>
                  <a:cubicBezTo>
                    <a:pt x="32" y="816"/>
                    <a:pt x="0" y="528"/>
                    <a:pt x="32" y="384"/>
                  </a:cubicBezTo>
                  <a:close/>
                </a:path>
              </a:pathLst>
            </a:custGeom>
            <a:gradFill rotWithShape="0">
              <a:gsLst>
                <a:gs pos="0">
                  <a:srgbClr val="669900"/>
                </a:gs>
                <a:gs pos="100000">
                  <a:srgbClr val="2F47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2" name="Text Box 7">
              <a:extLst>
                <a:ext uri="{FF2B5EF4-FFF2-40B4-BE49-F238E27FC236}">
                  <a16:creationId xmlns:a16="http://schemas.microsoft.com/office/drawing/2014/main" id="{E8A87A14-65A5-4B54-BE7B-F8495C848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70664" name="Oval 8">
            <a:extLst>
              <a:ext uri="{FF2B5EF4-FFF2-40B4-BE49-F238E27FC236}">
                <a16:creationId xmlns:a16="http://schemas.microsoft.com/office/drawing/2014/main" id="{D7D550AD-6E70-4CF2-B8F8-E6B909DA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222750"/>
            <a:ext cx="457200" cy="5334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FBF1D322-E425-4200-85DA-A764C6A0FA92}"/>
              </a:ext>
            </a:extLst>
          </p:cNvPr>
          <p:cNvGrpSpPr>
            <a:grpSpLocks/>
          </p:cNvGrpSpPr>
          <p:nvPr/>
        </p:nvGrpSpPr>
        <p:grpSpPr bwMode="auto">
          <a:xfrm>
            <a:off x="7258053" y="4527550"/>
            <a:ext cx="1460500" cy="1327150"/>
            <a:chOff x="4681" y="1920"/>
            <a:chExt cx="920" cy="836"/>
          </a:xfrm>
        </p:grpSpPr>
        <p:graphicFrame>
          <p:nvGraphicFramePr>
            <p:cNvPr id="2056" name="Object 10">
              <a:extLst>
                <a:ext uri="{FF2B5EF4-FFF2-40B4-BE49-F238E27FC236}">
                  <a16:creationId xmlns:a16="http://schemas.microsoft.com/office/drawing/2014/main" id="{6D83AA74-9AE7-4E70-BBDA-A5CED7F28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037046"/>
                </p:ext>
              </p:extLst>
            </p:nvPr>
          </p:nvGraphicFramePr>
          <p:xfrm>
            <a:off x="4681" y="2448"/>
            <a:ext cx="92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9" name="Equation" r:id="rId3" imgW="685800" imgH="228600" progId="Equation.DSMT4">
                    <p:embed/>
                  </p:oleObj>
                </mc:Choice>
                <mc:Fallback>
                  <p:oleObj name="Equation" r:id="rId3" imgW="685800" imgH="228600" progId="Equation.DSMT4">
                    <p:embed/>
                    <p:pic>
                      <p:nvPicPr>
                        <p:cNvPr id="2056" name="Object 10">
                          <a:extLst>
                            <a:ext uri="{FF2B5EF4-FFF2-40B4-BE49-F238E27FC236}">
                              <a16:creationId xmlns:a16="http://schemas.microsoft.com/office/drawing/2014/main" id="{6D83AA74-9AE7-4E70-BBDA-A5CED7F28A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2448"/>
                          <a:ext cx="92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" name="Line 11">
              <a:extLst>
                <a:ext uri="{FF2B5EF4-FFF2-40B4-BE49-F238E27FC236}">
                  <a16:creationId xmlns:a16="http://schemas.microsoft.com/office/drawing/2014/main" id="{C400C147-AFF0-458D-A35C-3AAF6C84F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9" y="1920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668" name="Oval 12">
            <a:extLst>
              <a:ext uri="{FF2B5EF4-FFF2-40B4-BE49-F238E27FC236}">
                <a16:creationId xmlns:a16="http://schemas.microsoft.com/office/drawing/2014/main" id="{72167D78-7240-4C77-B9FE-F1650DAE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4441825"/>
            <a:ext cx="74613" cy="746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123F7077-7950-4165-9F7B-9BD1CDC6E7A5}"/>
              </a:ext>
            </a:extLst>
          </p:cNvPr>
          <p:cNvGrpSpPr>
            <a:grpSpLocks/>
          </p:cNvGrpSpPr>
          <p:nvPr/>
        </p:nvGrpSpPr>
        <p:grpSpPr bwMode="auto">
          <a:xfrm>
            <a:off x="7540625" y="4343400"/>
            <a:ext cx="1200150" cy="657225"/>
            <a:chOff x="2640" y="1296"/>
            <a:chExt cx="756" cy="414"/>
          </a:xfrm>
        </p:grpSpPr>
        <p:graphicFrame>
          <p:nvGraphicFramePr>
            <p:cNvPr id="2055" name="Object 14">
              <a:extLst>
                <a:ext uri="{FF2B5EF4-FFF2-40B4-BE49-F238E27FC236}">
                  <a16:creationId xmlns:a16="http://schemas.microsoft.com/office/drawing/2014/main" id="{C8A7DDBD-A7BB-43DA-957D-9D4E5BCF6A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436903"/>
                </p:ext>
              </p:extLst>
            </p:nvPr>
          </p:nvGraphicFramePr>
          <p:xfrm>
            <a:off x="2939" y="1296"/>
            <a:ext cx="45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0" name="Equation" r:id="rId5" imgW="253800" imgH="228600" progId="Equation.DSMT4">
                    <p:embed/>
                  </p:oleObj>
                </mc:Choice>
                <mc:Fallback>
                  <p:oleObj name="Equation" r:id="rId5" imgW="253800" imgH="228600" progId="Equation.DSMT4">
                    <p:embed/>
                    <p:pic>
                      <p:nvPicPr>
                        <p:cNvPr id="2055" name="Object 14">
                          <a:extLst>
                            <a:ext uri="{FF2B5EF4-FFF2-40B4-BE49-F238E27FC236}">
                              <a16:creationId xmlns:a16="http://schemas.microsoft.com/office/drawing/2014/main" id="{C8A7DDBD-A7BB-43DA-957D-9D4E5BCF6A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1296"/>
                          <a:ext cx="457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" name="Line 15">
              <a:extLst>
                <a:ext uri="{FF2B5EF4-FFF2-40B4-BE49-F238E27FC236}">
                  <a16:creationId xmlns:a16="http://schemas.microsoft.com/office/drawing/2014/main" id="{0B1867E3-09D6-4A64-8CCD-1603C2308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39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672" name="Text Box 16">
            <a:extLst>
              <a:ext uri="{FF2B5EF4-FFF2-40B4-BE49-F238E27FC236}">
                <a16:creationId xmlns:a16="http://schemas.microsoft.com/office/drawing/2014/main" id="{694E659B-CF23-4715-94A8-612F4980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设在空间有限闭区域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内分布着某种不均匀的</a:t>
            </a:r>
          </a:p>
        </p:txBody>
      </p:sp>
      <p:graphicFrame>
        <p:nvGraphicFramePr>
          <p:cNvPr id="70674" name="Object 18">
            <a:extLst>
              <a:ext uri="{FF2B5EF4-FFF2-40B4-BE49-F238E27FC236}">
                <a16:creationId xmlns:a16="http://schemas.microsoft.com/office/drawing/2014/main" id="{10276230-D4A7-4FD5-B42B-6A0E5866B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74637"/>
              </p:ext>
            </p:extLst>
          </p:nvPr>
        </p:nvGraphicFramePr>
        <p:xfrm>
          <a:off x="3046369" y="1712118"/>
          <a:ext cx="2173700" cy="48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1" name="Equation" r:id="rId7" imgW="888840" imgH="203040" progId="Equation.DSMT4">
                  <p:embed/>
                </p:oleObj>
              </mc:Choice>
              <mc:Fallback>
                <p:oleObj name="Equation" r:id="rId7" imgW="888840" imgH="203040" progId="Equation.DSMT4">
                  <p:embed/>
                  <p:pic>
                    <p:nvPicPr>
                      <p:cNvPr id="70674" name="Object 18">
                        <a:extLst>
                          <a:ext uri="{FF2B5EF4-FFF2-40B4-BE49-F238E27FC236}">
                            <a16:creationId xmlns:a16="http://schemas.microsoft.com/office/drawing/2014/main" id="{10276230-D4A7-4FD5-B42B-6A0E5866B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369" y="1712118"/>
                        <a:ext cx="2173700" cy="48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Text Box 19">
            <a:extLst>
              <a:ext uri="{FF2B5EF4-FFF2-40B4-BE49-F238E27FC236}">
                <a16:creationId xmlns:a16="http://schemas.microsoft.com/office/drawing/2014/main" id="{3AF9BD80-4987-4F3B-9BA4-760928A0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6446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求分布在  内的物质的</a:t>
            </a:r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0FBE16BD-2E29-4D5F-BF17-63C35271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803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70678" name="Object 22">
            <a:extLst>
              <a:ext uri="{FF2B5EF4-FFF2-40B4-BE49-F238E27FC236}">
                <a16:creationId xmlns:a16="http://schemas.microsoft.com/office/drawing/2014/main" id="{CA4DC8A1-954B-4F01-B291-BCDD244C2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02983"/>
              </p:ext>
            </p:extLst>
          </p:nvPr>
        </p:nvGraphicFramePr>
        <p:xfrm>
          <a:off x="1172898" y="4594805"/>
          <a:ext cx="4527750" cy="11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2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70678" name="Object 22">
                        <a:extLst>
                          <a:ext uri="{FF2B5EF4-FFF2-40B4-BE49-F238E27FC236}">
                            <a16:creationId xmlns:a16="http://schemas.microsoft.com/office/drawing/2014/main" id="{CA4DC8A1-954B-4F01-B291-BCDD244C2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98" y="4594805"/>
                        <a:ext cx="4527750" cy="11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Text Box 24">
            <a:extLst>
              <a:ext uri="{FF2B5EF4-FFF2-40B4-BE49-F238E27FC236}">
                <a16:creationId xmlns:a16="http://schemas.microsoft.com/office/drawing/2014/main" id="{76AD2F9B-FA60-4FEA-AE33-5A8E3AC9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29967"/>
            <a:ext cx="458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分割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近似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求和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取极限</a:t>
            </a:r>
            <a:r>
              <a:rPr lang="zh-CN" altLang="en-US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61B18A96-43DF-433B-85E4-FD73C1B12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81896"/>
            <a:ext cx="1738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D9B38016-281C-4F3D-B93D-DC790457E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33824"/>
            <a:ext cx="1458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质量</a:t>
            </a:r>
            <a:r>
              <a:rPr lang="zh-CN" altLang="en-US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1C282BF5-F7BA-4D38-8AF4-2D21725A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3059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物质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密度函数为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4" grpId="0" animBg="1"/>
      <p:bldP spid="70668" grpId="0" animBg="1"/>
      <p:bldP spid="70672" grpId="0" build="p" autoUpdateAnimBg="0"/>
      <p:bldP spid="70675" grpId="0" autoUpdateAnimBg="0"/>
      <p:bldP spid="70676" grpId="0" autoUpdateAnimBg="0"/>
      <p:bldP spid="70680" grpId="0" autoUpdateAnimBg="0"/>
      <p:bldP spid="70681" grpId="0" build="p" autoUpdateAnimBg="0"/>
      <p:bldP spid="70682" grpId="0" build="p" autoUpdateAnimBg="0" advAuto="0"/>
      <p:bldP spid="706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Text Box 2">
            <a:extLst>
              <a:ext uri="{FF2B5EF4-FFF2-40B4-BE49-F238E27FC236}">
                <a16:creationId xmlns:a16="http://schemas.microsoft.com/office/drawing/2014/main" id="{17F03B3F-51E1-4A79-B13D-7A818445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5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为由</a:t>
            </a:r>
          </a:p>
        </p:txBody>
      </p:sp>
      <p:sp>
        <p:nvSpPr>
          <p:cNvPr id="14360" name="Rectangle 3">
            <a:extLst>
              <a:ext uri="{FF2B5EF4-FFF2-40B4-BE49-F238E27FC236}">
                <a16:creationId xmlns:a16="http://schemas.microsoft.com/office/drawing/2014/main" id="{7FD8C0F2-CFB6-4896-853A-F245BC4158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0231" y="423863"/>
            <a:ext cx="3276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BF70D50A-E2B0-4B09-B8A0-70C29C3C5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85543"/>
              </p:ext>
            </p:extLst>
          </p:nvPr>
        </p:nvGraphicFramePr>
        <p:xfrm>
          <a:off x="3415506" y="279400"/>
          <a:ext cx="35480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7" name="Equation" r:id="rId3" imgW="1498320" imgH="342720" progId="Equation.DSMT4">
                  <p:embed/>
                </p:oleObj>
              </mc:Choice>
              <mc:Fallback>
                <p:oleObj name="Equation" r:id="rId3" imgW="1498320" imgH="342720" progId="Equation.DSMT4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BF70D50A-E2B0-4B09-B8A0-70C29C3C5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506" y="279400"/>
                        <a:ext cx="35480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A377B0B5-D7DB-4401-B22E-4B65451FD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8398"/>
              </p:ext>
            </p:extLst>
          </p:nvPr>
        </p:nvGraphicFramePr>
        <p:xfrm>
          <a:off x="1276745" y="1054893"/>
          <a:ext cx="1883571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8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A377B0B5-D7DB-4401-B22E-4B65451FD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45" y="1054893"/>
                        <a:ext cx="1883571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A8CD6BBF-246C-4261-B7F8-850B3CE4E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57618"/>
              </p:ext>
            </p:extLst>
          </p:nvPr>
        </p:nvGraphicFramePr>
        <p:xfrm>
          <a:off x="4257475" y="1110001"/>
          <a:ext cx="3667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9" name="Equation" r:id="rId7" imgW="1549080" imgH="203040" progId="Equation.DSMT4">
                  <p:embed/>
                </p:oleObj>
              </mc:Choice>
              <mc:Fallback>
                <p:oleObj name="Equation" r:id="rId7" imgW="1549080" imgH="203040" progId="Equation.DSMT4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A8CD6BBF-246C-4261-B7F8-850B3CE4E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75" y="1110001"/>
                        <a:ext cx="3667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>
            <a:extLst>
              <a:ext uri="{FF2B5EF4-FFF2-40B4-BE49-F238E27FC236}">
                <a16:creationId xmlns:a16="http://schemas.microsoft.com/office/drawing/2014/main" id="{4E71321F-7ED3-40B3-A451-993371A8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1066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9D5DC4A6-78A3-4AB8-A3C0-E128CF5A9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76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在柱面坐标系下</a:t>
            </a:r>
          </a:p>
        </p:txBody>
      </p:sp>
      <p:graphicFrame>
        <p:nvGraphicFramePr>
          <p:cNvPr id="47113" name="Object 9">
            <a:extLst>
              <a:ext uri="{FF2B5EF4-FFF2-40B4-BE49-F238E27FC236}">
                <a16:creationId xmlns:a16="http://schemas.microsoft.com/office/drawing/2014/main" id="{695A88E5-6EB0-4FF0-9987-1A265C80F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68357"/>
              </p:ext>
            </p:extLst>
          </p:nvPr>
        </p:nvGraphicFramePr>
        <p:xfrm>
          <a:off x="3873612" y="2397124"/>
          <a:ext cx="586013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0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695A88E5-6EB0-4FF0-9987-1A265C80F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612" y="2397124"/>
                        <a:ext cx="586013" cy="482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5C202BE2-EED7-44B5-993F-A36196B84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75392"/>
              </p:ext>
            </p:extLst>
          </p:nvPr>
        </p:nvGraphicFramePr>
        <p:xfrm>
          <a:off x="2033569" y="5293320"/>
          <a:ext cx="384848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1" name="Equation" r:id="rId11" imgW="1587240" imgH="419040" progId="Equation.DSMT4">
                  <p:embed/>
                </p:oleObj>
              </mc:Choice>
              <mc:Fallback>
                <p:oleObj name="Equation" r:id="rId11" imgW="1587240" imgH="419040" progId="Equation.DSMT4">
                  <p:embed/>
                  <p:pic>
                    <p:nvPicPr>
                      <p:cNvPr id="47116" name="Object 12">
                        <a:extLst>
                          <a:ext uri="{FF2B5EF4-FFF2-40B4-BE49-F238E27FC236}">
                            <a16:creationId xmlns:a16="http://schemas.microsoft.com/office/drawing/2014/main" id="{5C202BE2-EED7-44B5-993F-A36196B84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69" y="5293320"/>
                        <a:ext cx="384848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>
            <a:extLst>
              <a:ext uri="{FF2B5EF4-FFF2-40B4-BE49-F238E27FC236}">
                <a16:creationId xmlns:a16="http://schemas.microsoft.com/office/drawing/2014/main" id="{EC8B99E4-6027-4A5C-BD24-3D643CEB7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01579"/>
              </p:ext>
            </p:extLst>
          </p:nvPr>
        </p:nvGraphicFramePr>
        <p:xfrm>
          <a:off x="4643438" y="1876363"/>
          <a:ext cx="2290762" cy="4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2" name="Equation" r:id="rId13" imgW="888840" imgH="177480" progId="Equation.DSMT4">
                  <p:embed/>
                </p:oleObj>
              </mc:Choice>
              <mc:Fallback>
                <p:oleObj name="Equation" r:id="rId13" imgW="888840" imgH="177480" progId="Equation.DSMT4">
                  <p:embed/>
                  <p:pic>
                    <p:nvPicPr>
                      <p:cNvPr id="47135" name="Object 31">
                        <a:extLst>
                          <a:ext uri="{FF2B5EF4-FFF2-40B4-BE49-F238E27FC236}">
                            <a16:creationId xmlns:a16="http://schemas.microsoft.com/office/drawing/2014/main" id="{EC8B99E4-6027-4A5C-BD24-3D643CEB7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76363"/>
                        <a:ext cx="2290762" cy="4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32">
            <a:extLst>
              <a:ext uri="{FF2B5EF4-FFF2-40B4-BE49-F238E27FC236}">
                <a16:creationId xmlns:a16="http://schemas.microsoft.com/office/drawing/2014/main" id="{4C65DE91-92B2-4A97-A0FD-9820D37B8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41734"/>
              </p:ext>
            </p:extLst>
          </p:nvPr>
        </p:nvGraphicFramePr>
        <p:xfrm>
          <a:off x="4627901" y="2417230"/>
          <a:ext cx="1535090" cy="58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3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47136" name="Object 32">
                        <a:extLst>
                          <a:ext uri="{FF2B5EF4-FFF2-40B4-BE49-F238E27FC236}">
                            <a16:creationId xmlns:a16="http://schemas.microsoft.com/office/drawing/2014/main" id="{4C65DE91-92B2-4A97-A0FD-9820D37B8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901" y="2417230"/>
                        <a:ext cx="1535090" cy="587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7" name="Object 33">
            <a:extLst>
              <a:ext uri="{FF2B5EF4-FFF2-40B4-BE49-F238E27FC236}">
                <a16:creationId xmlns:a16="http://schemas.microsoft.com/office/drawing/2014/main" id="{3C2EA559-52C9-4A2F-888F-840EA0271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56863"/>
              </p:ext>
            </p:extLst>
          </p:nvPr>
        </p:nvGraphicFramePr>
        <p:xfrm>
          <a:off x="4627901" y="3028640"/>
          <a:ext cx="1469767" cy="45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4" name="Equation" r:id="rId17" imgW="571320" imgH="177480" progId="Equation.DSMT4">
                  <p:embed/>
                </p:oleObj>
              </mc:Choice>
              <mc:Fallback>
                <p:oleObj name="Equation" r:id="rId17" imgW="571320" imgH="177480" progId="Equation.DSMT4">
                  <p:embed/>
                  <p:pic>
                    <p:nvPicPr>
                      <p:cNvPr id="47137" name="Object 33">
                        <a:extLst>
                          <a:ext uri="{FF2B5EF4-FFF2-40B4-BE49-F238E27FC236}">
                            <a16:creationId xmlns:a16="http://schemas.microsoft.com/office/drawing/2014/main" id="{3C2EA559-52C9-4A2F-888F-840EA0271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901" y="3028640"/>
                        <a:ext cx="1469767" cy="457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1" name="Text Box 37">
            <a:extLst>
              <a:ext uri="{FF2B5EF4-FFF2-40B4-BE49-F238E27FC236}">
                <a16:creationId xmlns:a16="http://schemas.microsoft.com/office/drawing/2014/main" id="{E7E9AF90-4B9C-42B1-92DA-C586C76D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066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及平面</a:t>
            </a: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6F72BAA7-9B92-4275-A62C-FC2641DF52F8}"/>
              </a:ext>
            </a:extLst>
          </p:cNvPr>
          <p:cNvGrpSpPr>
            <a:grpSpLocks/>
          </p:cNvGrpSpPr>
          <p:nvPr/>
        </p:nvGrpSpPr>
        <p:grpSpPr bwMode="auto">
          <a:xfrm>
            <a:off x="6735983" y="1995007"/>
            <a:ext cx="1809751" cy="2811463"/>
            <a:chOff x="4224" y="1254"/>
            <a:chExt cx="1140" cy="1771"/>
          </a:xfrm>
        </p:grpSpPr>
        <p:sp>
          <p:nvSpPr>
            <p:cNvPr id="14375" name="Line 27">
              <a:extLst>
                <a:ext uri="{FF2B5EF4-FFF2-40B4-BE49-F238E27FC236}">
                  <a16:creationId xmlns:a16="http://schemas.microsoft.com/office/drawing/2014/main" id="{5EA14D03-2E40-474C-923D-8AFD0CF34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32"/>
              <a:ext cx="0" cy="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3" name="Object 30">
              <a:extLst>
                <a:ext uri="{FF2B5EF4-FFF2-40B4-BE49-F238E27FC236}">
                  <a16:creationId xmlns:a16="http://schemas.microsoft.com/office/drawing/2014/main" id="{FCD307A3-D469-48DD-B1CF-FBEF153656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111560"/>
                </p:ext>
              </p:extLst>
            </p:nvPr>
          </p:nvGraphicFramePr>
          <p:xfrm>
            <a:off x="4239" y="2496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5" name="Equation" r:id="rId19" imgW="126720" imgH="164880" progId="Equation.DSMT4">
                    <p:embed/>
                  </p:oleObj>
                </mc:Choice>
                <mc:Fallback>
                  <p:oleObj name="Equation" r:id="rId19" imgW="126720" imgH="164880" progId="Equation.DSMT4">
                    <p:embed/>
                    <p:pic>
                      <p:nvPicPr>
                        <p:cNvPr id="14353" name="Object 30">
                          <a:extLst>
                            <a:ext uri="{FF2B5EF4-FFF2-40B4-BE49-F238E27FC236}">
                              <a16:creationId xmlns:a16="http://schemas.microsoft.com/office/drawing/2014/main" id="{FCD307A3-D469-48DD-B1CF-FBEF153656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" y="2496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29">
              <a:extLst>
                <a:ext uri="{FF2B5EF4-FFF2-40B4-BE49-F238E27FC236}">
                  <a16:creationId xmlns:a16="http://schemas.microsoft.com/office/drawing/2014/main" id="{773B587D-B262-43D9-B182-ACAFD49A33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771961"/>
                </p:ext>
              </p:extLst>
            </p:nvPr>
          </p:nvGraphicFramePr>
          <p:xfrm>
            <a:off x="4649" y="1508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6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14354" name="Object 29">
                          <a:extLst>
                            <a:ext uri="{FF2B5EF4-FFF2-40B4-BE49-F238E27FC236}">
                              <a16:creationId xmlns:a16="http://schemas.microsoft.com/office/drawing/2014/main" id="{773B587D-B262-43D9-B182-ACAFD49A33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508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7">
              <a:extLst>
                <a:ext uri="{FF2B5EF4-FFF2-40B4-BE49-F238E27FC236}">
                  <a16:creationId xmlns:a16="http://schemas.microsoft.com/office/drawing/2014/main" id="{7BFEBA18-6B03-4CB2-9E8C-EC33163319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377318"/>
                </p:ext>
              </p:extLst>
            </p:nvPr>
          </p:nvGraphicFramePr>
          <p:xfrm>
            <a:off x="4224" y="2810"/>
            <a:ext cx="19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7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14355" name="Object 17">
                          <a:extLst>
                            <a:ext uri="{FF2B5EF4-FFF2-40B4-BE49-F238E27FC236}">
                              <a16:creationId xmlns:a16="http://schemas.microsoft.com/office/drawing/2014/main" id="{7BFEBA18-6B03-4CB2-9E8C-EC33163319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10"/>
                          <a:ext cx="19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8">
              <a:extLst>
                <a:ext uri="{FF2B5EF4-FFF2-40B4-BE49-F238E27FC236}">
                  <a16:creationId xmlns:a16="http://schemas.microsoft.com/office/drawing/2014/main" id="{E4E49311-DF8F-4DC3-B09D-546BD0963B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432921"/>
                </p:ext>
              </p:extLst>
            </p:nvPr>
          </p:nvGraphicFramePr>
          <p:xfrm>
            <a:off x="5148" y="2241"/>
            <a:ext cx="2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8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14356" name="Object 18">
                          <a:extLst>
                            <a:ext uri="{FF2B5EF4-FFF2-40B4-BE49-F238E27FC236}">
                              <a16:creationId xmlns:a16="http://schemas.microsoft.com/office/drawing/2014/main" id="{E4E49311-DF8F-4DC3-B09D-546BD0963B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241"/>
                          <a:ext cx="21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19">
              <a:extLst>
                <a:ext uri="{FF2B5EF4-FFF2-40B4-BE49-F238E27FC236}">
                  <a16:creationId xmlns:a16="http://schemas.microsoft.com/office/drawing/2014/main" id="{1EBF0F82-5C54-4B91-AB4B-5914335A2D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14969"/>
                </p:ext>
              </p:extLst>
            </p:nvPr>
          </p:nvGraphicFramePr>
          <p:xfrm>
            <a:off x="4607" y="1254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79" name="Equation" r:id="rId27" imgW="126720" imgH="126720" progId="Equation.DSMT4">
                    <p:embed/>
                  </p:oleObj>
                </mc:Choice>
                <mc:Fallback>
                  <p:oleObj name="Equation" r:id="rId27" imgW="126720" imgH="126720" progId="Equation.DSMT4">
                    <p:embed/>
                    <p:pic>
                      <p:nvPicPr>
                        <p:cNvPr id="14357" name="Object 19">
                          <a:extLst>
                            <a:ext uri="{FF2B5EF4-FFF2-40B4-BE49-F238E27FC236}">
                              <a16:creationId xmlns:a16="http://schemas.microsoft.com/office/drawing/2014/main" id="{1EBF0F82-5C54-4B91-AB4B-5914335A2D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1254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28">
              <a:extLst>
                <a:ext uri="{FF2B5EF4-FFF2-40B4-BE49-F238E27FC236}">
                  <a16:creationId xmlns:a16="http://schemas.microsoft.com/office/drawing/2014/main" id="{315FA5D0-1897-40C2-AEA9-FD6E27040E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6107545"/>
                </p:ext>
              </p:extLst>
            </p:nvPr>
          </p:nvGraphicFramePr>
          <p:xfrm>
            <a:off x="4602" y="2103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80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14358" name="Object 28">
                          <a:extLst>
                            <a:ext uri="{FF2B5EF4-FFF2-40B4-BE49-F238E27FC236}">
                              <a16:creationId xmlns:a16="http://schemas.microsoft.com/office/drawing/2014/main" id="{315FA5D0-1897-40C2-AEA9-FD6E27040E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2103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Line 15">
              <a:extLst>
                <a:ext uri="{FF2B5EF4-FFF2-40B4-BE49-F238E27FC236}">
                  <a16:creationId xmlns:a16="http://schemas.microsoft.com/office/drawing/2014/main" id="{898B5A2F-2026-4361-AD7C-CBCA1B55A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2256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7" name="Arc 41">
              <a:extLst>
                <a:ext uri="{FF2B5EF4-FFF2-40B4-BE49-F238E27FC236}">
                  <a16:creationId xmlns:a16="http://schemas.microsoft.com/office/drawing/2014/main" id="{32D11822-0108-4922-956D-48938DDCF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" y="2255"/>
              <a:ext cx="466" cy="221"/>
            </a:xfrm>
            <a:custGeom>
              <a:avLst/>
              <a:gdLst>
                <a:gd name="T0" fmla="*/ 0 w 21600"/>
                <a:gd name="T1" fmla="*/ 0 h 17613"/>
                <a:gd name="T2" fmla="*/ 0 w 21600"/>
                <a:gd name="T3" fmla="*/ 0 h 17613"/>
                <a:gd name="T4" fmla="*/ 0 w 21600"/>
                <a:gd name="T5" fmla="*/ 0 h 176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613"/>
                <a:gd name="T11" fmla="*/ 21600 w 21600"/>
                <a:gd name="T12" fmla="*/ 17613 h 17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613" fill="none" extrusionOk="0">
                  <a:moveTo>
                    <a:pt x="17221" y="-1"/>
                  </a:moveTo>
                  <a:cubicBezTo>
                    <a:pt x="20062" y="3752"/>
                    <a:pt x="21600" y="8330"/>
                    <a:pt x="21600" y="13038"/>
                  </a:cubicBezTo>
                  <a:cubicBezTo>
                    <a:pt x="21600" y="14576"/>
                    <a:pt x="21435" y="16109"/>
                    <a:pt x="21109" y="17612"/>
                  </a:cubicBezTo>
                </a:path>
                <a:path w="21600" h="17613" stroke="0" extrusionOk="0">
                  <a:moveTo>
                    <a:pt x="17221" y="-1"/>
                  </a:moveTo>
                  <a:cubicBezTo>
                    <a:pt x="20062" y="3752"/>
                    <a:pt x="21600" y="8330"/>
                    <a:pt x="21600" y="13038"/>
                  </a:cubicBezTo>
                  <a:cubicBezTo>
                    <a:pt x="21600" y="14576"/>
                    <a:pt x="21435" y="16109"/>
                    <a:pt x="21109" y="17612"/>
                  </a:cubicBezTo>
                  <a:lnTo>
                    <a:pt x="0" y="13038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8" name="Arc 42">
              <a:extLst>
                <a:ext uri="{FF2B5EF4-FFF2-40B4-BE49-F238E27FC236}">
                  <a16:creationId xmlns:a16="http://schemas.microsoft.com/office/drawing/2014/main" id="{8142C36D-6172-46F1-914F-8466C33C0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422"/>
              <a:ext cx="544" cy="272"/>
            </a:xfrm>
            <a:custGeom>
              <a:avLst/>
              <a:gdLst>
                <a:gd name="T0" fmla="*/ 0 w 25148"/>
                <a:gd name="T1" fmla="*/ 0 h 21600"/>
                <a:gd name="T2" fmla="*/ 0 w 25148"/>
                <a:gd name="T3" fmla="*/ 0 h 21600"/>
                <a:gd name="T4" fmla="*/ 0 w 25148"/>
                <a:gd name="T5" fmla="*/ 0 h 21600"/>
                <a:gd name="T6" fmla="*/ 0 60000 65536"/>
                <a:gd name="T7" fmla="*/ 0 60000 65536"/>
                <a:gd name="T8" fmla="*/ 0 60000 65536"/>
                <a:gd name="T9" fmla="*/ 0 w 25148"/>
                <a:gd name="T10" fmla="*/ 0 h 21600"/>
                <a:gd name="T11" fmla="*/ 25148 w 251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48" h="21600" fill="none" extrusionOk="0">
                  <a:moveTo>
                    <a:pt x="25148" y="706"/>
                  </a:moveTo>
                  <a:cubicBezTo>
                    <a:pt x="24767" y="12354"/>
                    <a:pt x="15214" y="21599"/>
                    <a:pt x="3560" y="21600"/>
                  </a:cubicBezTo>
                  <a:cubicBezTo>
                    <a:pt x="2367" y="21600"/>
                    <a:pt x="1176" y="21501"/>
                    <a:pt x="0" y="21304"/>
                  </a:cubicBezTo>
                </a:path>
                <a:path w="25148" h="21600" stroke="0" extrusionOk="0">
                  <a:moveTo>
                    <a:pt x="25148" y="706"/>
                  </a:moveTo>
                  <a:cubicBezTo>
                    <a:pt x="24767" y="12354"/>
                    <a:pt x="15214" y="21599"/>
                    <a:pt x="3560" y="21600"/>
                  </a:cubicBezTo>
                  <a:cubicBezTo>
                    <a:pt x="2367" y="21600"/>
                    <a:pt x="1176" y="21501"/>
                    <a:pt x="0" y="21304"/>
                  </a:cubicBezTo>
                  <a:lnTo>
                    <a:pt x="3560" y="0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9" name="Line 16">
              <a:extLst>
                <a:ext uri="{FF2B5EF4-FFF2-40B4-BE49-F238E27FC236}">
                  <a16:creationId xmlns:a16="http://schemas.microsoft.com/office/drawing/2014/main" id="{CF2A8FC0-7D5C-465E-9BB1-D12BAD3A0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0" y="1322"/>
              <a:ext cx="0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0" name="Line 20">
              <a:extLst>
                <a:ext uri="{FF2B5EF4-FFF2-40B4-BE49-F238E27FC236}">
                  <a16:creationId xmlns:a16="http://schemas.microsoft.com/office/drawing/2014/main" id="{4F447C76-AD58-4504-8AAE-984E49246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1" y="2259"/>
              <a:ext cx="429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1" name="Line 21">
              <a:extLst>
                <a:ext uri="{FF2B5EF4-FFF2-40B4-BE49-F238E27FC236}">
                  <a16:creationId xmlns:a16="http://schemas.microsoft.com/office/drawing/2014/main" id="{42AE6D55-2097-4B9A-ACBB-2B7321C3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0" y="1599"/>
              <a:ext cx="0" cy="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2" name="Line 23">
              <a:extLst>
                <a:ext uri="{FF2B5EF4-FFF2-40B4-BE49-F238E27FC236}">
                  <a16:creationId xmlns:a16="http://schemas.microsoft.com/office/drawing/2014/main" id="{6FCCC4B7-F250-4DD5-977B-5CA518828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687"/>
              <a:ext cx="194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3" name="Arc 24">
              <a:extLst>
                <a:ext uri="{FF2B5EF4-FFF2-40B4-BE49-F238E27FC236}">
                  <a16:creationId xmlns:a16="http://schemas.microsoft.com/office/drawing/2014/main" id="{4FF334DD-BB29-4AFF-8BF7-78361A2D6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" y="1630"/>
              <a:ext cx="544" cy="446"/>
            </a:xfrm>
            <a:custGeom>
              <a:avLst/>
              <a:gdLst>
                <a:gd name="T0" fmla="*/ 0 w 25160"/>
                <a:gd name="T1" fmla="*/ 0 h 35404"/>
                <a:gd name="T2" fmla="*/ 0 w 25160"/>
                <a:gd name="T3" fmla="*/ 0 h 35404"/>
                <a:gd name="T4" fmla="*/ 0 w 25160"/>
                <a:gd name="T5" fmla="*/ 0 h 35404"/>
                <a:gd name="T6" fmla="*/ 0 60000 65536"/>
                <a:gd name="T7" fmla="*/ 0 60000 65536"/>
                <a:gd name="T8" fmla="*/ 0 60000 65536"/>
                <a:gd name="T9" fmla="*/ 0 w 25160"/>
                <a:gd name="T10" fmla="*/ 0 h 35404"/>
                <a:gd name="T11" fmla="*/ 25160 w 25160"/>
                <a:gd name="T12" fmla="*/ 35404 h 35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60" h="35404" fill="none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</a:path>
                <a:path w="25160" h="35404" stroke="0" extrusionOk="0">
                  <a:moveTo>
                    <a:pt x="20173" y="0"/>
                  </a:moveTo>
                  <a:cubicBezTo>
                    <a:pt x="23396" y="3878"/>
                    <a:pt x="25160" y="8761"/>
                    <a:pt x="25160" y="13804"/>
                  </a:cubicBezTo>
                  <a:cubicBezTo>
                    <a:pt x="25160" y="25733"/>
                    <a:pt x="15489" y="35404"/>
                    <a:pt x="3560" y="35404"/>
                  </a:cubicBezTo>
                  <a:cubicBezTo>
                    <a:pt x="2367" y="35404"/>
                    <a:pt x="1176" y="35305"/>
                    <a:pt x="0" y="35108"/>
                  </a:cubicBezTo>
                  <a:lnTo>
                    <a:pt x="3560" y="1380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4" name="Line 25">
              <a:extLst>
                <a:ext uri="{FF2B5EF4-FFF2-40B4-BE49-F238E27FC236}">
                  <a16:creationId xmlns:a16="http://schemas.microsoft.com/office/drawing/2014/main" id="{C3F7BBB6-8F1C-4602-85D9-09229A60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2065"/>
              <a:ext cx="0" cy="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5" name="Line 26">
              <a:extLst>
                <a:ext uri="{FF2B5EF4-FFF2-40B4-BE49-F238E27FC236}">
                  <a16:creationId xmlns:a16="http://schemas.microsoft.com/office/drawing/2014/main" id="{02A1A12A-44C2-44FF-BE3B-C5A1E8500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1" y="1638"/>
              <a:ext cx="429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86" name="Line 47">
              <a:extLst>
                <a:ext uri="{FF2B5EF4-FFF2-40B4-BE49-F238E27FC236}">
                  <a16:creationId xmlns:a16="http://schemas.microsoft.com/office/drawing/2014/main" id="{7097FB3B-53A5-4EBB-A856-8FA6865F9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2256"/>
              <a:ext cx="1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7155" name="Object 51">
            <a:extLst>
              <a:ext uri="{FF2B5EF4-FFF2-40B4-BE49-F238E27FC236}">
                <a16:creationId xmlns:a16="http://schemas.microsoft.com/office/drawing/2014/main" id="{9A89FEF6-C331-4710-A7E8-F4906FAD4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00435"/>
              </p:ext>
            </p:extLst>
          </p:nvPr>
        </p:nvGraphicFramePr>
        <p:xfrm>
          <a:off x="6804025" y="5516563"/>
          <a:ext cx="21605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1" name="Equation" r:id="rId31" imgW="939600" imgH="203040" progId="Equation.DSMT4">
                  <p:embed/>
                </p:oleObj>
              </mc:Choice>
              <mc:Fallback>
                <p:oleObj name="Equation" r:id="rId31" imgW="939600" imgH="203040" progId="Equation.DSMT4">
                  <p:embed/>
                  <p:pic>
                    <p:nvPicPr>
                      <p:cNvPr id="47155" name="Object 51">
                        <a:extLst>
                          <a:ext uri="{FF2B5EF4-FFF2-40B4-BE49-F238E27FC236}">
                            <a16:creationId xmlns:a16="http://schemas.microsoft.com/office/drawing/2014/main" id="{9A89FEF6-C331-4710-A7E8-F4906FAD4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516563"/>
                        <a:ext cx="2160588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7" name="Object 53">
            <a:extLst>
              <a:ext uri="{FF2B5EF4-FFF2-40B4-BE49-F238E27FC236}">
                <a16:creationId xmlns:a16="http://schemas.microsoft.com/office/drawing/2014/main" id="{6AA84922-C2A8-42AB-99BF-B0103A81D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05128"/>
              </p:ext>
            </p:extLst>
          </p:nvPr>
        </p:nvGraphicFramePr>
        <p:xfrm>
          <a:off x="2033569" y="4292888"/>
          <a:ext cx="3910059" cy="92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2" name="Equation" r:id="rId33" imgW="1612800" imgH="380880" progId="Equation.DSMT4">
                  <p:embed/>
                </p:oleObj>
              </mc:Choice>
              <mc:Fallback>
                <p:oleObj name="Equation" r:id="rId33" imgW="1612800" imgH="380880" progId="Equation.DSMT4">
                  <p:embed/>
                  <p:pic>
                    <p:nvPicPr>
                      <p:cNvPr id="47157" name="Object 53">
                        <a:extLst>
                          <a:ext uri="{FF2B5EF4-FFF2-40B4-BE49-F238E27FC236}">
                            <a16:creationId xmlns:a16="http://schemas.microsoft.com/office/drawing/2014/main" id="{6AA84922-C2A8-42AB-99BF-B0103A81D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69" y="4292888"/>
                        <a:ext cx="3910059" cy="923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8" name="Object 54">
            <a:extLst>
              <a:ext uri="{FF2B5EF4-FFF2-40B4-BE49-F238E27FC236}">
                <a16:creationId xmlns:a16="http://schemas.microsoft.com/office/drawing/2014/main" id="{9160BDD9-1D5B-40D6-9480-50BD700FC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09952"/>
              </p:ext>
            </p:extLst>
          </p:nvPr>
        </p:nvGraphicFramePr>
        <p:xfrm>
          <a:off x="1187450" y="3488332"/>
          <a:ext cx="38893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3" name="Equation" r:id="rId35" imgW="1536480" imgH="317160" progId="Equation.DSMT4">
                  <p:embed/>
                </p:oleObj>
              </mc:Choice>
              <mc:Fallback>
                <p:oleObj name="Equation" r:id="rId35" imgW="1536480" imgH="317160" progId="Equation.DSMT4">
                  <p:embed/>
                  <p:pic>
                    <p:nvPicPr>
                      <p:cNvPr id="47158" name="Object 54">
                        <a:extLst>
                          <a:ext uri="{FF2B5EF4-FFF2-40B4-BE49-F238E27FC236}">
                            <a16:creationId xmlns:a16="http://schemas.microsoft.com/office/drawing/2014/main" id="{9160BDD9-1D5B-40D6-9480-50BD700FC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88332"/>
                        <a:ext cx="38893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1" name="Text Box 57">
            <a:extLst>
              <a:ext uri="{FF2B5EF4-FFF2-40B4-BE49-F238E27FC236}">
                <a16:creationId xmlns:a16="http://schemas.microsoft.com/office/drawing/2014/main" id="{AF556B27-20D8-4C64-A40B-D690BF99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73" y="105617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柱面</a:t>
            </a:r>
          </a:p>
        </p:txBody>
      </p:sp>
      <p:sp>
        <p:nvSpPr>
          <p:cNvPr id="47162" name="AutoShape 58">
            <a:extLst>
              <a:ext uri="{FF2B5EF4-FFF2-40B4-BE49-F238E27FC236}">
                <a16:creationId xmlns:a16="http://schemas.microsoft.com/office/drawing/2014/main" id="{267DA383-13FF-46EF-9F38-4D27BFD1424A}"/>
              </a:ext>
            </a:extLst>
          </p:cNvPr>
          <p:cNvSpPr>
            <a:spLocks/>
          </p:cNvSpPr>
          <p:nvPr/>
        </p:nvSpPr>
        <p:spPr bwMode="auto">
          <a:xfrm>
            <a:off x="4489812" y="2014733"/>
            <a:ext cx="118336" cy="1342259"/>
          </a:xfrm>
          <a:prstGeom prst="leftBrace">
            <a:avLst>
              <a:gd name="adj1" fmla="val 550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144" name="Object 40">
            <a:extLst>
              <a:ext uri="{FF2B5EF4-FFF2-40B4-BE49-F238E27FC236}">
                <a16:creationId xmlns:a16="http://schemas.microsoft.com/office/drawing/2014/main" id="{1E49104A-7FA8-4AE1-A55F-B54890732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90774"/>
              </p:ext>
            </p:extLst>
          </p:nvPr>
        </p:nvGraphicFramePr>
        <p:xfrm>
          <a:off x="7040142" y="4199297"/>
          <a:ext cx="1621892" cy="429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4" name="Equation" r:id="rId37" imgW="672840" imgH="177480" progId="Equation.DSMT4">
                  <p:embed/>
                </p:oleObj>
              </mc:Choice>
              <mc:Fallback>
                <p:oleObj name="Equation" r:id="rId37" imgW="672840" imgH="177480" progId="Equation.DSMT4">
                  <p:embed/>
                  <p:pic>
                    <p:nvPicPr>
                      <p:cNvPr id="47144" name="Object 40">
                        <a:extLst>
                          <a:ext uri="{FF2B5EF4-FFF2-40B4-BE49-F238E27FC236}">
                            <a16:creationId xmlns:a16="http://schemas.microsoft.com/office/drawing/2014/main" id="{1E49104A-7FA8-4AE1-A55F-B54890732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142" y="4199297"/>
                        <a:ext cx="1621892" cy="429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4" name="Text Box 60">
            <a:extLst>
              <a:ext uri="{FF2B5EF4-FFF2-40B4-BE49-F238E27FC236}">
                <a16:creationId xmlns:a16="http://schemas.microsoft.com/office/drawing/2014/main" id="{70AA8CA5-A1F6-49FF-BB24-7A515655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4" y="1676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成半圆柱体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  <p:bldP spid="47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8" name="Object 18">
            <a:extLst>
              <a:ext uri="{FF2B5EF4-FFF2-40B4-BE49-F238E27FC236}">
                <a16:creationId xmlns:a16="http://schemas.microsoft.com/office/drawing/2014/main" id="{82475E5A-836A-42BF-AF55-C33D4B81EF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3317"/>
              </p:ext>
            </p:extLst>
          </p:nvPr>
        </p:nvGraphicFramePr>
        <p:xfrm>
          <a:off x="7848600" y="3276600"/>
          <a:ext cx="2047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6" name="Equation" r:id="rId3" imgW="215640" imgH="241200" progId="Equation.3">
                  <p:embed/>
                </p:oleObj>
              </mc:Choice>
              <mc:Fallback>
                <p:oleObj name="Equation" r:id="rId3" imgW="215640" imgH="241200" progId="Equation.3">
                  <p:embed/>
                  <p:pic>
                    <p:nvPicPr>
                      <p:cNvPr id="30738" name="Object 18">
                        <a:extLst>
                          <a:ext uri="{FF2B5EF4-FFF2-40B4-BE49-F238E27FC236}">
                            <a16:creationId xmlns:a16="http://schemas.microsoft.com/office/drawing/2014/main" id="{82475E5A-836A-42BF-AF55-C33D4B81E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76600"/>
                        <a:ext cx="2047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6">
            <a:extLst>
              <a:ext uri="{FF2B5EF4-FFF2-40B4-BE49-F238E27FC236}">
                <a16:creationId xmlns:a16="http://schemas.microsoft.com/office/drawing/2014/main" id="{3C77A66F-157A-4CAE-A59A-DB0C8A91CED1}"/>
              </a:ext>
            </a:extLst>
          </p:cNvPr>
          <p:cNvGrpSpPr>
            <a:grpSpLocks/>
          </p:cNvGrpSpPr>
          <p:nvPr/>
        </p:nvGrpSpPr>
        <p:grpSpPr bwMode="auto">
          <a:xfrm>
            <a:off x="7316788" y="1998663"/>
            <a:ext cx="1106487" cy="1525587"/>
            <a:chOff x="4609" y="1259"/>
            <a:chExt cx="697" cy="961"/>
          </a:xfrm>
        </p:grpSpPr>
        <p:grpSp>
          <p:nvGrpSpPr>
            <p:cNvPr id="15405" name="Group 62">
              <a:extLst>
                <a:ext uri="{FF2B5EF4-FFF2-40B4-BE49-F238E27FC236}">
                  <a16:creationId xmlns:a16="http://schemas.microsoft.com/office/drawing/2014/main" id="{6DE05F2D-E8A1-4239-BBAA-B1466DD59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9" y="1259"/>
              <a:ext cx="697" cy="945"/>
              <a:chOff x="4512" y="1104"/>
              <a:chExt cx="816" cy="1104"/>
            </a:xfrm>
          </p:grpSpPr>
          <p:sp>
            <p:nvSpPr>
              <p:cNvPr id="15406" name="Oval 61">
                <a:extLst>
                  <a:ext uri="{FF2B5EF4-FFF2-40B4-BE49-F238E27FC236}">
                    <a16:creationId xmlns:a16="http://schemas.microsoft.com/office/drawing/2014/main" id="{BF121548-B85C-48AE-900F-2A524CDDF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81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7" name="Line 59">
                <a:extLst>
                  <a:ext uri="{FF2B5EF4-FFF2-40B4-BE49-F238E27FC236}">
                    <a16:creationId xmlns:a16="http://schemas.microsoft.com/office/drawing/2014/main" id="{835B1D3D-EAE9-4518-B114-1867C8916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8" name="Line 60">
                <a:extLst>
                  <a:ext uri="{FF2B5EF4-FFF2-40B4-BE49-F238E27FC236}">
                    <a16:creationId xmlns:a16="http://schemas.microsoft.com/office/drawing/2014/main" id="{CB744601-7A71-4301-B964-3A5BC72B2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110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5381" name="Object 85">
              <a:extLst>
                <a:ext uri="{FF2B5EF4-FFF2-40B4-BE49-F238E27FC236}">
                  <a16:creationId xmlns:a16="http://schemas.microsoft.com/office/drawing/2014/main" id="{8889EF1B-3E54-413F-A988-D0A166D0D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076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47" name="Equation" r:id="rId5" imgW="215640" imgH="241200" progId="Equation.3">
                    <p:embed/>
                  </p:oleObj>
                </mc:Choice>
                <mc:Fallback>
                  <p:oleObj name="Equation" r:id="rId5" imgW="215640" imgH="241200" progId="Equation.3">
                    <p:embed/>
                    <p:pic>
                      <p:nvPicPr>
                        <p:cNvPr id="15381" name="Object 85">
                          <a:extLst>
                            <a:ext uri="{FF2B5EF4-FFF2-40B4-BE49-F238E27FC236}">
                              <a16:creationId xmlns:a16="http://schemas.microsoft.com/office/drawing/2014/main" id="{8889EF1B-3E54-413F-A988-D0A166D0D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076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4">
            <a:extLst>
              <a:ext uri="{FF2B5EF4-FFF2-40B4-BE49-F238E27FC236}">
                <a16:creationId xmlns:a16="http://schemas.microsoft.com/office/drawing/2014/main" id="{27AA78FA-30D1-4510-8A96-05C55DCF75C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152526"/>
            <a:ext cx="1590675" cy="2865438"/>
            <a:chOff x="4608" y="726"/>
            <a:chExt cx="1002" cy="1805"/>
          </a:xfrm>
        </p:grpSpPr>
        <p:graphicFrame>
          <p:nvGraphicFramePr>
            <p:cNvPr id="15378" name="Object 7">
              <a:extLst>
                <a:ext uri="{FF2B5EF4-FFF2-40B4-BE49-F238E27FC236}">
                  <a16:creationId xmlns:a16="http://schemas.microsoft.com/office/drawing/2014/main" id="{93590F32-C8D7-4CE1-9C33-E29AAECA27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608062"/>
                </p:ext>
              </p:extLst>
            </p:nvPr>
          </p:nvGraphicFramePr>
          <p:xfrm>
            <a:off x="4704" y="2310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48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15378" name="Object 7">
                          <a:extLst>
                            <a:ext uri="{FF2B5EF4-FFF2-40B4-BE49-F238E27FC236}">
                              <a16:creationId xmlns:a16="http://schemas.microsoft.com/office/drawing/2014/main" id="{93590F32-C8D7-4CE1-9C33-E29AAECA27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10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8">
              <a:extLst>
                <a:ext uri="{FF2B5EF4-FFF2-40B4-BE49-F238E27FC236}">
                  <a16:creationId xmlns:a16="http://schemas.microsoft.com/office/drawing/2014/main" id="{B460BB67-A7D4-489D-BDBA-F3A7400E0D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483572"/>
                </p:ext>
              </p:extLst>
            </p:nvPr>
          </p:nvGraphicFramePr>
          <p:xfrm>
            <a:off x="5392" y="2104"/>
            <a:ext cx="2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49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15379" name="Object 8">
                          <a:extLst>
                            <a:ext uri="{FF2B5EF4-FFF2-40B4-BE49-F238E27FC236}">
                              <a16:creationId xmlns:a16="http://schemas.microsoft.com/office/drawing/2014/main" id="{B460BB67-A7D4-489D-BDBA-F3A7400E0D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2" y="2104"/>
                          <a:ext cx="2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9">
              <a:extLst>
                <a:ext uri="{FF2B5EF4-FFF2-40B4-BE49-F238E27FC236}">
                  <a16:creationId xmlns:a16="http://schemas.microsoft.com/office/drawing/2014/main" id="{6F3E54F2-4109-4431-94A6-C3888361D3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601544"/>
                </p:ext>
              </p:extLst>
            </p:nvPr>
          </p:nvGraphicFramePr>
          <p:xfrm>
            <a:off x="4810" y="726"/>
            <a:ext cx="19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50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15380" name="Object 9">
                          <a:extLst>
                            <a:ext uri="{FF2B5EF4-FFF2-40B4-BE49-F238E27FC236}">
                              <a16:creationId xmlns:a16="http://schemas.microsoft.com/office/drawing/2014/main" id="{6F3E54F2-4109-4431-94A6-C3888361D3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726"/>
                          <a:ext cx="19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98" name="Group 83">
              <a:extLst>
                <a:ext uri="{FF2B5EF4-FFF2-40B4-BE49-F238E27FC236}">
                  <a16:creationId xmlns:a16="http://schemas.microsoft.com/office/drawing/2014/main" id="{673646B5-2749-433E-A1E0-BCA122E1F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807"/>
              <a:ext cx="934" cy="1539"/>
              <a:chOff x="4608" y="807"/>
              <a:chExt cx="934" cy="1539"/>
            </a:xfrm>
          </p:grpSpPr>
          <p:sp>
            <p:nvSpPr>
              <p:cNvPr id="15399" name="Arc 71">
                <a:extLst>
                  <a:ext uri="{FF2B5EF4-FFF2-40B4-BE49-F238E27FC236}">
                    <a16:creationId xmlns:a16="http://schemas.microsoft.com/office/drawing/2014/main" id="{D2E6EA12-F399-4C80-BC3C-DF95B4F33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9" y="1259"/>
                <a:ext cx="697" cy="823"/>
              </a:xfrm>
              <a:custGeom>
                <a:avLst/>
                <a:gdLst>
                  <a:gd name="T0" fmla="*/ 0 w 43200"/>
                  <a:gd name="T1" fmla="*/ 0 h 22452"/>
                  <a:gd name="T2" fmla="*/ 0 w 43200"/>
                  <a:gd name="T3" fmla="*/ 0 h 22452"/>
                  <a:gd name="T4" fmla="*/ 0 w 43200"/>
                  <a:gd name="T5" fmla="*/ 0 h 2245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52"/>
                  <a:gd name="T11" fmla="*/ 43200 w 43200"/>
                  <a:gd name="T12" fmla="*/ 22452 h 224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52" fill="none" extrusionOk="0">
                    <a:moveTo>
                      <a:pt x="43199" y="771"/>
                    </a:moveTo>
                    <a:cubicBezTo>
                      <a:pt x="43199" y="798"/>
                      <a:pt x="43200" y="825"/>
                      <a:pt x="43200" y="852"/>
                    </a:cubicBezTo>
                    <a:cubicBezTo>
                      <a:pt x="43200" y="12781"/>
                      <a:pt x="33529" y="22452"/>
                      <a:pt x="21600" y="22452"/>
                    </a:cubicBezTo>
                    <a:cubicBezTo>
                      <a:pt x="9670" y="22452"/>
                      <a:pt x="0" y="12781"/>
                      <a:pt x="0" y="852"/>
                    </a:cubicBezTo>
                    <a:cubicBezTo>
                      <a:pt x="-1" y="567"/>
                      <a:pt x="5" y="283"/>
                      <a:pt x="16" y="-1"/>
                    </a:cubicBezTo>
                  </a:path>
                  <a:path w="43200" h="22452" stroke="0" extrusionOk="0">
                    <a:moveTo>
                      <a:pt x="43199" y="771"/>
                    </a:moveTo>
                    <a:cubicBezTo>
                      <a:pt x="43199" y="798"/>
                      <a:pt x="43200" y="825"/>
                      <a:pt x="43200" y="852"/>
                    </a:cubicBezTo>
                    <a:cubicBezTo>
                      <a:pt x="43200" y="12781"/>
                      <a:pt x="33529" y="22452"/>
                      <a:pt x="21600" y="22452"/>
                    </a:cubicBezTo>
                    <a:cubicBezTo>
                      <a:pt x="9670" y="22452"/>
                      <a:pt x="0" y="12781"/>
                      <a:pt x="0" y="852"/>
                    </a:cubicBezTo>
                    <a:cubicBezTo>
                      <a:pt x="-1" y="567"/>
                      <a:pt x="5" y="283"/>
                      <a:pt x="16" y="-1"/>
                    </a:cubicBezTo>
                    <a:lnTo>
                      <a:pt x="21600" y="85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185E18"/>
                  </a:gs>
                  <a:gs pos="50000">
                    <a:srgbClr val="33CC33"/>
                  </a:gs>
                  <a:gs pos="100000">
                    <a:srgbClr val="185E1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51" name="Oval 31">
                <a:extLst>
                  <a:ext uri="{FF2B5EF4-FFF2-40B4-BE49-F238E27FC236}">
                    <a16:creationId xmlns:a16="http://schemas.microsoft.com/office/drawing/2014/main" id="{B58E3CFD-EA51-4D7E-9E49-C7A874896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177"/>
                <a:ext cx="697" cy="16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1" name="Line 4">
                <a:extLst>
                  <a:ext uri="{FF2B5EF4-FFF2-40B4-BE49-F238E27FC236}">
                    <a16:creationId xmlns:a16="http://schemas.microsoft.com/office/drawing/2014/main" id="{CCB24A73-4D9E-4C2D-AE13-49843EC30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082"/>
                <a:ext cx="5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2" name="Line 6">
                <a:extLst>
                  <a:ext uri="{FF2B5EF4-FFF2-40B4-BE49-F238E27FC236}">
                    <a16:creationId xmlns:a16="http://schemas.microsoft.com/office/drawing/2014/main" id="{BAA4D59B-8163-4224-B52E-8FAFEF7F7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4" y="2082"/>
                <a:ext cx="264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3" name="Line 5">
                <a:extLst>
                  <a:ext uri="{FF2B5EF4-FFF2-40B4-BE49-F238E27FC236}">
                    <a16:creationId xmlns:a16="http://schemas.microsoft.com/office/drawing/2014/main" id="{B9B62452-F2C8-4CAD-BA9B-6224FE7F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8" y="807"/>
                <a:ext cx="0" cy="4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4" name="Line 30">
                <a:extLst>
                  <a:ext uri="{FF2B5EF4-FFF2-40B4-BE49-F238E27FC236}">
                    <a16:creationId xmlns:a16="http://schemas.microsoft.com/office/drawing/2014/main" id="{496ECA1F-495C-4D76-9F2A-6E20486BB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8" y="1181"/>
                <a:ext cx="0" cy="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5384" name="Rectangle 2">
            <a:extLst>
              <a:ext uri="{FF2B5EF4-FFF2-40B4-BE49-F238E27FC236}">
                <a16:creationId xmlns:a16="http://schemas.microsoft.com/office/drawing/2014/main" id="{BE617A13-C8A1-434E-8890-3316B91619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5360" y="482600"/>
            <a:ext cx="32766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114DEC2C-EB28-4687-A353-FB3813B5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764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在柱面坐标系下</a:t>
            </a:r>
          </a:p>
        </p:txBody>
      </p:sp>
      <p:graphicFrame>
        <p:nvGraphicFramePr>
          <p:cNvPr id="30752" name="Object 32">
            <a:extLst>
              <a:ext uri="{FF2B5EF4-FFF2-40B4-BE49-F238E27FC236}">
                <a16:creationId xmlns:a16="http://schemas.microsoft.com/office/drawing/2014/main" id="{C5DE0459-AB2A-405F-9FE2-442669E66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99596"/>
              </p:ext>
            </p:extLst>
          </p:nvPr>
        </p:nvGraphicFramePr>
        <p:xfrm>
          <a:off x="7940675" y="1831975"/>
          <a:ext cx="2174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1" name="Equation" r:id="rId13" imgW="228600" imgH="330120" progId="Equation.3">
                  <p:embed/>
                </p:oleObj>
              </mc:Choice>
              <mc:Fallback>
                <p:oleObj name="Equation" r:id="rId13" imgW="228600" imgH="330120" progId="Equation.3">
                  <p:embed/>
                  <p:pic>
                    <p:nvPicPr>
                      <p:cNvPr id="30752" name="Object 32">
                        <a:extLst>
                          <a:ext uri="{FF2B5EF4-FFF2-40B4-BE49-F238E27FC236}">
                            <a16:creationId xmlns:a16="http://schemas.microsoft.com/office/drawing/2014/main" id="{C5DE0459-AB2A-405F-9FE2-442669E66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5" y="1831975"/>
                        <a:ext cx="2174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2" name="Object 52">
            <a:extLst>
              <a:ext uri="{FF2B5EF4-FFF2-40B4-BE49-F238E27FC236}">
                <a16:creationId xmlns:a16="http://schemas.microsoft.com/office/drawing/2014/main" id="{DE2D5B13-AA1E-4479-AB37-C22672AD4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08482"/>
              </p:ext>
            </p:extLst>
          </p:nvPr>
        </p:nvGraphicFramePr>
        <p:xfrm>
          <a:off x="3866416" y="2451662"/>
          <a:ext cx="517634" cy="42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2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30772" name="Object 52">
                        <a:extLst>
                          <a:ext uri="{FF2B5EF4-FFF2-40B4-BE49-F238E27FC236}">
                            <a16:creationId xmlns:a16="http://schemas.microsoft.com/office/drawing/2014/main" id="{DE2D5B13-AA1E-4479-AB37-C22672AD4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416" y="2451662"/>
                        <a:ext cx="517634" cy="42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5" name="Object 55">
            <a:extLst>
              <a:ext uri="{FF2B5EF4-FFF2-40B4-BE49-F238E27FC236}">
                <a16:creationId xmlns:a16="http://schemas.microsoft.com/office/drawing/2014/main" id="{F5655F2F-589B-496F-B973-FD8576A73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170981"/>
              </p:ext>
            </p:extLst>
          </p:nvPr>
        </p:nvGraphicFramePr>
        <p:xfrm>
          <a:off x="2124075" y="4437063"/>
          <a:ext cx="3816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3" name="Equation" r:id="rId17" imgW="1663560" imgH="419040" progId="Equation.DSMT4">
                  <p:embed/>
                </p:oleObj>
              </mc:Choice>
              <mc:Fallback>
                <p:oleObj name="Equation" r:id="rId17" imgW="1663560" imgH="419040" progId="Equation.DSMT4">
                  <p:embed/>
                  <p:pic>
                    <p:nvPicPr>
                      <p:cNvPr id="30775" name="Object 55">
                        <a:extLst>
                          <a:ext uri="{FF2B5EF4-FFF2-40B4-BE49-F238E27FC236}">
                            <a16:creationId xmlns:a16="http://schemas.microsoft.com/office/drawing/2014/main" id="{F5655F2F-589B-496F-B973-FD8576A73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37063"/>
                        <a:ext cx="38163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6" name="Object 56">
            <a:extLst>
              <a:ext uri="{FF2B5EF4-FFF2-40B4-BE49-F238E27FC236}">
                <a16:creationId xmlns:a16="http://schemas.microsoft.com/office/drawing/2014/main" id="{1F651862-9A9E-47A4-808B-BF7BF71D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5832"/>
              </p:ext>
            </p:extLst>
          </p:nvPr>
        </p:nvGraphicFramePr>
        <p:xfrm>
          <a:off x="2123728" y="5418137"/>
          <a:ext cx="404935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4" name="Equation" r:id="rId19" imgW="1752480" imgH="393480" progId="Equation.DSMT4">
                  <p:embed/>
                </p:oleObj>
              </mc:Choice>
              <mc:Fallback>
                <p:oleObj name="Equation" r:id="rId19" imgW="1752480" imgH="393480" progId="Equation.DSMT4">
                  <p:embed/>
                  <p:pic>
                    <p:nvPicPr>
                      <p:cNvPr id="30776" name="Object 56">
                        <a:extLst>
                          <a:ext uri="{FF2B5EF4-FFF2-40B4-BE49-F238E27FC236}">
                            <a16:creationId xmlns:a16="http://schemas.microsoft.com/office/drawing/2014/main" id="{1F651862-9A9E-47A4-808B-BF7BF71DD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418137"/>
                        <a:ext cx="404935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3" name="Object 63">
            <a:extLst>
              <a:ext uri="{FF2B5EF4-FFF2-40B4-BE49-F238E27FC236}">
                <a16:creationId xmlns:a16="http://schemas.microsoft.com/office/drawing/2014/main" id="{A799EEF9-40A2-481D-96B3-DF80EDBC6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66311"/>
              </p:ext>
            </p:extLst>
          </p:nvPr>
        </p:nvGraphicFramePr>
        <p:xfrm>
          <a:off x="4567145" y="1845237"/>
          <a:ext cx="1461555" cy="60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5" name="Equation" r:id="rId21" imgW="609480" imgH="253800" progId="Equation.DSMT4">
                  <p:embed/>
                </p:oleObj>
              </mc:Choice>
              <mc:Fallback>
                <p:oleObj name="Equation" r:id="rId21" imgW="609480" imgH="253800" progId="Equation.DSMT4">
                  <p:embed/>
                  <p:pic>
                    <p:nvPicPr>
                      <p:cNvPr id="30783" name="Object 63">
                        <a:extLst>
                          <a:ext uri="{FF2B5EF4-FFF2-40B4-BE49-F238E27FC236}">
                            <a16:creationId xmlns:a16="http://schemas.microsoft.com/office/drawing/2014/main" id="{A799EEF9-40A2-481D-96B3-DF80EDBC6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145" y="1845237"/>
                        <a:ext cx="1461555" cy="608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4" name="Object 64">
            <a:extLst>
              <a:ext uri="{FF2B5EF4-FFF2-40B4-BE49-F238E27FC236}">
                <a16:creationId xmlns:a16="http://schemas.microsoft.com/office/drawing/2014/main" id="{D9644D07-1821-45E5-BD6C-77E03A569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9540"/>
              </p:ext>
            </p:extLst>
          </p:nvPr>
        </p:nvGraphicFramePr>
        <p:xfrm>
          <a:off x="4643438" y="2420938"/>
          <a:ext cx="1800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6" name="Equation" r:id="rId23" imgW="761760" imgH="228600" progId="Equation.DSMT4">
                  <p:embed/>
                </p:oleObj>
              </mc:Choice>
              <mc:Fallback>
                <p:oleObj name="Equation" r:id="rId23" imgW="761760" imgH="228600" progId="Equation.DSMT4">
                  <p:embed/>
                  <p:pic>
                    <p:nvPicPr>
                      <p:cNvPr id="30784" name="Object 64">
                        <a:extLst>
                          <a:ext uri="{FF2B5EF4-FFF2-40B4-BE49-F238E27FC236}">
                            <a16:creationId xmlns:a16="http://schemas.microsoft.com/office/drawing/2014/main" id="{D9644D07-1821-45E5-BD6C-77E03A569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20938"/>
                        <a:ext cx="1800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5" name="Object 65">
            <a:extLst>
              <a:ext uri="{FF2B5EF4-FFF2-40B4-BE49-F238E27FC236}">
                <a16:creationId xmlns:a16="http://schemas.microsoft.com/office/drawing/2014/main" id="{F87A415A-967C-4294-8CE1-31272AE4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19039"/>
              </p:ext>
            </p:extLst>
          </p:nvPr>
        </p:nvGraphicFramePr>
        <p:xfrm>
          <a:off x="4655943" y="3074721"/>
          <a:ext cx="1644249" cy="42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7" name="Equation" r:id="rId25" imgW="685800" imgH="177480" progId="Equation.DSMT4">
                  <p:embed/>
                </p:oleObj>
              </mc:Choice>
              <mc:Fallback>
                <p:oleObj name="Equation" r:id="rId25" imgW="685800" imgH="177480" progId="Equation.DSMT4">
                  <p:embed/>
                  <p:pic>
                    <p:nvPicPr>
                      <p:cNvPr id="30785" name="Object 65">
                        <a:extLst>
                          <a:ext uri="{FF2B5EF4-FFF2-40B4-BE49-F238E27FC236}">
                            <a16:creationId xmlns:a16="http://schemas.microsoft.com/office/drawing/2014/main" id="{F87A415A-967C-4294-8CE1-31272AE48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943" y="3074721"/>
                        <a:ext cx="1644249" cy="42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8" name="Object 68">
            <a:extLst>
              <a:ext uri="{FF2B5EF4-FFF2-40B4-BE49-F238E27FC236}">
                <a16:creationId xmlns:a16="http://schemas.microsoft.com/office/drawing/2014/main" id="{38BBB71E-FB65-4A96-AD2F-09D77330A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9265"/>
              </p:ext>
            </p:extLst>
          </p:nvPr>
        </p:nvGraphicFramePr>
        <p:xfrm>
          <a:off x="2387641" y="3554412"/>
          <a:ext cx="360920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8" name="Equation" r:id="rId27" imgW="1562040" imgH="393480" progId="Equation.DSMT4">
                  <p:embed/>
                </p:oleObj>
              </mc:Choice>
              <mc:Fallback>
                <p:oleObj name="Equation" r:id="rId27" imgW="1562040" imgH="393480" progId="Equation.DSMT4">
                  <p:embed/>
                  <p:pic>
                    <p:nvPicPr>
                      <p:cNvPr id="30788" name="Object 68">
                        <a:extLst>
                          <a:ext uri="{FF2B5EF4-FFF2-40B4-BE49-F238E27FC236}">
                            <a16:creationId xmlns:a16="http://schemas.microsoft.com/office/drawing/2014/main" id="{38BBB71E-FB65-4A96-AD2F-09D77330A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41" y="3554412"/>
                        <a:ext cx="360920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9">
            <a:extLst>
              <a:ext uri="{FF2B5EF4-FFF2-40B4-BE49-F238E27FC236}">
                <a16:creationId xmlns:a16="http://schemas.microsoft.com/office/drawing/2014/main" id="{C87E24C1-983A-44C4-8592-7A9FE2081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46832"/>
              </p:ext>
            </p:extLst>
          </p:nvPr>
        </p:nvGraphicFramePr>
        <p:xfrm>
          <a:off x="3711466" y="274638"/>
          <a:ext cx="2459181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9" name="Equation" r:id="rId29" imgW="1015920" imgH="419040" progId="Equation.DSMT4">
                  <p:embed/>
                </p:oleObj>
              </mc:Choice>
              <mc:Fallback>
                <p:oleObj name="Equation" r:id="rId29" imgW="1015920" imgH="419040" progId="Equation.DSMT4">
                  <p:embed/>
                  <p:pic>
                    <p:nvPicPr>
                      <p:cNvPr id="15373" name="Object 19">
                        <a:extLst>
                          <a:ext uri="{FF2B5EF4-FFF2-40B4-BE49-F238E27FC236}">
                            <a16:creationId xmlns:a16="http://schemas.microsoft.com/office/drawing/2014/main" id="{C87E24C1-983A-44C4-8592-7A9FE2081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466" y="274638"/>
                        <a:ext cx="2459181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>
            <a:extLst>
              <a:ext uri="{FF2B5EF4-FFF2-40B4-BE49-F238E27FC236}">
                <a16:creationId xmlns:a16="http://schemas.microsoft.com/office/drawing/2014/main" id="{103BFE8C-9210-46EB-8A6C-526A6A1FF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11714"/>
              </p:ext>
            </p:extLst>
          </p:nvPr>
        </p:nvGraphicFramePr>
        <p:xfrm>
          <a:off x="668996" y="1264047"/>
          <a:ext cx="176133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0" name="Equation" r:id="rId31" imgW="799920" imgH="228600" progId="Equation.DSMT4">
                  <p:embed/>
                </p:oleObj>
              </mc:Choice>
              <mc:Fallback>
                <p:oleObj name="Equation" r:id="rId31" imgW="799920" imgH="228600" progId="Equation.DSMT4">
                  <p:embed/>
                  <p:pic>
                    <p:nvPicPr>
                      <p:cNvPr id="30742" name="Object 22">
                        <a:extLst>
                          <a:ext uri="{FF2B5EF4-FFF2-40B4-BE49-F238E27FC236}">
                            <a16:creationId xmlns:a16="http://schemas.microsoft.com/office/drawing/2014/main" id="{103BFE8C-9210-46EB-8A6C-526A6A1FF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96" y="1264047"/>
                        <a:ext cx="176133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>
            <a:extLst>
              <a:ext uri="{FF2B5EF4-FFF2-40B4-BE49-F238E27FC236}">
                <a16:creationId xmlns:a16="http://schemas.microsoft.com/office/drawing/2014/main" id="{716C81EB-0BC7-4637-9676-13A28CE82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27988"/>
              </p:ext>
            </p:extLst>
          </p:nvPr>
        </p:nvGraphicFramePr>
        <p:xfrm>
          <a:off x="3423220" y="1289050"/>
          <a:ext cx="1940867" cy="49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1" name="Equation" r:id="rId33" imgW="799920" imgH="203040" progId="Equation.DSMT4">
                  <p:embed/>
                </p:oleObj>
              </mc:Choice>
              <mc:Fallback>
                <p:oleObj name="Equation" r:id="rId33" imgW="799920" imgH="203040" progId="Equation.DSMT4">
                  <p:embed/>
                  <p:pic>
                    <p:nvPicPr>
                      <p:cNvPr id="30743" name="Object 23">
                        <a:extLst>
                          <a:ext uri="{FF2B5EF4-FFF2-40B4-BE49-F238E27FC236}">
                            <a16:creationId xmlns:a16="http://schemas.microsoft.com/office/drawing/2014/main" id="{716C81EB-0BC7-4637-9676-13A28CE82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20" y="1289050"/>
                        <a:ext cx="1940867" cy="49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>
            <a:extLst>
              <a:ext uri="{FF2B5EF4-FFF2-40B4-BE49-F238E27FC236}">
                <a16:creationId xmlns:a16="http://schemas.microsoft.com/office/drawing/2014/main" id="{5DDEBBC0-EBAF-424E-924A-150E08A6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6876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所围成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89" name="Text Box 69">
            <a:extLst>
              <a:ext uri="{FF2B5EF4-FFF2-40B4-BE49-F238E27FC236}">
                <a16:creationId xmlns:a16="http://schemas.microsoft.com/office/drawing/2014/main" id="{DBA02031-484E-4FB2-BA00-32355E40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33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与平面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CE85606E-4E0D-49A0-9255-26A43F0F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6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由抛物面</a:t>
            </a:r>
          </a:p>
        </p:txBody>
      </p:sp>
      <p:graphicFrame>
        <p:nvGraphicFramePr>
          <p:cNvPr id="30798" name="Object 78">
            <a:extLst>
              <a:ext uri="{FF2B5EF4-FFF2-40B4-BE49-F238E27FC236}">
                <a16:creationId xmlns:a16="http://schemas.microsoft.com/office/drawing/2014/main" id="{76D140EF-5BBE-4F99-9236-B9DB2E746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83133"/>
              </p:ext>
            </p:extLst>
          </p:nvPr>
        </p:nvGraphicFramePr>
        <p:xfrm>
          <a:off x="7019925" y="4221163"/>
          <a:ext cx="1944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2" name="Equation" r:id="rId35" imgW="939600" imgH="203040" progId="Equation.DSMT4">
                  <p:embed/>
                </p:oleObj>
              </mc:Choice>
              <mc:Fallback>
                <p:oleObj name="Equation" r:id="rId35" imgW="939600" imgH="203040" progId="Equation.DSMT4">
                  <p:embed/>
                  <p:pic>
                    <p:nvPicPr>
                      <p:cNvPr id="30798" name="Object 78">
                        <a:extLst>
                          <a:ext uri="{FF2B5EF4-FFF2-40B4-BE49-F238E27FC236}">
                            <a16:creationId xmlns:a16="http://schemas.microsoft.com/office/drawing/2014/main" id="{76D140EF-5BBE-4F99-9236-B9DB2E746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21163"/>
                        <a:ext cx="1944688" cy="407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9" name="AutoShape 79">
            <a:extLst>
              <a:ext uri="{FF2B5EF4-FFF2-40B4-BE49-F238E27FC236}">
                <a16:creationId xmlns:a16="http://schemas.microsoft.com/office/drawing/2014/main" id="{A7BEA401-7B16-495C-B7AC-0792CBD3B94A}"/>
              </a:ext>
            </a:extLst>
          </p:cNvPr>
          <p:cNvSpPr>
            <a:spLocks/>
          </p:cNvSpPr>
          <p:nvPr/>
        </p:nvSpPr>
        <p:spPr bwMode="auto">
          <a:xfrm>
            <a:off x="4419600" y="1905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802" name="Text Box 82">
            <a:extLst>
              <a:ext uri="{FF2B5EF4-FFF2-40B4-BE49-F238E27FC236}">
                <a16:creationId xmlns:a16="http://schemas.microsoft.com/office/drawing/2014/main" id="{63E67113-FBAF-4A63-AD70-8B98566D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33800"/>
            <a:ext cx="12314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原式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build="p" autoUpdateAnimBg="0"/>
      <p:bldP spid="30799" grpId="0" animBg="1"/>
      <p:bldP spid="3080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7">
            <a:extLst>
              <a:ext uri="{FF2B5EF4-FFF2-40B4-BE49-F238E27FC236}">
                <a16:creationId xmlns:a16="http://schemas.microsoft.com/office/drawing/2014/main" id="{297A6E42-9CA0-47CA-938F-7147D9AF390A}"/>
              </a:ext>
            </a:extLst>
          </p:cNvPr>
          <p:cNvGrpSpPr>
            <a:grpSpLocks/>
          </p:cNvGrpSpPr>
          <p:nvPr/>
        </p:nvGrpSpPr>
        <p:grpSpPr bwMode="auto">
          <a:xfrm>
            <a:off x="5613214" y="4477757"/>
            <a:ext cx="2018506" cy="2317748"/>
            <a:chOff x="3560" y="2830"/>
            <a:chExt cx="695" cy="853"/>
          </a:xfrm>
        </p:grpSpPr>
        <p:graphicFrame>
          <p:nvGraphicFramePr>
            <p:cNvPr id="16408" name="Object 2106">
              <a:extLst>
                <a:ext uri="{FF2B5EF4-FFF2-40B4-BE49-F238E27FC236}">
                  <a16:creationId xmlns:a16="http://schemas.microsoft.com/office/drawing/2014/main" id="{3303CC8F-1AA5-4084-B848-077B23DF5F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0981911"/>
                </p:ext>
              </p:extLst>
            </p:nvPr>
          </p:nvGraphicFramePr>
          <p:xfrm>
            <a:off x="3560" y="2830"/>
            <a:ext cx="695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0" name="BMP 图像" r:id="rId3" imgW="1225440" imgH="1504800" progId="Paint.Picture">
                    <p:embed/>
                  </p:oleObj>
                </mc:Choice>
                <mc:Fallback>
                  <p:oleObj name="BMP 图像" r:id="rId3" imgW="1225440" imgH="1504800" progId="Paint.Picture">
                    <p:embed/>
                    <p:pic>
                      <p:nvPicPr>
                        <p:cNvPr id="16408" name="Object 2106">
                          <a:extLst>
                            <a:ext uri="{FF2B5EF4-FFF2-40B4-BE49-F238E27FC236}">
                              <a16:creationId xmlns:a16="http://schemas.microsoft.com/office/drawing/2014/main" id="{3303CC8F-1AA5-4084-B848-077B23DF5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830"/>
                          <a:ext cx="695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5" name="Oval 2052">
              <a:extLst>
                <a:ext uri="{FF2B5EF4-FFF2-40B4-BE49-F238E27FC236}">
                  <a16:creationId xmlns:a16="http://schemas.microsoft.com/office/drawing/2014/main" id="{BABB2DF6-69FE-4469-BFE3-F835C68D0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8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410" name="Rectangle 2053">
            <a:extLst>
              <a:ext uri="{FF2B5EF4-FFF2-40B4-BE49-F238E27FC236}">
                <a16:creationId xmlns:a16="http://schemas.microsoft.com/office/drawing/2014/main" id="{96F2E7EF-AF12-473D-A189-DE956E1077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9089" y="365125"/>
            <a:ext cx="5319713" cy="703262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利用球面坐标计算三重积分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6502" name="Object 2054">
            <a:extLst>
              <a:ext uri="{FF2B5EF4-FFF2-40B4-BE49-F238E27FC236}">
                <a16:creationId xmlns:a16="http://schemas.microsoft.com/office/drawing/2014/main" id="{34197BA2-64C8-433D-AC93-D6AF7ADDE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41051"/>
              </p:ext>
            </p:extLst>
          </p:nvPr>
        </p:nvGraphicFramePr>
        <p:xfrm>
          <a:off x="755576" y="985043"/>
          <a:ext cx="2736304" cy="52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106502" name="Object 2054">
                        <a:extLst>
                          <a:ext uri="{FF2B5EF4-FFF2-40B4-BE49-F238E27FC236}">
                            <a16:creationId xmlns:a16="http://schemas.microsoft.com/office/drawing/2014/main" id="{34197BA2-64C8-433D-AC93-D6AF7ADDE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85043"/>
                        <a:ext cx="2736304" cy="52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2056">
            <a:extLst>
              <a:ext uri="{FF2B5EF4-FFF2-40B4-BE49-F238E27FC236}">
                <a16:creationId xmlns:a16="http://schemas.microsoft.com/office/drawing/2014/main" id="{B7B0212D-7514-45E4-85DE-062F9177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00200"/>
            <a:ext cx="419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就称为点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的球面坐标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6505" name="Text Box 2057">
            <a:extLst>
              <a:ext uri="{FF2B5EF4-FFF2-40B4-BE49-F238E27FC236}">
                <a16:creationId xmlns:a16="http://schemas.microsoft.com/office/drawing/2014/main" id="{A7D1C2A1-DEB5-4AD9-84AF-E8EEE584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直角坐标与球面坐标的关系</a:t>
            </a:r>
          </a:p>
        </p:txBody>
      </p:sp>
      <p:sp>
        <p:nvSpPr>
          <p:cNvPr id="106508" name="Line 2060">
            <a:extLst>
              <a:ext uri="{FF2B5EF4-FFF2-40B4-BE49-F238E27FC236}">
                <a16:creationId xmlns:a16="http://schemas.microsoft.com/office/drawing/2014/main" id="{EFCB7D7F-AD7A-49AF-A40C-C23D5C937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67506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9" name="Line 2061">
            <a:extLst>
              <a:ext uri="{FF2B5EF4-FFF2-40B4-BE49-F238E27FC236}">
                <a16:creationId xmlns:a16="http://schemas.microsoft.com/office/drawing/2014/main" id="{9060E8AB-187F-485F-BFF8-345AD5B55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8575" y="260826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10" name="Line 2062">
            <a:extLst>
              <a:ext uri="{FF2B5EF4-FFF2-40B4-BE49-F238E27FC236}">
                <a16:creationId xmlns:a16="http://schemas.microsoft.com/office/drawing/2014/main" id="{84C4B4F1-2F58-44F3-8B17-C9B2BD5B4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8663" y="32893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063">
            <a:extLst>
              <a:ext uri="{FF2B5EF4-FFF2-40B4-BE49-F238E27FC236}">
                <a16:creationId xmlns:a16="http://schemas.microsoft.com/office/drawing/2014/main" id="{A714BF7A-A29D-4831-AAB9-BE7B9BC2ECDF}"/>
              </a:ext>
            </a:extLst>
          </p:cNvPr>
          <p:cNvGrpSpPr>
            <a:grpSpLocks/>
          </p:cNvGrpSpPr>
          <p:nvPr/>
        </p:nvGrpSpPr>
        <p:grpSpPr bwMode="auto">
          <a:xfrm>
            <a:off x="7480300" y="3827463"/>
            <a:ext cx="304800" cy="439737"/>
            <a:chOff x="4032" y="2315"/>
            <a:chExt cx="192" cy="277"/>
          </a:xfrm>
        </p:grpSpPr>
        <p:graphicFrame>
          <p:nvGraphicFramePr>
            <p:cNvPr id="16407" name="Object 2064">
              <a:extLst>
                <a:ext uri="{FF2B5EF4-FFF2-40B4-BE49-F238E27FC236}">
                  <a16:creationId xmlns:a16="http://schemas.microsoft.com/office/drawing/2014/main" id="{9BF2512B-570B-4FE9-8DF2-931930EB67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69866"/>
                </p:ext>
              </p:extLst>
            </p:nvPr>
          </p:nvGraphicFramePr>
          <p:xfrm>
            <a:off x="4032" y="2320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2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16407" name="Object 2064">
                          <a:extLst>
                            <a:ext uri="{FF2B5EF4-FFF2-40B4-BE49-F238E27FC236}">
                              <a16:creationId xmlns:a16="http://schemas.microsoft.com/office/drawing/2014/main" id="{9BF2512B-570B-4FE9-8DF2-931930EB67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20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4" name="Freeform 2065">
              <a:extLst>
                <a:ext uri="{FF2B5EF4-FFF2-40B4-BE49-F238E27FC236}">
                  <a16:creationId xmlns:a16="http://schemas.microsoft.com/office/drawing/2014/main" id="{B9272F5D-08B9-4710-A9F0-1EA49AA43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315"/>
              <a:ext cx="144" cy="48"/>
            </a:xfrm>
            <a:custGeom>
              <a:avLst/>
              <a:gdLst>
                <a:gd name="T0" fmla="*/ 0 w 144"/>
                <a:gd name="T1" fmla="*/ 0 h 48"/>
                <a:gd name="T2" fmla="*/ 48 w 144"/>
                <a:gd name="T3" fmla="*/ 48 h 48"/>
                <a:gd name="T4" fmla="*/ 144 w 144"/>
                <a:gd name="T5" fmla="*/ 0 h 48"/>
                <a:gd name="T6" fmla="*/ 0 60000 65536"/>
                <a:gd name="T7" fmla="*/ 0 60000 65536"/>
                <a:gd name="T8" fmla="*/ 0 60000 65536"/>
                <a:gd name="T9" fmla="*/ 0 w 144"/>
                <a:gd name="T10" fmla="*/ 0 h 48"/>
                <a:gd name="T11" fmla="*/ 144 w 14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48">
                  <a:moveTo>
                    <a:pt x="0" y="0"/>
                  </a:moveTo>
                  <a:cubicBezTo>
                    <a:pt x="12" y="24"/>
                    <a:pt x="24" y="48"/>
                    <a:pt x="48" y="48"/>
                  </a:cubicBezTo>
                  <a:cubicBezTo>
                    <a:pt x="72" y="48"/>
                    <a:pt x="128" y="8"/>
                    <a:pt x="144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2066">
            <a:extLst>
              <a:ext uri="{FF2B5EF4-FFF2-40B4-BE49-F238E27FC236}">
                <a16:creationId xmlns:a16="http://schemas.microsoft.com/office/drawing/2014/main" id="{C6DDF8CD-6314-462C-81B4-3CE287CAA6A7}"/>
              </a:ext>
            </a:extLst>
          </p:cNvPr>
          <p:cNvGrpSpPr>
            <a:grpSpLocks/>
          </p:cNvGrpSpPr>
          <p:nvPr/>
        </p:nvGrpSpPr>
        <p:grpSpPr bwMode="auto">
          <a:xfrm>
            <a:off x="7135817" y="2025650"/>
            <a:ext cx="1719263" cy="2519362"/>
            <a:chOff x="4247" y="1317"/>
            <a:chExt cx="1083" cy="1587"/>
          </a:xfrm>
        </p:grpSpPr>
        <p:graphicFrame>
          <p:nvGraphicFramePr>
            <p:cNvPr id="16402" name="Object 2067">
              <a:extLst>
                <a:ext uri="{FF2B5EF4-FFF2-40B4-BE49-F238E27FC236}">
                  <a16:creationId xmlns:a16="http://schemas.microsoft.com/office/drawing/2014/main" id="{CC0438EA-269B-4343-913A-C02AFB6F61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704794"/>
                </p:ext>
              </p:extLst>
            </p:nvPr>
          </p:nvGraphicFramePr>
          <p:xfrm>
            <a:off x="4987" y="1880"/>
            <a:ext cx="26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3" name="Equation" r:id="rId9" imgW="203040" imgH="164880" progId="Equation.DSMT4">
                    <p:embed/>
                  </p:oleObj>
                </mc:Choice>
                <mc:Fallback>
                  <p:oleObj name="Equation" r:id="rId9" imgW="203040" imgH="164880" progId="Equation.DSMT4">
                    <p:embed/>
                    <p:pic>
                      <p:nvPicPr>
                        <p:cNvPr id="16402" name="Object 2067">
                          <a:extLst>
                            <a:ext uri="{FF2B5EF4-FFF2-40B4-BE49-F238E27FC236}">
                              <a16:creationId xmlns:a16="http://schemas.microsoft.com/office/drawing/2014/main" id="{CC0438EA-269B-4343-913A-C02AFB6F61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1880"/>
                          <a:ext cx="265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2068">
              <a:extLst>
                <a:ext uri="{FF2B5EF4-FFF2-40B4-BE49-F238E27FC236}">
                  <a16:creationId xmlns:a16="http://schemas.microsoft.com/office/drawing/2014/main" id="{A36F02E3-A01F-480F-8FA8-956A6A114A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701625"/>
                </p:ext>
              </p:extLst>
            </p:nvPr>
          </p:nvGraphicFramePr>
          <p:xfrm>
            <a:off x="4325" y="2194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4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16403" name="Object 2068">
                          <a:extLst>
                            <a:ext uri="{FF2B5EF4-FFF2-40B4-BE49-F238E27FC236}">
                              <a16:creationId xmlns:a16="http://schemas.microsoft.com/office/drawing/2014/main" id="{A36F02E3-A01F-480F-8FA8-956A6A114A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194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0" name="Line 2069">
              <a:extLst>
                <a:ext uri="{FF2B5EF4-FFF2-40B4-BE49-F238E27FC236}">
                  <a16:creationId xmlns:a16="http://schemas.microsoft.com/office/drawing/2014/main" id="{13DBE095-AC9D-4776-B480-FDB5A75EE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35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41" name="Line 2070">
              <a:extLst>
                <a:ext uri="{FF2B5EF4-FFF2-40B4-BE49-F238E27FC236}">
                  <a16:creationId xmlns:a16="http://schemas.microsoft.com/office/drawing/2014/main" id="{A05D483A-DFDE-4DCE-A18E-63FB1AB30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8" y="134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42" name="Line 2071">
              <a:extLst>
                <a:ext uri="{FF2B5EF4-FFF2-40B4-BE49-F238E27FC236}">
                  <a16:creationId xmlns:a16="http://schemas.microsoft.com/office/drawing/2014/main" id="{F952E8D8-883F-4D2A-BAB1-4D6057919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7" y="2356"/>
              <a:ext cx="313" cy="4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404" name="Object 2072">
              <a:extLst>
                <a:ext uri="{FF2B5EF4-FFF2-40B4-BE49-F238E27FC236}">
                  <a16:creationId xmlns:a16="http://schemas.microsoft.com/office/drawing/2014/main" id="{8A5541E9-B92D-42FF-9AB6-C76A2B6097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826549"/>
                </p:ext>
              </p:extLst>
            </p:nvPr>
          </p:nvGraphicFramePr>
          <p:xfrm>
            <a:off x="4274" y="2658"/>
            <a:ext cx="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5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16404" name="Object 2072">
                          <a:extLst>
                            <a:ext uri="{FF2B5EF4-FFF2-40B4-BE49-F238E27FC236}">
                              <a16:creationId xmlns:a16="http://schemas.microsoft.com/office/drawing/2014/main" id="{8A5541E9-B92D-42FF-9AB6-C76A2B6097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2658"/>
                          <a:ext cx="22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073">
              <a:extLst>
                <a:ext uri="{FF2B5EF4-FFF2-40B4-BE49-F238E27FC236}">
                  <a16:creationId xmlns:a16="http://schemas.microsoft.com/office/drawing/2014/main" id="{24058917-CB0D-47AA-B1C7-EAEB4A9176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893190"/>
                </p:ext>
              </p:extLst>
            </p:nvPr>
          </p:nvGraphicFramePr>
          <p:xfrm>
            <a:off x="5127" y="2351"/>
            <a:ext cx="20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6" name="Equation" r:id="rId15" imgW="139680" imgH="164880" progId="Equation.DSMT4">
                    <p:embed/>
                  </p:oleObj>
                </mc:Choice>
                <mc:Fallback>
                  <p:oleObj name="Equation" r:id="rId15" imgW="139680" imgH="164880" progId="Equation.DSMT4">
                    <p:embed/>
                    <p:pic>
                      <p:nvPicPr>
                        <p:cNvPr id="16405" name="Object 2073">
                          <a:extLst>
                            <a:ext uri="{FF2B5EF4-FFF2-40B4-BE49-F238E27FC236}">
                              <a16:creationId xmlns:a16="http://schemas.microsoft.com/office/drawing/2014/main" id="{24058917-CB0D-47AA-B1C7-EAEB4A9176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2351"/>
                          <a:ext cx="20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2074">
              <a:extLst>
                <a:ext uri="{FF2B5EF4-FFF2-40B4-BE49-F238E27FC236}">
                  <a16:creationId xmlns:a16="http://schemas.microsoft.com/office/drawing/2014/main" id="{767519CC-A95D-4522-88A3-83F1B8B51F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928853"/>
                </p:ext>
              </p:extLst>
            </p:nvPr>
          </p:nvGraphicFramePr>
          <p:xfrm>
            <a:off x="4300" y="1317"/>
            <a:ext cx="2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7" name="Equation" r:id="rId17" imgW="126720" imgH="126720" progId="Equation.DSMT4">
                    <p:embed/>
                  </p:oleObj>
                </mc:Choice>
                <mc:Fallback>
                  <p:oleObj name="Equation" r:id="rId17" imgW="126720" imgH="126720" progId="Equation.DSMT4">
                    <p:embed/>
                    <p:pic>
                      <p:nvPicPr>
                        <p:cNvPr id="16406" name="Object 2074">
                          <a:extLst>
                            <a:ext uri="{FF2B5EF4-FFF2-40B4-BE49-F238E27FC236}">
                              <a16:creationId xmlns:a16="http://schemas.microsoft.com/office/drawing/2014/main" id="{767519CC-A95D-4522-88A3-83F1B8B51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317"/>
                          <a:ext cx="26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3" name="Oval 2075">
              <a:extLst>
                <a:ext uri="{FF2B5EF4-FFF2-40B4-BE49-F238E27FC236}">
                  <a16:creationId xmlns:a16="http://schemas.microsoft.com/office/drawing/2014/main" id="{A2028575-57F0-436A-B0AB-C92C56C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104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6524" name="Object 2076">
            <a:extLst>
              <a:ext uri="{FF2B5EF4-FFF2-40B4-BE49-F238E27FC236}">
                <a16:creationId xmlns:a16="http://schemas.microsoft.com/office/drawing/2014/main" id="{D4837B9F-6B4F-46DC-A45C-4A29EB93D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01081"/>
              </p:ext>
            </p:extLst>
          </p:nvPr>
        </p:nvGraphicFramePr>
        <p:xfrm>
          <a:off x="7432675" y="2462213"/>
          <a:ext cx="193675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8" name="Equation" r:id="rId19" imgW="215640" imgH="215640" progId="Equation.3">
                  <p:embed/>
                </p:oleObj>
              </mc:Choice>
              <mc:Fallback>
                <p:oleObj name="Equation" r:id="rId19" imgW="215640" imgH="215640" progId="Equation.3">
                  <p:embed/>
                  <p:pic>
                    <p:nvPicPr>
                      <p:cNvPr id="106524" name="Object 2076">
                        <a:extLst>
                          <a:ext uri="{FF2B5EF4-FFF2-40B4-BE49-F238E27FC236}">
                            <a16:creationId xmlns:a16="http://schemas.microsoft.com/office/drawing/2014/main" id="{D4837B9F-6B4F-46DC-A45C-4A29EB93D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2462213"/>
                        <a:ext cx="193675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5" name="Object 2077">
            <a:extLst>
              <a:ext uri="{FF2B5EF4-FFF2-40B4-BE49-F238E27FC236}">
                <a16:creationId xmlns:a16="http://schemas.microsoft.com/office/drawing/2014/main" id="{6A22A8CF-D90E-4512-8F3A-0146722E2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941374"/>
              </p:ext>
            </p:extLst>
          </p:nvPr>
        </p:nvGraphicFramePr>
        <p:xfrm>
          <a:off x="7988300" y="320198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9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06525" name="Object 2077">
                        <a:extLst>
                          <a:ext uri="{FF2B5EF4-FFF2-40B4-BE49-F238E27FC236}">
                            <a16:creationId xmlns:a16="http://schemas.microsoft.com/office/drawing/2014/main" id="{6A22A8CF-D90E-4512-8F3A-0146722E2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3201988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6" name="Line 2078">
            <a:extLst>
              <a:ext uri="{FF2B5EF4-FFF2-40B4-BE49-F238E27FC236}">
                <a16:creationId xmlns:a16="http://schemas.microsoft.com/office/drawing/2014/main" id="{10383E69-DBCA-4605-91FC-FD7FA148D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2700" y="3287713"/>
            <a:ext cx="685800" cy="3746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27" name="Freeform 2079">
            <a:extLst>
              <a:ext uri="{FF2B5EF4-FFF2-40B4-BE49-F238E27FC236}">
                <a16:creationId xmlns:a16="http://schemas.microsoft.com/office/drawing/2014/main" id="{3238AFB4-F51D-4BE4-A33D-A764FE36D0E7}"/>
              </a:ext>
            </a:extLst>
          </p:cNvPr>
          <p:cNvSpPr>
            <a:spLocks/>
          </p:cNvSpPr>
          <p:nvPr/>
        </p:nvSpPr>
        <p:spPr bwMode="auto">
          <a:xfrm>
            <a:off x="7658100" y="3451225"/>
            <a:ext cx="179388" cy="107950"/>
          </a:xfrm>
          <a:custGeom>
            <a:avLst/>
            <a:gdLst>
              <a:gd name="T0" fmla="*/ 0 w 240"/>
              <a:gd name="T1" fmla="*/ 29133006 h 160"/>
              <a:gd name="T2" fmla="*/ 80450289 w 240"/>
              <a:gd name="T3" fmla="*/ 7283251 h 160"/>
              <a:gd name="T4" fmla="*/ 134083573 w 240"/>
              <a:gd name="T5" fmla="*/ 72832509 h 160"/>
              <a:gd name="T6" fmla="*/ 0 60000 65536"/>
              <a:gd name="T7" fmla="*/ 0 60000 65536"/>
              <a:gd name="T8" fmla="*/ 0 60000 65536"/>
              <a:gd name="T9" fmla="*/ 0 w 240"/>
              <a:gd name="T10" fmla="*/ 0 h 160"/>
              <a:gd name="T11" fmla="*/ 240 w 240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60">
                <a:moveTo>
                  <a:pt x="0" y="64"/>
                </a:moveTo>
                <a:cubicBezTo>
                  <a:pt x="52" y="32"/>
                  <a:pt x="104" y="0"/>
                  <a:pt x="144" y="16"/>
                </a:cubicBezTo>
                <a:cubicBezTo>
                  <a:pt x="184" y="32"/>
                  <a:pt x="224" y="136"/>
                  <a:pt x="240" y="16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6528" name="Object 2080">
            <a:extLst>
              <a:ext uri="{FF2B5EF4-FFF2-40B4-BE49-F238E27FC236}">
                <a16:creationId xmlns:a16="http://schemas.microsoft.com/office/drawing/2014/main" id="{B2036213-E943-45D1-83F6-C30CF72CB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46287"/>
              </p:ext>
            </p:extLst>
          </p:nvPr>
        </p:nvGraphicFramePr>
        <p:xfrm>
          <a:off x="7701518" y="3086603"/>
          <a:ext cx="283608" cy="45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Equation" r:id="rId23" imgW="126720" imgH="203040" progId="Equation.DSMT4">
                  <p:embed/>
                </p:oleObj>
              </mc:Choice>
              <mc:Fallback>
                <p:oleObj name="Equation" r:id="rId23" imgW="126720" imgH="203040" progId="Equation.DSMT4">
                  <p:embed/>
                  <p:pic>
                    <p:nvPicPr>
                      <p:cNvPr id="106528" name="Object 2080">
                        <a:extLst>
                          <a:ext uri="{FF2B5EF4-FFF2-40B4-BE49-F238E27FC236}">
                            <a16:creationId xmlns:a16="http://schemas.microsoft.com/office/drawing/2014/main" id="{B2036213-E943-45D1-83F6-C30CF72CB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518" y="3086603"/>
                        <a:ext cx="283608" cy="459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9" name="Object 2081">
            <a:extLst>
              <a:ext uri="{FF2B5EF4-FFF2-40B4-BE49-F238E27FC236}">
                <a16:creationId xmlns:a16="http://schemas.microsoft.com/office/drawing/2014/main" id="{74EA6138-83E9-40DF-BF77-D84923A5D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69645"/>
              </p:ext>
            </p:extLst>
          </p:nvPr>
        </p:nvGraphicFramePr>
        <p:xfrm>
          <a:off x="519854" y="1611313"/>
          <a:ext cx="3332066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1" name="Equation" r:id="rId25" imgW="1447560" imgH="215640" progId="Equation.DSMT4">
                  <p:embed/>
                </p:oleObj>
              </mc:Choice>
              <mc:Fallback>
                <p:oleObj name="Equation" r:id="rId25" imgW="1447560" imgH="215640" progId="Equation.DSMT4">
                  <p:embed/>
                  <p:pic>
                    <p:nvPicPr>
                      <p:cNvPr id="106529" name="Object 2081">
                        <a:extLst>
                          <a:ext uri="{FF2B5EF4-FFF2-40B4-BE49-F238E27FC236}">
                            <a16:creationId xmlns:a16="http://schemas.microsoft.com/office/drawing/2014/main" id="{74EA6138-83E9-40DF-BF77-D84923A5D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54" y="1611313"/>
                        <a:ext cx="3332066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0" name="Object 2082">
            <a:extLst>
              <a:ext uri="{FF2B5EF4-FFF2-40B4-BE49-F238E27FC236}">
                <a16:creationId xmlns:a16="http://schemas.microsoft.com/office/drawing/2014/main" id="{987A5ACA-048F-4951-A204-2D2C48709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83131"/>
              </p:ext>
            </p:extLst>
          </p:nvPr>
        </p:nvGraphicFramePr>
        <p:xfrm>
          <a:off x="4021510" y="2620028"/>
          <a:ext cx="2015380" cy="171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2" name="Equation" r:id="rId27" imgW="838080" imgH="711000" progId="Equation.DSMT4">
                  <p:embed/>
                </p:oleObj>
              </mc:Choice>
              <mc:Fallback>
                <p:oleObj name="Equation" r:id="rId27" imgW="838080" imgH="711000" progId="Equation.DSMT4">
                  <p:embed/>
                  <p:pic>
                    <p:nvPicPr>
                      <p:cNvPr id="106530" name="Object 2082">
                        <a:extLst>
                          <a:ext uri="{FF2B5EF4-FFF2-40B4-BE49-F238E27FC236}">
                            <a16:creationId xmlns:a16="http://schemas.microsoft.com/office/drawing/2014/main" id="{987A5ACA-048F-4951-A204-2D2C48709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510" y="2620028"/>
                        <a:ext cx="2015380" cy="1710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1" name="Object 2083">
            <a:extLst>
              <a:ext uri="{FF2B5EF4-FFF2-40B4-BE49-F238E27FC236}">
                <a16:creationId xmlns:a16="http://schemas.microsoft.com/office/drawing/2014/main" id="{B18AD371-6B65-4659-8246-22A6EC5FB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23096"/>
              </p:ext>
            </p:extLst>
          </p:nvPr>
        </p:nvGraphicFramePr>
        <p:xfrm>
          <a:off x="1297209" y="2710870"/>
          <a:ext cx="2320741" cy="4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3" name="Equation" r:id="rId29" imgW="965160" imgH="203040" progId="Equation.DSMT4">
                  <p:embed/>
                </p:oleObj>
              </mc:Choice>
              <mc:Fallback>
                <p:oleObj name="Equation" r:id="rId29" imgW="965160" imgH="203040" progId="Equation.DSMT4">
                  <p:embed/>
                  <p:pic>
                    <p:nvPicPr>
                      <p:cNvPr id="106531" name="Object 2083">
                        <a:extLst>
                          <a:ext uri="{FF2B5EF4-FFF2-40B4-BE49-F238E27FC236}">
                            <a16:creationId xmlns:a16="http://schemas.microsoft.com/office/drawing/2014/main" id="{B18AD371-6B65-4659-8246-22A6EC5FB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209" y="2710870"/>
                        <a:ext cx="2320741" cy="488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2" name="Object 2084">
            <a:extLst>
              <a:ext uri="{FF2B5EF4-FFF2-40B4-BE49-F238E27FC236}">
                <a16:creationId xmlns:a16="http://schemas.microsoft.com/office/drawing/2014/main" id="{0899AA07-C9DC-43B3-8B6C-0FC0FE58E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98494"/>
              </p:ext>
            </p:extLst>
          </p:nvPr>
        </p:nvGraphicFramePr>
        <p:xfrm>
          <a:off x="1292447" y="3168070"/>
          <a:ext cx="2320741" cy="4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4" name="Equation" r:id="rId31" imgW="965160" imgH="203040" progId="Equation.DSMT4">
                  <p:embed/>
                </p:oleObj>
              </mc:Choice>
              <mc:Fallback>
                <p:oleObj name="Equation" r:id="rId31" imgW="965160" imgH="203040" progId="Equation.DSMT4">
                  <p:embed/>
                  <p:pic>
                    <p:nvPicPr>
                      <p:cNvPr id="106532" name="Object 2084">
                        <a:extLst>
                          <a:ext uri="{FF2B5EF4-FFF2-40B4-BE49-F238E27FC236}">
                            <a16:creationId xmlns:a16="http://schemas.microsoft.com/office/drawing/2014/main" id="{0899AA07-C9DC-43B3-8B6C-0FC0FE58E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447" y="3168070"/>
                        <a:ext cx="2320741" cy="488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2085">
            <a:extLst>
              <a:ext uri="{FF2B5EF4-FFF2-40B4-BE49-F238E27FC236}">
                <a16:creationId xmlns:a16="http://schemas.microsoft.com/office/drawing/2014/main" id="{BFAD2852-F2F3-4945-AC12-DB70DB346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81832"/>
              </p:ext>
            </p:extLst>
          </p:nvPr>
        </p:nvGraphicFramePr>
        <p:xfrm>
          <a:off x="1311655" y="3666404"/>
          <a:ext cx="1587875" cy="4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5" name="Equation" r:id="rId33" imgW="660240" imgH="203040" progId="Equation.DSMT4">
                  <p:embed/>
                </p:oleObj>
              </mc:Choice>
              <mc:Fallback>
                <p:oleObj name="Equation" r:id="rId33" imgW="660240" imgH="203040" progId="Equation.DSMT4">
                  <p:embed/>
                  <p:pic>
                    <p:nvPicPr>
                      <p:cNvPr id="106533" name="Object 2085">
                        <a:extLst>
                          <a:ext uri="{FF2B5EF4-FFF2-40B4-BE49-F238E27FC236}">
                            <a16:creationId xmlns:a16="http://schemas.microsoft.com/office/drawing/2014/main" id="{BFAD2852-F2F3-4945-AC12-DB70DB346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55" y="3666404"/>
                        <a:ext cx="1587875" cy="488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4" name="AutoShape 2086">
            <a:extLst>
              <a:ext uri="{FF2B5EF4-FFF2-40B4-BE49-F238E27FC236}">
                <a16:creationId xmlns:a16="http://schemas.microsoft.com/office/drawing/2014/main" id="{C034956E-BBCE-40FC-A09A-4AF41AD0A35C}"/>
              </a:ext>
            </a:extLst>
          </p:cNvPr>
          <p:cNvSpPr>
            <a:spLocks/>
          </p:cNvSpPr>
          <p:nvPr/>
        </p:nvSpPr>
        <p:spPr bwMode="auto">
          <a:xfrm>
            <a:off x="1062038" y="28956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35" name="Text Box 2087">
            <a:extLst>
              <a:ext uri="{FF2B5EF4-FFF2-40B4-BE49-F238E27FC236}">
                <a16:creationId xmlns:a16="http://schemas.microsoft.com/office/drawing/2014/main" id="{14254ABD-8C1D-4961-AA9A-8ED1E9DD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114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坐标面分别为</a:t>
            </a:r>
          </a:p>
        </p:txBody>
      </p:sp>
      <p:graphicFrame>
        <p:nvGraphicFramePr>
          <p:cNvPr id="106536" name="Object 2088">
            <a:extLst>
              <a:ext uri="{FF2B5EF4-FFF2-40B4-BE49-F238E27FC236}">
                <a16:creationId xmlns:a16="http://schemas.microsoft.com/office/drawing/2014/main" id="{142504CB-6CE5-4D00-AE0E-8FC28B5E2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371226"/>
              </p:ext>
            </p:extLst>
          </p:nvPr>
        </p:nvGraphicFramePr>
        <p:xfrm>
          <a:off x="1181963" y="4722813"/>
          <a:ext cx="1316869" cy="4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6" name="Equation" r:id="rId35" imgW="545760" imgH="203040" progId="Equation.DSMT4">
                  <p:embed/>
                </p:oleObj>
              </mc:Choice>
              <mc:Fallback>
                <p:oleObj name="Equation" r:id="rId35" imgW="545760" imgH="203040" progId="Equation.DSMT4">
                  <p:embed/>
                  <p:pic>
                    <p:nvPicPr>
                      <p:cNvPr id="106536" name="Object 2088">
                        <a:extLst>
                          <a:ext uri="{FF2B5EF4-FFF2-40B4-BE49-F238E27FC236}">
                            <a16:creationId xmlns:a16="http://schemas.microsoft.com/office/drawing/2014/main" id="{142504CB-6CE5-4D00-AE0E-8FC28B5E2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963" y="4722813"/>
                        <a:ext cx="1316869" cy="488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89">
            <a:extLst>
              <a:ext uri="{FF2B5EF4-FFF2-40B4-BE49-F238E27FC236}">
                <a16:creationId xmlns:a16="http://schemas.microsoft.com/office/drawing/2014/main" id="{BE1185D4-07A3-4005-AF49-F6323E61D0D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662488"/>
            <a:ext cx="2743200" cy="519112"/>
            <a:chOff x="1264" y="2064"/>
            <a:chExt cx="1728" cy="327"/>
          </a:xfrm>
        </p:grpSpPr>
        <p:sp>
          <p:nvSpPr>
            <p:cNvPr id="16438" name="AutoShape 2090">
              <a:extLst>
                <a:ext uri="{FF2B5EF4-FFF2-40B4-BE49-F238E27FC236}">
                  <a16:creationId xmlns:a16="http://schemas.microsoft.com/office/drawing/2014/main" id="{4B96FE47-9682-4C7D-B043-2834A0BF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208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9" name="Text Box 2091">
              <a:extLst>
                <a:ext uri="{FF2B5EF4-FFF2-40B4-BE49-F238E27FC236}">
                  <a16:creationId xmlns:a16="http://schemas.microsoft.com/office/drawing/2014/main" id="{FDF3C317-CCBD-41C4-A587-3A0629686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06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球面</a:t>
              </a:r>
            </a:p>
          </p:txBody>
        </p:sp>
      </p:grpSp>
      <p:graphicFrame>
        <p:nvGraphicFramePr>
          <p:cNvPr id="106540" name="Object 2092">
            <a:extLst>
              <a:ext uri="{FF2B5EF4-FFF2-40B4-BE49-F238E27FC236}">
                <a16:creationId xmlns:a16="http://schemas.microsoft.com/office/drawing/2014/main" id="{D46357E5-C3B2-4784-AB05-E4C595ED0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323979"/>
              </p:ext>
            </p:extLst>
          </p:nvPr>
        </p:nvGraphicFramePr>
        <p:xfrm>
          <a:off x="1153388" y="5334001"/>
          <a:ext cx="1374123" cy="4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7" name="Equation" r:id="rId37" imgW="571320" imgH="203040" progId="Equation.DSMT4">
                  <p:embed/>
                </p:oleObj>
              </mc:Choice>
              <mc:Fallback>
                <p:oleObj name="Equation" r:id="rId37" imgW="571320" imgH="203040" progId="Equation.DSMT4">
                  <p:embed/>
                  <p:pic>
                    <p:nvPicPr>
                      <p:cNvPr id="106540" name="Object 2092">
                        <a:extLst>
                          <a:ext uri="{FF2B5EF4-FFF2-40B4-BE49-F238E27FC236}">
                            <a16:creationId xmlns:a16="http://schemas.microsoft.com/office/drawing/2014/main" id="{D46357E5-C3B2-4784-AB05-E4C595ED0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388" y="5334001"/>
                        <a:ext cx="1374123" cy="488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93">
            <a:extLst>
              <a:ext uri="{FF2B5EF4-FFF2-40B4-BE49-F238E27FC236}">
                <a16:creationId xmlns:a16="http://schemas.microsoft.com/office/drawing/2014/main" id="{26E0D89B-6140-4EC4-A1C0-E1F32770D8F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272088"/>
            <a:ext cx="2743200" cy="519112"/>
            <a:chOff x="1264" y="2352"/>
            <a:chExt cx="1728" cy="327"/>
          </a:xfrm>
        </p:grpSpPr>
        <p:sp>
          <p:nvSpPr>
            <p:cNvPr id="16436" name="AutoShape 2094">
              <a:extLst>
                <a:ext uri="{FF2B5EF4-FFF2-40B4-BE49-F238E27FC236}">
                  <a16:creationId xmlns:a16="http://schemas.microsoft.com/office/drawing/2014/main" id="{47DB4716-5713-4833-A95A-F44E9606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496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7" name="Text Box 2095">
              <a:extLst>
                <a:ext uri="{FF2B5EF4-FFF2-40B4-BE49-F238E27FC236}">
                  <a16:creationId xmlns:a16="http://schemas.microsoft.com/office/drawing/2014/main" id="{CDBFA75F-E1D0-4591-9FFB-9A84BD018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35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半平面</a:t>
              </a:r>
            </a:p>
          </p:txBody>
        </p:sp>
      </p:grpSp>
      <p:graphicFrame>
        <p:nvGraphicFramePr>
          <p:cNvPr id="106544" name="Object 2096">
            <a:extLst>
              <a:ext uri="{FF2B5EF4-FFF2-40B4-BE49-F238E27FC236}">
                <a16:creationId xmlns:a16="http://schemas.microsoft.com/office/drawing/2014/main" id="{35A00A6A-B469-41FD-A7C6-06C70568C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34939"/>
              </p:ext>
            </p:extLst>
          </p:nvPr>
        </p:nvGraphicFramePr>
        <p:xfrm>
          <a:off x="1147038" y="5865813"/>
          <a:ext cx="13435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8" name="Equation" r:id="rId39" imgW="558720" imgH="215640" progId="Equation.DSMT4">
                  <p:embed/>
                </p:oleObj>
              </mc:Choice>
              <mc:Fallback>
                <p:oleObj name="Equation" r:id="rId39" imgW="558720" imgH="215640" progId="Equation.DSMT4">
                  <p:embed/>
                  <p:pic>
                    <p:nvPicPr>
                      <p:cNvPr id="106544" name="Object 2096">
                        <a:extLst>
                          <a:ext uri="{FF2B5EF4-FFF2-40B4-BE49-F238E27FC236}">
                            <a16:creationId xmlns:a16="http://schemas.microsoft.com/office/drawing/2014/main" id="{35A00A6A-B469-41FD-A7C6-06C70568C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38" y="5865813"/>
                        <a:ext cx="13435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97">
            <a:extLst>
              <a:ext uri="{FF2B5EF4-FFF2-40B4-BE49-F238E27FC236}">
                <a16:creationId xmlns:a16="http://schemas.microsoft.com/office/drawing/2014/main" id="{A848B1FA-D011-4F36-8B11-5F2F81BFC13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91200"/>
            <a:ext cx="2362200" cy="519113"/>
            <a:chOff x="1264" y="2640"/>
            <a:chExt cx="1488" cy="327"/>
          </a:xfrm>
        </p:grpSpPr>
        <p:sp>
          <p:nvSpPr>
            <p:cNvPr id="16434" name="AutoShape 2098">
              <a:extLst>
                <a:ext uri="{FF2B5EF4-FFF2-40B4-BE49-F238E27FC236}">
                  <a16:creationId xmlns:a16="http://schemas.microsoft.com/office/drawing/2014/main" id="{F089AD64-72DE-48D2-AD9E-958D52C8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784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35" name="Text Box 2099">
              <a:extLst>
                <a:ext uri="{FF2B5EF4-FFF2-40B4-BE49-F238E27FC236}">
                  <a16:creationId xmlns:a16="http://schemas.microsoft.com/office/drawing/2014/main" id="{CFE17B06-888F-413D-A600-E26BCE632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2640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锥面</a:t>
              </a:r>
            </a:p>
          </p:txBody>
        </p:sp>
      </p:grpSp>
      <p:grpSp>
        <p:nvGrpSpPr>
          <p:cNvPr id="8" name="Group 2100">
            <a:extLst>
              <a:ext uri="{FF2B5EF4-FFF2-40B4-BE49-F238E27FC236}">
                <a16:creationId xmlns:a16="http://schemas.microsoft.com/office/drawing/2014/main" id="{19BE4A42-F735-4155-853A-4B3CF29B6CBC}"/>
              </a:ext>
            </a:extLst>
          </p:cNvPr>
          <p:cNvGrpSpPr>
            <a:grpSpLocks/>
          </p:cNvGrpSpPr>
          <p:nvPr/>
        </p:nvGrpSpPr>
        <p:grpSpPr bwMode="auto">
          <a:xfrm>
            <a:off x="3517901" y="982664"/>
            <a:ext cx="1863725" cy="611188"/>
            <a:chOff x="4227" y="628"/>
            <a:chExt cx="1174" cy="385"/>
          </a:xfrm>
        </p:grpSpPr>
        <p:graphicFrame>
          <p:nvGraphicFramePr>
            <p:cNvPr id="16401" name="Object 2101">
              <a:extLst>
                <a:ext uri="{FF2B5EF4-FFF2-40B4-BE49-F238E27FC236}">
                  <a16:creationId xmlns:a16="http://schemas.microsoft.com/office/drawing/2014/main" id="{105F4109-84EB-4223-B009-BFEBDB4578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503127"/>
                </p:ext>
              </p:extLst>
            </p:nvPr>
          </p:nvGraphicFramePr>
          <p:xfrm>
            <a:off x="4227" y="628"/>
            <a:ext cx="117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9" name="Equation" r:id="rId41" imgW="774360" imgH="253800" progId="Equation.DSMT4">
                    <p:embed/>
                  </p:oleObj>
                </mc:Choice>
                <mc:Fallback>
                  <p:oleObj name="Equation" r:id="rId41" imgW="774360" imgH="253800" progId="Equation.DSMT4">
                    <p:embed/>
                    <p:pic>
                      <p:nvPicPr>
                        <p:cNvPr id="16401" name="Object 2101">
                          <a:extLst>
                            <a:ext uri="{FF2B5EF4-FFF2-40B4-BE49-F238E27FC236}">
                              <a16:creationId xmlns:a16="http://schemas.microsoft.com/office/drawing/2014/main" id="{105F4109-84EB-4223-B009-BFEBDB4578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628"/>
                          <a:ext cx="117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2102">
              <a:extLst>
                <a:ext uri="{FF2B5EF4-FFF2-40B4-BE49-F238E27FC236}">
                  <a16:creationId xmlns:a16="http://schemas.microsoft.com/office/drawing/2014/main" id="{6FAA4AE3-DDD9-4510-92D4-AF999F3A2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67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6551" name="Object 2103">
            <a:extLst>
              <a:ext uri="{FF2B5EF4-FFF2-40B4-BE49-F238E27FC236}">
                <a16:creationId xmlns:a16="http://schemas.microsoft.com/office/drawing/2014/main" id="{A6533EFB-CF58-4735-BEFF-1A00016E1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02848"/>
              </p:ext>
            </p:extLst>
          </p:nvPr>
        </p:nvGraphicFramePr>
        <p:xfrm>
          <a:off x="5994214" y="5422900"/>
          <a:ext cx="12255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0" name="Equation" r:id="rId43" imgW="1536480" imgH="406080" progId="Equation.3">
                  <p:embed/>
                </p:oleObj>
              </mc:Choice>
              <mc:Fallback>
                <p:oleObj name="Equation" r:id="rId43" imgW="1536480" imgH="406080" progId="Equation.3">
                  <p:embed/>
                  <p:pic>
                    <p:nvPicPr>
                      <p:cNvPr id="106551" name="Object 2103">
                        <a:extLst>
                          <a:ext uri="{FF2B5EF4-FFF2-40B4-BE49-F238E27FC236}">
                            <a16:creationId xmlns:a16="http://schemas.microsoft.com/office/drawing/2014/main" id="{A6533EFB-CF58-4735-BEFF-1A00016E1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214" y="5422900"/>
                        <a:ext cx="12255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76">
            <a:extLst>
              <a:ext uri="{FF2B5EF4-FFF2-40B4-BE49-F238E27FC236}">
                <a16:creationId xmlns:a16="http://schemas.microsoft.com/office/drawing/2014/main" id="{FC00FE46-434F-4204-9FD0-A660321CA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09250"/>
              </p:ext>
            </p:extLst>
          </p:nvPr>
        </p:nvGraphicFramePr>
        <p:xfrm>
          <a:off x="8172450" y="4365625"/>
          <a:ext cx="5159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1" name="Equation" r:id="rId45" imgW="241200" imgH="164880" progId="Equation.DSMT4">
                  <p:embed/>
                </p:oleObj>
              </mc:Choice>
              <mc:Fallback>
                <p:oleObj name="Equation" r:id="rId45" imgW="241200" imgH="164880" progId="Equation.DSMT4">
                  <p:embed/>
                  <p:pic>
                    <p:nvPicPr>
                      <p:cNvPr id="9" name="Object 2076">
                        <a:extLst>
                          <a:ext uri="{FF2B5EF4-FFF2-40B4-BE49-F238E27FC236}">
                            <a16:creationId xmlns:a16="http://schemas.microsoft.com/office/drawing/2014/main" id="{FC00FE46-434F-4204-9FD0-A660321CA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365625"/>
                        <a:ext cx="5159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8">
            <a:extLst>
              <a:ext uri="{FF2B5EF4-FFF2-40B4-BE49-F238E27FC236}">
                <a16:creationId xmlns:a16="http://schemas.microsoft.com/office/drawing/2014/main" id="{3FF76E56-EEAF-45ED-A4D5-C8AC1445F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92432"/>
              </p:ext>
            </p:extLst>
          </p:nvPr>
        </p:nvGraphicFramePr>
        <p:xfrm>
          <a:off x="5500009" y="1068387"/>
          <a:ext cx="1951716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2" name="Equation" r:id="rId47" imgW="825480" imgH="203040" progId="Equation.DSMT4">
                  <p:embed/>
                </p:oleObj>
              </mc:Choice>
              <mc:Fallback>
                <p:oleObj name="Equation" r:id="rId47" imgW="825480" imgH="203040" progId="Equation.DSMT4">
                  <p:embed/>
                  <p:pic>
                    <p:nvPicPr>
                      <p:cNvPr id="10" name="Object 2058">
                        <a:extLst>
                          <a:ext uri="{FF2B5EF4-FFF2-40B4-BE49-F238E27FC236}">
                            <a16:creationId xmlns:a16="http://schemas.microsoft.com/office/drawing/2014/main" id="{3FF76E56-EEAF-45ED-A4D5-C8AC1445F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009" y="1068387"/>
                        <a:ext cx="1951716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6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utoUpdateAnimBg="0"/>
      <p:bldP spid="106505" grpId="0" autoUpdateAnimBg="0"/>
      <p:bldP spid="106534" grpId="0" animBg="1"/>
      <p:bldP spid="1065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6" name="Group 181">
            <a:extLst>
              <a:ext uri="{FF2B5EF4-FFF2-40B4-BE49-F238E27FC236}">
                <a16:creationId xmlns:a16="http://schemas.microsoft.com/office/drawing/2014/main" id="{A19D0E8C-41DE-410F-885D-6CBED7D9127F}"/>
              </a:ext>
            </a:extLst>
          </p:cNvPr>
          <p:cNvGrpSpPr>
            <a:grpSpLocks/>
          </p:cNvGrpSpPr>
          <p:nvPr/>
        </p:nvGrpSpPr>
        <p:grpSpPr bwMode="auto">
          <a:xfrm>
            <a:off x="2117868" y="1704239"/>
            <a:ext cx="5120923" cy="4835990"/>
            <a:chOff x="4224" y="328"/>
            <a:chExt cx="1388" cy="1757"/>
          </a:xfrm>
        </p:grpSpPr>
        <p:sp>
          <p:nvSpPr>
            <p:cNvPr id="17462" name="Arc 182">
              <a:extLst>
                <a:ext uri="{FF2B5EF4-FFF2-40B4-BE49-F238E27FC236}">
                  <a16:creationId xmlns:a16="http://schemas.microsoft.com/office/drawing/2014/main" id="{44B5630E-54E4-4571-8AC6-E3BCD8B11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961"/>
              <a:ext cx="176" cy="288"/>
            </a:xfrm>
            <a:custGeom>
              <a:avLst/>
              <a:gdLst>
                <a:gd name="T0" fmla="*/ 0 w 19758"/>
                <a:gd name="T1" fmla="*/ 0 h 21600"/>
                <a:gd name="T2" fmla="*/ 0 w 19758"/>
                <a:gd name="T3" fmla="*/ 0 h 21600"/>
                <a:gd name="T4" fmla="*/ 0 w 19758"/>
                <a:gd name="T5" fmla="*/ 0 h 21600"/>
                <a:gd name="T6" fmla="*/ 0 60000 65536"/>
                <a:gd name="T7" fmla="*/ 0 60000 65536"/>
                <a:gd name="T8" fmla="*/ 0 60000 65536"/>
                <a:gd name="T9" fmla="*/ 0 w 19758"/>
                <a:gd name="T10" fmla="*/ 0 h 21600"/>
                <a:gd name="T11" fmla="*/ 19758 w 1975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58" h="21600" fill="none" extrusionOk="0">
                  <a:moveTo>
                    <a:pt x="-1" y="0"/>
                  </a:moveTo>
                  <a:cubicBezTo>
                    <a:pt x="8553" y="0"/>
                    <a:pt x="16301" y="5047"/>
                    <a:pt x="19757" y="12871"/>
                  </a:cubicBezTo>
                </a:path>
                <a:path w="19758" h="21600" stroke="0" extrusionOk="0">
                  <a:moveTo>
                    <a:pt x="-1" y="0"/>
                  </a:moveTo>
                  <a:cubicBezTo>
                    <a:pt x="8553" y="0"/>
                    <a:pt x="16301" y="5047"/>
                    <a:pt x="19757" y="1287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3" name="Line 183">
              <a:extLst>
                <a:ext uri="{FF2B5EF4-FFF2-40B4-BE49-F238E27FC236}">
                  <a16:creationId xmlns:a16="http://schemas.microsoft.com/office/drawing/2014/main" id="{8BC4B4E9-B722-4F8C-976C-C97EC6936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033"/>
              <a:ext cx="663" cy="5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4" name="Line 184">
              <a:extLst>
                <a:ext uri="{FF2B5EF4-FFF2-40B4-BE49-F238E27FC236}">
                  <a16:creationId xmlns:a16="http://schemas.microsoft.com/office/drawing/2014/main" id="{231C8E2E-31D5-493B-863C-BC7C787C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2" y="864"/>
              <a:ext cx="230" cy="18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5" name="Arc 185">
              <a:extLst>
                <a:ext uri="{FF2B5EF4-FFF2-40B4-BE49-F238E27FC236}">
                  <a16:creationId xmlns:a16="http://schemas.microsoft.com/office/drawing/2014/main" id="{F498E24C-F4BA-4BD9-A1A8-21948673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839"/>
              <a:ext cx="181" cy="288"/>
            </a:xfrm>
            <a:custGeom>
              <a:avLst/>
              <a:gdLst>
                <a:gd name="T0" fmla="*/ 0 w 20344"/>
                <a:gd name="T1" fmla="*/ 0 h 21600"/>
                <a:gd name="T2" fmla="*/ 0 w 20344"/>
                <a:gd name="T3" fmla="*/ 0 h 21600"/>
                <a:gd name="T4" fmla="*/ 0 w 20344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44"/>
                <a:gd name="T10" fmla="*/ 0 h 21600"/>
                <a:gd name="T11" fmla="*/ 20344 w 2034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44" h="21600" fill="none" extrusionOk="0">
                  <a:moveTo>
                    <a:pt x="-1" y="0"/>
                  </a:moveTo>
                  <a:cubicBezTo>
                    <a:pt x="9130" y="0"/>
                    <a:pt x="17275" y="5741"/>
                    <a:pt x="20343" y="14341"/>
                  </a:cubicBezTo>
                </a:path>
                <a:path w="20344" h="21600" stroke="0" extrusionOk="0">
                  <a:moveTo>
                    <a:pt x="-1" y="0"/>
                  </a:moveTo>
                  <a:cubicBezTo>
                    <a:pt x="9130" y="0"/>
                    <a:pt x="17275" y="5741"/>
                    <a:pt x="20343" y="1434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6" name="Arc 186">
              <a:extLst>
                <a:ext uri="{FF2B5EF4-FFF2-40B4-BE49-F238E27FC236}">
                  <a16:creationId xmlns:a16="http://schemas.microsoft.com/office/drawing/2014/main" id="{8E8588E8-FA85-411F-A826-D233A8F04107}"/>
                </a:ext>
              </a:extLst>
            </p:cNvPr>
            <p:cNvSpPr>
              <a:spLocks/>
            </p:cNvSpPr>
            <p:nvPr/>
          </p:nvSpPr>
          <p:spPr bwMode="auto">
            <a:xfrm rot="21110747" flipH="1" flipV="1">
              <a:off x="4896" y="854"/>
              <a:ext cx="254" cy="184"/>
            </a:xfrm>
            <a:custGeom>
              <a:avLst/>
              <a:gdLst>
                <a:gd name="T0" fmla="*/ 0 w 18296"/>
                <a:gd name="T1" fmla="*/ 0 h 21127"/>
                <a:gd name="T2" fmla="*/ 0 w 18296"/>
                <a:gd name="T3" fmla="*/ 0 h 21127"/>
                <a:gd name="T4" fmla="*/ 0 w 18296"/>
                <a:gd name="T5" fmla="*/ 0 h 21127"/>
                <a:gd name="T6" fmla="*/ 0 60000 65536"/>
                <a:gd name="T7" fmla="*/ 0 60000 65536"/>
                <a:gd name="T8" fmla="*/ 0 60000 65536"/>
                <a:gd name="T9" fmla="*/ 0 w 18296"/>
                <a:gd name="T10" fmla="*/ 0 h 21127"/>
                <a:gd name="T11" fmla="*/ 18296 w 18296"/>
                <a:gd name="T12" fmla="*/ 21127 h 21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96" h="21127" fill="none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</a:path>
                <a:path w="18296" h="21127" stroke="0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7" name="Line 187">
              <a:extLst>
                <a:ext uri="{FF2B5EF4-FFF2-40B4-BE49-F238E27FC236}">
                  <a16:creationId xmlns:a16="http://schemas.microsoft.com/office/drawing/2014/main" id="{FA1F1675-94E3-4B3F-B667-E9493B099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8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8" name="Line 188">
              <a:extLst>
                <a:ext uri="{FF2B5EF4-FFF2-40B4-BE49-F238E27FC236}">
                  <a16:creationId xmlns:a16="http://schemas.microsoft.com/office/drawing/2014/main" id="{8083A154-E558-4969-A3AB-E04BC61F9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9" name="Line 189">
              <a:extLst>
                <a:ext uri="{FF2B5EF4-FFF2-40B4-BE49-F238E27FC236}">
                  <a16:creationId xmlns:a16="http://schemas.microsoft.com/office/drawing/2014/main" id="{5B48DFA6-48DD-450E-9E98-A728FAB8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22" name="Object 12">
              <a:extLst>
                <a:ext uri="{FF2B5EF4-FFF2-40B4-BE49-F238E27FC236}">
                  <a16:creationId xmlns:a16="http://schemas.microsoft.com/office/drawing/2014/main" id="{9C115D76-86A3-4A69-B692-AB4431942B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20935"/>
                </p:ext>
              </p:extLst>
            </p:nvPr>
          </p:nvGraphicFramePr>
          <p:xfrm>
            <a:off x="4234" y="1936"/>
            <a:ext cx="13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1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17422" name="Object 12">
                          <a:extLst>
                            <a:ext uri="{FF2B5EF4-FFF2-40B4-BE49-F238E27FC236}">
                              <a16:creationId xmlns:a16="http://schemas.microsoft.com/office/drawing/2014/main" id="{9C115D76-86A3-4A69-B692-AB4431942B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1936"/>
                          <a:ext cx="13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13">
              <a:extLst>
                <a:ext uri="{FF2B5EF4-FFF2-40B4-BE49-F238E27FC236}">
                  <a16:creationId xmlns:a16="http://schemas.microsoft.com/office/drawing/2014/main" id="{344E115D-33A8-4787-8B9F-2773EEE10B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697096"/>
                </p:ext>
              </p:extLst>
            </p:nvPr>
          </p:nvGraphicFramePr>
          <p:xfrm>
            <a:off x="5479" y="1585"/>
            <a:ext cx="13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2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17423" name="Object 13">
                          <a:extLst>
                            <a:ext uri="{FF2B5EF4-FFF2-40B4-BE49-F238E27FC236}">
                              <a16:creationId xmlns:a16="http://schemas.microsoft.com/office/drawing/2014/main" id="{344E115D-33A8-4787-8B9F-2773EEE10B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9" y="1585"/>
                          <a:ext cx="13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14">
              <a:extLst>
                <a:ext uri="{FF2B5EF4-FFF2-40B4-BE49-F238E27FC236}">
                  <a16:creationId xmlns:a16="http://schemas.microsoft.com/office/drawing/2014/main" id="{6EE7FBA7-F962-4141-83F4-78C1512D3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704610"/>
                </p:ext>
              </p:extLst>
            </p:nvPr>
          </p:nvGraphicFramePr>
          <p:xfrm>
            <a:off x="4503" y="328"/>
            <a:ext cx="15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3" name="Equation" r:id="rId8" imgW="126720" imgH="126720" progId="Equation.DSMT4">
                    <p:embed/>
                  </p:oleObj>
                </mc:Choice>
                <mc:Fallback>
                  <p:oleObj name="Equation" r:id="rId8" imgW="126720" imgH="126720" progId="Equation.DSMT4">
                    <p:embed/>
                    <p:pic>
                      <p:nvPicPr>
                        <p:cNvPr id="17424" name="Object 14">
                          <a:extLst>
                            <a:ext uri="{FF2B5EF4-FFF2-40B4-BE49-F238E27FC236}">
                              <a16:creationId xmlns:a16="http://schemas.microsoft.com/office/drawing/2014/main" id="{6EE7FBA7-F962-4141-83F4-78C1512D3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328"/>
                          <a:ext cx="150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0" name="Line 193">
              <a:extLst>
                <a:ext uri="{FF2B5EF4-FFF2-40B4-BE49-F238E27FC236}">
                  <a16:creationId xmlns:a16="http://schemas.microsoft.com/office/drawing/2014/main" id="{3A25EDC9-83DF-403C-A009-237195AA6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883"/>
              <a:ext cx="431" cy="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1" name="Line 194">
              <a:extLst>
                <a:ext uri="{FF2B5EF4-FFF2-40B4-BE49-F238E27FC236}">
                  <a16:creationId xmlns:a16="http://schemas.microsoft.com/office/drawing/2014/main" id="{DA24F9EC-A49E-4879-B527-A164727A0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6" y="576"/>
              <a:ext cx="176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2" name="Arc 195">
              <a:extLst>
                <a:ext uri="{FF2B5EF4-FFF2-40B4-BE49-F238E27FC236}">
                  <a16:creationId xmlns:a16="http://schemas.microsoft.com/office/drawing/2014/main" id="{1DBE87EE-C11D-44BA-96A1-77C13A669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674"/>
              <a:ext cx="236" cy="336"/>
            </a:xfrm>
            <a:custGeom>
              <a:avLst/>
              <a:gdLst>
                <a:gd name="T0" fmla="*/ 0 w 21196"/>
                <a:gd name="T1" fmla="*/ 0 h 21600"/>
                <a:gd name="T2" fmla="*/ 0 w 21196"/>
                <a:gd name="T3" fmla="*/ 0 h 21600"/>
                <a:gd name="T4" fmla="*/ 0 w 211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196"/>
                <a:gd name="T10" fmla="*/ 0 h 21600"/>
                <a:gd name="T11" fmla="*/ 21196 w 211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6" h="21600" fill="none" extrusionOk="0">
                  <a:moveTo>
                    <a:pt x="-1" y="0"/>
                  </a:moveTo>
                  <a:cubicBezTo>
                    <a:pt x="10326" y="0"/>
                    <a:pt x="19209" y="7309"/>
                    <a:pt x="21196" y="17443"/>
                  </a:cubicBezTo>
                </a:path>
                <a:path w="21196" h="21600" stroke="0" extrusionOk="0">
                  <a:moveTo>
                    <a:pt x="-1" y="0"/>
                  </a:moveTo>
                  <a:cubicBezTo>
                    <a:pt x="10326" y="0"/>
                    <a:pt x="19209" y="7309"/>
                    <a:pt x="21196" y="174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3" name="Line 196">
              <a:extLst>
                <a:ext uri="{FF2B5EF4-FFF2-40B4-BE49-F238E27FC236}">
                  <a16:creationId xmlns:a16="http://schemas.microsoft.com/office/drawing/2014/main" id="{589D5260-E525-4120-AB14-C064251E4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28"/>
              <a:ext cx="451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4" name="Line 197">
              <a:extLst>
                <a:ext uri="{FF2B5EF4-FFF2-40B4-BE49-F238E27FC236}">
                  <a16:creationId xmlns:a16="http://schemas.microsoft.com/office/drawing/2014/main" id="{5787FB94-EA11-4957-BBF5-6D90D58E9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9" y="912"/>
              <a:ext cx="231" cy="2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5" name="Line 198">
              <a:extLst>
                <a:ext uri="{FF2B5EF4-FFF2-40B4-BE49-F238E27FC236}">
                  <a16:creationId xmlns:a16="http://schemas.microsoft.com/office/drawing/2014/main" id="{761941CE-D4DE-4699-988C-DE9CB7156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965"/>
              <a:ext cx="288" cy="6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6" name="Line 199">
              <a:extLst>
                <a:ext uri="{FF2B5EF4-FFF2-40B4-BE49-F238E27FC236}">
                  <a16:creationId xmlns:a16="http://schemas.microsoft.com/office/drawing/2014/main" id="{1B8D1BE7-F937-457C-BBD6-280A8AF9C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672"/>
              <a:ext cx="144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7" name="Arc 200">
              <a:extLst>
                <a:ext uri="{FF2B5EF4-FFF2-40B4-BE49-F238E27FC236}">
                  <a16:creationId xmlns:a16="http://schemas.microsoft.com/office/drawing/2014/main" id="{8227324E-9F91-4EEC-9B65-A17F0BAF1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577"/>
              <a:ext cx="238" cy="336"/>
            </a:xfrm>
            <a:custGeom>
              <a:avLst/>
              <a:gdLst>
                <a:gd name="T0" fmla="*/ 0 w 21378"/>
                <a:gd name="T1" fmla="*/ 0 h 21600"/>
                <a:gd name="T2" fmla="*/ 0 w 21378"/>
                <a:gd name="T3" fmla="*/ 0 h 21600"/>
                <a:gd name="T4" fmla="*/ 0 w 2137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378"/>
                <a:gd name="T10" fmla="*/ 0 h 21600"/>
                <a:gd name="T11" fmla="*/ 21378 w 213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78" h="21600" fill="none" extrusionOk="0">
                  <a:moveTo>
                    <a:pt x="-1" y="0"/>
                  </a:moveTo>
                  <a:cubicBezTo>
                    <a:pt x="10736" y="0"/>
                    <a:pt x="19842" y="7885"/>
                    <a:pt x="21377" y="18511"/>
                  </a:cubicBezTo>
                </a:path>
                <a:path w="21378" h="21600" stroke="0" extrusionOk="0">
                  <a:moveTo>
                    <a:pt x="-1" y="0"/>
                  </a:moveTo>
                  <a:cubicBezTo>
                    <a:pt x="10736" y="0"/>
                    <a:pt x="19842" y="7885"/>
                    <a:pt x="21377" y="185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8" name="Arc 201">
              <a:extLst>
                <a:ext uri="{FF2B5EF4-FFF2-40B4-BE49-F238E27FC236}">
                  <a16:creationId xmlns:a16="http://schemas.microsoft.com/office/drawing/2014/main" id="{21036663-3D7B-491D-ABE0-16687D1D6E9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37" y="577"/>
              <a:ext cx="238" cy="239"/>
            </a:xfrm>
            <a:custGeom>
              <a:avLst/>
              <a:gdLst>
                <a:gd name="T0" fmla="*/ 0 w 17138"/>
                <a:gd name="T1" fmla="*/ 0 h 21445"/>
                <a:gd name="T2" fmla="*/ 0 w 17138"/>
                <a:gd name="T3" fmla="*/ 0 h 21445"/>
                <a:gd name="T4" fmla="*/ 0 w 17138"/>
                <a:gd name="T5" fmla="*/ 0 h 21445"/>
                <a:gd name="T6" fmla="*/ 0 60000 65536"/>
                <a:gd name="T7" fmla="*/ 0 60000 65536"/>
                <a:gd name="T8" fmla="*/ 0 60000 65536"/>
                <a:gd name="T9" fmla="*/ 0 w 17138"/>
                <a:gd name="T10" fmla="*/ 0 h 21445"/>
                <a:gd name="T11" fmla="*/ 17138 w 17138"/>
                <a:gd name="T12" fmla="*/ 21445 h 214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38" h="21445" fill="none" extrusionOk="0">
                  <a:moveTo>
                    <a:pt x="17137" y="13147"/>
                  </a:moveTo>
                  <a:cubicBezTo>
                    <a:pt x="13599" y="17758"/>
                    <a:pt x="8353" y="20749"/>
                    <a:pt x="2583" y="21445"/>
                  </a:cubicBezTo>
                </a:path>
                <a:path w="17138" h="21445" stroke="0" extrusionOk="0">
                  <a:moveTo>
                    <a:pt x="17137" y="13147"/>
                  </a:moveTo>
                  <a:cubicBezTo>
                    <a:pt x="13599" y="17758"/>
                    <a:pt x="8353" y="20749"/>
                    <a:pt x="2583" y="214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9" name="Arc 202">
              <a:extLst>
                <a:ext uri="{FF2B5EF4-FFF2-40B4-BE49-F238E27FC236}">
                  <a16:creationId xmlns:a16="http://schemas.microsoft.com/office/drawing/2014/main" id="{9F930B5D-EC73-42E7-B292-3A098BFD5C44}"/>
                </a:ext>
              </a:extLst>
            </p:cNvPr>
            <p:cNvSpPr>
              <a:spLocks/>
            </p:cNvSpPr>
            <p:nvPr/>
          </p:nvSpPr>
          <p:spPr bwMode="auto">
            <a:xfrm rot="230224" flipH="1" flipV="1">
              <a:off x="5266" y="867"/>
              <a:ext cx="254" cy="184"/>
            </a:xfrm>
            <a:custGeom>
              <a:avLst/>
              <a:gdLst>
                <a:gd name="T0" fmla="*/ 0 w 18296"/>
                <a:gd name="T1" fmla="*/ 0 h 21127"/>
                <a:gd name="T2" fmla="*/ 0 w 18296"/>
                <a:gd name="T3" fmla="*/ 0 h 21127"/>
                <a:gd name="T4" fmla="*/ 0 w 18296"/>
                <a:gd name="T5" fmla="*/ 0 h 21127"/>
                <a:gd name="T6" fmla="*/ 0 60000 65536"/>
                <a:gd name="T7" fmla="*/ 0 60000 65536"/>
                <a:gd name="T8" fmla="*/ 0 60000 65536"/>
                <a:gd name="T9" fmla="*/ 0 w 18296"/>
                <a:gd name="T10" fmla="*/ 0 h 21127"/>
                <a:gd name="T11" fmla="*/ 18296 w 18296"/>
                <a:gd name="T12" fmla="*/ 21127 h 21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96" h="21127" fill="none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</a:path>
                <a:path w="18296" h="21127" stroke="0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80" name="Arc 203">
              <a:extLst>
                <a:ext uri="{FF2B5EF4-FFF2-40B4-BE49-F238E27FC236}">
                  <a16:creationId xmlns:a16="http://schemas.microsoft.com/office/drawing/2014/main" id="{CA836A75-A1FB-427A-86B2-2DD86644FB6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75" y="1026"/>
              <a:ext cx="254" cy="184"/>
            </a:xfrm>
            <a:custGeom>
              <a:avLst/>
              <a:gdLst>
                <a:gd name="T0" fmla="*/ 0 w 18296"/>
                <a:gd name="T1" fmla="*/ 0 h 21127"/>
                <a:gd name="T2" fmla="*/ 0 w 18296"/>
                <a:gd name="T3" fmla="*/ 0 h 21127"/>
                <a:gd name="T4" fmla="*/ 0 w 18296"/>
                <a:gd name="T5" fmla="*/ 0 h 21127"/>
                <a:gd name="T6" fmla="*/ 0 60000 65536"/>
                <a:gd name="T7" fmla="*/ 0 60000 65536"/>
                <a:gd name="T8" fmla="*/ 0 60000 65536"/>
                <a:gd name="T9" fmla="*/ 0 w 18296"/>
                <a:gd name="T10" fmla="*/ 0 h 21127"/>
                <a:gd name="T11" fmla="*/ 18296 w 18296"/>
                <a:gd name="T12" fmla="*/ 21127 h 21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96" h="21127" fill="none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</a:path>
                <a:path w="18296" h="21127" stroke="0" extrusionOk="0">
                  <a:moveTo>
                    <a:pt x="18296" y="11480"/>
                  </a:moveTo>
                  <a:cubicBezTo>
                    <a:pt x="15190" y="16430"/>
                    <a:pt x="10211" y="19910"/>
                    <a:pt x="4495" y="2112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25" name="Object 15">
              <a:extLst>
                <a:ext uri="{FF2B5EF4-FFF2-40B4-BE49-F238E27FC236}">
                  <a16:creationId xmlns:a16="http://schemas.microsoft.com/office/drawing/2014/main" id="{FB4570BC-4C38-4F4D-B504-D45967BF32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8035093"/>
                </p:ext>
              </p:extLst>
            </p:nvPr>
          </p:nvGraphicFramePr>
          <p:xfrm>
            <a:off x="4475" y="1426"/>
            <a:ext cx="20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4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17425" name="Object 15">
                          <a:extLst>
                            <a:ext uri="{FF2B5EF4-FFF2-40B4-BE49-F238E27FC236}">
                              <a16:creationId xmlns:a16="http://schemas.microsoft.com/office/drawing/2014/main" id="{FB4570BC-4C38-4F4D-B504-D45967BF32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1426"/>
                          <a:ext cx="20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7" name="Rectangle 2">
            <a:extLst>
              <a:ext uri="{FF2B5EF4-FFF2-40B4-BE49-F238E27FC236}">
                <a16:creationId xmlns:a16="http://schemas.microsoft.com/office/drawing/2014/main" id="{7BB87E29-5AD2-4E2D-AA9A-958CA80A1F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9432" y="400050"/>
            <a:ext cx="6400800" cy="6096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在球面坐标系中体积元素为</a:t>
            </a: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C86A00FC-15B0-4858-B710-27824054B781}"/>
              </a:ext>
            </a:extLst>
          </p:cNvPr>
          <p:cNvGrpSpPr>
            <a:grpSpLocks/>
          </p:cNvGrpSpPr>
          <p:nvPr/>
        </p:nvGrpSpPr>
        <p:grpSpPr bwMode="auto">
          <a:xfrm>
            <a:off x="3482489" y="2089275"/>
            <a:ext cx="1775178" cy="1324740"/>
            <a:chOff x="1960" y="1342"/>
            <a:chExt cx="1064" cy="776"/>
          </a:xfrm>
        </p:grpSpPr>
        <p:sp>
          <p:nvSpPr>
            <p:cNvPr id="17457" name="Line 102">
              <a:extLst>
                <a:ext uri="{FF2B5EF4-FFF2-40B4-BE49-F238E27FC236}">
                  <a16:creationId xmlns:a16="http://schemas.microsoft.com/office/drawing/2014/main" id="{5C9ED6FC-0E14-4D07-BC9D-F28BE7D50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0" y="1770"/>
              <a:ext cx="642" cy="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8" name="Line 103">
              <a:extLst>
                <a:ext uri="{FF2B5EF4-FFF2-40B4-BE49-F238E27FC236}">
                  <a16:creationId xmlns:a16="http://schemas.microsoft.com/office/drawing/2014/main" id="{DB90C21B-17CD-4889-B264-C8E19D0F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766"/>
              <a:ext cx="1064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20" name="Object 10">
              <a:extLst>
                <a:ext uri="{FF2B5EF4-FFF2-40B4-BE49-F238E27FC236}">
                  <a16:creationId xmlns:a16="http://schemas.microsoft.com/office/drawing/2014/main" id="{860869B6-CF58-41B5-93E0-4A2AA71772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945295"/>
                </p:ext>
              </p:extLst>
            </p:nvPr>
          </p:nvGraphicFramePr>
          <p:xfrm>
            <a:off x="2250" y="1342"/>
            <a:ext cx="3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5" name="Equation" r:id="rId12" imgW="228600" imgH="177480" progId="Equation.DSMT4">
                    <p:embed/>
                  </p:oleObj>
                </mc:Choice>
                <mc:Fallback>
                  <p:oleObj name="Equation" r:id="rId12" imgW="228600" imgH="177480" progId="Equation.DSMT4">
                    <p:embed/>
                    <p:pic>
                      <p:nvPicPr>
                        <p:cNvPr id="17420" name="Object 10">
                          <a:extLst>
                            <a:ext uri="{FF2B5EF4-FFF2-40B4-BE49-F238E27FC236}">
                              <a16:creationId xmlns:a16="http://schemas.microsoft.com/office/drawing/2014/main" id="{860869B6-CF58-41B5-93E0-4A2AA7177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1342"/>
                          <a:ext cx="34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9" name="Line 105">
              <a:extLst>
                <a:ext uri="{FF2B5EF4-FFF2-40B4-BE49-F238E27FC236}">
                  <a16:creationId xmlns:a16="http://schemas.microsoft.com/office/drawing/2014/main" id="{8CF72D14-69FA-4BCD-9E7F-36D44BDE0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2" y="1565"/>
              <a:ext cx="241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205">
            <a:extLst>
              <a:ext uri="{FF2B5EF4-FFF2-40B4-BE49-F238E27FC236}">
                <a16:creationId xmlns:a16="http://schemas.microsoft.com/office/drawing/2014/main" id="{A26D23BA-B701-418E-9CF5-7DF4FC2995CA}"/>
              </a:ext>
            </a:extLst>
          </p:cNvPr>
          <p:cNvGrpSpPr>
            <a:grpSpLocks/>
          </p:cNvGrpSpPr>
          <p:nvPr/>
        </p:nvGrpSpPr>
        <p:grpSpPr bwMode="auto">
          <a:xfrm>
            <a:off x="2811823" y="4179380"/>
            <a:ext cx="951748" cy="654964"/>
            <a:chOff x="4320" y="1147"/>
            <a:chExt cx="384" cy="293"/>
          </a:xfrm>
        </p:grpSpPr>
        <p:sp>
          <p:nvSpPr>
            <p:cNvPr id="17455" name="Freeform 107">
              <a:extLst>
                <a:ext uri="{FF2B5EF4-FFF2-40B4-BE49-F238E27FC236}">
                  <a16:creationId xmlns:a16="http://schemas.microsoft.com/office/drawing/2014/main" id="{52D4A76D-DE35-4BF9-A481-BFD756DE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344"/>
              <a:ext cx="96" cy="48"/>
            </a:xfrm>
            <a:custGeom>
              <a:avLst/>
              <a:gdLst>
                <a:gd name="T0" fmla="*/ 0 w 96"/>
                <a:gd name="T1" fmla="*/ 48 h 48"/>
                <a:gd name="T2" fmla="*/ 48 w 96"/>
                <a:gd name="T3" fmla="*/ 0 h 48"/>
                <a:gd name="T4" fmla="*/ 96 w 96"/>
                <a:gd name="T5" fmla="*/ 48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19" name="Object 9">
              <a:extLst>
                <a:ext uri="{FF2B5EF4-FFF2-40B4-BE49-F238E27FC236}">
                  <a16:creationId xmlns:a16="http://schemas.microsoft.com/office/drawing/2014/main" id="{BC991271-1341-426B-AC30-5860381538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646476"/>
                </p:ext>
              </p:extLst>
            </p:nvPr>
          </p:nvGraphicFramePr>
          <p:xfrm>
            <a:off x="4320" y="1147"/>
            <a:ext cx="17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6" name="Equation" r:id="rId14" imgW="126720" imgH="203040" progId="Equation.DSMT4">
                    <p:embed/>
                  </p:oleObj>
                </mc:Choice>
                <mc:Fallback>
                  <p:oleObj name="Equation" r:id="rId14" imgW="126720" imgH="203040" progId="Equation.DSMT4">
                    <p:embed/>
                    <p:pic>
                      <p:nvPicPr>
                        <p:cNvPr id="17419" name="Object 9">
                          <a:extLst>
                            <a:ext uri="{FF2B5EF4-FFF2-40B4-BE49-F238E27FC236}">
                              <a16:creationId xmlns:a16="http://schemas.microsoft.com/office/drawing/2014/main" id="{BC991271-1341-426B-AC30-5860381538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47"/>
                          <a:ext cx="17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6" name="Line 109">
              <a:extLst>
                <a:ext uri="{FF2B5EF4-FFF2-40B4-BE49-F238E27FC236}">
                  <a16:creationId xmlns:a16="http://schemas.microsoft.com/office/drawing/2014/main" id="{1FAE7886-0EC8-4924-A40E-FAFE516F8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96"/>
              <a:ext cx="192" cy="14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10">
            <a:extLst>
              <a:ext uri="{FF2B5EF4-FFF2-40B4-BE49-F238E27FC236}">
                <a16:creationId xmlns:a16="http://schemas.microsoft.com/office/drawing/2014/main" id="{722B8243-7347-49AE-B765-DC27851F8531}"/>
              </a:ext>
            </a:extLst>
          </p:cNvPr>
          <p:cNvGrpSpPr>
            <a:grpSpLocks/>
          </p:cNvGrpSpPr>
          <p:nvPr/>
        </p:nvGrpSpPr>
        <p:grpSpPr bwMode="auto">
          <a:xfrm>
            <a:off x="3553113" y="3460685"/>
            <a:ext cx="1028700" cy="1693863"/>
            <a:chOff x="2345" y="1689"/>
            <a:chExt cx="648" cy="1067"/>
          </a:xfrm>
        </p:grpSpPr>
        <p:graphicFrame>
          <p:nvGraphicFramePr>
            <p:cNvPr id="17418" name="Object 8">
              <a:extLst>
                <a:ext uri="{FF2B5EF4-FFF2-40B4-BE49-F238E27FC236}">
                  <a16:creationId xmlns:a16="http://schemas.microsoft.com/office/drawing/2014/main" id="{C70D8A51-CE04-41F9-A55E-DBC559DF1A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51197"/>
                </p:ext>
              </p:extLst>
            </p:nvPr>
          </p:nvGraphicFramePr>
          <p:xfrm>
            <a:off x="2505" y="1966"/>
            <a:ext cx="24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7"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17418" name="Object 8">
                          <a:extLst>
                            <a:ext uri="{FF2B5EF4-FFF2-40B4-BE49-F238E27FC236}">
                              <a16:creationId xmlns:a16="http://schemas.microsoft.com/office/drawing/2014/main" id="{C70D8A51-CE04-41F9-A55E-DBC559DF1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1966"/>
                          <a:ext cx="24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Line 112">
              <a:extLst>
                <a:ext uri="{FF2B5EF4-FFF2-40B4-BE49-F238E27FC236}">
                  <a16:creationId xmlns:a16="http://schemas.microsoft.com/office/drawing/2014/main" id="{1A6F46C0-45D9-45A3-9653-5CB477171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1689"/>
              <a:ext cx="648" cy="1067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0592" name="Object 0">
            <a:extLst>
              <a:ext uri="{FF2B5EF4-FFF2-40B4-BE49-F238E27FC236}">
                <a16:creationId xmlns:a16="http://schemas.microsoft.com/office/drawing/2014/main" id="{7D7D4145-CD43-405D-9814-51C7E7F02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71403"/>
              </p:ext>
            </p:extLst>
          </p:nvPr>
        </p:nvGraphicFramePr>
        <p:xfrm>
          <a:off x="4488371" y="2547706"/>
          <a:ext cx="577347" cy="57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8" name="Equation" r:id="rId18" imgW="203040" imgH="203040" progId="Equation.DSMT4">
                  <p:embed/>
                </p:oleObj>
              </mc:Choice>
              <mc:Fallback>
                <p:oleObj name="Equation" r:id="rId18" imgW="203040" imgH="203040" progId="Equation.DSMT4">
                  <p:embed/>
                  <p:pic>
                    <p:nvPicPr>
                      <p:cNvPr id="110592" name="Object 0">
                        <a:extLst>
                          <a:ext uri="{FF2B5EF4-FFF2-40B4-BE49-F238E27FC236}">
                            <a16:creationId xmlns:a16="http://schemas.microsoft.com/office/drawing/2014/main" id="{7D7D4145-CD43-405D-9814-51C7E7F02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371" y="2547706"/>
                        <a:ext cx="577347" cy="577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3" name="Object 1">
            <a:extLst>
              <a:ext uri="{FF2B5EF4-FFF2-40B4-BE49-F238E27FC236}">
                <a16:creationId xmlns:a16="http://schemas.microsoft.com/office/drawing/2014/main" id="{A572555F-3333-4F0B-81C8-806B74C48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01139"/>
              </p:ext>
            </p:extLst>
          </p:nvPr>
        </p:nvGraphicFramePr>
        <p:xfrm>
          <a:off x="2319289" y="958652"/>
          <a:ext cx="3461115" cy="593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9" name="Equation" r:id="rId20" imgW="1333440" imgH="228600" progId="Equation.DSMT4">
                  <p:embed/>
                </p:oleObj>
              </mc:Choice>
              <mc:Fallback>
                <p:oleObj name="Equation" r:id="rId20" imgW="1333440" imgH="228600" progId="Equation.DSMT4">
                  <p:embed/>
                  <p:pic>
                    <p:nvPicPr>
                      <p:cNvPr id="110593" name="Object 1">
                        <a:extLst>
                          <a:ext uri="{FF2B5EF4-FFF2-40B4-BE49-F238E27FC236}">
                            <a16:creationId xmlns:a16="http://schemas.microsoft.com/office/drawing/2014/main" id="{A572555F-3333-4F0B-81C8-806B74C48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289" y="958652"/>
                        <a:ext cx="3461115" cy="593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60" name="Line 168">
            <a:extLst>
              <a:ext uri="{FF2B5EF4-FFF2-40B4-BE49-F238E27FC236}">
                <a16:creationId xmlns:a16="http://schemas.microsoft.com/office/drawing/2014/main" id="{91D5F535-3865-48EB-A618-07735E26A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8205" y="2656572"/>
            <a:ext cx="531277" cy="7266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170">
            <a:extLst>
              <a:ext uri="{FF2B5EF4-FFF2-40B4-BE49-F238E27FC236}">
                <a16:creationId xmlns:a16="http://schemas.microsoft.com/office/drawing/2014/main" id="{33146E1D-E047-43FF-8A2C-4FDD1DFF6250}"/>
              </a:ext>
            </a:extLst>
          </p:cNvPr>
          <p:cNvGrpSpPr>
            <a:grpSpLocks/>
          </p:cNvGrpSpPr>
          <p:nvPr/>
        </p:nvGrpSpPr>
        <p:grpSpPr bwMode="auto">
          <a:xfrm>
            <a:off x="3553324" y="3584138"/>
            <a:ext cx="2393029" cy="2565631"/>
            <a:chOff x="4608" y="864"/>
            <a:chExt cx="432" cy="1185"/>
          </a:xfrm>
        </p:grpSpPr>
        <p:sp>
          <p:nvSpPr>
            <p:cNvPr id="17450" name="Line 171">
              <a:extLst>
                <a:ext uri="{FF2B5EF4-FFF2-40B4-BE49-F238E27FC236}">
                  <a16:creationId xmlns:a16="http://schemas.microsoft.com/office/drawing/2014/main" id="{3EE7C9BC-813C-4B7E-897B-A91C180C2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993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1" name="Line 172">
              <a:extLst>
                <a:ext uri="{FF2B5EF4-FFF2-40B4-BE49-F238E27FC236}">
                  <a16:creationId xmlns:a16="http://schemas.microsoft.com/office/drawing/2014/main" id="{A018D624-B772-4066-96BE-3D6211DA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2" name="Line 173">
              <a:extLst>
                <a:ext uri="{FF2B5EF4-FFF2-40B4-BE49-F238E27FC236}">
                  <a16:creationId xmlns:a16="http://schemas.microsoft.com/office/drawing/2014/main" id="{221910AF-4B5C-4A0E-BE8C-776A4986B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84"/>
              <a:ext cx="305" cy="4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3" name="Line 174">
              <a:extLst>
                <a:ext uri="{FF2B5EF4-FFF2-40B4-BE49-F238E27FC236}">
                  <a16:creationId xmlns:a16="http://schemas.microsoft.com/office/drawing/2014/main" id="{485D0727-A64E-4617-996D-4378F8715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8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75">
            <a:extLst>
              <a:ext uri="{FF2B5EF4-FFF2-40B4-BE49-F238E27FC236}">
                <a16:creationId xmlns:a16="http://schemas.microsoft.com/office/drawing/2014/main" id="{A4E7F92B-18B2-4D04-B1FB-2F45A00763E3}"/>
              </a:ext>
            </a:extLst>
          </p:cNvPr>
          <p:cNvGrpSpPr>
            <a:grpSpLocks/>
          </p:cNvGrpSpPr>
          <p:nvPr/>
        </p:nvGrpSpPr>
        <p:grpSpPr bwMode="auto">
          <a:xfrm>
            <a:off x="3347910" y="5255843"/>
            <a:ext cx="477838" cy="530225"/>
            <a:chOff x="4496" y="1646"/>
            <a:chExt cx="301" cy="334"/>
          </a:xfrm>
        </p:grpSpPr>
        <p:graphicFrame>
          <p:nvGraphicFramePr>
            <p:cNvPr id="17417" name="Object 7">
              <a:extLst>
                <a:ext uri="{FF2B5EF4-FFF2-40B4-BE49-F238E27FC236}">
                  <a16:creationId xmlns:a16="http://schemas.microsoft.com/office/drawing/2014/main" id="{96007E2D-9195-49B1-9424-ADD1E7B626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890213"/>
                </p:ext>
              </p:extLst>
            </p:nvPr>
          </p:nvGraphicFramePr>
          <p:xfrm>
            <a:off x="4498" y="1686"/>
            <a:ext cx="23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0" name="Equation" r:id="rId22" imgW="126720" imgH="177480" progId="Equation.DSMT4">
                    <p:embed/>
                  </p:oleObj>
                </mc:Choice>
                <mc:Fallback>
                  <p:oleObj name="Equation" r:id="rId22" imgW="126720" imgH="177480" progId="Equation.DSMT4">
                    <p:embed/>
                    <p:pic>
                      <p:nvPicPr>
                        <p:cNvPr id="17417" name="Object 7">
                          <a:extLst>
                            <a:ext uri="{FF2B5EF4-FFF2-40B4-BE49-F238E27FC236}">
                              <a16:creationId xmlns:a16="http://schemas.microsoft.com/office/drawing/2014/main" id="{96007E2D-9195-49B1-9424-ADD1E7B62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686"/>
                          <a:ext cx="23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Freeform 177">
              <a:extLst>
                <a:ext uri="{FF2B5EF4-FFF2-40B4-BE49-F238E27FC236}">
                  <a16:creationId xmlns:a16="http://schemas.microsoft.com/office/drawing/2014/main" id="{906CC10C-794D-43EF-9F7C-AC781CA3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1646"/>
              <a:ext cx="301" cy="60"/>
            </a:xfrm>
            <a:custGeom>
              <a:avLst/>
              <a:gdLst>
                <a:gd name="T0" fmla="*/ 0 w 96"/>
                <a:gd name="T1" fmla="*/ 0 h 104"/>
                <a:gd name="T2" fmla="*/ 48 w 96"/>
                <a:gd name="T3" fmla="*/ 18 h 104"/>
                <a:gd name="T4" fmla="*/ 96 w 96"/>
                <a:gd name="T5" fmla="*/ 9 h 104"/>
                <a:gd name="T6" fmla="*/ 0 60000 65536"/>
                <a:gd name="T7" fmla="*/ 0 60000 65536"/>
                <a:gd name="T8" fmla="*/ 0 60000 65536"/>
                <a:gd name="T9" fmla="*/ 0 w 96"/>
                <a:gd name="T10" fmla="*/ 0 h 104"/>
                <a:gd name="T11" fmla="*/ 96 w 9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04">
                  <a:moveTo>
                    <a:pt x="0" y="0"/>
                  </a:moveTo>
                  <a:cubicBezTo>
                    <a:pt x="16" y="44"/>
                    <a:pt x="32" y="88"/>
                    <a:pt x="48" y="96"/>
                  </a:cubicBezTo>
                  <a:cubicBezTo>
                    <a:pt x="64" y="104"/>
                    <a:pt x="80" y="76"/>
                    <a:pt x="96" y="48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207">
            <a:extLst>
              <a:ext uri="{FF2B5EF4-FFF2-40B4-BE49-F238E27FC236}">
                <a16:creationId xmlns:a16="http://schemas.microsoft.com/office/drawing/2014/main" id="{082C5C9D-9B63-4C60-9E40-8AEDF0087D66}"/>
              </a:ext>
            </a:extLst>
          </p:cNvPr>
          <p:cNvGrpSpPr>
            <a:grpSpLocks/>
          </p:cNvGrpSpPr>
          <p:nvPr/>
        </p:nvGrpSpPr>
        <p:grpSpPr bwMode="auto">
          <a:xfrm>
            <a:off x="3776877" y="5317550"/>
            <a:ext cx="506413" cy="1159875"/>
            <a:chOff x="4547" y="1680"/>
            <a:chExt cx="319" cy="434"/>
          </a:xfrm>
        </p:grpSpPr>
        <p:sp>
          <p:nvSpPr>
            <p:cNvPr id="17448" name="Line 179">
              <a:extLst>
                <a:ext uri="{FF2B5EF4-FFF2-40B4-BE49-F238E27FC236}">
                  <a16:creationId xmlns:a16="http://schemas.microsoft.com/office/drawing/2014/main" id="{DDB68AB3-9D47-40A1-A790-AB0428877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6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16" name="Object 6">
              <a:extLst>
                <a:ext uri="{FF2B5EF4-FFF2-40B4-BE49-F238E27FC236}">
                  <a16:creationId xmlns:a16="http://schemas.microsoft.com/office/drawing/2014/main" id="{C30FB163-AA32-4A33-B871-029B4DB108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096721"/>
                </p:ext>
              </p:extLst>
            </p:nvPr>
          </p:nvGraphicFramePr>
          <p:xfrm>
            <a:off x="4547" y="1943"/>
            <a:ext cx="31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1" name="Equation" r:id="rId24" imgW="228600" imgH="177480" progId="Equation.DSMT4">
                    <p:embed/>
                  </p:oleObj>
                </mc:Choice>
                <mc:Fallback>
                  <p:oleObj name="Equation" r:id="rId24" imgW="228600" imgH="177480" progId="Equation.DSMT4">
                    <p:embed/>
                    <p:pic>
                      <p:nvPicPr>
                        <p:cNvPr id="17416" name="Object 6">
                          <a:extLst>
                            <a:ext uri="{FF2B5EF4-FFF2-40B4-BE49-F238E27FC236}">
                              <a16:creationId xmlns:a16="http://schemas.microsoft.com/office/drawing/2014/main" id="{C30FB163-AA32-4A33-B871-029B4DB108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1943"/>
                          <a:ext cx="31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Line 168">
            <a:extLst>
              <a:ext uri="{FF2B5EF4-FFF2-40B4-BE49-F238E27FC236}">
                <a16:creationId xmlns:a16="http://schemas.microsoft.com/office/drawing/2014/main" id="{904AE6D8-70FD-4E1B-9FF2-0D2476329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5268" y="3431132"/>
            <a:ext cx="635585" cy="45852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Line 168">
            <a:extLst>
              <a:ext uri="{FF2B5EF4-FFF2-40B4-BE49-F238E27FC236}">
                <a16:creationId xmlns:a16="http://schemas.microsoft.com/office/drawing/2014/main" id="{5F58B55F-AA72-456D-8B73-79222EFFD7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8815" y="3121883"/>
            <a:ext cx="604029" cy="343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499" name="Group 91">
            <a:extLst>
              <a:ext uri="{FF2B5EF4-FFF2-40B4-BE49-F238E27FC236}">
                <a16:creationId xmlns:a16="http://schemas.microsoft.com/office/drawing/2014/main" id="{A68499C0-3D98-44BC-BA39-6DE816D75B36}"/>
              </a:ext>
            </a:extLst>
          </p:cNvPr>
          <p:cNvGrpSpPr>
            <a:grpSpLocks/>
          </p:cNvGrpSpPr>
          <p:nvPr/>
        </p:nvGrpSpPr>
        <p:grpSpPr bwMode="auto">
          <a:xfrm>
            <a:off x="3778401" y="4427012"/>
            <a:ext cx="1277941" cy="560389"/>
            <a:chOff x="3490" y="1358"/>
            <a:chExt cx="805" cy="353"/>
          </a:xfrm>
        </p:grpSpPr>
        <p:sp>
          <p:nvSpPr>
            <p:cNvPr id="17460" name="Line 64">
              <a:extLst>
                <a:ext uri="{FF2B5EF4-FFF2-40B4-BE49-F238E27FC236}">
                  <a16:creationId xmlns:a16="http://schemas.microsoft.com/office/drawing/2014/main" id="{4404925A-AA7B-43E6-B685-DBCD301A4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7" y="1528"/>
              <a:ext cx="340" cy="72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1" name="Line 98">
              <a:extLst>
                <a:ext uri="{FF2B5EF4-FFF2-40B4-BE49-F238E27FC236}">
                  <a16:creationId xmlns:a16="http://schemas.microsoft.com/office/drawing/2014/main" id="{80D4C78B-029B-45CF-BF5B-0591DCDE4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1565"/>
              <a:ext cx="68" cy="119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86" name="Object 9">
              <a:extLst>
                <a:ext uri="{FF2B5EF4-FFF2-40B4-BE49-F238E27FC236}">
                  <a16:creationId xmlns:a16="http://schemas.microsoft.com/office/drawing/2014/main" id="{F55608D2-2C7C-47F0-9243-08C5DD60D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899067"/>
                </p:ext>
              </p:extLst>
            </p:nvPr>
          </p:nvGraphicFramePr>
          <p:xfrm>
            <a:off x="3878" y="1358"/>
            <a:ext cx="41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2" name="Equation" r:id="rId26" imgW="215640" imgH="203040" progId="Equation.DSMT4">
                    <p:embed/>
                  </p:oleObj>
                </mc:Choice>
                <mc:Fallback>
                  <p:oleObj name="Equation" r:id="rId26" imgW="215640" imgH="203040" progId="Equation.DSMT4">
                    <p:embed/>
                    <p:pic>
                      <p:nvPicPr>
                        <p:cNvPr id="17486" name="Object 9">
                          <a:extLst>
                            <a:ext uri="{FF2B5EF4-FFF2-40B4-BE49-F238E27FC236}">
                              <a16:creationId xmlns:a16="http://schemas.microsoft.com/office/drawing/2014/main" id="{F55608D2-2C7C-47F0-9243-08C5DD60D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58"/>
                          <a:ext cx="41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98" name="Group 90">
            <a:extLst>
              <a:ext uri="{FF2B5EF4-FFF2-40B4-BE49-F238E27FC236}">
                <a16:creationId xmlns:a16="http://schemas.microsoft.com/office/drawing/2014/main" id="{45E697B1-C4EC-4239-9ED7-0E2C4B5A6DF1}"/>
              </a:ext>
            </a:extLst>
          </p:cNvPr>
          <p:cNvGrpSpPr>
            <a:grpSpLocks/>
          </p:cNvGrpSpPr>
          <p:nvPr/>
        </p:nvGrpSpPr>
        <p:grpSpPr bwMode="auto">
          <a:xfrm>
            <a:off x="2583445" y="3609654"/>
            <a:ext cx="2329561" cy="547688"/>
            <a:chOff x="2480" y="1128"/>
            <a:chExt cx="1169" cy="345"/>
          </a:xfrm>
        </p:grpSpPr>
        <p:graphicFrame>
          <p:nvGraphicFramePr>
            <p:cNvPr id="17421" name="Object 11">
              <a:extLst>
                <a:ext uri="{FF2B5EF4-FFF2-40B4-BE49-F238E27FC236}">
                  <a16:creationId xmlns:a16="http://schemas.microsoft.com/office/drawing/2014/main" id="{BD3FA561-43E7-4A3A-BF9F-06C6EB015A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791453"/>
                </p:ext>
              </p:extLst>
            </p:nvPr>
          </p:nvGraphicFramePr>
          <p:xfrm>
            <a:off x="2480" y="1128"/>
            <a:ext cx="4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3" name="Equation" r:id="rId28" imgW="317160" imgH="203040" progId="Equation.DSMT4">
                    <p:embed/>
                  </p:oleObj>
                </mc:Choice>
                <mc:Fallback>
                  <p:oleObj name="Equation" r:id="rId28" imgW="317160" imgH="203040" progId="Equation.DSMT4">
                    <p:embed/>
                    <p:pic>
                      <p:nvPicPr>
                        <p:cNvPr id="17421" name="Object 11">
                          <a:extLst>
                            <a:ext uri="{FF2B5EF4-FFF2-40B4-BE49-F238E27FC236}">
                              <a16:creationId xmlns:a16="http://schemas.microsoft.com/office/drawing/2014/main" id="{BD3FA561-43E7-4A3A-BF9F-06C6EB015A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1128"/>
                          <a:ext cx="43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7" name="Line 109">
              <a:extLst>
                <a:ext uri="{FF2B5EF4-FFF2-40B4-BE49-F238E27FC236}">
                  <a16:creationId xmlns:a16="http://schemas.microsoft.com/office/drawing/2014/main" id="{6A1A8491-C532-44EC-BBB6-7C95F0860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4" y="1170"/>
              <a:ext cx="795" cy="11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92" name="Group 84">
            <a:extLst>
              <a:ext uri="{FF2B5EF4-FFF2-40B4-BE49-F238E27FC236}">
                <a16:creationId xmlns:a16="http://schemas.microsoft.com/office/drawing/2014/main" id="{CD8EC46A-9C40-4E00-802F-16AA55ED9C1D}"/>
              </a:ext>
            </a:extLst>
          </p:cNvPr>
          <p:cNvGrpSpPr>
            <a:grpSpLocks/>
          </p:cNvGrpSpPr>
          <p:nvPr/>
        </p:nvGrpSpPr>
        <p:grpSpPr bwMode="auto">
          <a:xfrm>
            <a:off x="1868263" y="2938170"/>
            <a:ext cx="2349501" cy="565149"/>
            <a:chOff x="2071" y="858"/>
            <a:chExt cx="1480" cy="356"/>
          </a:xfrm>
        </p:grpSpPr>
        <p:graphicFrame>
          <p:nvGraphicFramePr>
            <p:cNvPr id="17490" name="Object 9">
              <a:extLst>
                <a:ext uri="{FF2B5EF4-FFF2-40B4-BE49-F238E27FC236}">
                  <a16:creationId xmlns:a16="http://schemas.microsoft.com/office/drawing/2014/main" id="{0254B7C7-5764-47DE-8201-6288252525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742590"/>
                </p:ext>
              </p:extLst>
            </p:nvPr>
          </p:nvGraphicFramePr>
          <p:xfrm>
            <a:off x="2071" y="858"/>
            <a:ext cx="7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4" name="Equation" r:id="rId30" imgW="419040" imgH="203040" progId="Equation.DSMT4">
                    <p:embed/>
                  </p:oleObj>
                </mc:Choice>
                <mc:Fallback>
                  <p:oleObj name="Equation" r:id="rId30" imgW="419040" imgH="203040" progId="Equation.DSMT4">
                    <p:embed/>
                    <p:pic>
                      <p:nvPicPr>
                        <p:cNvPr id="17490" name="Object 9">
                          <a:extLst>
                            <a:ext uri="{FF2B5EF4-FFF2-40B4-BE49-F238E27FC236}">
                              <a16:creationId xmlns:a16="http://schemas.microsoft.com/office/drawing/2014/main" id="{0254B7C7-5764-47DE-8201-6288252525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858"/>
                          <a:ext cx="73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1" name="Line 109">
              <a:extLst>
                <a:ext uri="{FF2B5EF4-FFF2-40B4-BE49-F238E27FC236}">
                  <a16:creationId xmlns:a16="http://schemas.microsoft.com/office/drawing/2014/main" id="{D1C6759C-69F8-4370-AE2D-D83EE1FFE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1026"/>
              <a:ext cx="739" cy="25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97" name="Group 89">
            <a:extLst>
              <a:ext uri="{FF2B5EF4-FFF2-40B4-BE49-F238E27FC236}">
                <a16:creationId xmlns:a16="http://schemas.microsoft.com/office/drawing/2014/main" id="{D4BF23E5-692D-4650-831C-7EAE6242E338}"/>
              </a:ext>
            </a:extLst>
          </p:cNvPr>
          <p:cNvGrpSpPr>
            <a:grpSpLocks/>
          </p:cNvGrpSpPr>
          <p:nvPr/>
        </p:nvGrpSpPr>
        <p:grpSpPr bwMode="auto">
          <a:xfrm>
            <a:off x="5041398" y="3240552"/>
            <a:ext cx="2727323" cy="1530350"/>
            <a:chOff x="5012" y="890"/>
            <a:chExt cx="1718" cy="964"/>
          </a:xfrm>
        </p:grpSpPr>
        <p:sp>
          <p:nvSpPr>
            <p:cNvPr id="17494" name="Line 64">
              <a:extLst>
                <a:ext uri="{FF2B5EF4-FFF2-40B4-BE49-F238E27FC236}">
                  <a16:creationId xmlns:a16="http://schemas.microsoft.com/office/drawing/2014/main" id="{A3701D40-B422-4721-A24E-F3EE60AD9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2" y="890"/>
              <a:ext cx="1180" cy="705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95" name="Object 11">
              <a:extLst>
                <a:ext uri="{FF2B5EF4-FFF2-40B4-BE49-F238E27FC236}">
                  <a16:creationId xmlns:a16="http://schemas.microsoft.com/office/drawing/2014/main" id="{D1B02CD8-3370-4E6C-9C3E-95D003B35C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0337455"/>
                </p:ext>
              </p:extLst>
            </p:nvPr>
          </p:nvGraphicFramePr>
          <p:xfrm>
            <a:off x="5738" y="1529"/>
            <a:ext cx="99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5" name="Equation" r:id="rId32" imgW="622080" imgH="203040" progId="Equation.DSMT4">
                    <p:embed/>
                  </p:oleObj>
                </mc:Choice>
                <mc:Fallback>
                  <p:oleObj name="Equation" r:id="rId32" imgW="622080" imgH="203040" progId="Equation.DSMT4">
                    <p:embed/>
                    <p:pic>
                      <p:nvPicPr>
                        <p:cNvPr id="17495" name="Object 11">
                          <a:extLst>
                            <a:ext uri="{FF2B5EF4-FFF2-40B4-BE49-F238E27FC236}">
                              <a16:creationId xmlns:a16="http://schemas.microsoft.com/office/drawing/2014/main" id="{D1B02CD8-3370-4E6C-9C3E-95D003B35C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8" y="1529"/>
                          <a:ext cx="99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Rectangle 24">
            <a:extLst>
              <a:ext uri="{FF2B5EF4-FFF2-40B4-BE49-F238E27FC236}">
                <a16:creationId xmlns:a16="http://schemas.microsoft.com/office/drawing/2014/main" id="{44E6BBF7-C2CC-4C61-B89B-C6B25251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81" y="1714800"/>
            <a:ext cx="6077038" cy="479510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8" name="Text Box 158">
            <a:extLst>
              <a:ext uri="{FF2B5EF4-FFF2-40B4-BE49-F238E27FC236}">
                <a16:creationId xmlns:a16="http://schemas.microsoft.com/office/drawing/2014/main" id="{3C1B505F-C11F-44C4-BB84-55A6B2A2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88" y="1534325"/>
            <a:ext cx="150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因此有</a:t>
            </a:r>
          </a:p>
        </p:txBody>
      </p:sp>
      <p:graphicFrame>
        <p:nvGraphicFramePr>
          <p:cNvPr id="79" name="Object 2">
            <a:extLst>
              <a:ext uri="{FF2B5EF4-FFF2-40B4-BE49-F238E27FC236}">
                <a16:creationId xmlns:a16="http://schemas.microsoft.com/office/drawing/2014/main" id="{80234C32-9093-4AE8-9A98-9A5EAF3FD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33987"/>
              </p:ext>
            </p:extLst>
          </p:nvPr>
        </p:nvGraphicFramePr>
        <p:xfrm>
          <a:off x="1947990" y="2051973"/>
          <a:ext cx="3416098" cy="77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6" name="Equation" r:id="rId34" imgW="1396800" imgH="317160" progId="Equation.DSMT4">
                  <p:embed/>
                </p:oleObj>
              </mc:Choice>
              <mc:Fallback>
                <p:oleObj name="Equation" r:id="rId34" imgW="1396800" imgH="317160" progId="Equation.DSMT4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2C4CA6F0-657A-4B73-98EE-1118722BA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990" y="2051973"/>
                        <a:ext cx="3416098" cy="776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3">
            <a:extLst>
              <a:ext uri="{FF2B5EF4-FFF2-40B4-BE49-F238E27FC236}">
                <a16:creationId xmlns:a16="http://schemas.microsoft.com/office/drawing/2014/main" id="{ADC2A954-186C-410C-9E51-722D72072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89953"/>
              </p:ext>
            </p:extLst>
          </p:nvPr>
        </p:nvGraphicFramePr>
        <p:xfrm>
          <a:off x="1588298" y="2878963"/>
          <a:ext cx="4999926" cy="77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7" name="Equation" r:id="rId36" imgW="2044440" imgH="317160" progId="Equation.DSMT4">
                  <p:embed/>
                </p:oleObj>
              </mc:Choice>
              <mc:Fallback>
                <p:oleObj name="Equation" r:id="rId36" imgW="2044440" imgH="317160" progId="Equation.DSMT4">
                  <p:embed/>
                  <p:pic>
                    <p:nvPicPr>
                      <p:cNvPr id="110595" name="Object 3">
                        <a:extLst>
                          <a:ext uri="{FF2B5EF4-FFF2-40B4-BE49-F238E27FC236}">
                            <a16:creationId xmlns:a16="http://schemas.microsoft.com/office/drawing/2014/main" id="{4C59C9BC-DC56-46A6-8C4C-7D3288E1C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298" y="2878963"/>
                        <a:ext cx="4999926" cy="776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161">
            <a:extLst>
              <a:ext uri="{FF2B5EF4-FFF2-40B4-BE49-F238E27FC236}">
                <a16:creationId xmlns:a16="http://schemas.microsoft.com/office/drawing/2014/main" id="{7C322521-B708-443B-9997-9B168494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63" y="3727357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82" name="Object 4">
            <a:extLst>
              <a:ext uri="{FF2B5EF4-FFF2-40B4-BE49-F238E27FC236}">
                <a16:creationId xmlns:a16="http://schemas.microsoft.com/office/drawing/2014/main" id="{D891B9FE-B793-4690-B615-3180B1403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955149"/>
              </p:ext>
            </p:extLst>
          </p:nvPr>
        </p:nvGraphicFramePr>
        <p:xfrm>
          <a:off x="1200153" y="3793049"/>
          <a:ext cx="7049584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8" name="Equation" r:id="rId38" imgW="2882880" imgH="203040" progId="Equation.DSMT4">
                  <p:embed/>
                </p:oleObj>
              </mc:Choice>
              <mc:Fallback>
                <p:oleObj name="Equation" r:id="rId38" imgW="2882880" imgH="203040" progId="Equation.DSMT4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A74D52AC-4A6B-4D1C-ADF3-440E8245D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3" y="3793049"/>
                        <a:ext cx="7049584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163">
            <a:extLst>
              <a:ext uri="{FF2B5EF4-FFF2-40B4-BE49-F238E27FC236}">
                <a16:creationId xmlns:a16="http://schemas.microsoft.com/office/drawing/2014/main" id="{CFF27252-2099-4FB1-9F54-0CE22419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63" y="4375429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适用范围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4" name="Text Box 164">
            <a:extLst>
              <a:ext uri="{FF2B5EF4-FFF2-40B4-BE49-F238E27FC236}">
                <a16:creationId xmlns:a16="http://schemas.microsoft.com/office/drawing/2014/main" id="{01DF7275-4EFD-4F28-8FAE-F870C474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63" y="496332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1)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积分域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表面用球面坐标表示时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方程简单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5" name="Text Box 165">
            <a:extLst>
              <a:ext uri="{FF2B5EF4-FFF2-40B4-BE49-F238E27FC236}">
                <a16:creationId xmlns:a16="http://schemas.microsoft.com/office/drawing/2014/main" id="{A1FD5CCB-4314-4837-AF37-B2C0409E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63" y="5572925"/>
            <a:ext cx="736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2)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被积函数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用球面坐标表示时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变量互相分离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utoUpdateAnimBg="0"/>
      <p:bldP spid="81" grpId="0" autoUpdateAnimBg="0"/>
      <p:bldP spid="83" grpId="0" autoUpdateAnimBg="0"/>
      <p:bldP spid="84" grpId="0" autoUpdateAnimBg="0"/>
      <p:bldP spid="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2">
            <a:extLst>
              <a:ext uri="{FF2B5EF4-FFF2-40B4-BE49-F238E27FC236}">
                <a16:creationId xmlns:a16="http://schemas.microsoft.com/office/drawing/2014/main" id="{7A7D31A7-6CE2-4A7C-8272-F89C4DCA24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453208"/>
            <a:ext cx="3505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计算三重积分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4" name="Object 0">
            <a:extLst>
              <a:ext uri="{FF2B5EF4-FFF2-40B4-BE49-F238E27FC236}">
                <a16:creationId xmlns:a16="http://schemas.microsoft.com/office/drawing/2014/main" id="{0A0B16B1-7707-46D8-9D78-54E85103C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31117"/>
              </p:ext>
            </p:extLst>
          </p:nvPr>
        </p:nvGraphicFramePr>
        <p:xfrm>
          <a:off x="3465387" y="416751"/>
          <a:ext cx="4067312" cy="7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5" name="Equation" r:id="rId3" imgW="1739880" imgH="317160" progId="Equation.DSMT4">
                  <p:embed/>
                </p:oleObj>
              </mc:Choice>
              <mc:Fallback>
                <p:oleObj name="Equation" r:id="rId3" imgW="1739880" imgH="317160" progId="Equation.DSMT4">
                  <p:embed/>
                  <p:pic>
                    <p:nvPicPr>
                      <p:cNvPr id="18434" name="Object 0">
                        <a:extLst>
                          <a:ext uri="{FF2B5EF4-FFF2-40B4-BE49-F238E27FC236}">
                            <a16:creationId xmlns:a16="http://schemas.microsoft.com/office/drawing/2014/main" id="{0A0B16B1-7707-46D8-9D78-54E85103C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387" y="416751"/>
                        <a:ext cx="4067312" cy="7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7" name="Object 1">
            <a:extLst>
              <a:ext uri="{FF2B5EF4-FFF2-40B4-BE49-F238E27FC236}">
                <a16:creationId xmlns:a16="http://schemas.microsoft.com/office/drawing/2014/main" id="{005FA82E-08F1-4E43-99D2-CA0C3B655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47779"/>
              </p:ext>
            </p:extLst>
          </p:nvPr>
        </p:nvGraphicFramePr>
        <p:xfrm>
          <a:off x="609600" y="1128894"/>
          <a:ext cx="2971552" cy="65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6" name="Equation" r:id="rId5" imgW="1269720" imgH="279360" progId="Equation.DSMT4">
                  <p:embed/>
                </p:oleObj>
              </mc:Choice>
              <mc:Fallback>
                <p:oleObj name="Equation" r:id="rId5" imgW="1269720" imgH="279360" progId="Equation.DSMT4">
                  <p:embed/>
                  <p:pic>
                    <p:nvPicPr>
                      <p:cNvPr id="111617" name="Object 1">
                        <a:extLst>
                          <a:ext uri="{FF2B5EF4-FFF2-40B4-BE49-F238E27FC236}">
                            <a16:creationId xmlns:a16="http://schemas.microsoft.com/office/drawing/2014/main" id="{005FA82E-08F1-4E43-99D2-CA0C3B655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8894"/>
                        <a:ext cx="2971552" cy="65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F27B35E9-F2C1-4FF2-8880-0A9D20460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16323"/>
              </p:ext>
            </p:extLst>
          </p:nvPr>
        </p:nvGraphicFramePr>
        <p:xfrm>
          <a:off x="4590051" y="1235184"/>
          <a:ext cx="2466387" cy="53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7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111618" name="Object 2">
                        <a:extLst>
                          <a:ext uri="{FF2B5EF4-FFF2-40B4-BE49-F238E27FC236}">
                            <a16:creationId xmlns:a16="http://schemas.microsoft.com/office/drawing/2014/main" id="{F27B35E9-F2C1-4FF2-8880-0A9D20460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051" y="1235184"/>
                        <a:ext cx="2466387" cy="534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Text Box 37">
            <a:extLst>
              <a:ext uri="{FF2B5EF4-FFF2-40B4-BE49-F238E27FC236}">
                <a16:creationId xmlns:a16="http://schemas.microsoft.com/office/drawing/2014/main" id="{0D47DF00-0F8C-45A4-9F88-B6B5A73E2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在球面坐标系下</a:t>
            </a:r>
          </a:p>
        </p:txBody>
      </p:sp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F6E4F1ED-4086-4109-AED2-E4490A8D4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232059"/>
              </p:ext>
            </p:extLst>
          </p:nvPr>
        </p:nvGraphicFramePr>
        <p:xfrm>
          <a:off x="2701819" y="2759076"/>
          <a:ext cx="574037" cy="47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8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111619" name="Object 3">
                        <a:extLst>
                          <a:ext uri="{FF2B5EF4-FFF2-40B4-BE49-F238E27FC236}">
                            <a16:creationId xmlns:a16="http://schemas.microsoft.com/office/drawing/2014/main" id="{F6E4F1ED-4086-4109-AED2-E4490A8D4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819" y="2759076"/>
                        <a:ext cx="574037" cy="47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355B49DA-9455-4D0C-9276-E7ED09253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28265"/>
              </p:ext>
            </p:extLst>
          </p:nvPr>
        </p:nvGraphicFramePr>
        <p:xfrm>
          <a:off x="600607" y="3914775"/>
          <a:ext cx="5027042" cy="84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9" name="Equation" r:id="rId11" imgW="1892160" imgH="317160" progId="Equation.DSMT4">
                  <p:embed/>
                </p:oleObj>
              </mc:Choice>
              <mc:Fallback>
                <p:oleObj name="Equation" r:id="rId11" imgW="1892160" imgH="317160" progId="Equation.DSMT4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355B49DA-9455-4D0C-9276-E7ED09253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07" y="3914775"/>
                        <a:ext cx="5027042" cy="84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0" name="Text Box 42">
            <a:extLst>
              <a:ext uri="{FF2B5EF4-FFF2-40B4-BE49-F238E27FC236}">
                <a16:creationId xmlns:a16="http://schemas.microsoft.com/office/drawing/2014/main" id="{457A2B0D-9575-475A-A148-811EDB62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264" y="12255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所围立体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0FEBEE84-0853-448C-BB1D-B3F7AC184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12041"/>
              </p:ext>
            </p:extLst>
          </p:nvPr>
        </p:nvGraphicFramePr>
        <p:xfrm>
          <a:off x="3562924" y="2771775"/>
          <a:ext cx="1553275" cy="60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0" name="Equation" r:id="rId13" imgW="583920" imgH="228600" progId="Equation.DSMT4">
                  <p:embed/>
                </p:oleObj>
              </mc:Choice>
              <mc:Fallback>
                <p:oleObj name="Equation" r:id="rId13" imgW="583920" imgH="228600" progId="Equation.DSMT4">
                  <p:embed/>
                  <p:pic>
                    <p:nvPicPr>
                      <p:cNvPr id="111621" name="Object 5">
                        <a:extLst>
                          <a:ext uri="{FF2B5EF4-FFF2-40B4-BE49-F238E27FC236}">
                            <a16:creationId xmlns:a16="http://schemas.microsoft.com/office/drawing/2014/main" id="{0FEBEE84-0853-448C-BB1D-B3F7AC18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924" y="2771775"/>
                        <a:ext cx="1553275" cy="60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921E92EA-0FB5-4576-B1EF-63E41AEC0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3040"/>
              </p:ext>
            </p:extLst>
          </p:nvPr>
        </p:nvGraphicFramePr>
        <p:xfrm>
          <a:off x="3556575" y="2301876"/>
          <a:ext cx="1587042" cy="47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1" name="Equation" r:id="rId15" imgW="596880" imgH="177480" progId="Equation.DSMT4">
                  <p:embed/>
                </p:oleObj>
              </mc:Choice>
              <mc:Fallback>
                <p:oleObj name="Equation" r:id="rId15" imgW="596880" imgH="177480" progId="Equation.DSMT4">
                  <p:embed/>
                  <p:pic>
                    <p:nvPicPr>
                      <p:cNvPr id="111622" name="Object 6">
                        <a:extLst>
                          <a:ext uri="{FF2B5EF4-FFF2-40B4-BE49-F238E27FC236}">
                            <a16:creationId xmlns:a16="http://schemas.microsoft.com/office/drawing/2014/main" id="{921E92EA-0FB5-4576-B1EF-63E41AEC0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575" y="2301876"/>
                        <a:ext cx="1587042" cy="47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D4873A5D-CF33-4FDC-B801-540242F67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3211"/>
              </p:ext>
            </p:extLst>
          </p:nvPr>
        </p:nvGraphicFramePr>
        <p:xfrm>
          <a:off x="3563888" y="3311526"/>
          <a:ext cx="1823410" cy="47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2" name="Equation" r:id="rId17" imgW="685800" imgH="177480" progId="Equation.DSMT4">
                  <p:embed/>
                </p:oleObj>
              </mc:Choice>
              <mc:Fallback>
                <p:oleObj name="Equation" r:id="rId17" imgW="685800" imgH="177480" progId="Equation.DSMT4">
                  <p:embed/>
                  <p:pic>
                    <p:nvPicPr>
                      <p:cNvPr id="111623" name="Object 7">
                        <a:extLst>
                          <a:ext uri="{FF2B5EF4-FFF2-40B4-BE49-F238E27FC236}">
                            <a16:creationId xmlns:a16="http://schemas.microsoft.com/office/drawing/2014/main" id="{D4873A5D-CF33-4FDC-B801-540242F67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311526"/>
                        <a:ext cx="1823410" cy="47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6" name="Text Box 58">
            <a:extLst>
              <a:ext uri="{FF2B5EF4-FFF2-40B4-BE49-F238E27FC236}">
                <a16:creationId xmlns:a16="http://schemas.microsoft.com/office/drawing/2014/main" id="{5E2DCFF7-E006-4154-A9A9-25DE7049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787" y="457200"/>
            <a:ext cx="139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</a:t>
            </a:r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947" name="Text Box 59">
            <a:extLst>
              <a:ext uri="{FF2B5EF4-FFF2-40B4-BE49-F238E27FC236}">
                <a16:creationId xmlns:a16="http://schemas.microsoft.com/office/drawing/2014/main" id="{996B3D62-3B28-4D90-814E-85AE098EB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233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与球面</a:t>
            </a:r>
          </a:p>
        </p:txBody>
      </p:sp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AEE84ED5-0FB5-4B58-B004-DDFD0306D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68471"/>
              </p:ext>
            </p:extLst>
          </p:nvPr>
        </p:nvGraphicFramePr>
        <p:xfrm>
          <a:off x="5206057" y="5625874"/>
          <a:ext cx="363409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3" name="Equation" r:id="rId19" imgW="1358640" imgH="228600" progId="Equation.DSMT4">
                  <p:embed/>
                </p:oleObj>
              </mc:Choice>
              <mc:Fallback>
                <p:oleObj name="Equation" r:id="rId19" imgW="1358640" imgH="228600" progId="Equation.DSMT4">
                  <p:embed/>
                  <p:pic>
                    <p:nvPicPr>
                      <p:cNvPr id="111624" name="Object 8">
                        <a:extLst>
                          <a:ext uri="{FF2B5EF4-FFF2-40B4-BE49-F238E27FC236}">
                            <a16:creationId xmlns:a16="http://schemas.microsoft.com/office/drawing/2014/main" id="{AEE84ED5-0FB5-4B58-B004-DDFD0306D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057" y="5625874"/>
                        <a:ext cx="3634092" cy="606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8F5CECFA-2C4D-4D37-BF29-B8B7D4DAA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860514"/>
              </p:ext>
            </p:extLst>
          </p:nvPr>
        </p:nvGraphicFramePr>
        <p:xfrm>
          <a:off x="879432" y="5502252"/>
          <a:ext cx="2836416" cy="1046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4" name="Equation" r:id="rId21" imgW="1066680" imgH="393480" progId="Equation.DSMT4">
                  <p:embed/>
                </p:oleObj>
              </mc:Choice>
              <mc:Fallback>
                <p:oleObj name="Equation" r:id="rId21" imgW="1066680" imgH="393480" progId="Equation.DSMT4">
                  <p:embed/>
                  <p:pic>
                    <p:nvPicPr>
                      <p:cNvPr id="111626" name="Object 10">
                        <a:extLst>
                          <a:ext uri="{FF2B5EF4-FFF2-40B4-BE49-F238E27FC236}">
                            <a16:creationId xmlns:a16="http://schemas.microsoft.com/office/drawing/2014/main" id="{8F5CECFA-2C4D-4D37-BF29-B8B7D4DAA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32" y="5502252"/>
                        <a:ext cx="2836416" cy="1046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>
            <a:extLst>
              <a:ext uri="{FF2B5EF4-FFF2-40B4-BE49-F238E27FC236}">
                <a16:creationId xmlns:a16="http://schemas.microsoft.com/office/drawing/2014/main" id="{6D7F2E70-956C-43C0-9F2A-1D81647DF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01780"/>
              </p:ext>
            </p:extLst>
          </p:nvPr>
        </p:nvGraphicFramePr>
        <p:xfrm>
          <a:off x="879432" y="4603163"/>
          <a:ext cx="4659826" cy="101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25" name="Equation" r:id="rId23" imgW="1752480" imgH="380880" progId="Equation.DSMT4">
                  <p:embed/>
                </p:oleObj>
              </mc:Choice>
              <mc:Fallback>
                <p:oleObj name="Equation" r:id="rId23" imgW="1752480" imgH="380880" progId="Equation.DSMT4">
                  <p:embed/>
                  <p:pic>
                    <p:nvPicPr>
                      <p:cNvPr id="111628" name="Object 12">
                        <a:extLst>
                          <a:ext uri="{FF2B5EF4-FFF2-40B4-BE49-F238E27FC236}">
                            <a16:creationId xmlns:a16="http://schemas.microsoft.com/office/drawing/2014/main" id="{6D7F2E70-956C-43C0-9F2A-1D81647DF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32" y="4603163"/>
                        <a:ext cx="4659826" cy="1013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4" name="AutoShape 66">
            <a:extLst>
              <a:ext uri="{FF2B5EF4-FFF2-40B4-BE49-F238E27FC236}">
                <a16:creationId xmlns:a16="http://schemas.microsoft.com/office/drawing/2014/main" id="{9D278ABE-CFD8-41D6-8C6D-37C8BFECF967}"/>
              </a:ext>
            </a:extLst>
          </p:cNvPr>
          <p:cNvSpPr>
            <a:spLocks/>
          </p:cNvSpPr>
          <p:nvPr/>
        </p:nvSpPr>
        <p:spPr bwMode="auto">
          <a:xfrm>
            <a:off x="3352800" y="248285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id="{5F10CCCC-F09B-4836-99EE-5323251184D1}"/>
              </a:ext>
            </a:extLst>
          </p:cNvPr>
          <p:cNvGrpSpPr>
            <a:grpSpLocks/>
          </p:cNvGrpSpPr>
          <p:nvPr/>
        </p:nvGrpSpPr>
        <p:grpSpPr bwMode="auto">
          <a:xfrm>
            <a:off x="6357940" y="2190750"/>
            <a:ext cx="2236788" cy="2776538"/>
            <a:chOff x="4005" y="1380"/>
            <a:chExt cx="1409" cy="1749"/>
          </a:xfrm>
        </p:grpSpPr>
        <p:sp>
          <p:nvSpPr>
            <p:cNvPr id="18469" name="Arc 87">
              <a:extLst>
                <a:ext uri="{FF2B5EF4-FFF2-40B4-BE49-F238E27FC236}">
                  <a16:creationId xmlns:a16="http://schemas.microsoft.com/office/drawing/2014/main" id="{B3BD9F91-F999-4256-A133-D05CEFFA3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1698"/>
              <a:ext cx="1267" cy="915"/>
            </a:xfrm>
            <a:custGeom>
              <a:avLst/>
              <a:gdLst>
                <a:gd name="T0" fmla="*/ 0 w 31198"/>
                <a:gd name="T1" fmla="*/ 1 h 21600"/>
                <a:gd name="T2" fmla="*/ 2 w 31198"/>
                <a:gd name="T3" fmla="*/ 1 h 21600"/>
                <a:gd name="T4" fmla="*/ 1 w 31198"/>
                <a:gd name="T5" fmla="*/ 2 h 21600"/>
                <a:gd name="T6" fmla="*/ 0 60000 65536"/>
                <a:gd name="T7" fmla="*/ 0 60000 65536"/>
                <a:gd name="T8" fmla="*/ 0 60000 65536"/>
                <a:gd name="T9" fmla="*/ 0 w 31198"/>
                <a:gd name="T10" fmla="*/ 0 h 21600"/>
                <a:gd name="T11" fmla="*/ 31198 w 311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198" h="21600" fill="none" extrusionOk="0">
                  <a:moveTo>
                    <a:pt x="0" y="6508"/>
                  </a:moveTo>
                  <a:cubicBezTo>
                    <a:pt x="4064" y="2346"/>
                    <a:pt x="9635" y="-1"/>
                    <a:pt x="15453" y="0"/>
                  </a:cubicBezTo>
                  <a:cubicBezTo>
                    <a:pt x="21416" y="0"/>
                    <a:pt x="27115" y="2465"/>
                    <a:pt x="31197" y="6813"/>
                  </a:cubicBezTo>
                </a:path>
                <a:path w="31198" h="21600" stroke="0" extrusionOk="0">
                  <a:moveTo>
                    <a:pt x="0" y="6508"/>
                  </a:moveTo>
                  <a:cubicBezTo>
                    <a:pt x="4064" y="2346"/>
                    <a:pt x="9635" y="-1"/>
                    <a:pt x="15453" y="0"/>
                  </a:cubicBezTo>
                  <a:cubicBezTo>
                    <a:pt x="21416" y="0"/>
                    <a:pt x="27115" y="2465"/>
                    <a:pt x="31197" y="6813"/>
                  </a:cubicBezTo>
                  <a:lnTo>
                    <a:pt x="15453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2F5E76"/>
                </a:gs>
                <a:gs pos="100000">
                  <a:srgbClr val="66CCFF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0" name="Freeform 88">
              <a:extLst>
                <a:ext uri="{FF2B5EF4-FFF2-40B4-BE49-F238E27FC236}">
                  <a16:creationId xmlns:a16="http://schemas.microsoft.com/office/drawing/2014/main" id="{B4F72955-C1FF-4327-9C5A-C3F049E5F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1994"/>
              <a:ext cx="1248" cy="624"/>
            </a:xfrm>
            <a:custGeom>
              <a:avLst/>
              <a:gdLst>
                <a:gd name="T0" fmla="*/ 0 w 1248"/>
                <a:gd name="T1" fmla="*/ 0 h 624"/>
                <a:gd name="T2" fmla="*/ 624 w 1248"/>
                <a:gd name="T3" fmla="*/ 624 h 624"/>
                <a:gd name="T4" fmla="*/ 1248 w 1248"/>
                <a:gd name="T5" fmla="*/ 0 h 624"/>
                <a:gd name="T6" fmla="*/ 0 w 1248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624"/>
                <a:gd name="T14" fmla="*/ 1248 w 1248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624">
                  <a:moveTo>
                    <a:pt x="0" y="0"/>
                  </a:moveTo>
                  <a:lnTo>
                    <a:pt x="624" y="624"/>
                  </a:lnTo>
                  <a:lnTo>
                    <a:pt x="124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0" scaled="1"/>
            </a:gradFill>
            <a:ln w="127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471" name="Group 89">
              <a:extLst>
                <a:ext uri="{FF2B5EF4-FFF2-40B4-BE49-F238E27FC236}">
                  <a16:creationId xmlns:a16="http://schemas.microsoft.com/office/drawing/2014/main" id="{35F86564-9CE3-4CAB-B7BC-DA3C79BD8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3" y="1890"/>
              <a:ext cx="1254" cy="175"/>
              <a:chOff x="3648" y="1816"/>
              <a:chExt cx="1254" cy="175"/>
            </a:xfrm>
          </p:grpSpPr>
          <p:sp>
            <p:nvSpPr>
              <p:cNvPr id="18476" name="Arc 90">
                <a:extLst>
                  <a:ext uri="{FF2B5EF4-FFF2-40B4-BE49-F238E27FC236}">
                    <a16:creationId xmlns:a16="http://schemas.microsoft.com/office/drawing/2014/main" id="{BA469D5A-F19E-4A75-9648-595548A7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1816"/>
                <a:ext cx="1248" cy="131"/>
              </a:xfrm>
              <a:custGeom>
                <a:avLst/>
                <a:gdLst>
                  <a:gd name="T0" fmla="*/ 0 w 43176"/>
                  <a:gd name="T1" fmla="*/ 0 h 29115"/>
                  <a:gd name="T2" fmla="*/ 1 w 43176"/>
                  <a:gd name="T3" fmla="*/ 0 h 29115"/>
                  <a:gd name="T4" fmla="*/ 1 w 43176"/>
                  <a:gd name="T5" fmla="*/ 0 h 29115"/>
                  <a:gd name="T6" fmla="*/ 0 60000 65536"/>
                  <a:gd name="T7" fmla="*/ 0 60000 65536"/>
                  <a:gd name="T8" fmla="*/ 0 60000 65536"/>
                  <a:gd name="T9" fmla="*/ 0 w 43176"/>
                  <a:gd name="T10" fmla="*/ 0 h 29115"/>
                  <a:gd name="T11" fmla="*/ 43176 w 43176"/>
                  <a:gd name="T12" fmla="*/ 29115 h 29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6" h="29115" fill="none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</a:path>
                  <a:path w="43176" h="29115" stroke="0" extrusionOk="0">
                    <a:moveTo>
                      <a:pt x="0" y="20573"/>
                    </a:moveTo>
                    <a:cubicBezTo>
                      <a:pt x="548" y="9055"/>
                      <a:pt x="10045" y="-1"/>
                      <a:pt x="21576" y="0"/>
                    </a:cubicBezTo>
                    <a:cubicBezTo>
                      <a:pt x="33505" y="0"/>
                      <a:pt x="43176" y="9670"/>
                      <a:pt x="43176" y="21600"/>
                    </a:cubicBezTo>
                    <a:cubicBezTo>
                      <a:pt x="43176" y="24165"/>
                      <a:pt x="42719" y="26710"/>
                      <a:pt x="41826" y="29115"/>
                    </a:cubicBezTo>
                    <a:lnTo>
                      <a:pt x="21576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77" name="Arc 91">
                <a:extLst>
                  <a:ext uri="{FF2B5EF4-FFF2-40B4-BE49-F238E27FC236}">
                    <a16:creationId xmlns:a16="http://schemas.microsoft.com/office/drawing/2014/main" id="{A28FB636-3665-47BA-9C12-90C464DAB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1895"/>
                <a:ext cx="1247" cy="96"/>
              </a:xfrm>
              <a:custGeom>
                <a:avLst/>
                <a:gdLst>
                  <a:gd name="T0" fmla="*/ 1 w 43200"/>
                  <a:gd name="T1" fmla="*/ 0 h 26370"/>
                  <a:gd name="T2" fmla="*/ 0 w 43200"/>
                  <a:gd name="T3" fmla="*/ 0 h 26370"/>
                  <a:gd name="T4" fmla="*/ 1 w 43200"/>
                  <a:gd name="T5" fmla="*/ 0 h 2637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6370"/>
                  <a:gd name="T11" fmla="*/ 43200 w 43200"/>
                  <a:gd name="T12" fmla="*/ 26370 h 26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6370" fill="none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</a:path>
                  <a:path w="43200" h="26370" stroke="0" extrusionOk="0">
                    <a:moveTo>
                      <a:pt x="42805" y="659"/>
                    </a:moveTo>
                    <a:cubicBezTo>
                      <a:pt x="43067" y="2014"/>
                      <a:pt x="43200" y="3390"/>
                      <a:pt x="43200" y="4770"/>
                    </a:cubicBezTo>
                    <a:cubicBezTo>
                      <a:pt x="43200" y="16699"/>
                      <a:pt x="33529" y="26370"/>
                      <a:pt x="21600" y="26370"/>
                    </a:cubicBezTo>
                    <a:cubicBezTo>
                      <a:pt x="9670" y="26370"/>
                      <a:pt x="0" y="16699"/>
                      <a:pt x="0" y="4770"/>
                    </a:cubicBezTo>
                    <a:cubicBezTo>
                      <a:pt x="-1" y="3165"/>
                      <a:pt x="178" y="1565"/>
                      <a:pt x="533" y="0"/>
                    </a:cubicBezTo>
                    <a:lnTo>
                      <a:pt x="21600" y="477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F5E76"/>
                  </a:gs>
                  <a:gs pos="100000">
                    <a:srgbClr val="66CCFF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72" name="Line 92">
              <a:extLst>
                <a:ext uri="{FF2B5EF4-FFF2-40B4-BE49-F238E27FC236}">
                  <a16:creationId xmlns:a16="http://schemas.microsoft.com/office/drawing/2014/main" id="{1D02E509-579F-48F1-A27D-6E0CD158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261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3" name="Line 93">
              <a:extLst>
                <a:ext uri="{FF2B5EF4-FFF2-40B4-BE49-F238E27FC236}">
                  <a16:creationId xmlns:a16="http://schemas.microsoft.com/office/drawing/2014/main" id="{9863FDE2-8049-406A-AAAB-7552B26D2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2" y="2610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49" name="Object 15">
              <a:extLst>
                <a:ext uri="{FF2B5EF4-FFF2-40B4-BE49-F238E27FC236}">
                  <a16:creationId xmlns:a16="http://schemas.microsoft.com/office/drawing/2014/main" id="{ABF27D32-4B8A-4727-96DC-B837957ECF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1060640"/>
                </p:ext>
              </p:extLst>
            </p:nvPr>
          </p:nvGraphicFramePr>
          <p:xfrm>
            <a:off x="4284" y="2865"/>
            <a:ext cx="2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26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18449" name="Object 15">
                          <a:extLst>
                            <a:ext uri="{FF2B5EF4-FFF2-40B4-BE49-F238E27FC236}">
                              <a16:creationId xmlns:a16="http://schemas.microsoft.com/office/drawing/2014/main" id="{ABF27D32-4B8A-4727-96DC-B837957ECF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865"/>
                          <a:ext cx="2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6">
              <a:extLst>
                <a:ext uri="{FF2B5EF4-FFF2-40B4-BE49-F238E27FC236}">
                  <a16:creationId xmlns:a16="http://schemas.microsoft.com/office/drawing/2014/main" id="{A628343E-F851-4F86-9B58-C6E99C3727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254134"/>
                </p:ext>
              </p:extLst>
            </p:nvPr>
          </p:nvGraphicFramePr>
          <p:xfrm>
            <a:off x="5165" y="2607"/>
            <a:ext cx="24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27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18450" name="Object 16">
                          <a:extLst>
                            <a:ext uri="{FF2B5EF4-FFF2-40B4-BE49-F238E27FC236}">
                              <a16:creationId xmlns:a16="http://schemas.microsoft.com/office/drawing/2014/main" id="{A628343E-F851-4F86-9B58-C6E99C3727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5" y="2607"/>
                          <a:ext cx="24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7">
              <a:extLst>
                <a:ext uri="{FF2B5EF4-FFF2-40B4-BE49-F238E27FC236}">
                  <a16:creationId xmlns:a16="http://schemas.microsoft.com/office/drawing/2014/main" id="{A667444D-B9B6-4540-8FA2-F394C4F06A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544217"/>
                </p:ext>
              </p:extLst>
            </p:nvPr>
          </p:nvGraphicFramePr>
          <p:xfrm>
            <a:off x="4424" y="1380"/>
            <a:ext cx="26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28" name="Equation" r:id="rId29" imgW="126720" imgH="126720" progId="Equation.DSMT4">
                    <p:embed/>
                  </p:oleObj>
                </mc:Choice>
                <mc:Fallback>
                  <p:oleObj name="Equation" r:id="rId29" imgW="126720" imgH="126720" progId="Equation.DSMT4">
                    <p:embed/>
                    <p:pic>
                      <p:nvPicPr>
                        <p:cNvPr id="18451" name="Object 17">
                          <a:extLst>
                            <a:ext uri="{FF2B5EF4-FFF2-40B4-BE49-F238E27FC236}">
                              <a16:creationId xmlns:a16="http://schemas.microsoft.com/office/drawing/2014/main" id="{A667444D-B9B6-4540-8FA2-F394C4F06A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1380"/>
                          <a:ext cx="26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8">
              <a:extLst>
                <a:ext uri="{FF2B5EF4-FFF2-40B4-BE49-F238E27FC236}">
                  <a16:creationId xmlns:a16="http://schemas.microsoft.com/office/drawing/2014/main" id="{295A6E8B-DD67-4F62-8E1F-AEAFEA8FEF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471631"/>
                </p:ext>
              </p:extLst>
            </p:nvPr>
          </p:nvGraphicFramePr>
          <p:xfrm>
            <a:off x="4561" y="2590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29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18452" name="Object 18">
                          <a:extLst>
                            <a:ext uri="{FF2B5EF4-FFF2-40B4-BE49-F238E27FC236}">
                              <a16:creationId xmlns:a16="http://schemas.microsoft.com/office/drawing/2014/main" id="{295A6E8B-DD67-4F62-8E1F-AEAFEA8FEF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590"/>
                          <a:ext cx="24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4" name="Line 98">
              <a:extLst>
                <a:ext uri="{FF2B5EF4-FFF2-40B4-BE49-F238E27FC236}">
                  <a16:creationId xmlns:a16="http://schemas.microsoft.com/office/drawing/2014/main" id="{0CE98CC9-3703-4182-9F07-29375A9DF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" y="15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5" name="Line 99">
              <a:extLst>
                <a:ext uri="{FF2B5EF4-FFF2-40B4-BE49-F238E27FC236}">
                  <a16:creationId xmlns:a16="http://schemas.microsoft.com/office/drawing/2014/main" id="{50CD1EB6-722B-4A6D-AFAD-AB81A7918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7" y="1826"/>
              <a:ext cx="1" cy="7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04">
            <a:extLst>
              <a:ext uri="{FF2B5EF4-FFF2-40B4-BE49-F238E27FC236}">
                <a16:creationId xmlns:a16="http://schemas.microsoft.com/office/drawing/2014/main" id="{2AADC440-EFF6-4CEA-9846-F0677A5CA69C}"/>
              </a:ext>
            </a:extLst>
          </p:cNvPr>
          <p:cNvGrpSpPr>
            <a:grpSpLocks/>
          </p:cNvGrpSpPr>
          <p:nvPr/>
        </p:nvGrpSpPr>
        <p:grpSpPr bwMode="auto">
          <a:xfrm>
            <a:off x="7362825" y="3433763"/>
            <a:ext cx="280988" cy="557212"/>
            <a:chOff x="4638" y="2163"/>
            <a:chExt cx="177" cy="351"/>
          </a:xfrm>
        </p:grpSpPr>
        <p:graphicFrame>
          <p:nvGraphicFramePr>
            <p:cNvPr id="18448" name="Object 14">
              <a:extLst>
                <a:ext uri="{FF2B5EF4-FFF2-40B4-BE49-F238E27FC236}">
                  <a16:creationId xmlns:a16="http://schemas.microsoft.com/office/drawing/2014/main" id="{81072052-0519-4300-9DC5-75DFED67C4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5" y="2163"/>
            <a:ext cx="13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30" name="Equation" r:id="rId33" imgW="228600" imgH="545760" progId="Equation.3">
                    <p:embed/>
                  </p:oleObj>
                </mc:Choice>
                <mc:Fallback>
                  <p:oleObj name="Equation" r:id="rId33" imgW="228600" imgH="545760" progId="Equation.3">
                    <p:embed/>
                    <p:pic>
                      <p:nvPicPr>
                        <p:cNvPr id="18448" name="Object 14">
                          <a:extLst>
                            <a:ext uri="{FF2B5EF4-FFF2-40B4-BE49-F238E27FC236}">
                              <a16:creationId xmlns:a16="http://schemas.microsoft.com/office/drawing/2014/main" id="{81072052-0519-4300-9DC5-75DFED67C4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163"/>
                          <a:ext cx="13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Arc 101">
              <a:extLst>
                <a:ext uri="{FF2B5EF4-FFF2-40B4-BE49-F238E27FC236}">
                  <a16:creationId xmlns:a16="http://schemas.microsoft.com/office/drawing/2014/main" id="{2A910993-8533-4913-926B-F51C22330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466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1629" name="Object 13">
            <a:extLst>
              <a:ext uri="{FF2B5EF4-FFF2-40B4-BE49-F238E27FC236}">
                <a16:creationId xmlns:a16="http://schemas.microsoft.com/office/drawing/2014/main" id="{29AE430B-FF08-401E-87FF-7E05CFD5C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92433"/>
              </p:ext>
            </p:extLst>
          </p:nvPr>
        </p:nvGraphicFramePr>
        <p:xfrm>
          <a:off x="7388228" y="2292351"/>
          <a:ext cx="966816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31" name="Equation" r:id="rId35" imgW="368280" imgH="164880" progId="Equation.DSMT4">
                  <p:embed/>
                </p:oleObj>
              </mc:Choice>
              <mc:Fallback>
                <p:oleObj name="Equation" r:id="rId35" imgW="368280" imgH="164880" progId="Equation.DSMT4">
                  <p:embed/>
                  <p:pic>
                    <p:nvPicPr>
                      <p:cNvPr id="111629" name="Object 13">
                        <a:extLst>
                          <a:ext uri="{FF2B5EF4-FFF2-40B4-BE49-F238E27FC236}">
                            <a16:creationId xmlns:a16="http://schemas.microsoft.com/office/drawing/2014/main" id="{29AE430B-FF08-401E-87FF-7E05CFD5C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8" y="2292351"/>
                        <a:ext cx="966816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5" grpId="0" autoUpdateAnimBg="0"/>
      <p:bldP spid="379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7" name="Rectangle 2">
            <a:extLst>
              <a:ext uri="{FF2B5EF4-FFF2-40B4-BE49-F238E27FC236}">
                <a16:creationId xmlns:a16="http://schemas.microsoft.com/office/drawing/2014/main" id="{BD599C61-75C6-44FE-8DB2-D13CE9065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9965"/>
            <a:ext cx="2057400" cy="591367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求曲面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C5206ABD-6148-4F71-A2C3-7D2DDA4AD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75514"/>
              </p:ext>
            </p:extLst>
          </p:nvPr>
        </p:nvGraphicFramePr>
        <p:xfrm>
          <a:off x="2321299" y="332656"/>
          <a:ext cx="4254147" cy="56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7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C5206ABD-6148-4F71-A2C3-7D2DDA4AD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299" y="332656"/>
                        <a:ext cx="4254147" cy="563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Text Box 4">
            <a:extLst>
              <a:ext uri="{FF2B5EF4-FFF2-40B4-BE49-F238E27FC236}">
                <a16:creationId xmlns:a16="http://schemas.microsoft.com/office/drawing/2014/main" id="{C4727FA6-58B6-4DC4-82D3-34BD02F9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098" y="36839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所围立体体积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DBB4574C-3C23-4805-8F1B-1A0E61D2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3138"/>
            <a:ext cx="8382000" cy="44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由曲面方程可知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立体位于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面上部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且关于</a:t>
            </a:r>
            <a:r>
              <a:rPr lang="en-US" altLang="zh-CN" i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Oxz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7067" name="Object 27">
            <a:extLst>
              <a:ext uri="{FF2B5EF4-FFF2-40B4-BE49-F238E27FC236}">
                <a16:creationId xmlns:a16="http://schemas.microsoft.com/office/drawing/2014/main" id="{C700CCE7-E379-48D8-B4F9-5DFF38E21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30751"/>
              </p:ext>
            </p:extLst>
          </p:nvPr>
        </p:nvGraphicFramePr>
        <p:xfrm>
          <a:off x="1295447" y="1985881"/>
          <a:ext cx="6305849" cy="73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8" name="Equation" r:id="rId5" imgW="2679480" imgH="304560" progId="Equation.DSMT4">
                  <p:embed/>
                </p:oleObj>
              </mc:Choice>
              <mc:Fallback>
                <p:oleObj name="Equation" r:id="rId5" imgW="2679480" imgH="304560" progId="Equation.DSMT4">
                  <p:embed/>
                  <p:pic>
                    <p:nvPicPr>
                      <p:cNvPr id="87067" name="Object 27">
                        <a:extLst>
                          <a:ext uri="{FF2B5EF4-FFF2-40B4-BE49-F238E27FC236}">
                            <a16:creationId xmlns:a16="http://schemas.microsoft.com/office/drawing/2014/main" id="{C700CCE7-E379-48D8-B4F9-5DFF38E21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47" y="1985881"/>
                        <a:ext cx="6305849" cy="73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Text Box 28">
            <a:extLst>
              <a:ext uri="{FF2B5EF4-FFF2-40B4-BE49-F238E27FC236}">
                <a16:creationId xmlns:a16="http://schemas.microsoft.com/office/drawing/2014/main" id="{D837CE18-B11E-4949-8244-066F2EEB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67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利用对称性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所求立体体积为</a:t>
            </a:r>
          </a:p>
        </p:txBody>
      </p:sp>
      <p:graphicFrame>
        <p:nvGraphicFramePr>
          <p:cNvPr id="87069" name="Object 29">
            <a:extLst>
              <a:ext uri="{FF2B5EF4-FFF2-40B4-BE49-F238E27FC236}">
                <a16:creationId xmlns:a16="http://schemas.microsoft.com/office/drawing/2014/main" id="{98B66940-E287-46B1-A2B3-4C448BB30F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35967"/>
              </p:ext>
            </p:extLst>
          </p:nvPr>
        </p:nvGraphicFramePr>
        <p:xfrm>
          <a:off x="885825" y="3284538"/>
          <a:ext cx="3505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19" name="Equation" r:id="rId7" imgW="1473120" imgH="317160" progId="Equation.DSMT4">
                  <p:embed/>
                </p:oleObj>
              </mc:Choice>
              <mc:Fallback>
                <p:oleObj name="Equation" r:id="rId7" imgW="1473120" imgH="317160" progId="Equation.DSMT4">
                  <p:embed/>
                  <p:pic>
                    <p:nvPicPr>
                      <p:cNvPr id="87069" name="Object 29">
                        <a:extLst>
                          <a:ext uri="{FF2B5EF4-FFF2-40B4-BE49-F238E27FC236}">
                            <a16:creationId xmlns:a16="http://schemas.microsoft.com/office/drawing/2014/main" id="{98B66940-E287-46B1-A2B3-4C448BB30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284538"/>
                        <a:ext cx="3505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31">
            <a:extLst>
              <a:ext uri="{FF2B5EF4-FFF2-40B4-BE49-F238E27FC236}">
                <a16:creationId xmlns:a16="http://schemas.microsoft.com/office/drawing/2014/main" id="{5D4A4EA8-B021-4529-BDB5-F0A4F936D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566987"/>
              </p:ext>
            </p:extLst>
          </p:nvPr>
        </p:nvGraphicFramePr>
        <p:xfrm>
          <a:off x="1165954" y="4817743"/>
          <a:ext cx="4912735" cy="96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0" name="Equation" r:id="rId9" imgW="2057400" imgH="393480" progId="Equation.DSMT4">
                  <p:embed/>
                </p:oleObj>
              </mc:Choice>
              <mc:Fallback>
                <p:oleObj name="Equation" r:id="rId9" imgW="2057400" imgH="393480" progId="Equation.DSMT4">
                  <p:embed/>
                  <p:pic>
                    <p:nvPicPr>
                      <p:cNvPr id="87071" name="Object 31">
                        <a:extLst>
                          <a:ext uri="{FF2B5EF4-FFF2-40B4-BE49-F238E27FC236}">
                            <a16:creationId xmlns:a16="http://schemas.microsoft.com/office/drawing/2014/main" id="{5D4A4EA8-B021-4529-BDB5-F0A4F936D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954" y="4817743"/>
                        <a:ext cx="4912735" cy="96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33">
            <a:extLst>
              <a:ext uri="{FF2B5EF4-FFF2-40B4-BE49-F238E27FC236}">
                <a16:creationId xmlns:a16="http://schemas.microsoft.com/office/drawing/2014/main" id="{0FB882CA-D7D7-4F11-842F-B517D28DC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56955"/>
              </p:ext>
            </p:extLst>
          </p:nvPr>
        </p:nvGraphicFramePr>
        <p:xfrm>
          <a:off x="5826559" y="2925701"/>
          <a:ext cx="1677895" cy="53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1" name="Equation" r:id="rId11" imgW="812520" imgH="253800" progId="Equation.DSMT4">
                  <p:embed/>
                </p:oleObj>
              </mc:Choice>
              <mc:Fallback>
                <p:oleObj name="Equation" r:id="rId11" imgW="812520" imgH="253800" progId="Equation.DSMT4">
                  <p:embed/>
                  <p:pic>
                    <p:nvPicPr>
                      <p:cNvPr id="87073" name="Object 33">
                        <a:extLst>
                          <a:ext uri="{FF2B5EF4-FFF2-40B4-BE49-F238E27FC236}">
                            <a16:creationId xmlns:a16="http://schemas.microsoft.com/office/drawing/2014/main" id="{0FB882CA-D7D7-4F11-842F-B517D28DC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559" y="2925701"/>
                        <a:ext cx="1677895" cy="538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7" name="Object 37">
            <a:extLst>
              <a:ext uri="{FF2B5EF4-FFF2-40B4-BE49-F238E27FC236}">
                <a16:creationId xmlns:a16="http://schemas.microsoft.com/office/drawing/2014/main" id="{A6A780AC-A490-4DDE-9329-138F9DDE5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61237"/>
              </p:ext>
            </p:extLst>
          </p:nvPr>
        </p:nvGraphicFramePr>
        <p:xfrm>
          <a:off x="1190212" y="3935072"/>
          <a:ext cx="5002197" cy="93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2" name="Equation" r:id="rId13" imgW="2095200" imgH="380880" progId="Equation.DSMT4">
                  <p:embed/>
                </p:oleObj>
              </mc:Choice>
              <mc:Fallback>
                <p:oleObj name="Equation" r:id="rId13" imgW="2095200" imgH="380880" progId="Equation.DSMT4">
                  <p:embed/>
                  <p:pic>
                    <p:nvPicPr>
                      <p:cNvPr id="87077" name="Object 37">
                        <a:extLst>
                          <a:ext uri="{FF2B5EF4-FFF2-40B4-BE49-F238E27FC236}">
                            <a16:creationId xmlns:a16="http://schemas.microsoft.com/office/drawing/2014/main" id="{A6A780AC-A490-4DDE-9329-138F9DDE5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212" y="3935072"/>
                        <a:ext cx="5002197" cy="93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8" name="Text Box 38">
            <a:extLst>
              <a:ext uri="{FF2B5EF4-FFF2-40B4-BE49-F238E27FC236}">
                <a16:creationId xmlns:a16="http://schemas.microsoft.com/office/drawing/2014/main" id="{A32FEC7A-36D1-49AA-8357-B4E45C72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4654550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Oyz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面对称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并与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Oxy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面相切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87079" name="Text Box 39">
            <a:extLst>
              <a:ext uri="{FF2B5EF4-FFF2-40B4-BE49-F238E27FC236}">
                <a16:creationId xmlns:a16="http://schemas.microsoft.com/office/drawing/2014/main" id="{9C3EF347-316E-429F-A752-740DFF53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71613"/>
            <a:ext cx="4495800" cy="45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故在球坐标系下所围立体为</a:t>
            </a:r>
          </a:p>
        </p:txBody>
      </p:sp>
      <p:graphicFrame>
        <p:nvGraphicFramePr>
          <p:cNvPr id="87082" name="Object 42">
            <a:extLst>
              <a:ext uri="{FF2B5EF4-FFF2-40B4-BE49-F238E27FC236}">
                <a16:creationId xmlns:a16="http://schemas.microsoft.com/office/drawing/2014/main" id="{127939CD-E5B1-4B85-9BB4-79BC4EC98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573096"/>
              </p:ext>
            </p:extLst>
          </p:nvPr>
        </p:nvGraphicFramePr>
        <p:xfrm>
          <a:off x="4923972" y="5861050"/>
          <a:ext cx="3181804" cy="56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3" name="Equation" r:id="rId15" imgW="1333440" imgH="228600" progId="Equation.DSMT4">
                  <p:embed/>
                </p:oleObj>
              </mc:Choice>
              <mc:Fallback>
                <p:oleObj name="Equation" r:id="rId15" imgW="1333440" imgH="228600" progId="Equation.DSMT4">
                  <p:embed/>
                  <p:pic>
                    <p:nvPicPr>
                      <p:cNvPr id="87082" name="Object 42">
                        <a:extLst>
                          <a:ext uri="{FF2B5EF4-FFF2-40B4-BE49-F238E27FC236}">
                            <a16:creationId xmlns:a16="http://schemas.microsoft.com/office/drawing/2014/main" id="{127939CD-E5B1-4B85-9BB4-79BC4EC985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972" y="5861050"/>
                        <a:ext cx="3181804" cy="56012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>
            <a:extLst>
              <a:ext uri="{FF2B5EF4-FFF2-40B4-BE49-F238E27FC236}">
                <a16:creationId xmlns:a16="http://schemas.microsoft.com/office/drawing/2014/main" id="{40C52FD6-A382-46F1-8468-09C68B34C35B}"/>
              </a:ext>
            </a:extLst>
          </p:cNvPr>
          <p:cNvGrpSpPr>
            <a:grpSpLocks/>
          </p:cNvGrpSpPr>
          <p:nvPr/>
        </p:nvGrpSpPr>
        <p:grpSpPr bwMode="auto">
          <a:xfrm>
            <a:off x="6953250" y="2697744"/>
            <a:ext cx="1885950" cy="2862353"/>
            <a:chOff x="4110" y="1827"/>
            <a:chExt cx="1319" cy="2005"/>
          </a:xfrm>
        </p:grpSpPr>
        <p:grpSp>
          <p:nvGrpSpPr>
            <p:cNvPr id="19501" name="Group 49">
              <a:extLst>
                <a:ext uri="{FF2B5EF4-FFF2-40B4-BE49-F238E27FC236}">
                  <a16:creationId xmlns:a16="http://schemas.microsoft.com/office/drawing/2014/main" id="{DC7C2203-F420-44EF-82D0-675A5523A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0" y="1827"/>
              <a:ext cx="1319" cy="2005"/>
              <a:chOff x="4110" y="1827"/>
              <a:chExt cx="1319" cy="2005"/>
            </a:xfrm>
          </p:grpSpPr>
          <p:sp>
            <p:nvSpPr>
              <p:cNvPr id="19502" name="Oval 50">
                <a:extLst>
                  <a:ext uri="{FF2B5EF4-FFF2-40B4-BE49-F238E27FC236}">
                    <a16:creationId xmlns:a16="http://schemas.microsoft.com/office/drawing/2014/main" id="{40460BB9-489A-4FAA-B9C3-CBBAA6537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212"/>
                <a:ext cx="1200" cy="110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endParaRPr lang="zh-CN" altLang="en-US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3" name="Arc 51">
                <a:extLst>
                  <a:ext uri="{FF2B5EF4-FFF2-40B4-BE49-F238E27FC236}">
                    <a16:creationId xmlns:a16="http://schemas.microsoft.com/office/drawing/2014/main" id="{A18F2747-BFB0-43C1-9B3F-65BCD48E9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2644"/>
                <a:ext cx="1200" cy="126"/>
              </a:xfrm>
              <a:custGeom>
                <a:avLst/>
                <a:gdLst>
                  <a:gd name="T0" fmla="*/ 0 w 43200"/>
                  <a:gd name="T1" fmla="*/ 0 h 25020"/>
                  <a:gd name="T2" fmla="*/ 1 w 43200"/>
                  <a:gd name="T3" fmla="*/ 0 h 25020"/>
                  <a:gd name="T4" fmla="*/ 0 w 43200"/>
                  <a:gd name="T5" fmla="*/ 0 h 250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020"/>
                  <a:gd name="T11" fmla="*/ 43200 w 43200"/>
                  <a:gd name="T12" fmla="*/ 25020 h 250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020" fill="none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745"/>
                      <a:pt x="43108" y="23889"/>
                      <a:pt x="42927" y="25020"/>
                    </a:cubicBezTo>
                  </a:path>
                  <a:path w="43200" h="25020" stroke="0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745"/>
                      <a:pt x="43108" y="23889"/>
                      <a:pt x="42927" y="250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4" name="Arc 52">
                <a:extLst>
                  <a:ext uri="{FF2B5EF4-FFF2-40B4-BE49-F238E27FC236}">
                    <a16:creationId xmlns:a16="http://schemas.microsoft.com/office/drawing/2014/main" id="{C19C5A67-5461-40F0-B4EE-838D8978D8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10" y="2740"/>
                <a:ext cx="1200" cy="144"/>
              </a:xfrm>
              <a:custGeom>
                <a:avLst/>
                <a:gdLst>
                  <a:gd name="T0" fmla="*/ 0 w 43200"/>
                  <a:gd name="T1" fmla="*/ 0 h 25020"/>
                  <a:gd name="T2" fmla="*/ 1 w 43200"/>
                  <a:gd name="T3" fmla="*/ 0 h 25020"/>
                  <a:gd name="T4" fmla="*/ 0 w 43200"/>
                  <a:gd name="T5" fmla="*/ 0 h 250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020"/>
                  <a:gd name="T11" fmla="*/ 43200 w 43200"/>
                  <a:gd name="T12" fmla="*/ 25020 h 250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020" fill="none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745"/>
                      <a:pt x="43108" y="23889"/>
                      <a:pt x="42927" y="25020"/>
                    </a:cubicBezTo>
                  </a:path>
                  <a:path w="43200" h="25020" stroke="0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745"/>
                      <a:pt x="43108" y="23889"/>
                      <a:pt x="42927" y="250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474" name="Object 53">
                <a:extLst>
                  <a:ext uri="{FF2B5EF4-FFF2-40B4-BE49-F238E27FC236}">
                    <a16:creationId xmlns:a16="http://schemas.microsoft.com/office/drawing/2014/main" id="{4430DF7B-F6AC-4190-B708-17B1D68487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8668897"/>
                  </p:ext>
                </p:extLst>
              </p:nvPr>
            </p:nvGraphicFramePr>
            <p:xfrm>
              <a:off x="5185" y="3332"/>
              <a:ext cx="24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824" name="Equation" r:id="rId17" imgW="139680" imgH="164880" progId="Equation.DSMT4">
                      <p:embed/>
                    </p:oleObj>
                  </mc:Choice>
                  <mc:Fallback>
                    <p:oleObj name="Equation" r:id="rId17" imgW="139680" imgH="164880" progId="Equation.DSMT4">
                      <p:embed/>
                      <p:pic>
                        <p:nvPicPr>
                          <p:cNvPr id="19474" name="Object 53">
                            <a:extLst>
                              <a:ext uri="{FF2B5EF4-FFF2-40B4-BE49-F238E27FC236}">
                                <a16:creationId xmlns:a16="http://schemas.microsoft.com/office/drawing/2014/main" id="{4430DF7B-F6AC-4190-B708-17B1D68487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5" y="3332"/>
                            <a:ext cx="24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5" name="Object 54">
                <a:extLst>
                  <a:ext uri="{FF2B5EF4-FFF2-40B4-BE49-F238E27FC236}">
                    <a16:creationId xmlns:a16="http://schemas.microsoft.com/office/drawing/2014/main" id="{39A5CCA6-9A8D-427D-9897-EC43507FB3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223075"/>
                  </p:ext>
                </p:extLst>
              </p:nvPr>
            </p:nvGraphicFramePr>
            <p:xfrm>
              <a:off x="4519" y="1827"/>
              <a:ext cx="22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825" name="Equation" r:id="rId19" imgW="126720" imgH="126720" progId="Equation.DSMT4">
                      <p:embed/>
                    </p:oleObj>
                  </mc:Choice>
                  <mc:Fallback>
                    <p:oleObj name="Equation" r:id="rId19" imgW="126720" imgH="126720" progId="Equation.DSMT4">
                      <p:embed/>
                      <p:pic>
                        <p:nvPicPr>
                          <p:cNvPr id="19475" name="Object 54">
                            <a:extLst>
                              <a:ext uri="{FF2B5EF4-FFF2-40B4-BE49-F238E27FC236}">
                                <a16:creationId xmlns:a16="http://schemas.microsoft.com/office/drawing/2014/main" id="{39A5CCA6-9A8D-427D-9897-EC43507FB3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9" y="1827"/>
                            <a:ext cx="22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05" name="Line 55">
                <a:extLst>
                  <a:ext uri="{FF2B5EF4-FFF2-40B4-BE49-F238E27FC236}">
                    <a16:creationId xmlns:a16="http://schemas.microsoft.com/office/drawing/2014/main" id="{F508B7C2-E8DA-46AF-B561-6639A9ED2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312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6" name="Line 56">
                <a:extLst>
                  <a:ext uri="{FF2B5EF4-FFF2-40B4-BE49-F238E27FC236}">
                    <a16:creationId xmlns:a16="http://schemas.microsoft.com/office/drawing/2014/main" id="{D0B617C9-0E77-4E84-9944-DA2552952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3316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476" name="Object 57">
                <a:extLst>
                  <a:ext uri="{FF2B5EF4-FFF2-40B4-BE49-F238E27FC236}">
                    <a16:creationId xmlns:a16="http://schemas.microsoft.com/office/drawing/2014/main" id="{A0EAE52E-951E-4DB3-B89C-1E6FAB1F31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7880746"/>
                  </p:ext>
                </p:extLst>
              </p:nvPr>
            </p:nvGraphicFramePr>
            <p:xfrm>
              <a:off x="4342" y="3588"/>
              <a:ext cx="21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826" name="Equation" r:id="rId21" imgW="126720" imgH="139680" progId="Equation.DSMT4">
                      <p:embed/>
                    </p:oleObj>
                  </mc:Choice>
                  <mc:Fallback>
                    <p:oleObj name="Equation" r:id="rId21" imgW="126720" imgH="139680" progId="Equation.DSMT4">
                      <p:embed/>
                      <p:pic>
                        <p:nvPicPr>
                          <p:cNvPr id="19476" name="Object 57">
                            <a:extLst>
                              <a:ext uri="{FF2B5EF4-FFF2-40B4-BE49-F238E27FC236}">
                                <a16:creationId xmlns:a16="http://schemas.microsoft.com/office/drawing/2014/main" id="{A0EAE52E-951E-4DB3-B89C-1E6FAB1F31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2" y="3588"/>
                            <a:ext cx="21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07" name="Line 58">
                <a:extLst>
                  <a:ext uri="{FF2B5EF4-FFF2-40B4-BE49-F238E27FC236}">
                    <a16:creationId xmlns:a16="http://schemas.microsoft.com/office/drawing/2014/main" id="{4DE68081-E99F-4CCF-B5E1-353E5C036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304"/>
                <a:ext cx="0" cy="1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8" name="Line 59">
                <a:extLst>
                  <a:ext uri="{FF2B5EF4-FFF2-40B4-BE49-F238E27FC236}">
                    <a16:creationId xmlns:a16="http://schemas.microsoft.com/office/drawing/2014/main" id="{D9B8D129-41BC-4867-8DCF-9B532F9CC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9473" name="Object 60">
              <a:extLst>
                <a:ext uri="{FF2B5EF4-FFF2-40B4-BE49-F238E27FC236}">
                  <a16:creationId xmlns:a16="http://schemas.microsoft.com/office/drawing/2014/main" id="{E8E043DB-C58D-48DF-87CA-738AEA9965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2363"/>
                </p:ext>
              </p:extLst>
            </p:nvPr>
          </p:nvGraphicFramePr>
          <p:xfrm>
            <a:off x="4510" y="2035"/>
            <a:ext cx="2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27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19473" name="Object 60">
                          <a:extLst>
                            <a:ext uri="{FF2B5EF4-FFF2-40B4-BE49-F238E27FC236}">
                              <a16:creationId xmlns:a16="http://schemas.microsoft.com/office/drawing/2014/main" id="{E8E043DB-C58D-48DF-87CA-738AEA9965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2035"/>
                          <a:ext cx="2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1">
            <a:extLst>
              <a:ext uri="{FF2B5EF4-FFF2-40B4-BE49-F238E27FC236}">
                <a16:creationId xmlns:a16="http://schemas.microsoft.com/office/drawing/2014/main" id="{279CF232-DAF7-446D-9410-18EBAB7DF39B}"/>
              </a:ext>
            </a:extLst>
          </p:cNvPr>
          <p:cNvGrpSpPr>
            <a:grpSpLocks/>
          </p:cNvGrpSpPr>
          <p:nvPr/>
        </p:nvGrpSpPr>
        <p:grpSpPr bwMode="auto">
          <a:xfrm>
            <a:off x="6958030" y="3716336"/>
            <a:ext cx="1231893" cy="1547909"/>
            <a:chOff x="4160" y="2540"/>
            <a:chExt cx="863" cy="1085"/>
          </a:xfrm>
        </p:grpSpPr>
        <p:sp>
          <p:nvSpPr>
            <p:cNvPr id="19498" name="Line 62">
              <a:extLst>
                <a:ext uri="{FF2B5EF4-FFF2-40B4-BE49-F238E27FC236}">
                  <a16:creationId xmlns:a16="http://schemas.microsoft.com/office/drawing/2014/main" id="{40DB0BC9-3ED5-4924-AF07-A1D262263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5" y="2540"/>
              <a:ext cx="288" cy="768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9" name="Line 63">
              <a:extLst>
                <a:ext uri="{FF2B5EF4-FFF2-40B4-BE49-F238E27FC236}">
                  <a16:creationId xmlns:a16="http://schemas.microsoft.com/office/drawing/2014/main" id="{9F9AAA8C-FFB0-4CF7-9DB5-407291D3C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3" y="2540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0" name="Line 64">
              <a:extLst>
                <a:ext uri="{FF2B5EF4-FFF2-40B4-BE49-F238E27FC236}">
                  <a16:creationId xmlns:a16="http://schemas.microsoft.com/office/drawing/2014/main" id="{B5F4B2C5-7F93-49F4-8910-568863CA5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3308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470" name="Object 65">
              <a:extLst>
                <a:ext uri="{FF2B5EF4-FFF2-40B4-BE49-F238E27FC236}">
                  <a16:creationId xmlns:a16="http://schemas.microsoft.com/office/drawing/2014/main" id="{6839CD3E-0167-467C-A3A8-1253E879D3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1899403"/>
                </p:ext>
              </p:extLst>
            </p:nvPr>
          </p:nvGraphicFramePr>
          <p:xfrm>
            <a:off x="4600" y="3356"/>
            <a:ext cx="19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28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19470" name="Object 65">
                          <a:extLst>
                            <a:ext uri="{FF2B5EF4-FFF2-40B4-BE49-F238E27FC236}">
                              <a16:creationId xmlns:a16="http://schemas.microsoft.com/office/drawing/2014/main" id="{6839CD3E-0167-467C-A3A8-1253E879D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" y="3356"/>
                          <a:ext cx="19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66">
              <a:extLst>
                <a:ext uri="{FF2B5EF4-FFF2-40B4-BE49-F238E27FC236}">
                  <a16:creationId xmlns:a16="http://schemas.microsoft.com/office/drawing/2014/main" id="{8C6E6F79-0851-438D-AAF7-DA558A016C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4473745"/>
                </p:ext>
              </p:extLst>
            </p:nvPr>
          </p:nvGraphicFramePr>
          <p:xfrm>
            <a:off x="4803" y="2929"/>
            <a:ext cx="21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29" name="Equation" r:id="rId27" imgW="114120" imgH="126720" progId="Equation.DSMT4">
                    <p:embed/>
                  </p:oleObj>
                </mc:Choice>
                <mc:Fallback>
                  <p:oleObj name="Equation" r:id="rId27" imgW="114120" imgH="126720" progId="Equation.DSMT4">
                    <p:embed/>
                    <p:pic>
                      <p:nvPicPr>
                        <p:cNvPr id="19471" name="Object 66">
                          <a:extLst>
                            <a:ext uri="{FF2B5EF4-FFF2-40B4-BE49-F238E27FC236}">
                              <a16:creationId xmlns:a16="http://schemas.microsoft.com/office/drawing/2014/main" id="{8C6E6F79-0851-438D-AAF7-DA558A016C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2929"/>
                          <a:ext cx="21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7">
              <a:extLst>
                <a:ext uri="{FF2B5EF4-FFF2-40B4-BE49-F238E27FC236}">
                  <a16:creationId xmlns:a16="http://schemas.microsoft.com/office/drawing/2014/main" id="{A6FBB1E5-1F0D-4D79-8D18-94954D8328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010261"/>
                </p:ext>
              </p:extLst>
            </p:nvPr>
          </p:nvGraphicFramePr>
          <p:xfrm>
            <a:off x="4160" y="3131"/>
            <a:ext cx="2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30" name="Equation" r:id="rId29" imgW="126720" imgH="203040" progId="Equation.DSMT4">
                    <p:embed/>
                  </p:oleObj>
                </mc:Choice>
                <mc:Fallback>
                  <p:oleObj name="Equation" r:id="rId29" imgW="126720" imgH="203040" progId="Equation.DSMT4">
                    <p:embed/>
                    <p:pic>
                      <p:nvPicPr>
                        <p:cNvPr id="19472" name="Object 67">
                          <a:extLst>
                            <a:ext uri="{FF2B5EF4-FFF2-40B4-BE49-F238E27FC236}">
                              <a16:creationId xmlns:a16="http://schemas.microsoft.com/office/drawing/2014/main" id="{A6FBB1E5-1F0D-4D79-8D18-94954D8328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3131"/>
                          <a:ext cx="21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8">
            <a:extLst>
              <a:ext uri="{FF2B5EF4-FFF2-40B4-BE49-F238E27FC236}">
                <a16:creationId xmlns:a16="http://schemas.microsoft.com/office/drawing/2014/main" id="{FD4FDDDD-6142-4BCD-8B05-99F029D2F35E}"/>
              </a:ext>
            </a:extLst>
          </p:cNvPr>
          <p:cNvGrpSpPr>
            <a:grpSpLocks/>
          </p:cNvGrpSpPr>
          <p:nvPr/>
        </p:nvGrpSpPr>
        <p:grpSpPr bwMode="auto">
          <a:xfrm>
            <a:off x="7527925" y="3309938"/>
            <a:ext cx="1166813" cy="1508125"/>
            <a:chOff x="4512" y="2256"/>
            <a:chExt cx="816" cy="1056"/>
          </a:xfrm>
        </p:grpSpPr>
        <p:sp>
          <p:nvSpPr>
            <p:cNvPr id="19494" name="Line 69">
              <a:extLst>
                <a:ext uri="{FF2B5EF4-FFF2-40B4-BE49-F238E27FC236}">
                  <a16:creationId xmlns:a16="http://schemas.microsoft.com/office/drawing/2014/main" id="{9A92D79B-A67F-43D8-9450-0C874A8A0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2736"/>
              <a:ext cx="5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5" name="Line 70">
              <a:extLst>
                <a:ext uri="{FF2B5EF4-FFF2-40B4-BE49-F238E27FC236}">
                  <a16:creationId xmlns:a16="http://schemas.microsoft.com/office/drawing/2014/main" id="{6D817236-B600-4FA6-8A6E-8027A2337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736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6" name="Arc 71">
              <a:extLst>
                <a:ext uri="{FF2B5EF4-FFF2-40B4-BE49-F238E27FC236}">
                  <a16:creationId xmlns:a16="http://schemas.microsoft.com/office/drawing/2014/main" id="{616C9AB2-F24E-4A7A-92BB-6D1B22DD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" y="2264"/>
              <a:ext cx="193" cy="1043"/>
            </a:xfrm>
            <a:custGeom>
              <a:avLst/>
              <a:gdLst>
                <a:gd name="T0" fmla="*/ 0 w 24429"/>
                <a:gd name="T1" fmla="*/ 1 h 43200"/>
                <a:gd name="T2" fmla="*/ 0 w 24429"/>
                <a:gd name="T3" fmla="*/ 0 h 43200"/>
                <a:gd name="T4" fmla="*/ 0 w 24429"/>
                <a:gd name="T5" fmla="*/ 0 h 43200"/>
                <a:gd name="T6" fmla="*/ 0 60000 65536"/>
                <a:gd name="T7" fmla="*/ 0 60000 65536"/>
                <a:gd name="T8" fmla="*/ 0 60000 65536"/>
                <a:gd name="T9" fmla="*/ 0 w 24429"/>
                <a:gd name="T10" fmla="*/ 0 h 43200"/>
                <a:gd name="T11" fmla="*/ 24429 w 2442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429" h="43200" fill="none" extrusionOk="0">
                  <a:moveTo>
                    <a:pt x="22659" y="43174"/>
                  </a:moveTo>
                  <a:cubicBezTo>
                    <a:pt x="22306" y="43191"/>
                    <a:pt x="219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546" y="-1"/>
                    <a:pt x="23491" y="62"/>
                    <a:pt x="24428" y="186"/>
                  </a:cubicBezTo>
                </a:path>
                <a:path w="24429" h="43200" stroke="0" extrusionOk="0">
                  <a:moveTo>
                    <a:pt x="22659" y="43174"/>
                  </a:moveTo>
                  <a:cubicBezTo>
                    <a:pt x="22306" y="43191"/>
                    <a:pt x="2195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546" y="-1"/>
                    <a:pt x="23491" y="62"/>
                    <a:pt x="24428" y="18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7" name="Arc 72">
              <a:extLst>
                <a:ext uri="{FF2B5EF4-FFF2-40B4-BE49-F238E27FC236}">
                  <a16:creationId xmlns:a16="http://schemas.microsoft.com/office/drawing/2014/main" id="{81351534-CD07-4879-B8D4-EEDC97E2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7" y="2256"/>
              <a:ext cx="621" cy="1056"/>
            </a:xfrm>
            <a:custGeom>
              <a:avLst/>
              <a:gdLst>
                <a:gd name="T0" fmla="*/ 0 w 22011"/>
                <a:gd name="T1" fmla="*/ 0 h 43200"/>
                <a:gd name="T2" fmla="*/ 0 w 22011"/>
                <a:gd name="T3" fmla="*/ 1 h 43200"/>
                <a:gd name="T4" fmla="*/ 0 w 22011"/>
                <a:gd name="T5" fmla="*/ 0 h 43200"/>
                <a:gd name="T6" fmla="*/ 0 60000 65536"/>
                <a:gd name="T7" fmla="*/ 0 60000 65536"/>
                <a:gd name="T8" fmla="*/ 0 60000 65536"/>
                <a:gd name="T9" fmla="*/ 0 w 22011"/>
                <a:gd name="T10" fmla="*/ 0 h 43200"/>
                <a:gd name="T11" fmla="*/ 22011 w 2201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11" h="43200" fill="none" extrusionOk="0">
                  <a:moveTo>
                    <a:pt x="410" y="0"/>
                  </a:moveTo>
                  <a:cubicBezTo>
                    <a:pt x="12340" y="0"/>
                    <a:pt x="22011" y="9670"/>
                    <a:pt x="22011" y="21600"/>
                  </a:cubicBezTo>
                  <a:cubicBezTo>
                    <a:pt x="22011" y="33529"/>
                    <a:pt x="12340" y="43200"/>
                    <a:pt x="411" y="43200"/>
                  </a:cubicBezTo>
                  <a:cubicBezTo>
                    <a:pt x="273" y="43200"/>
                    <a:pt x="136" y="43198"/>
                    <a:pt x="-1" y="43196"/>
                  </a:cubicBezTo>
                </a:path>
                <a:path w="22011" h="43200" stroke="0" extrusionOk="0">
                  <a:moveTo>
                    <a:pt x="410" y="0"/>
                  </a:moveTo>
                  <a:cubicBezTo>
                    <a:pt x="12340" y="0"/>
                    <a:pt x="22011" y="9670"/>
                    <a:pt x="22011" y="21600"/>
                  </a:cubicBezTo>
                  <a:cubicBezTo>
                    <a:pt x="22011" y="33529"/>
                    <a:pt x="12340" y="43200"/>
                    <a:pt x="411" y="43200"/>
                  </a:cubicBezTo>
                  <a:cubicBezTo>
                    <a:pt x="273" y="43200"/>
                    <a:pt x="136" y="43198"/>
                    <a:pt x="-1" y="43196"/>
                  </a:cubicBezTo>
                  <a:lnTo>
                    <a:pt x="411" y="21600"/>
                  </a:ln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70260F-0CDA-49E7-AA3F-D118D38CA4EE}"/>
              </a:ext>
            </a:extLst>
          </p:cNvPr>
          <p:cNvCxnSpPr>
            <a:cxnSpLocks/>
          </p:cNvCxnSpPr>
          <p:nvPr/>
        </p:nvCxnSpPr>
        <p:spPr>
          <a:xfrm flipV="1">
            <a:off x="7208760" y="4490454"/>
            <a:ext cx="648548" cy="290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68" grpId="0" autoUpdateAnimBg="0"/>
      <p:bldP spid="87078" grpId="0" autoUpdateAnimBg="0"/>
      <p:bldP spid="870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2522B79-0B2F-4D1E-B2F2-875212551F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82535"/>
            <a:ext cx="50419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三重积分的计算方法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221B947E-F4FB-43AA-9DE7-2BD85EE8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1.  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先一后二”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F15D3CB9-C510-4E74-B5D2-BF3C4855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87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2.  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先二后一”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73B581BC-E8C7-4879-9218-FD6F32D0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734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3.  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三次积分”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66D5A82D-7038-468D-91E9-B68EE35D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2454"/>
              </p:ext>
            </p:extLst>
          </p:nvPr>
        </p:nvGraphicFramePr>
        <p:xfrm>
          <a:off x="979285" y="1515684"/>
          <a:ext cx="6842221" cy="8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2" name="Equation" r:id="rId3" imgW="2920680" imgH="355320" progId="Equation.DSMT4">
                  <p:embed/>
                </p:oleObj>
              </mc:Choice>
              <mc:Fallback>
                <p:oleObj name="Equation" r:id="rId3" imgW="2920680" imgH="355320" progId="Equation.DSMT4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66D5A82D-7038-468D-91E9-B68EE35D2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285" y="1515684"/>
                        <a:ext cx="6842221" cy="83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>
            <a:extLst>
              <a:ext uri="{FF2B5EF4-FFF2-40B4-BE49-F238E27FC236}">
                <a16:creationId xmlns:a16="http://schemas.microsoft.com/office/drawing/2014/main" id="{EC0DF787-EDD6-4D24-A3DB-B1108270E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00896"/>
              </p:ext>
            </p:extLst>
          </p:nvPr>
        </p:nvGraphicFramePr>
        <p:xfrm>
          <a:off x="948463" y="2894013"/>
          <a:ext cx="6425738" cy="8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3" name="Equation" r:id="rId5" imgW="2743200" imgH="355320" progId="Equation.DSMT4">
                  <p:embed/>
                </p:oleObj>
              </mc:Choice>
              <mc:Fallback>
                <p:oleObj name="Equation" r:id="rId5" imgW="2743200" imgH="355320" progId="Equation.DSMT4">
                  <p:embed/>
                  <p:pic>
                    <p:nvPicPr>
                      <p:cNvPr id="24601" name="Object 25">
                        <a:extLst>
                          <a:ext uri="{FF2B5EF4-FFF2-40B4-BE49-F238E27FC236}">
                            <a16:creationId xmlns:a16="http://schemas.microsoft.com/office/drawing/2014/main" id="{EC0DF787-EDD6-4D24-A3DB-B1108270E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463" y="2894013"/>
                        <a:ext cx="6425738" cy="83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>
            <a:extLst>
              <a:ext uri="{FF2B5EF4-FFF2-40B4-BE49-F238E27FC236}">
                <a16:creationId xmlns:a16="http://schemas.microsoft.com/office/drawing/2014/main" id="{2F432F62-1CE4-4DC6-9ED0-B0C17E447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04987"/>
              </p:ext>
            </p:extLst>
          </p:nvPr>
        </p:nvGraphicFramePr>
        <p:xfrm>
          <a:off x="945252" y="4292600"/>
          <a:ext cx="7556192" cy="83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74" name="Equation" r:id="rId7" imgW="3225600" imgH="355320" progId="Equation.DSMT4">
                  <p:embed/>
                </p:oleObj>
              </mc:Choice>
              <mc:Fallback>
                <p:oleObj name="Equation" r:id="rId7" imgW="3225600" imgH="355320" progId="Equation.DSMT4">
                  <p:embed/>
                  <p:pic>
                    <p:nvPicPr>
                      <p:cNvPr id="24602" name="Object 26">
                        <a:extLst>
                          <a:ext uri="{FF2B5EF4-FFF2-40B4-BE49-F238E27FC236}">
                            <a16:creationId xmlns:a16="http://schemas.microsoft.com/office/drawing/2014/main" id="{2F432F62-1CE4-4DC6-9ED0-B0C17E447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52" y="4292600"/>
                        <a:ext cx="7556192" cy="83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>
            <a:extLst>
              <a:ext uri="{FF2B5EF4-FFF2-40B4-BE49-F238E27FC236}">
                <a16:creationId xmlns:a16="http://schemas.microsoft.com/office/drawing/2014/main" id="{9471EE64-564D-46CC-9F0C-769A0F0E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72075"/>
            <a:ext cx="829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三种方法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种形式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各有特点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具体计算时应根</a:t>
            </a:r>
            <a:endParaRPr lang="en-US" altLang="zh-CN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FCAD9058-2BDB-4DFD-8136-97F7B3B4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29288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据被积函数及积分域的特点灵活选择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1" grpId="0" build="p" autoUpdateAnimBg="0"/>
      <p:bldP spid="24583" grpId="0" build="p" autoUpdateAnimBg="0"/>
      <p:bldP spid="24603" grpId="0" build="p" autoUpdateAnimBg="0"/>
      <p:bldP spid="24604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4" name="Object 22">
            <a:extLst>
              <a:ext uri="{FF2B5EF4-FFF2-40B4-BE49-F238E27FC236}">
                <a16:creationId xmlns:a16="http://schemas.microsoft.com/office/drawing/2014/main" id="{3AC0DA09-EEA0-4FC5-9C4A-93263B6CF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326903"/>
              </p:ext>
            </p:extLst>
          </p:nvPr>
        </p:nvGraphicFramePr>
        <p:xfrm>
          <a:off x="3094986" y="1556214"/>
          <a:ext cx="1270925" cy="4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5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38934" name="Object 22">
                        <a:extLst>
                          <a:ext uri="{FF2B5EF4-FFF2-40B4-BE49-F238E27FC236}">
                            <a16:creationId xmlns:a16="http://schemas.microsoft.com/office/drawing/2014/main" id="{3AC0DA09-EEA0-4FC5-9C4A-93263B6CF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86" y="1556214"/>
                        <a:ext cx="1270925" cy="4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>
            <a:extLst>
              <a:ext uri="{FF2B5EF4-FFF2-40B4-BE49-F238E27FC236}">
                <a16:creationId xmlns:a16="http://schemas.microsoft.com/office/drawing/2014/main" id="{C9F7E4EC-4B14-436A-9CC3-64650CE46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225989"/>
              </p:ext>
            </p:extLst>
          </p:nvPr>
        </p:nvGraphicFramePr>
        <p:xfrm>
          <a:off x="2843213" y="2205038"/>
          <a:ext cx="1584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6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38937" name="Object 25">
                        <a:extLst>
                          <a:ext uri="{FF2B5EF4-FFF2-40B4-BE49-F238E27FC236}">
                            <a16:creationId xmlns:a16="http://schemas.microsoft.com/office/drawing/2014/main" id="{C9F7E4EC-4B14-436A-9CC3-64650CE46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5038"/>
                        <a:ext cx="1584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>
            <a:extLst>
              <a:ext uri="{FF2B5EF4-FFF2-40B4-BE49-F238E27FC236}">
                <a16:creationId xmlns:a16="http://schemas.microsoft.com/office/drawing/2014/main" id="{22FD0F0D-ADB0-4D61-A956-454689C65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63485"/>
              </p:ext>
            </p:extLst>
          </p:nvPr>
        </p:nvGraphicFramePr>
        <p:xfrm>
          <a:off x="2501850" y="2811307"/>
          <a:ext cx="2511592" cy="544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7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38938" name="Object 26">
                        <a:extLst>
                          <a:ext uri="{FF2B5EF4-FFF2-40B4-BE49-F238E27FC236}">
                            <a16:creationId xmlns:a16="http://schemas.microsoft.com/office/drawing/2014/main" id="{22FD0F0D-ADB0-4D61-A956-454689C65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850" y="2811307"/>
                        <a:ext cx="2511592" cy="544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021D26DC-0AC3-449B-9D3C-FE09F4808D9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908050"/>
            <a:ext cx="8237537" cy="2581275"/>
            <a:chOff x="283" y="729"/>
            <a:chExt cx="5189" cy="1626"/>
          </a:xfrm>
        </p:grpSpPr>
        <p:sp>
          <p:nvSpPr>
            <p:cNvPr id="20503" name="Text Box 20">
              <a:extLst>
                <a:ext uri="{FF2B5EF4-FFF2-40B4-BE49-F238E27FC236}">
                  <a16:creationId xmlns:a16="http://schemas.microsoft.com/office/drawing/2014/main" id="{174E9C16-E847-48ED-9A15-1368D2E92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29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坐标系           体积元素                    适用情况</a:t>
              </a:r>
            </a:p>
          </p:txBody>
        </p:sp>
        <p:sp>
          <p:nvSpPr>
            <p:cNvPr id="20504" name="Text Box 21">
              <a:extLst>
                <a:ext uri="{FF2B5EF4-FFF2-40B4-BE49-F238E27FC236}">
                  <a16:creationId xmlns:a16="http://schemas.microsoft.com/office/drawing/2014/main" id="{E330DB24-826E-4440-97DD-D61FA96FA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0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直角坐标系</a:t>
              </a:r>
            </a:p>
          </p:txBody>
        </p:sp>
        <p:sp>
          <p:nvSpPr>
            <p:cNvPr id="20505" name="Text Box 23">
              <a:extLst>
                <a:ext uri="{FF2B5EF4-FFF2-40B4-BE49-F238E27FC236}">
                  <a16:creationId xmlns:a16="http://schemas.microsoft.com/office/drawing/2014/main" id="{5D95BB7E-807C-4354-8229-F17545ABE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9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柱面坐标系</a:t>
              </a:r>
            </a:p>
          </p:txBody>
        </p:sp>
        <p:sp>
          <p:nvSpPr>
            <p:cNvPr id="20506" name="Text Box 24">
              <a:extLst>
                <a:ext uri="{FF2B5EF4-FFF2-40B4-BE49-F238E27FC236}">
                  <a16:creationId xmlns:a16="http://schemas.microsoft.com/office/drawing/2014/main" id="{730A7E8F-46E3-4D9C-B9D0-1D941622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2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球面坐标系</a:t>
              </a:r>
            </a:p>
          </p:txBody>
        </p:sp>
        <p:sp>
          <p:nvSpPr>
            <p:cNvPr id="20507" name="Line 19">
              <a:extLst>
                <a:ext uri="{FF2B5EF4-FFF2-40B4-BE49-F238E27FC236}">
                  <a16:creationId xmlns:a16="http://schemas.microsoft.com/office/drawing/2014/main" id="{C698D319-AC20-47B8-9EA0-274BCF512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056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35B6BE2B-16E5-48D5-9E0E-9FED10B79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68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9" name="Line 34">
              <a:extLst>
                <a:ext uri="{FF2B5EF4-FFF2-40B4-BE49-F238E27FC236}">
                  <a16:creationId xmlns:a16="http://schemas.microsoft.com/office/drawing/2014/main" id="{F90B86DC-DB05-4E65-BEF2-976BAC17F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" y="1488"/>
              <a:ext cx="2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0" name="Line 35">
              <a:extLst>
                <a:ext uri="{FF2B5EF4-FFF2-40B4-BE49-F238E27FC236}">
                  <a16:creationId xmlns:a16="http://schemas.microsoft.com/office/drawing/2014/main" id="{7D3468BA-9BE1-4A90-91EB-8FD0EEAED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" y="1872"/>
              <a:ext cx="2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1" name="Line 36">
              <a:extLst>
                <a:ext uri="{FF2B5EF4-FFF2-40B4-BE49-F238E27FC236}">
                  <a16:creationId xmlns:a16="http://schemas.microsoft.com/office/drawing/2014/main" id="{351A7090-8C0D-42DA-990C-218DCF2A8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768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949" name="Text Box 37">
            <a:extLst>
              <a:ext uri="{FF2B5EF4-FFF2-40B4-BE49-F238E27FC236}">
                <a16:creationId xmlns:a16="http://schemas.microsoft.com/office/drawing/2014/main" id="{98A9BAB7-14C5-47F5-A907-D4636E87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490202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852620CD-5EE5-4C07-872F-E6A7521D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三重积分也有类似二重积分的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换元积分公式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954" name="Object 42">
            <a:extLst>
              <a:ext uri="{FF2B5EF4-FFF2-40B4-BE49-F238E27FC236}">
                <a16:creationId xmlns:a16="http://schemas.microsoft.com/office/drawing/2014/main" id="{06A92424-E78E-4DFB-896E-185E5F433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26865"/>
              </p:ext>
            </p:extLst>
          </p:nvPr>
        </p:nvGraphicFramePr>
        <p:xfrm>
          <a:off x="3447905" y="5624931"/>
          <a:ext cx="2057690" cy="9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8" name="Equation" r:id="rId9" imgW="863280" imgH="419040" progId="Equation.DSMT4">
                  <p:embed/>
                </p:oleObj>
              </mc:Choice>
              <mc:Fallback>
                <p:oleObj name="Equation" r:id="rId9" imgW="863280" imgH="419040" progId="Equation.DSMT4">
                  <p:embed/>
                  <p:pic>
                    <p:nvPicPr>
                      <p:cNvPr id="38954" name="Object 42">
                        <a:extLst>
                          <a:ext uri="{FF2B5EF4-FFF2-40B4-BE49-F238E27FC236}">
                            <a16:creationId xmlns:a16="http://schemas.microsoft.com/office/drawing/2014/main" id="{06A92424-E78E-4DFB-896E-185E5F433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905" y="5624931"/>
                        <a:ext cx="2057690" cy="998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5" name="Text Box 43">
            <a:extLst>
              <a:ext uri="{FF2B5EF4-FFF2-40B4-BE49-F238E27FC236}">
                <a16:creationId xmlns:a16="http://schemas.microsoft.com/office/drawing/2014/main" id="{6D1C6B26-7725-442A-A53C-8C13D90A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对应雅可比行列式为</a:t>
            </a:r>
          </a:p>
        </p:txBody>
      </p:sp>
      <p:graphicFrame>
        <p:nvGraphicFramePr>
          <p:cNvPr id="38956" name="Object 44">
            <a:extLst>
              <a:ext uri="{FF2B5EF4-FFF2-40B4-BE49-F238E27FC236}">
                <a16:creationId xmlns:a16="http://schemas.microsoft.com/office/drawing/2014/main" id="{E7478EFB-ED55-499F-9D8D-D418E529B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000465"/>
              </p:ext>
            </p:extLst>
          </p:nvPr>
        </p:nvGraphicFramePr>
        <p:xfrm>
          <a:off x="601527" y="4622284"/>
          <a:ext cx="7652021" cy="75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9" name="Equation" r:id="rId11" imgW="3213000" imgH="317160" progId="Equation.DSMT4">
                  <p:embed/>
                </p:oleObj>
              </mc:Choice>
              <mc:Fallback>
                <p:oleObj name="Equation" r:id="rId11" imgW="3213000" imgH="317160" progId="Equation.DSMT4">
                  <p:embed/>
                  <p:pic>
                    <p:nvPicPr>
                      <p:cNvPr id="38956" name="Object 44">
                        <a:extLst>
                          <a:ext uri="{FF2B5EF4-FFF2-40B4-BE49-F238E27FC236}">
                            <a16:creationId xmlns:a16="http://schemas.microsoft.com/office/drawing/2014/main" id="{E7478EFB-ED55-499F-9D8D-D418E529B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27" y="4622284"/>
                        <a:ext cx="7652021" cy="756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9" name="Text Box 47">
            <a:extLst>
              <a:ext uri="{FF2B5EF4-FFF2-40B4-BE49-F238E27FC236}">
                <a16:creationId xmlns:a16="http://schemas.microsoft.com/office/drawing/2014/main" id="{52E35285-A6AA-46CC-9DFD-7CC74ECC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412875"/>
            <a:ext cx="345598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积分区域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多由坐标面围成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; 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被积函数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形式简洁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或变量可分离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B276143F-9934-481D-9656-6614BFCB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坐标系的选择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9" grpId="0" build="p" autoUpdateAnimBg="0"/>
      <p:bldP spid="38950" grpId="0" build="p" autoUpdateAnimBg="0"/>
      <p:bldP spid="38955" grpId="0" build="p" autoUpdateAnimBg="0"/>
      <p:bldP spid="38959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70FC44FE-9DDE-45F1-B7B4-00B8AC92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286" y="509589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7848265A-CC1D-4279-BE12-99CA0EF6E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39629"/>
              </p:ext>
            </p:extLst>
          </p:nvPr>
        </p:nvGraphicFramePr>
        <p:xfrm>
          <a:off x="1695555" y="1740318"/>
          <a:ext cx="2650915" cy="47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3" name="Equation" r:id="rId3" imgW="1130040" imgH="203040" progId="Equation.DSMT4">
                  <p:embed/>
                </p:oleObj>
              </mc:Choice>
              <mc:Fallback>
                <p:oleObj name="Equation" r:id="rId3" imgW="1130040" imgH="20304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7848265A-CC1D-4279-BE12-99CA0EF6E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55" y="1740318"/>
                        <a:ext cx="2650915" cy="476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832B8D87-80DB-4648-B47F-B72055DD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7625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用三次积分表示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endParaRPr lang="en-US" altLang="zh-CN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39DA1B91-99DC-4AC9-9B67-871DD6B34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2881"/>
              </p:ext>
            </p:extLst>
          </p:nvPr>
        </p:nvGraphicFramePr>
        <p:xfrm>
          <a:off x="2483768" y="1157519"/>
          <a:ext cx="6016684" cy="47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4" name="Equation" r:id="rId5" imgW="2565360" imgH="203040" progId="Equation.DSMT4">
                  <p:embed/>
                </p:oleObj>
              </mc:Choice>
              <mc:Fallback>
                <p:oleObj name="Equation" r:id="rId5" imgW="2565360" imgH="203040" progId="Equation.DSMT4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39DA1B91-99DC-4AC9-9B67-871DD6B34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57519"/>
                        <a:ext cx="6016684" cy="476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5CAECCF1-E6D6-4FF6-871A-9F3E19172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097366"/>
              </p:ext>
            </p:extLst>
          </p:nvPr>
        </p:nvGraphicFramePr>
        <p:xfrm>
          <a:off x="2239732" y="474230"/>
          <a:ext cx="3097698" cy="74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5" name="Equation" r:id="rId7" imgW="1320480" imgH="317160" progId="Equation.DSMT4">
                  <p:embed/>
                </p:oleObj>
              </mc:Choice>
              <mc:Fallback>
                <p:oleObj name="Equation" r:id="rId7" imgW="1320480" imgH="317160" progId="Equation.DSMT4">
                  <p:embed/>
                  <p:pic>
                    <p:nvPicPr>
                      <p:cNvPr id="49161" name="Object 9">
                        <a:extLst>
                          <a:ext uri="{FF2B5EF4-FFF2-40B4-BE49-F238E27FC236}">
                            <a16:creationId xmlns:a16="http://schemas.microsoft.com/office/drawing/2014/main" id="{5CAECCF1-E6D6-4FF6-871A-9F3E19172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732" y="474230"/>
                        <a:ext cx="3097698" cy="744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>
            <a:extLst>
              <a:ext uri="{FF2B5EF4-FFF2-40B4-BE49-F238E27FC236}">
                <a16:creationId xmlns:a16="http://schemas.microsoft.com/office/drawing/2014/main" id="{2D72CA7C-E383-4389-A62B-D552AE49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495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8F17DD3E-FD60-461D-B5B6-E67A6C5FB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55863"/>
              </p:ext>
            </p:extLst>
          </p:nvPr>
        </p:nvGraphicFramePr>
        <p:xfrm>
          <a:off x="1450412" y="2892009"/>
          <a:ext cx="4676337" cy="86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6" name="Equation" r:id="rId9" imgW="1993680" imgH="368280" progId="Equation.DSMT4">
                  <p:embed/>
                </p:oleObj>
              </mc:Choice>
              <mc:Fallback>
                <p:oleObj name="Equation" r:id="rId9" imgW="1993680" imgH="368280" progId="Equation.DSMT4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id="{8F17DD3E-FD60-461D-B5B6-E67A6C5FB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12" y="2892009"/>
                        <a:ext cx="4676337" cy="86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Text Box 31">
            <a:extLst>
              <a:ext uri="{FF2B5EF4-FFF2-40B4-BE49-F238E27FC236}">
                <a16:creationId xmlns:a16="http://schemas.microsoft.com/office/drawing/2014/main" id="{D06DF45F-4DBB-47E1-BBD4-D0B33ED30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由六个平面</a:t>
            </a:r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9A58BFB9-AE5B-4D36-B695-5EC211A15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00213"/>
            <a:ext cx="182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9186" name="Object 34">
            <a:extLst>
              <a:ext uri="{FF2B5EF4-FFF2-40B4-BE49-F238E27FC236}">
                <a16:creationId xmlns:a16="http://schemas.microsoft.com/office/drawing/2014/main" id="{BE4E4F7D-F32C-4489-8F0F-317EF219A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23318"/>
              </p:ext>
            </p:extLst>
          </p:nvPr>
        </p:nvGraphicFramePr>
        <p:xfrm>
          <a:off x="1740582" y="2393927"/>
          <a:ext cx="5242258" cy="53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7" name="Equation" r:id="rId11" imgW="2234880" imgH="228600" progId="Equation.DSMT4">
                  <p:embed/>
                </p:oleObj>
              </mc:Choice>
              <mc:Fallback>
                <p:oleObj name="Equation" r:id="rId11" imgW="2234880" imgH="228600" progId="Equation.DSMT4">
                  <p:embed/>
                  <p:pic>
                    <p:nvPicPr>
                      <p:cNvPr id="49186" name="Object 34">
                        <a:extLst>
                          <a:ext uri="{FF2B5EF4-FFF2-40B4-BE49-F238E27FC236}">
                            <a16:creationId xmlns:a16="http://schemas.microsoft.com/office/drawing/2014/main" id="{BE4E4F7D-F32C-4489-8F0F-317EF219A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582" y="2393927"/>
                        <a:ext cx="5242258" cy="53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Rectangle 2">
            <a:extLst>
              <a:ext uri="{FF2B5EF4-FFF2-40B4-BE49-F238E27FC236}">
                <a16:creationId xmlns:a16="http://schemas.microsoft.com/office/drawing/2014/main" id="{AB84D318-9917-4DA8-BB43-F1EA2A54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3375"/>
            <a:ext cx="122555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  <a:endParaRPr lang="zh-CN" altLang="en-US" sz="3200" dirty="0">
              <a:solidFill>
                <a:schemeClr val="accent1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7" name="Rectangle 2">
            <a:extLst>
              <a:ext uri="{FF2B5EF4-FFF2-40B4-BE49-F238E27FC236}">
                <a16:creationId xmlns:a16="http://schemas.microsoft.com/office/drawing/2014/main" id="{AFFFE60C-0630-4350-8DF3-5867D365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b="1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38" name="Object 0">
            <a:extLst>
              <a:ext uri="{FF2B5EF4-FFF2-40B4-BE49-F238E27FC236}">
                <a16:creationId xmlns:a16="http://schemas.microsoft.com/office/drawing/2014/main" id="{06E1A34C-6E61-47B4-B495-376A13C0D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94411"/>
              </p:ext>
            </p:extLst>
          </p:nvPr>
        </p:nvGraphicFramePr>
        <p:xfrm>
          <a:off x="1450412" y="3987542"/>
          <a:ext cx="2829628" cy="53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8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21538" name="Object 0">
                        <a:extLst>
                          <a:ext uri="{FF2B5EF4-FFF2-40B4-BE49-F238E27FC236}">
                            <a16:creationId xmlns:a16="http://schemas.microsoft.com/office/drawing/2014/main" id="{06E1A34C-6E61-47B4-B495-376A13C0D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12" y="3987542"/>
                        <a:ext cx="2829628" cy="53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Text Box 4">
            <a:extLst>
              <a:ext uri="{FF2B5EF4-FFF2-40B4-BE49-F238E27FC236}">
                <a16:creationId xmlns:a16="http://schemas.microsoft.com/office/drawing/2014/main" id="{60B5487D-7AA0-4F7D-AF70-7C72DB90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0052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12641" name="Object 1">
            <a:extLst>
              <a:ext uri="{FF2B5EF4-FFF2-40B4-BE49-F238E27FC236}">
                <a16:creationId xmlns:a16="http://schemas.microsoft.com/office/drawing/2014/main" id="{8018799A-F126-4891-B6CA-90141E769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59628"/>
              </p:ext>
            </p:extLst>
          </p:nvPr>
        </p:nvGraphicFramePr>
        <p:xfrm>
          <a:off x="1790363" y="4516276"/>
          <a:ext cx="4080623" cy="104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89" name="Equation" r:id="rId15" imgW="1739880" imgH="444240" progId="Equation.DSMT4">
                  <p:embed/>
                </p:oleObj>
              </mc:Choice>
              <mc:Fallback>
                <p:oleObj name="Equation" r:id="rId15" imgW="1739880" imgH="444240" progId="Equation.DSMT4">
                  <p:embed/>
                  <p:pic>
                    <p:nvPicPr>
                      <p:cNvPr id="112641" name="Object 1">
                        <a:extLst>
                          <a:ext uri="{FF2B5EF4-FFF2-40B4-BE49-F238E27FC236}">
                            <a16:creationId xmlns:a16="http://schemas.microsoft.com/office/drawing/2014/main" id="{8018799A-F126-4891-B6CA-90141E769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363" y="4516276"/>
                        <a:ext cx="4080623" cy="1042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>
            <a:extLst>
              <a:ext uri="{FF2B5EF4-FFF2-40B4-BE49-F238E27FC236}">
                <a16:creationId xmlns:a16="http://schemas.microsoft.com/office/drawing/2014/main" id="{672CBA40-E338-472D-BA88-8E780966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89588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利用对称性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1542" name="Object 0">
            <a:extLst>
              <a:ext uri="{FF2B5EF4-FFF2-40B4-BE49-F238E27FC236}">
                <a16:creationId xmlns:a16="http://schemas.microsoft.com/office/drawing/2014/main" id="{3927F009-6631-42D8-9E24-9E675EEB4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94725"/>
              </p:ext>
            </p:extLst>
          </p:nvPr>
        </p:nvGraphicFramePr>
        <p:xfrm>
          <a:off x="3467146" y="5588271"/>
          <a:ext cx="27892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0" name="Equation" r:id="rId17" imgW="1155600" imgH="215640" progId="Equation.DSMT4">
                  <p:embed/>
                </p:oleObj>
              </mc:Choice>
              <mc:Fallback>
                <p:oleObj name="Equation" r:id="rId17" imgW="1155600" imgH="215640" progId="Equation.DSMT4">
                  <p:embed/>
                  <p:pic>
                    <p:nvPicPr>
                      <p:cNvPr id="21542" name="Object 0">
                        <a:extLst>
                          <a:ext uri="{FF2B5EF4-FFF2-40B4-BE49-F238E27FC236}">
                            <a16:creationId xmlns:a16="http://schemas.microsoft.com/office/drawing/2014/main" id="{3927F009-6631-42D8-9E24-9E675EEB4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46" y="5588271"/>
                        <a:ext cx="27892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3" name="Group 39">
            <a:extLst>
              <a:ext uri="{FF2B5EF4-FFF2-40B4-BE49-F238E27FC236}">
                <a16:creationId xmlns:a16="http://schemas.microsoft.com/office/drawing/2014/main" id="{82836DF6-2D28-4247-90F9-ED85CFCA047C}"/>
              </a:ext>
            </a:extLst>
          </p:cNvPr>
          <p:cNvGrpSpPr>
            <a:grpSpLocks/>
          </p:cNvGrpSpPr>
          <p:nvPr/>
        </p:nvGrpSpPr>
        <p:grpSpPr bwMode="auto">
          <a:xfrm>
            <a:off x="2483738" y="3957837"/>
            <a:ext cx="5362575" cy="998504"/>
            <a:chOff x="-126" y="2396"/>
            <a:chExt cx="3378" cy="1036"/>
          </a:xfrm>
        </p:grpSpPr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111E8654-1DB3-496A-B96A-F89DAF618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" y="3144"/>
              <a:ext cx="240" cy="288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6" name="Line 20">
              <a:extLst>
                <a:ext uri="{FF2B5EF4-FFF2-40B4-BE49-F238E27FC236}">
                  <a16:creationId xmlns:a16="http://schemas.microsoft.com/office/drawing/2014/main" id="{F3447F7D-56E7-4391-86FD-E0030089B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" y="2686"/>
              <a:ext cx="2136" cy="55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5CCC6662-C358-40CE-8E6F-4FE2B0F94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2396"/>
              <a:ext cx="980" cy="54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奇函数</a:t>
              </a:r>
            </a:p>
          </p:txBody>
        </p:sp>
      </p:grpSp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DA3A23B6-BBB5-4023-88CD-AC2C02E84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71000"/>
              </p:ext>
            </p:extLst>
          </p:nvPr>
        </p:nvGraphicFramePr>
        <p:xfrm>
          <a:off x="5870986" y="4806126"/>
          <a:ext cx="628077" cy="46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1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112643" name="Object 3">
                        <a:extLst>
                          <a:ext uri="{FF2B5EF4-FFF2-40B4-BE49-F238E27FC236}">
                            <a16:creationId xmlns:a16="http://schemas.microsoft.com/office/drawing/2014/main" id="{DA3A23B6-BBB5-4023-88CD-AC2C02E84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986" y="4806126"/>
                        <a:ext cx="628077" cy="462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utoUpdateAnimBg="0"/>
      <p:bldP spid="21537" grpId="0"/>
      <p:bldP spid="21539" grpId="0"/>
      <p:bldP spid="501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0" name="Rectangle 18">
            <a:extLst>
              <a:ext uri="{FF2B5EF4-FFF2-40B4-BE49-F238E27FC236}">
                <a16:creationId xmlns:a16="http://schemas.microsoft.com/office/drawing/2014/main" id="{E5CB9ED2-0FBB-450E-8EE0-C2C9CECC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82675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19">
            <a:extLst>
              <a:ext uri="{FF2B5EF4-FFF2-40B4-BE49-F238E27FC236}">
                <a16:creationId xmlns:a16="http://schemas.microsoft.com/office/drawing/2014/main" id="{C3F222A2-4446-4FAF-BCC3-099EB52DA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8256"/>
              </p:ext>
            </p:extLst>
          </p:nvPr>
        </p:nvGraphicFramePr>
        <p:xfrm>
          <a:off x="1486382" y="392113"/>
          <a:ext cx="63119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98" name="Equation" r:id="rId3" imgW="2717640" imgH="279360" progId="Equation.DSMT4">
                  <p:embed/>
                </p:oleObj>
              </mc:Choice>
              <mc:Fallback>
                <p:oleObj name="Equation" r:id="rId3" imgW="2717640" imgH="279360" progId="Equation.DSMT4">
                  <p:embed/>
                  <p:pic>
                    <p:nvPicPr>
                      <p:cNvPr id="23554" name="Object 19">
                        <a:extLst>
                          <a:ext uri="{FF2B5EF4-FFF2-40B4-BE49-F238E27FC236}">
                            <a16:creationId xmlns:a16="http://schemas.microsoft.com/office/drawing/2014/main" id="{C3F222A2-4446-4FAF-BCC3-099EB52DA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382" y="392113"/>
                        <a:ext cx="63119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Text Box 22">
            <a:extLst>
              <a:ext uri="{FF2B5EF4-FFF2-40B4-BE49-F238E27FC236}">
                <a16:creationId xmlns:a16="http://schemas.microsoft.com/office/drawing/2014/main" id="{5FD4E426-1809-40D2-BA51-5FE22EC0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2087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求 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90135" name="Object 23">
            <a:extLst>
              <a:ext uri="{FF2B5EF4-FFF2-40B4-BE49-F238E27FC236}">
                <a16:creationId xmlns:a16="http://schemas.microsoft.com/office/drawing/2014/main" id="{3B247AB6-D8AB-488E-8E27-FB7B17BDF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812497"/>
              </p:ext>
            </p:extLst>
          </p:nvPr>
        </p:nvGraphicFramePr>
        <p:xfrm>
          <a:off x="1403350" y="1052513"/>
          <a:ext cx="60483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99" name="Equation" r:id="rId5" imgW="2501640" imgH="342720" progId="Equation.DSMT4">
                  <p:embed/>
                </p:oleObj>
              </mc:Choice>
              <mc:Fallback>
                <p:oleObj name="Equation" r:id="rId5" imgW="2501640" imgH="342720" progId="Equation.DSMT4">
                  <p:embed/>
                  <p:pic>
                    <p:nvPicPr>
                      <p:cNvPr id="90135" name="Object 23">
                        <a:extLst>
                          <a:ext uri="{FF2B5EF4-FFF2-40B4-BE49-F238E27FC236}">
                            <a16:creationId xmlns:a16="http://schemas.microsoft.com/office/drawing/2014/main" id="{3B247AB6-D8AB-488E-8E27-FB7B17BDF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60483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6" name="Text Box 24">
            <a:extLst>
              <a:ext uri="{FF2B5EF4-FFF2-40B4-BE49-F238E27FC236}">
                <a16:creationId xmlns:a16="http://schemas.microsoft.com/office/drawing/2014/main" id="{118B0E29-E3B5-479B-B06F-55561DEA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23">
            <a:extLst>
              <a:ext uri="{FF2B5EF4-FFF2-40B4-BE49-F238E27FC236}">
                <a16:creationId xmlns:a16="http://schemas.microsoft.com/office/drawing/2014/main" id="{D78DBB4E-500E-4955-9D53-3D01BFB58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00867"/>
              </p:ext>
            </p:extLst>
          </p:nvPr>
        </p:nvGraphicFramePr>
        <p:xfrm>
          <a:off x="1416050" y="2205038"/>
          <a:ext cx="3746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0" name="Equation" r:id="rId7" imgW="1549080" imgH="317160" progId="Equation.DSMT4">
                  <p:embed/>
                </p:oleObj>
              </mc:Choice>
              <mc:Fallback>
                <p:oleObj name="Equation" r:id="rId7" imgW="1549080" imgH="317160" progId="Equation.DSMT4">
                  <p:embed/>
                  <p:pic>
                    <p:nvPicPr>
                      <p:cNvPr id="2" name="Object 23">
                        <a:extLst>
                          <a:ext uri="{FF2B5EF4-FFF2-40B4-BE49-F238E27FC236}">
                            <a16:creationId xmlns:a16="http://schemas.microsoft.com/office/drawing/2014/main" id="{D78DBB4E-500E-4955-9D53-3D01BFB58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05038"/>
                        <a:ext cx="37465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>
            <a:extLst>
              <a:ext uri="{FF2B5EF4-FFF2-40B4-BE49-F238E27FC236}">
                <a16:creationId xmlns:a16="http://schemas.microsoft.com/office/drawing/2014/main" id="{013257C1-92E7-4A40-A784-EF92DA1C9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463686"/>
              </p:ext>
            </p:extLst>
          </p:nvPr>
        </p:nvGraphicFramePr>
        <p:xfrm>
          <a:off x="2195513" y="2852738"/>
          <a:ext cx="389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1" name="Equation" r:id="rId9" imgW="1612800" imgH="279360" progId="Equation.DSMT4">
                  <p:embed/>
                </p:oleObj>
              </mc:Choice>
              <mc:Fallback>
                <p:oleObj name="Equation" r:id="rId9" imgW="1612800" imgH="279360" progId="Equation.DSMT4">
                  <p:embed/>
                  <p:pic>
                    <p:nvPicPr>
                      <p:cNvPr id="3" name="Object 23">
                        <a:extLst>
                          <a:ext uri="{FF2B5EF4-FFF2-40B4-BE49-F238E27FC236}">
                            <a16:creationId xmlns:a16="http://schemas.microsoft.com/office/drawing/2014/main" id="{013257C1-92E7-4A40-A784-EF92DA1C9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389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>
            <a:extLst>
              <a:ext uri="{FF2B5EF4-FFF2-40B4-BE49-F238E27FC236}">
                <a16:creationId xmlns:a16="http://schemas.microsoft.com/office/drawing/2014/main" id="{6FA5582F-A9C6-48BF-9CE3-79E0B4101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67167"/>
              </p:ext>
            </p:extLst>
          </p:nvPr>
        </p:nvGraphicFramePr>
        <p:xfrm>
          <a:off x="1316038" y="3644900"/>
          <a:ext cx="40528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2" name="Equation" r:id="rId11" imgW="1676160" imgH="317160" progId="Equation.DSMT4">
                  <p:embed/>
                </p:oleObj>
              </mc:Choice>
              <mc:Fallback>
                <p:oleObj name="Equation" r:id="rId11" imgW="1676160" imgH="317160" progId="Equation.DSMT4">
                  <p:embed/>
                  <p:pic>
                    <p:nvPicPr>
                      <p:cNvPr id="4" name="Object 23">
                        <a:extLst>
                          <a:ext uri="{FF2B5EF4-FFF2-40B4-BE49-F238E27FC236}">
                            <a16:creationId xmlns:a16="http://schemas.microsoft.com/office/drawing/2014/main" id="{6FA5582F-A9C6-48BF-9CE3-79E0B4101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644900"/>
                        <a:ext cx="40528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4">
            <a:extLst>
              <a:ext uri="{FF2B5EF4-FFF2-40B4-BE49-F238E27FC236}">
                <a16:creationId xmlns:a16="http://schemas.microsoft.com/office/drawing/2014/main" id="{9FCDA88B-DFA0-450C-A911-062EFA3B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endParaRPr lang="en-US" altLang="zh-CN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718083A0-E9AB-480D-A38E-6348A0C28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12303"/>
              </p:ext>
            </p:extLst>
          </p:nvPr>
        </p:nvGraphicFramePr>
        <p:xfrm>
          <a:off x="841375" y="4365625"/>
          <a:ext cx="55562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3" name="Equation" r:id="rId13" imgW="2298600" imgH="444240" progId="Equation.DSMT4">
                  <p:embed/>
                </p:oleObj>
              </mc:Choice>
              <mc:Fallback>
                <p:oleObj name="Equation" r:id="rId13" imgW="2298600" imgH="444240" progId="Equation.DSMT4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718083A0-E9AB-480D-A38E-6348A0C28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365625"/>
                        <a:ext cx="555625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EF7253AA-6D8C-4536-9F7B-328547B1A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506936"/>
              </p:ext>
            </p:extLst>
          </p:nvPr>
        </p:nvGraphicFramePr>
        <p:xfrm>
          <a:off x="841375" y="5289575"/>
          <a:ext cx="57102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4" name="Equation" r:id="rId15" imgW="2361960" imgH="393480" progId="Equation.DSMT4">
                  <p:embed/>
                </p:oleObj>
              </mc:Choice>
              <mc:Fallback>
                <p:oleObj name="Equation" r:id="rId15" imgW="2361960" imgH="393480" progId="Equation.DSMT4">
                  <p:embed/>
                  <p:pic>
                    <p:nvPicPr>
                      <p:cNvPr id="7" name="Object 23">
                        <a:extLst>
                          <a:ext uri="{FF2B5EF4-FFF2-40B4-BE49-F238E27FC236}">
                            <a16:creationId xmlns:a16="http://schemas.microsoft.com/office/drawing/2014/main" id="{EF7253AA-6D8C-4536-9F7B-328547B1A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289575"/>
                        <a:ext cx="57102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2" name="Line 30">
            <a:extLst>
              <a:ext uri="{FF2B5EF4-FFF2-40B4-BE49-F238E27FC236}">
                <a16:creationId xmlns:a16="http://schemas.microsoft.com/office/drawing/2014/main" id="{10B94C11-814F-4A42-9457-9DAB47A35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032" y="6327917"/>
            <a:ext cx="1969641" cy="10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C5E13D73-2A89-43B0-90CB-9D6D8F35D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114579"/>
              </p:ext>
            </p:extLst>
          </p:nvPr>
        </p:nvGraphicFramePr>
        <p:xfrm>
          <a:off x="6948264" y="5827247"/>
          <a:ext cx="15335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5" name="Equation" r:id="rId17" imgW="634680" imgH="393480" progId="Equation.DSMT4">
                  <p:embed/>
                </p:oleObj>
              </mc:Choice>
              <mc:Fallback>
                <p:oleObj name="Equation" r:id="rId17" imgW="634680" imgH="393480" progId="Equation.DSMT4">
                  <p:embed/>
                  <p:pic>
                    <p:nvPicPr>
                      <p:cNvPr id="8" name="Object 23">
                        <a:extLst>
                          <a:ext uri="{FF2B5EF4-FFF2-40B4-BE49-F238E27FC236}">
                            <a16:creationId xmlns:a16="http://schemas.microsoft.com/office/drawing/2014/main" id="{C5E13D73-2A89-43B0-90CB-9D6D8F35D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827247"/>
                        <a:ext cx="15335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6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1026">
            <a:extLst>
              <a:ext uri="{FF2B5EF4-FFF2-40B4-BE49-F238E27FC236}">
                <a16:creationId xmlns:a16="http://schemas.microsoft.com/office/drawing/2014/main" id="{311FFE39-C40B-4B09-9F9B-991BDCC6C5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098" y="328826"/>
            <a:ext cx="1905000" cy="5334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1031">
            <a:extLst>
              <a:ext uri="{FF2B5EF4-FFF2-40B4-BE49-F238E27FC236}">
                <a16:creationId xmlns:a16="http://schemas.microsoft.com/office/drawing/2014/main" id="{42C61B37-DE77-4510-9D9E-627FFE4A8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929"/>
              </p:ext>
            </p:extLst>
          </p:nvPr>
        </p:nvGraphicFramePr>
        <p:xfrm>
          <a:off x="2051720" y="342525"/>
          <a:ext cx="360675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9" name="Equation" r:id="rId3" imgW="1485720" imgH="203040" progId="Equation.DSMT4">
                  <p:embed/>
                </p:oleObj>
              </mc:Choice>
              <mc:Fallback>
                <p:oleObj name="Equation" r:id="rId3" imgW="1485720" imgH="203040" progId="Equation.DSMT4">
                  <p:embed/>
                  <p:pic>
                    <p:nvPicPr>
                      <p:cNvPr id="3074" name="Object 1031">
                        <a:extLst>
                          <a:ext uri="{FF2B5EF4-FFF2-40B4-BE49-F238E27FC236}">
                            <a16:creationId xmlns:a16="http://schemas.microsoft.com/office/drawing/2014/main" id="{42C61B37-DE77-4510-9D9E-627FFE4A8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525"/>
                        <a:ext cx="360675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032">
            <a:extLst>
              <a:ext uri="{FF2B5EF4-FFF2-40B4-BE49-F238E27FC236}">
                <a16:creationId xmlns:a16="http://schemas.microsoft.com/office/drawing/2014/main" id="{7AD50E8F-7D8C-4BEC-A80A-87B7944E7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18418"/>
              </p:ext>
            </p:extLst>
          </p:nvPr>
        </p:nvGraphicFramePr>
        <p:xfrm>
          <a:off x="1891303" y="1771649"/>
          <a:ext cx="331839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0" name="Equation" r:id="rId5" imgW="1409400" imgH="431640" progId="Equation.DSMT4">
                  <p:embed/>
                </p:oleObj>
              </mc:Choice>
              <mc:Fallback>
                <p:oleObj name="Equation" r:id="rId5" imgW="1409400" imgH="431640" progId="Equation.DSMT4">
                  <p:embed/>
                  <p:pic>
                    <p:nvPicPr>
                      <p:cNvPr id="45064" name="Object 1032">
                        <a:extLst>
                          <a:ext uri="{FF2B5EF4-FFF2-40B4-BE49-F238E27FC236}">
                            <a16:creationId xmlns:a16="http://schemas.microsoft.com/office/drawing/2014/main" id="{7AD50E8F-7D8C-4BEC-A80A-87B7944E7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03" y="1771649"/>
                        <a:ext cx="331839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8C3CA8D9-6492-49CA-AD58-82C541258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13372"/>
              </p:ext>
            </p:extLst>
          </p:nvPr>
        </p:nvGraphicFramePr>
        <p:xfrm>
          <a:off x="4017022" y="2868670"/>
          <a:ext cx="1510209" cy="50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1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8C3CA8D9-6492-49CA-AD58-82C541258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022" y="2868670"/>
                        <a:ext cx="1510209" cy="50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039">
            <a:extLst>
              <a:ext uri="{FF2B5EF4-FFF2-40B4-BE49-F238E27FC236}">
                <a16:creationId xmlns:a16="http://schemas.microsoft.com/office/drawing/2014/main" id="{1BB5861A-6B19-472B-847A-A4DD7A502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67309"/>
              </p:ext>
            </p:extLst>
          </p:nvPr>
        </p:nvGraphicFramePr>
        <p:xfrm>
          <a:off x="5928221" y="1958083"/>
          <a:ext cx="2292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2" name="Equation" r:id="rId9" imgW="977760" imgH="368280" progId="Equation.DSMT4">
                  <p:embed/>
                </p:oleObj>
              </mc:Choice>
              <mc:Fallback>
                <p:oleObj name="Equation" r:id="rId9" imgW="977760" imgH="368280" progId="Equation.DSMT4">
                  <p:embed/>
                  <p:pic>
                    <p:nvPicPr>
                      <p:cNvPr id="45071" name="Object 1039">
                        <a:extLst>
                          <a:ext uri="{FF2B5EF4-FFF2-40B4-BE49-F238E27FC236}">
                            <a16:creationId xmlns:a16="http://schemas.microsoft.com/office/drawing/2014/main" id="{1BB5861A-6B19-472B-847A-A4DD7A502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221" y="1958083"/>
                        <a:ext cx="2292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041">
            <a:extLst>
              <a:ext uri="{FF2B5EF4-FFF2-40B4-BE49-F238E27FC236}">
                <a16:creationId xmlns:a16="http://schemas.microsoft.com/office/drawing/2014/main" id="{163782E4-A94E-4C49-B61E-644FD948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" y="3429000"/>
            <a:ext cx="6336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体积元素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在直角坐标系下常写作 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074" name="Object 1042">
            <a:extLst>
              <a:ext uri="{FF2B5EF4-FFF2-40B4-BE49-F238E27FC236}">
                <a16:creationId xmlns:a16="http://schemas.microsoft.com/office/drawing/2014/main" id="{A99BC49F-13F0-4DD8-A934-89B52ED7C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8615"/>
              </p:ext>
            </p:extLst>
          </p:nvPr>
        </p:nvGraphicFramePr>
        <p:xfrm>
          <a:off x="310759" y="3428856"/>
          <a:ext cx="519226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3" name="Equation" r:id="rId11" imgW="203040" imgH="203040" progId="Equation.DSMT4">
                  <p:embed/>
                </p:oleObj>
              </mc:Choice>
              <mc:Fallback>
                <p:oleObj name="Equation" r:id="rId11" imgW="203040" imgH="203040" progId="Equation.DSMT4">
                  <p:embed/>
                  <p:pic>
                    <p:nvPicPr>
                      <p:cNvPr id="45074" name="Object 1042">
                        <a:extLst>
                          <a:ext uri="{FF2B5EF4-FFF2-40B4-BE49-F238E27FC236}">
                            <a16:creationId xmlns:a16="http://schemas.microsoft.com/office/drawing/2014/main" id="{A99BC49F-13F0-4DD8-A934-89B52ED7C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59" y="3428856"/>
                        <a:ext cx="519226" cy="52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043">
            <a:extLst>
              <a:ext uri="{FF2B5EF4-FFF2-40B4-BE49-F238E27FC236}">
                <a16:creationId xmlns:a16="http://schemas.microsoft.com/office/drawing/2014/main" id="{AB031108-AA83-4DDD-90CF-5927095A4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28531"/>
              </p:ext>
            </p:extLst>
          </p:nvPr>
        </p:nvGraphicFramePr>
        <p:xfrm>
          <a:off x="6707900" y="3468033"/>
          <a:ext cx="132749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4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45075" name="Object 1043">
                        <a:extLst>
                          <a:ext uri="{FF2B5EF4-FFF2-40B4-BE49-F238E27FC236}">
                            <a16:creationId xmlns:a16="http://schemas.microsoft.com/office/drawing/2014/main" id="{AB031108-AA83-4DDD-90CF-5927095A4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900" y="3468033"/>
                        <a:ext cx="132749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7" name="Text Box 1065">
            <a:extLst>
              <a:ext uri="{FF2B5EF4-FFF2-40B4-BE49-F238E27FC236}">
                <a16:creationId xmlns:a16="http://schemas.microsoft.com/office/drawing/2014/main" id="{23FF3580-A23B-4CAB-A651-FC379E00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992" y="316126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若对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作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任意分割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5098" name="Text Box 1066">
            <a:extLst>
              <a:ext uri="{FF2B5EF4-FFF2-40B4-BE49-F238E27FC236}">
                <a16:creationId xmlns:a16="http://schemas.microsoft.com/office/drawing/2014/main" id="{01D7583D-FABB-4384-AE8B-5100A89C0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436" y="8826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任意取点</a:t>
            </a:r>
            <a:endParaRPr lang="zh-CN" altLang="en-US" dirty="0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99" name="Text Box 1067">
            <a:extLst>
              <a:ext uri="{FF2B5EF4-FFF2-40B4-BE49-F238E27FC236}">
                <a16:creationId xmlns:a16="http://schemas.microsoft.com/office/drawing/2014/main" id="{FB5B40BB-0504-4F60-B559-42551F2D2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14" y="2840411"/>
            <a:ext cx="4128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则称此极限为函数</a:t>
            </a:r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100" name="Text Box 1068">
            <a:extLst>
              <a:ext uri="{FF2B5EF4-FFF2-40B4-BE49-F238E27FC236}">
                <a16:creationId xmlns:a16="http://schemas.microsoft.com/office/drawing/2014/main" id="{F007700E-756F-400E-94DC-531AD49F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8749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上的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三重积分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5106" name="Text Box 1074">
            <a:extLst>
              <a:ext uri="{FF2B5EF4-FFF2-40B4-BE49-F238E27FC236}">
                <a16:creationId xmlns:a16="http://schemas.microsoft.com/office/drawing/2014/main" id="{623EEDE4-C382-4C69-A9C6-5DEBA82EC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76700"/>
            <a:ext cx="753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5109" name="Object 1077">
            <a:extLst>
              <a:ext uri="{FF2B5EF4-FFF2-40B4-BE49-F238E27FC236}">
                <a16:creationId xmlns:a16="http://schemas.microsoft.com/office/drawing/2014/main" id="{E05234DD-1D0A-4521-9B8F-60593032B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81743"/>
              </p:ext>
            </p:extLst>
          </p:nvPr>
        </p:nvGraphicFramePr>
        <p:xfrm>
          <a:off x="367456" y="877907"/>
          <a:ext cx="2977684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5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45109" name="Object 1077">
                        <a:extLst>
                          <a:ext uri="{FF2B5EF4-FFF2-40B4-BE49-F238E27FC236}">
                            <a16:creationId xmlns:a16="http://schemas.microsoft.com/office/drawing/2014/main" id="{E05234DD-1D0A-4521-9B8F-60593032B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56" y="877907"/>
                        <a:ext cx="2977684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0" name="Object 1078">
            <a:extLst>
              <a:ext uri="{FF2B5EF4-FFF2-40B4-BE49-F238E27FC236}">
                <a16:creationId xmlns:a16="http://schemas.microsoft.com/office/drawing/2014/main" id="{90F13DD5-0E16-4B42-BFCC-0973E0379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18773"/>
              </p:ext>
            </p:extLst>
          </p:nvPr>
        </p:nvGraphicFramePr>
        <p:xfrm>
          <a:off x="4891452" y="873127"/>
          <a:ext cx="2480197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6" name="Equation" r:id="rId17" imgW="1091880" imgH="228600" progId="Equation.DSMT4">
                  <p:embed/>
                </p:oleObj>
              </mc:Choice>
              <mc:Fallback>
                <p:oleObj name="Equation" r:id="rId17" imgW="1091880" imgH="228600" progId="Equation.DSMT4">
                  <p:embed/>
                  <p:pic>
                    <p:nvPicPr>
                      <p:cNvPr id="45110" name="Object 1078">
                        <a:extLst>
                          <a:ext uri="{FF2B5EF4-FFF2-40B4-BE49-F238E27FC236}">
                            <a16:creationId xmlns:a16="http://schemas.microsoft.com/office/drawing/2014/main" id="{90F13DD5-0E16-4B42-BFCC-0973E0379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452" y="873127"/>
                        <a:ext cx="2480197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1" name="Text Box 1079">
            <a:extLst>
              <a:ext uri="{FF2B5EF4-FFF2-40B4-BE49-F238E27FC236}">
                <a16:creationId xmlns:a16="http://schemas.microsoft.com/office/drawing/2014/main" id="{CCFDCDC6-539C-49A3-BD62-566E9AEF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880207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下列“乘</a:t>
            </a:r>
          </a:p>
        </p:txBody>
      </p:sp>
      <p:sp>
        <p:nvSpPr>
          <p:cNvPr id="45127" name="Text Box 1095">
            <a:extLst>
              <a:ext uri="{FF2B5EF4-FFF2-40B4-BE49-F238E27FC236}">
                <a16:creationId xmlns:a16="http://schemas.microsoft.com/office/drawing/2014/main" id="{0CA1B494-8748-42C2-88DB-3EEA0077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85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积和式”极限</a:t>
            </a:r>
          </a:p>
        </p:txBody>
      </p:sp>
      <p:grpSp>
        <p:nvGrpSpPr>
          <p:cNvPr id="2" name="Group 1098">
            <a:extLst>
              <a:ext uri="{FF2B5EF4-FFF2-40B4-BE49-F238E27FC236}">
                <a16:creationId xmlns:a16="http://schemas.microsoft.com/office/drawing/2014/main" id="{F99D4CA6-274C-4A25-A827-5BBB4DD1A9C6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1798638"/>
            <a:ext cx="931862" cy="563562"/>
            <a:chOff x="3229" y="1229"/>
            <a:chExt cx="587" cy="355"/>
          </a:xfrm>
        </p:grpSpPr>
        <p:sp>
          <p:nvSpPr>
            <p:cNvPr id="3113" name="Text Box 1038">
              <a:extLst>
                <a:ext uri="{FF2B5EF4-FFF2-40B4-BE49-F238E27FC236}">
                  <a16:creationId xmlns:a16="http://schemas.microsoft.com/office/drawing/2014/main" id="{35DB8AF4-1516-4B9D-9D82-E5437C7E2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229"/>
              <a:ext cx="5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记作</a:t>
              </a:r>
            </a:p>
          </p:txBody>
        </p:sp>
        <p:sp>
          <p:nvSpPr>
            <p:cNvPr id="3114" name="Line 1096">
              <a:extLst>
                <a:ext uri="{FF2B5EF4-FFF2-40B4-BE49-F238E27FC236}">
                  <a16:creationId xmlns:a16="http://schemas.microsoft.com/office/drawing/2014/main" id="{DD50B360-B80A-4729-B87E-934164021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3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5" name="Line 1097">
              <a:extLst>
                <a:ext uri="{FF2B5EF4-FFF2-40B4-BE49-F238E27FC236}">
                  <a16:creationId xmlns:a16="http://schemas.microsoft.com/office/drawing/2014/main" id="{63D177F7-462E-4E9F-B94D-1AE5622DA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17" name="Object 45">
            <a:extLst>
              <a:ext uri="{FF2B5EF4-FFF2-40B4-BE49-F238E27FC236}">
                <a16:creationId xmlns:a16="http://schemas.microsoft.com/office/drawing/2014/main" id="{78566D81-FD59-4812-B13E-2A556CD3D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62676"/>
              </p:ext>
            </p:extLst>
          </p:nvPr>
        </p:nvGraphicFramePr>
        <p:xfrm>
          <a:off x="803275" y="4081462"/>
          <a:ext cx="81962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7" name="Document" r:id="rId19" imgW="8613690" imgH="1866753" progId="Word.Document.8">
                  <p:embed/>
                </p:oleObj>
              </mc:Choice>
              <mc:Fallback>
                <p:oleObj name="Document" r:id="rId19" imgW="8613690" imgH="1866753" progId="Word.Document.8">
                  <p:embed/>
                  <p:pic>
                    <p:nvPicPr>
                      <p:cNvPr id="3117" name="Object 45">
                        <a:extLst>
                          <a:ext uri="{FF2B5EF4-FFF2-40B4-BE49-F238E27FC236}">
                            <a16:creationId xmlns:a16="http://schemas.microsoft.com/office/drawing/2014/main" id="{78566D81-FD59-4812-B13E-2A556CD3D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081462"/>
                        <a:ext cx="8196263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20" name="Group 48">
            <a:extLst>
              <a:ext uri="{FF2B5EF4-FFF2-40B4-BE49-F238E27FC236}">
                <a16:creationId xmlns:a16="http://schemas.microsoft.com/office/drawing/2014/main" id="{DD209696-07D4-4E90-9CD2-B235F25D31E2}"/>
              </a:ext>
            </a:extLst>
          </p:cNvPr>
          <p:cNvGrpSpPr>
            <a:grpSpLocks/>
          </p:cNvGrpSpPr>
          <p:nvPr/>
        </p:nvGrpSpPr>
        <p:grpSpPr bwMode="auto">
          <a:xfrm>
            <a:off x="786130" y="5892997"/>
            <a:ext cx="8132763" cy="659892"/>
            <a:chOff x="429" y="3682"/>
            <a:chExt cx="5123" cy="476"/>
          </a:xfrm>
        </p:grpSpPr>
        <p:graphicFrame>
          <p:nvGraphicFramePr>
            <p:cNvPr id="3118" name="Object 46">
              <a:extLst>
                <a:ext uri="{FF2B5EF4-FFF2-40B4-BE49-F238E27FC236}">
                  <a16:creationId xmlns:a16="http://schemas.microsoft.com/office/drawing/2014/main" id="{200B2C9F-CBD8-40BD-9B28-7478C42346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764264"/>
                </p:ext>
              </p:extLst>
            </p:nvPr>
          </p:nvGraphicFramePr>
          <p:xfrm>
            <a:off x="429" y="3682"/>
            <a:ext cx="512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78" name="Document" r:id="rId21" imgW="8569791" imgH="622251" progId="Word.Document.8">
                    <p:embed/>
                  </p:oleObj>
                </mc:Choice>
                <mc:Fallback>
                  <p:oleObj name="Document" r:id="rId21" imgW="8569791" imgH="622251" progId="Word.Document.8">
                    <p:embed/>
                    <p:pic>
                      <p:nvPicPr>
                        <p:cNvPr id="3118" name="Object 46">
                          <a:extLst>
                            <a:ext uri="{FF2B5EF4-FFF2-40B4-BE49-F238E27FC236}">
                              <a16:creationId xmlns:a16="http://schemas.microsoft.com/office/drawing/2014/main" id="{200B2C9F-CBD8-40BD-9B28-7478C4234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3682"/>
                          <a:ext cx="512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1077">
              <a:extLst>
                <a:ext uri="{FF2B5EF4-FFF2-40B4-BE49-F238E27FC236}">
                  <a16:creationId xmlns:a16="http://schemas.microsoft.com/office/drawing/2014/main" id="{22B03447-3974-4BDD-BAF7-1F6E087D51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285214"/>
                </p:ext>
              </p:extLst>
            </p:nvPr>
          </p:nvGraphicFramePr>
          <p:xfrm>
            <a:off x="770" y="3723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79" name="Equation" r:id="rId23" imgW="139680" imgH="177480" progId="Equation.DSMT4">
                    <p:embed/>
                  </p:oleObj>
                </mc:Choice>
                <mc:Fallback>
                  <p:oleObj name="Equation" r:id="rId23" imgW="139680" imgH="177480" progId="Equation.DSMT4">
                    <p:embed/>
                    <p:pic>
                      <p:nvPicPr>
                        <p:cNvPr id="3" name="Object 1077">
                          <a:extLst>
                            <a:ext uri="{FF2B5EF4-FFF2-40B4-BE49-F238E27FC236}">
                              <a16:creationId xmlns:a16="http://schemas.microsoft.com/office/drawing/2014/main" id="{22B03447-3974-4BDD-BAF7-1F6E087D5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3723"/>
                          <a:ext cx="24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utoUpdateAnimBg="0"/>
      <p:bldP spid="45097" grpId="0" autoUpdateAnimBg="0"/>
      <p:bldP spid="45098" grpId="0" autoUpdateAnimBg="0"/>
      <p:bldP spid="45099" grpId="0" autoUpdateAnimBg="0"/>
      <p:bldP spid="45100" grpId="0" autoUpdateAnimBg="0"/>
      <p:bldP spid="45106" grpId="0" build="p" autoUpdateAnimBg="0"/>
      <p:bldP spid="45111" grpId="0" autoUpdateAnimBg="0"/>
      <p:bldP spid="451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B62BDAA-F710-4CC4-9CB5-48A0B8BECB2F}"/>
              </a:ext>
            </a:extLst>
          </p:cNvPr>
          <p:cNvGrpSpPr>
            <a:grpSpLocks/>
          </p:cNvGrpSpPr>
          <p:nvPr/>
        </p:nvGrpSpPr>
        <p:grpSpPr bwMode="auto">
          <a:xfrm>
            <a:off x="6923308" y="944514"/>
            <a:ext cx="2187575" cy="2811462"/>
            <a:chOff x="4180" y="1104"/>
            <a:chExt cx="1532" cy="1968"/>
          </a:xfrm>
        </p:grpSpPr>
        <p:sp>
          <p:nvSpPr>
            <p:cNvPr id="58371" name="Line 5">
              <a:extLst>
                <a:ext uri="{FF2B5EF4-FFF2-40B4-BE49-F238E27FC236}">
                  <a16:creationId xmlns:a16="http://schemas.microsoft.com/office/drawing/2014/main" id="{A2FA0F81-08C3-454B-B44A-74BD9EB74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5" y="1152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2" name="Arc 6">
              <a:extLst>
                <a:ext uri="{FF2B5EF4-FFF2-40B4-BE49-F238E27FC236}">
                  <a16:creationId xmlns:a16="http://schemas.microsoft.com/office/drawing/2014/main" id="{686421D3-83C1-488C-8E65-962A704F6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1585"/>
              <a:ext cx="1351" cy="979"/>
            </a:xfrm>
            <a:custGeom>
              <a:avLst/>
              <a:gdLst>
                <a:gd name="T0" fmla="*/ 0 w 29855"/>
                <a:gd name="T1" fmla="*/ 1 h 21600"/>
                <a:gd name="T2" fmla="*/ 3 w 29855"/>
                <a:gd name="T3" fmla="*/ 1 h 21600"/>
                <a:gd name="T4" fmla="*/ 1 w 29855"/>
                <a:gd name="T5" fmla="*/ 2 h 21600"/>
                <a:gd name="T6" fmla="*/ 0 60000 65536"/>
                <a:gd name="T7" fmla="*/ 0 60000 65536"/>
                <a:gd name="T8" fmla="*/ 0 60000 65536"/>
                <a:gd name="T9" fmla="*/ 0 w 29855"/>
                <a:gd name="T10" fmla="*/ 0 h 21600"/>
                <a:gd name="T11" fmla="*/ 29855 w 298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55" h="21600" fill="none" extrusionOk="0">
                  <a:moveTo>
                    <a:pt x="-1" y="5947"/>
                  </a:moveTo>
                  <a:cubicBezTo>
                    <a:pt x="4015" y="2129"/>
                    <a:pt x="9344" y="-1"/>
                    <a:pt x="14885" y="0"/>
                  </a:cubicBezTo>
                  <a:cubicBezTo>
                    <a:pt x="20466" y="0"/>
                    <a:pt x="25831" y="2160"/>
                    <a:pt x="29855" y="6028"/>
                  </a:cubicBezTo>
                </a:path>
                <a:path w="29855" h="21600" stroke="0" extrusionOk="0">
                  <a:moveTo>
                    <a:pt x="-1" y="5947"/>
                  </a:moveTo>
                  <a:cubicBezTo>
                    <a:pt x="4015" y="2129"/>
                    <a:pt x="9344" y="-1"/>
                    <a:pt x="14885" y="0"/>
                  </a:cubicBezTo>
                  <a:cubicBezTo>
                    <a:pt x="20466" y="0"/>
                    <a:pt x="25831" y="2160"/>
                    <a:pt x="29855" y="6028"/>
                  </a:cubicBezTo>
                  <a:lnTo>
                    <a:pt x="14885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472F76"/>
                </a:gs>
                <a:gs pos="100000">
                  <a:srgbClr val="9966FF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3" name="Freeform 7">
              <a:extLst>
                <a:ext uri="{FF2B5EF4-FFF2-40B4-BE49-F238E27FC236}">
                  <a16:creationId xmlns:a16="http://schemas.microsoft.com/office/drawing/2014/main" id="{6DA592F3-EA1F-48B0-B72B-8762344CA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1872"/>
              <a:ext cx="1344" cy="672"/>
            </a:xfrm>
            <a:custGeom>
              <a:avLst/>
              <a:gdLst>
                <a:gd name="T0" fmla="*/ 0 w 1344"/>
                <a:gd name="T1" fmla="*/ 0 h 672"/>
                <a:gd name="T2" fmla="*/ 1344 w 1344"/>
                <a:gd name="T3" fmla="*/ 0 h 672"/>
                <a:gd name="T4" fmla="*/ 672 w 1344"/>
                <a:gd name="T5" fmla="*/ 672 h 672"/>
                <a:gd name="T6" fmla="*/ 0 w 134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672"/>
                <a:gd name="T14" fmla="*/ 1344 w 13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672">
                  <a:moveTo>
                    <a:pt x="0" y="0"/>
                  </a:moveTo>
                  <a:lnTo>
                    <a:pt x="1344" y="0"/>
                  </a:lnTo>
                  <a:lnTo>
                    <a:pt x="672" y="67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66FF"/>
                </a:gs>
                <a:gs pos="100000">
                  <a:srgbClr val="472F76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4" name="Line 8">
              <a:extLst>
                <a:ext uri="{FF2B5EF4-FFF2-40B4-BE49-F238E27FC236}">
                  <a16:creationId xmlns:a16="http://schemas.microsoft.com/office/drawing/2014/main" id="{86FDAE51-EBF6-4C30-B887-EEED97AF0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5" y="2544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5" name="Line 9">
              <a:extLst>
                <a:ext uri="{FF2B5EF4-FFF2-40B4-BE49-F238E27FC236}">
                  <a16:creationId xmlns:a16="http://schemas.microsoft.com/office/drawing/2014/main" id="{6D8874FB-4848-4291-B092-596E46D8E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5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6" name="Arc 10">
              <a:extLst>
                <a:ext uri="{FF2B5EF4-FFF2-40B4-BE49-F238E27FC236}">
                  <a16:creationId xmlns:a16="http://schemas.microsoft.com/office/drawing/2014/main" id="{37266EF7-3B80-4EAF-A22D-B3912E78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786"/>
              <a:ext cx="1344" cy="91"/>
            </a:xfrm>
            <a:custGeom>
              <a:avLst/>
              <a:gdLst>
                <a:gd name="T0" fmla="*/ 0 w 43200"/>
                <a:gd name="T1" fmla="*/ 0 h 21832"/>
                <a:gd name="T2" fmla="*/ 1 w 43200"/>
                <a:gd name="T3" fmla="*/ 0 h 21832"/>
                <a:gd name="T4" fmla="*/ 1 w 43200"/>
                <a:gd name="T5" fmla="*/ 0 h 2183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832"/>
                <a:gd name="T11" fmla="*/ 43200 w 43200"/>
                <a:gd name="T12" fmla="*/ 21832 h 21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832" fill="none" extrusionOk="0">
                  <a:moveTo>
                    <a:pt x="1" y="21831"/>
                  </a:moveTo>
                  <a:cubicBezTo>
                    <a:pt x="0" y="21754"/>
                    <a:pt x="0" y="2167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832" stroke="0" extrusionOk="0">
                  <a:moveTo>
                    <a:pt x="1" y="21831"/>
                  </a:moveTo>
                  <a:cubicBezTo>
                    <a:pt x="0" y="21754"/>
                    <a:pt x="0" y="2167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472F76"/>
                </a:gs>
                <a:gs pos="100000">
                  <a:srgbClr val="9966FF"/>
                </a:gs>
              </a:gsLst>
              <a:lin ang="0" scaled="1"/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7" name="Arc 11">
              <a:extLst>
                <a:ext uri="{FF2B5EF4-FFF2-40B4-BE49-F238E27FC236}">
                  <a16:creationId xmlns:a16="http://schemas.microsoft.com/office/drawing/2014/main" id="{33C2AC91-F9B2-48F7-BF02-9CE766D238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93" y="1877"/>
              <a:ext cx="1344" cy="91"/>
            </a:xfrm>
            <a:custGeom>
              <a:avLst/>
              <a:gdLst>
                <a:gd name="T0" fmla="*/ 0 w 43200"/>
                <a:gd name="T1" fmla="*/ 0 h 21832"/>
                <a:gd name="T2" fmla="*/ 1 w 43200"/>
                <a:gd name="T3" fmla="*/ 0 h 21832"/>
                <a:gd name="T4" fmla="*/ 1 w 43200"/>
                <a:gd name="T5" fmla="*/ 0 h 2183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832"/>
                <a:gd name="T11" fmla="*/ 43200 w 43200"/>
                <a:gd name="T12" fmla="*/ 21832 h 21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832" fill="none" extrusionOk="0">
                  <a:moveTo>
                    <a:pt x="1" y="21831"/>
                  </a:moveTo>
                  <a:cubicBezTo>
                    <a:pt x="0" y="21754"/>
                    <a:pt x="0" y="2167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832" stroke="0" extrusionOk="0">
                  <a:moveTo>
                    <a:pt x="1" y="21831"/>
                  </a:moveTo>
                  <a:cubicBezTo>
                    <a:pt x="0" y="21754"/>
                    <a:pt x="0" y="2167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472F76"/>
                </a:gs>
                <a:gs pos="100000">
                  <a:srgbClr val="9966FF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378" name="Line 12">
              <a:extLst>
                <a:ext uri="{FF2B5EF4-FFF2-40B4-BE49-F238E27FC236}">
                  <a16:creationId xmlns:a16="http://schemas.microsoft.com/office/drawing/2014/main" id="{E7788FDA-6A04-41D9-8CD9-0669A2685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5" y="15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379" name="Object 13">
              <a:extLst>
                <a:ext uri="{FF2B5EF4-FFF2-40B4-BE49-F238E27FC236}">
                  <a16:creationId xmlns:a16="http://schemas.microsoft.com/office/drawing/2014/main" id="{247E3974-77D6-4289-9BF2-AF7408B874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037161"/>
                </p:ext>
              </p:extLst>
            </p:nvPr>
          </p:nvGraphicFramePr>
          <p:xfrm>
            <a:off x="4905" y="1104"/>
            <a:ext cx="20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5" name="Equation" r:id="rId3" imgW="126720" imgH="126720" progId="Equation.DSMT4">
                    <p:embed/>
                  </p:oleObj>
                </mc:Choice>
                <mc:Fallback>
                  <p:oleObj name="Equation" r:id="rId3" imgW="126720" imgH="126720" progId="Equation.DSMT4">
                    <p:embed/>
                    <p:pic>
                      <p:nvPicPr>
                        <p:cNvPr id="58379" name="Object 13">
                          <a:extLst>
                            <a:ext uri="{FF2B5EF4-FFF2-40B4-BE49-F238E27FC236}">
                              <a16:creationId xmlns:a16="http://schemas.microsoft.com/office/drawing/2014/main" id="{247E3974-77D6-4289-9BF2-AF7408B874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1104"/>
                          <a:ext cx="20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0" name="Object 14">
              <a:extLst>
                <a:ext uri="{FF2B5EF4-FFF2-40B4-BE49-F238E27FC236}">
                  <a16:creationId xmlns:a16="http://schemas.microsoft.com/office/drawing/2014/main" id="{CC78F5E6-2A33-4BE4-BBE2-5EE9CFCEE4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7108006"/>
                </p:ext>
              </p:extLst>
            </p:nvPr>
          </p:nvGraphicFramePr>
          <p:xfrm>
            <a:off x="4817" y="2533"/>
            <a:ext cx="26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6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58380" name="Object 14">
                          <a:extLst>
                            <a:ext uri="{FF2B5EF4-FFF2-40B4-BE49-F238E27FC236}">
                              <a16:creationId xmlns:a16="http://schemas.microsoft.com/office/drawing/2014/main" id="{CC78F5E6-2A33-4BE4-BBE2-5EE9CFCEE4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2533"/>
                          <a:ext cx="26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1" name="Object 15">
              <a:extLst>
                <a:ext uri="{FF2B5EF4-FFF2-40B4-BE49-F238E27FC236}">
                  <a16:creationId xmlns:a16="http://schemas.microsoft.com/office/drawing/2014/main" id="{975FC9C6-71FF-4A5D-841C-6E05EC321E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386617"/>
                </p:ext>
              </p:extLst>
            </p:nvPr>
          </p:nvGraphicFramePr>
          <p:xfrm>
            <a:off x="4721" y="2851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7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58381" name="Object 15">
                          <a:extLst>
                            <a:ext uri="{FF2B5EF4-FFF2-40B4-BE49-F238E27FC236}">
                              <a16:creationId xmlns:a16="http://schemas.microsoft.com/office/drawing/2014/main" id="{975FC9C6-71FF-4A5D-841C-6E05EC321E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851"/>
                          <a:ext cx="2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2" name="Object 16">
              <a:extLst>
                <a:ext uri="{FF2B5EF4-FFF2-40B4-BE49-F238E27FC236}">
                  <a16:creationId xmlns:a16="http://schemas.microsoft.com/office/drawing/2014/main" id="{5188082E-49D0-4529-B685-55FC4092CF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078230"/>
                </p:ext>
              </p:extLst>
            </p:nvPr>
          </p:nvGraphicFramePr>
          <p:xfrm>
            <a:off x="5489" y="2573"/>
            <a:ext cx="22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8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58382" name="Object 16">
                          <a:extLst>
                            <a:ext uri="{FF2B5EF4-FFF2-40B4-BE49-F238E27FC236}">
                              <a16:creationId xmlns:a16="http://schemas.microsoft.com/office/drawing/2014/main" id="{5188082E-49D0-4529-B685-55FC4092CF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9" y="2573"/>
                          <a:ext cx="22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Object 17">
              <a:extLst>
                <a:ext uri="{FF2B5EF4-FFF2-40B4-BE49-F238E27FC236}">
                  <a16:creationId xmlns:a16="http://schemas.microsoft.com/office/drawing/2014/main" id="{AA802A13-D2C6-492C-9CEB-B65B6A1DBD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821101"/>
                </p:ext>
              </p:extLst>
            </p:nvPr>
          </p:nvGraphicFramePr>
          <p:xfrm>
            <a:off x="4844" y="1362"/>
            <a:ext cx="20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9" name="Equation" r:id="rId11" imgW="126720" imgH="164880" progId="Equation.DSMT4">
                    <p:embed/>
                  </p:oleObj>
                </mc:Choice>
                <mc:Fallback>
                  <p:oleObj name="Equation" r:id="rId11" imgW="126720" imgH="164880" progId="Equation.DSMT4">
                    <p:embed/>
                    <p:pic>
                      <p:nvPicPr>
                        <p:cNvPr id="58383" name="Object 17">
                          <a:extLst>
                            <a:ext uri="{FF2B5EF4-FFF2-40B4-BE49-F238E27FC236}">
                              <a16:creationId xmlns:a16="http://schemas.microsoft.com/office/drawing/2014/main" id="{AA802A13-D2C6-492C-9CEB-B65B6A1DBD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4" y="1362"/>
                          <a:ext cx="20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4" name="Rectangle 18">
            <a:extLst>
              <a:ext uri="{FF2B5EF4-FFF2-40B4-BE49-F238E27FC236}">
                <a16:creationId xmlns:a16="http://schemas.microsoft.com/office/drawing/2014/main" id="{4A24FC46-6EAD-4736-B0EA-F748E21795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0576" y="469107"/>
            <a:ext cx="26670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由锥面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8385" name="Object 19">
            <a:extLst>
              <a:ext uri="{FF2B5EF4-FFF2-40B4-BE49-F238E27FC236}">
                <a16:creationId xmlns:a16="http://schemas.microsoft.com/office/drawing/2014/main" id="{AF27B512-A440-4635-B319-8453793CE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97060"/>
              </p:ext>
            </p:extLst>
          </p:nvPr>
        </p:nvGraphicFramePr>
        <p:xfrm>
          <a:off x="3050063" y="366052"/>
          <a:ext cx="2026762" cy="68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0" name="Equation" r:id="rId13" imgW="825480" imgH="279360" progId="Equation.DSMT4">
                  <p:embed/>
                </p:oleObj>
              </mc:Choice>
              <mc:Fallback>
                <p:oleObj name="Equation" r:id="rId13" imgW="825480" imgH="279360" progId="Equation.DSMT4">
                  <p:embed/>
                  <p:pic>
                    <p:nvPicPr>
                      <p:cNvPr id="58385" name="Object 19">
                        <a:extLst>
                          <a:ext uri="{FF2B5EF4-FFF2-40B4-BE49-F238E27FC236}">
                            <a16:creationId xmlns:a16="http://schemas.microsoft.com/office/drawing/2014/main" id="{AF27B512-A440-4635-B319-8453793CE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063" y="366052"/>
                        <a:ext cx="2026762" cy="685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Text Box 20">
            <a:extLst>
              <a:ext uri="{FF2B5EF4-FFF2-40B4-BE49-F238E27FC236}">
                <a16:creationId xmlns:a16="http://schemas.microsoft.com/office/drawing/2014/main" id="{A5C7B7DA-03A5-4687-97A2-51ABF4687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457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和球面</a:t>
            </a:r>
          </a:p>
        </p:txBody>
      </p:sp>
      <p:graphicFrame>
        <p:nvGraphicFramePr>
          <p:cNvPr id="90133" name="Object 21">
            <a:extLst>
              <a:ext uri="{FF2B5EF4-FFF2-40B4-BE49-F238E27FC236}">
                <a16:creationId xmlns:a16="http://schemas.microsoft.com/office/drawing/2014/main" id="{BDCAA14C-200B-4785-8431-89C5A30A0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91653"/>
              </p:ext>
            </p:extLst>
          </p:nvPr>
        </p:nvGraphicFramePr>
        <p:xfrm>
          <a:off x="6084888" y="431200"/>
          <a:ext cx="2400933" cy="56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1" name="Equation" r:id="rId15" imgW="977760" imgH="228600" progId="Equation.DSMT4">
                  <p:embed/>
                </p:oleObj>
              </mc:Choice>
              <mc:Fallback>
                <p:oleObj name="Equation" r:id="rId15" imgW="977760" imgH="228600" progId="Equation.DSMT4">
                  <p:embed/>
                  <p:pic>
                    <p:nvPicPr>
                      <p:cNvPr id="90133" name="Object 21">
                        <a:extLst>
                          <a:ext uri="{FF2B5EF4-FFF2-40B4-BE49-F238E27FC236}">
                            <a16:creationId xmlns:a16="http://schemas.microsoft.com/office/drawing/2014/main" id="{BDCAA14C-200B-4785-8431-89C5A30A0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1200"/>
                        <a:ext cx="2400933" cy="561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Text Box 22">
            <a:extLst>
              <a:ext uri="{FF2B5EF4-FFF2-40B4-BE49-F238E27FC236}">
                <a16:creationId xmlns:a16="http://schemas.microsoft.com/office/drawing/2014/main" id="{AD98C8DD-4BB5-4AD4-848D-EF6FACB2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81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90135" name="Object 23">
            <a:extLst>
              <a:ext uri="{FF2B5EF4-FFF2-40B4-BE49-F238E27FC236}">
                <a16:creationId xmlns:a16="http://schemas.microsoft.com/office/drawing/2014/main" id="{BC8F6238-967B-4981-B069-2C3F9B221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71797"/>
              </p:ext>
            </p:extLst>
          </p:nvPr>
        </p:nvGraphicFramePr>
        <p:xfrm>
          <a:off x="2523317" y="1055085"/>
          <a:ext cx="3461087" cy="77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2" name="Equation" r:id="rId17" imgW="1409400" imgH="317160" progId="Equation.DSMT4">
                  <p:embed/>
                </p:oleObj>
              </mc:Choice>
              <mc:Fallback>
                <p:oleObj name="Equation" r:id="rId17" imgW="1409400" imgH="317160" progId="Equation.DSMT4">
                  <p:embed/>
                  <p:pic>
                    <p:nvPicPr>
                      <p:cNvPr id="90135" name="Object 23">
                        <a:extLst>
                          <a:ext uri="{FF2B5EF4-FFF2-40B4-BE49-F238E27FC236}">
                            <a16:creationId xmlns:a16="http://schemas.microsoft.com/office/drawing/2014/main" id="{BC8F6238-967B-4981-B069-2C3F9B221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317" y="1055085"/>
                        <a:ext cx="3461087" cy="779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6" name="Text Box 24">
            <a:extLst>
              <a:ext uri="{FF2B5EF4-FFF2-40B4-BE49-F238E27FC236}">
                <a16:creationId xmlns:a16="http://schemas.microsoft.com/office/drawing/2014/main" id="{AD427C83-2E1F-4D77-84C7-6B2821F5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0137" name="Arc 25">
            <a:extLst>
              <a:ext uri="{FF2B5EF4-FFF2-40B4-BE49-F238E27FC236}">
                <a16:creationId xmlns:a16="http://schemas.microsoft.com/office/drawing/2014/main" id="{90CAE2B7-C96E-499A-B190-617DA1F8746B}"/>
              </a:ext>
            </a:extLst>
          </p:cNvPr>
          <p:cNvSpPr>
            <a:spLocks/>
          </p:cNvSpPr>
          <p:nvPr/>
        </p:nvSpPr>
        <p:spPr bwMode="auto">
          <a:xfrm>
            <a:off x="7913908" y="2739976"/>
            <a:ext cx="177800" cy="255588"/>
          </a:xfrm>
          <a:custGeom>
            <a:avLst/>
            <a:gdLst>
              <a:gd name="T0" fmla="*/ 0 w 14986"/>
              <a:gd name="T1" fmla="*/ 0 h 21600"/>
              <a:gd name="T2" fmla="*/ 25027877 w 14986"/>
              <a:gd name="T3" fmla="*/ 10013428 h 21600"/>
              <a:gd name="T4" fmla="*/ 0 w 14986"/>
              <a:gd name="T5" fmla="*/ 35786058 h 21600"/>
              <a:gd name="T6" fmla="*/ 0 60000 65536"/>
              <a:gd name="T7" fmla="*/ 0 60000 65536"/>
              <a:gd name="T8" fmla="*/ 0 60000 65536"/>
              <a:gd name="T9" fmla="*/ 0 w 14986"/>
              <a:gd name="T10" fmla="*/ 0 h 21600"/>
              <a:gd name="T11" fmla="*/ 14986 w 1498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86" h="21600" fill="none" extrusionOk="0">
                <a:moveTo>
                  <a:pt x="-1" y="0"/>
                </a:moveTo>
                <a:cubicBezTo>
                  <a:pt x="5589" y="0"/>
                  <a:pt x="10960" y="2166"/>
                  <a:pt x="14985" y="6044"/>
                </a:cubicBezTo>
              </a:path>
              <a:path w="14986" h="21600" stroke="0" extrusionOk="0">
                <a:moveTo>
                  <a:pt x="-1" y="0"/>
                </a:moveTo>
                <a:cubicBezTo>
                  <a:pt x="5589" y="0"/>
                  <a:pt x="10960" y="2166"/>
                  <a:pt x="14985" y="6044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139" name="Object 27">
            <a:extLst>
              <a:ext uri="{FF2B5EF4-FFF2-40B4-BE49-F238E27FC236}">
                <a16:creationId xmlns:a16="http://schemas.microsoft.com/office/drawing/2014/main" id="{D90861F7-40B9-4A7D-A1CE-C0AC9808C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07707"/>
              </p:ext>
            </p:extLst>
          </p:nvPr>
        </p:nvGraphicFramePr>
        <p:xfrm>
          <a:off x="7990108" y="2278014"/>
          <a:ext cx="2047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3" name="Equation" r:id="rId19" imgW="228600" imgH="545760" progId="Equation.3">
                  <p:embed/>
                </p:oleObj>
              </mc:Choice>
              <mc:Fallback>
                <p:oleObj name="Equation" r:id="rId19" imgW="228600" imgH="545760" progId="Equation.3">
                  <p:embed/>
                  <p:pic>
                    <p:nvPicPr>
                      <p:cNvPr id="90139" name="Object 27">
                        <a:extLst>
                          <a:ext uri="{FF2B5EF4-FFF2-40B4-BE49-F238E27FC236}">
                            <a16:creationId xmlns:a16="http://schemas.microsoft.com/office/drawing/2014/main" id="{D90861F7-40B9-4A7D-A1CE-C0AC9808C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108" y="2278014"/>
                        <a:ext cx="2047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1" name="Text Box 29">
            <a:extLst>
              <a:ext uri="{FF2B5EF4-FFF2-40B4-BE49-F238E27FC236}">
                <a16:creationId xmlns:a16="http://schemas.microsoft.com/office/drawing/2014/main" id="{CBF0F28F-98AD-47E3-A096-0538B16CC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利用对称性</a:t>
            </a:r>
          </a:p>
        </p:txBody>
      </p:sp>
      <p:sp>
        <p:nvSpPr>
          <p:cNvPr id="90142" name="Line 30">
            <a:extLst>
              <a:ext uri="{FF2B5EF4-FFF2-40B4-BE49-F238E27FC236}">
                <a16:creationId xmlns:a16="http://schemas.microsoft.com/office/drawing/2014/main" id="{7E23144D-B859-4384-AE5E-C7EB0F6CC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8194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143" name="Object 31">
            <a:extLst>
              <a:ext uri="{FF2B5EF4-FFF2-40B4-BE49-F238E27FC236}">
                <a16:creationId xmlns:a16="http://schemas.microsoft.com/office/drawing/2014/main" id="{8D74AEE9-CDFF-40E6-B030-4E8334C13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46954"/>
              </p:ext>
            </p:extLst>
          </p:nvPr>
        </p:nvGraphicFramePr>
        <p:xfrm>
          <a:off x="971600" y="3728976"/>
          <a:ext cx="3429906" cy="77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4" name="Equation" r:id="rId21" imgW="1396800" imgH="317160" progId="Equation.DSMT4">
                  <p:embed/>
                </p:oleObj>
              </mc:Choice>
              <mc:Fallback>
                <p:oleObj name="Equation" r:id="rId21" imgW="1396800" imgH="317160" progId="Equation.DSMT4">
                  <p:embed/>
                  <p:pic>
                    <p:nvPicPr>
                      <p:cNvPr id="90143" name="Object 31">
                        <a:extLst>
                          <a:ext uri="{FF2B5EF4-FFF2-40B4-BE49-F238E27FC236}">
                            <a16:creationId xmlns:a16="http://schemas.microsoft.com/office/drawing/2014/main" id="{8D74AEE9-CDFF-40E6-B030-4E8334C13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28976"/>
                        <a:ext cx="3429906" cy="779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6" name="Object 44">
            <a:extLst>
              <a:ext uri="{FF2B5EF4-FFF2-40B4-BE49-F238E27FC236}">
                <a16:creationId xmlns:a16="http://schemas.microsoft.com/office/drawing/2014/main" id="{F38A84CE-A8F3-40F8-B90B-BBCBC87C8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10539"/>
              </p:ext>
            </p:extLst>
          </p:nvPr>
        </p:nvGraphicFramePr>
        <p:xfrm>
          <a:off x="699549" y="2140631"/>
          <a:ext cx="6250889" cy="779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5" name="Equation" r:id="rId23" imgW="2654280" imgH="317160" progId="Equation.DSMT4">
                  <p:embed/>
                </p:oleObj>
              </mc:Choice>
              <mc:Fallback>
                <p:oleObj name="Equation" r:id="rId23" imgW="2654280" imgH="317160" progId="Equation.DSMT4">
                  <p:embed/>
                  <p:pic>
                    <p:nvPicPr>
                      <p:cNvPr id="90156" name="Object 44">
                        <a:extLst>
                          <a:ext uri="{FF2B5EF4-FFF2-40B4-BE49-F238E27FC236}">
                            <a16:creationId xmlns:a16="http://schemas.microsoft.com/office/drawing/2014/main" id="{F38A84CE-A8F3-40F8-B90B-BBCBC87C8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49" y="2140631"/>
                        <a:ext cx="6250889" cy="779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7" name="Line 45">
            <a:extLst>
              <a:ext uri="{FF2B5EF4-FFF2-40B4-BE49-F238E27FC236}">
                <a16:creationId xmlns:a16="http://schemas.microsoft.com/office/drawing/2014/main" id="{902A0D38-68F8-4A96-946A-F438B7355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710" y="2733283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59" name="Text Box 47">
            <a:extLst>
              <a:ext uri="{FF2B5EF4-FFF2-40B4-BE49-F238E27FC236}">
                <a16:creationId xmlns:a16="http://schemas.microsoft.com/office/drawing/2014/main" id="{CA28267F-2F38-4F66-95FE-5370B39C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用球坐标 </a:t>
            </a:r>
          </a:p>
        </p:txBody>
      </p:sp>
      <p:graphicFrame>
        <p:nvGraphicFramePr>
          <p:cNvPr id="90163" name="Object 51">
            <a:extLst>
              <a:ext uri="{FF2B5EF4-FFF2-40B4-BE49-F238E27FC236}">
                <a16:creationId xmlns:a16="http://schemas.microsoft.com/office/drawing/2014/main" id="{68798AEA-C331-49E5-93E0-E3E524627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015615"/>
              </p:ext>
            </p:extLst>
          </p:nvPr>
        </p:nvGraphicFramePr>
        <p:xfrm>
          <a:off x="962007" y="5112048"/>
          <a:ext cx="6797445" cy="106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6" name="Equation" r:id="rId25" imgW="2768400" imgH="431640" progId="Equation.DSMT4">
                  <p:embed/>
                </p:oleObj>
              </mc:Choice>
              <mc:Fallback>
                <p:oleObj name="Equation" r:id="rId25" imgW="2768400" imgH="431640" progId="Equation.DSMT4">
                  <p:embed/>
                  <p:pic>
                    <p:nvPicPr>
                      <p:cNvPr id="90163" name="Object 51">
                        <a:extLst>
                          <a:ext uri="{FF2B5EF4-FFF2-40B4-BE49-F238E27FC236}">
                            <a16:creationId xmlns:a16="http://schemas.microsoft.com/office/drawing/2014/main" id="{68798AEA-C331-49E5-93E0-E3E524627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07" y="5112048"/>
                        <a:ext cx="6797445" cy="1060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66" name="Line 54">
            <a:extLst>
              <a:ext uri="{FF2B5EF4-FFF2-40B4-BE49-F238E27FC236}">
                <a16:creationId xmlns:a16="http://schemas.microsoft.com/office/drawing/2014/main" id="{0123ADB9-623C-42FA-9C10-1520D241D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495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8411" name="Group 43">
            <a:extLst>
              <a:ext uri="{FF2B5EF4-FFF2-40B4-BE49-F238E27FC236}">
                <a16:creationId xmlns:a16="http://schemas.microsoft.com/office/drawing/2014/main" id="{62A92563-D6D3-4549-96B5-8E98B3713F61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81300"/>
            <a:ext cx="1785938" cy="1084263"/>
            <a:chOff x="3515" y="2205"/>
            <a:chExt cx="1125" cy="683"/>
          </a:xfrm>
        </p:grpSpPr>
        <p:sp>
          <p:nvSpPr>
            <p:cNvPr id="50196" name="Line 20">
              <a:extLst>
                <a:ext uri="{FF2B5EF4-FFF2-40B4-BE49-F238E27FC236}">
                  <a16:creationId xmlns:a16="http://schemas.microsoft.com/office/drawing/2014/main" id="{412A93F7-996B-4E93-AE69-1CD47DD79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05"/>
              <a:ext cx="261" cy="32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79C3749D-0613-4746-B693-CDE887939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555"/>
              <a:ext cx="980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tx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奇函数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6" grpId="0" autoUpdateAnimBg="0"/>
      <p:bldP spid="90141" grpId="0" autoUpdateAnimBg="0"/>
      <p:bldP spid="901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3">
            <a:extLst>
              <a:ext uri="{FF2B5EF4-FFF2-40B4-BE49-F238E27FC236}">
                <a16:creationId xmlns:a16="http://schemas.microsoft.com/office/drawing/2014/main" id="{CEF58EE3-6641-433C-BB17-D763FA815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905000" cy="609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226EE888-2760-4D57-BA7D-E16153A6A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65168"/>
              </p:ext>
            </p:extLst>
          </p:nvPr>
        </p:nvGraphicFramePr>
        <p:xfrm>
          <a:off x="1715865" y="286090"/>
          <a:ext cx="626132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7" name="Equation" r:id="rId3" imgW="2679480" imgH="342720" progId="Equation.DSMT4">
                  <p:embed/>
                </p:oleObj>
              </mc:Choice>
              <mc:Fallback>
                <p:oleObj name="Equation" r:id="rId3" imgW="2679480" imgH="342720" progId="Equation.DSMT4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226EE888-2760-4D57-BA7D-E16153A6A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865" y="286090"/>
                        <a:ext cx="626132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>
            <a:extLst>
              <a:ext uri="{FF2B5EF4-FFF2-40B4-BE49-F238E27FC236}">
                <a16:creationId xmlns:a16="http://schemas.microsoft.com/office/drawing/2014/main" id="{C604BC45-C9E4-4EB6-96E6-345AA4FB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395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329957E6-8E4A-41BA-9EA0-AACD336E9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48480"/>
              </p:ext>
            </p:extLst>
          </p:nvPr>
        </p:nvGraphicFramePr>
        <p:xfrm>
          <a:off x="600250" y="1028701"/>
          <a:ext cx="5489332" cy="91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8" name="Equation" r:id="rId5" imgW="2323800" imgH="393480" progId="Equation.DSMT4">
                  <p:embed/>
                </p:oleObj>
              </mc:Choice>
              <mc:Fallback>
                <p:oleObj name="Equation" r:id="rId5" imgW="2323800" imgH="393480" progId="Equation.DSMT4">
                  <p:embed/>
                  <p:pic>
                    <p:nvPicPr>
                      <p:cNvPr id="73734" name="Object 6">
                        <a:extLst>
                          <a:ext uri="{FF2B5EF4-FFF2-40B4-BE49-F238E27FC236}">
                            <a16:creationId xmlns:a16="http://schemas.microsoft.com/office/drawing/2014/main" id="{329957E6-8E4A-41BA-9EA0-AACD336E9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50" y="1028701"/>
                        <a:ext cx="5489332" cy="916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8">
            <a:extLst>
              <a:ext uri="{FF2B5EF4-FFF2-40B4-BE49-F238E27FC236}">
                <a16:creationId xmlns:a16="http://schemas.microsoft.com/office/drawing/2014/main" id="{7E27D1D9-C10F-4420-896A-6EA5CADA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47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BCE6CC57-2DD4-4522-9645-28A6795B0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91718"/>
              </p:ext>
            </p:extLst>
          </p:nvPr>
        </p:nvGraphicFramePr>
        <p:xfrm>
          <a:off x="914111" y="2075656"/>
          <a:ext cx="789810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9" name="Equation" r:id="rId7" imgW="3377880" imgH="342720" progId="Equation.DSMT4">
                  <p:embed/>
                </p:oleObj>
              </mc:Choice>
              <mc:Fallback>
                <p:oleObj name="Equation" r:id="rId7" imgW="3377880" imgH="342720" progId="Equation.DSMT4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BCE6CC57-2DD4-4522-9645-28A6795B0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11" y="2075656"/>
                        <a:ext cx="789810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>
            <a:extLst>
              <a:ext uri="{FF2B5EF4-FFF2-40B4-BE49-F238E27FC236}">
                <a16:creationId xmlns:a16="http://schemas.microsoft.com/office/drawing/2014/main" id="{4DBDEDDB-E85D-4BB2-8764-91B8061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895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利用对称性</a:t>
            </a:r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507C9A56-453B-4F16-9C41-5FC34BAD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95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1BE26836-1CBD-4CDB-8294-FD339E9BB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09860"/>
              </p:ext>
            </p:extLst>
          </p:nvPr>
        </p:nvGraphicFramePr>
        <p:xfrm>
          <a:off x="1105181" y="3544740"/>
          <a:ext cx="4598562" cy="9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0" name="Equation" r:id="rId9" imgW="1968480" imgH="393480" progId="Equation.DSMT4">
                  <p:embed/>
                </p:oleObj>
              </mc:Choice>
              <mc:Fallback>
                <p:oleObj name="Equation" r:id="rId9" imgW="1968480" imgH="393480" progId="Equation.DSMT4">
                  <p:embed/>
                  <p:pic>
                    <p:nvPicPr>
                      <p:cNvPr id="73740" name="Object 12">
                        <a:extLst>
                          <a:ext uri="{FF2B5EF4-FFF2-40B4-BE49-F238E27FC236}">
                            <a16:creationId xmlns:a16="http://schemas.microsoft.com/office/drawing/2014/main" id="{1BE26836-1CBD-4CDB-8294-FD339E9BB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181" y="3544740"/>
                        <a:ext cx="4598562" cy="920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>
            <a:extLst>
              <a:ext uri="{FF2B5EF4-FFF2-40B4-BE49-F238E27FC236}">
                <a16:creationId xmlns:a16="http://schemas.microsoft.com/office/drawing/2014/main" id="{2AB3BD80-28A9-47A2-B6BE-344BFF68C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32415"/>
              </p:ext>
            </p:extLst>
          </p:nvPr>
        </p:nvGraphicFramePr>
        <p:xfrm>
          <a:off x="1110222" y="4468706"/>
          <a:ext cx="4245970" cy="9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1" name="Equation" r:id="rId11" imgW="1815840" imgH="393480" progId="Equation.DSMT4">
                  <p:embed/>
                </p:oleObj>
              </mc:Choice>
              <mc:Fallback>
                <p:oleObj name="Equation" r:id="rId11" imgW="1815840" imgH="393480" progId="Equation.DSMT4">
                  <p:embed/>
                  <p:pic>
                    <p:nvPicPr>
                      <p:cNvPr id="73741" name="Object 13">
                        <a:extLst>
                          <a:ext uri="{FF2B5EF4-FFF2-40B4-BE49-F238E27FC236}">
                            <a16:creationId xmlns:a16="http://schemas.microsoft.com/office/drawing/2014/main" id="{2AB3BD80-28A9-47A2-B6BE-344BFF68C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22" y="4468706"/>
                        <a:ext cx="4245970" cy="920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>
            <a:extLst>
              <a:ext uri="{FF2B5EF4-FFF2-40B4-BE49-F238E27FC236}">
                <a16:creationId xmlns:a16="http://schemas.microsoft.com/office/drawing/2014/main" id="{D675313F-0B13-4831-9E50-700A168B0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23781"/>
              </p:ext>
            </p:extLst>
          </p:nvPr>
        </p:nvGraphicFramePr>
        <p:xfrm>
          <a:off x="1094943" y="5431035"/>
          <a:ext cx="4691351" cy="9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2" name="Equation" r:id="rId13" imgW="2006280" imgH="393480" progId="Equation.DSMT4">
                  <p:embed/>
                </p:oleObj>
              </mc:Choice>
              <mc:Fallback>
                <p:oleObj name="Equation" r:id="rId13" imgW="2006280" imgH="393480" progId="Equation.DSMT4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D675313F-0B13-4831-9E50-700A168B0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943" y="5431035"/>
                        <a:ext cx="4691351" cy="920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>
            <a:extLst>
              <a:ext uri="{FF2B5EF4-FFF2-40B4-BE49-F238E27FC236}">
                <a16:creationId xmlns:a16="http://schemas.microsoft.com/office/drawing/2014/main" id="{3F41A746-356D-4405-876D-DB2F6B13CAAC}"/>
              </a:ext>
            </a:extLst>
          </p:cNvPr>
          <p:cNvGrpSpPr>
            <a:grpSpLocks/>
          </p:cNvGrpSpPr>
          <p:nvPr/>
        </p:nvGrpSpPr>
        <p:grpSpPr bwMode="auto">
          <a:xfrm>
            <a:off x="6241614" y="2928870"/>
            <a:ext cx="1976438" cy="2886075"/>
            <a:chOff x="4368" y="1948"/>
            <a:chExt cx="1245" cy="1818"/>
          </a:xfrm>
        </p:grpSpPr>
        <p:sp>
          <p:nvSpPr>
            <p:cNvPr id="26661" name="Freeform 2">
              <a:extLst>
                <a:ext uri="{FF2B5EF4-FFF2-40B4-BE49-F238E27FC236}">
                  <a16:creationId xmlns:a16="http://schemas.microsoft.com/office/drawing/2014/main" id="{312EEA03-9706-4086-82ED-687C4CCDB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976"/>
              <a:ext cx="480" cy="312"/>
            </a:xfrm>
            <a:custGeom>
              <a:avLst/>
              <a:gdLst>
                <a:gd name="T0" fmla="*/ 0 w 480"/>
                <a:gd name="T1" fmla="*/ 48 h 312"/>
                <a:gd name="T2" fmla="*/ 192 w 480"/>
                <a:gd name="T3" fmla="*/ 288 h 312"/>
                <a:gd name="T4" fmla="*/ 384 w 480"/>
                <a:gd name="T5" fmla="*/ 192 h 312"/>
                <a:gd name="T6" fmla="*/ 480 w 480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12"/>
                <a:gd name="T14" fmla="*/ 480 w 480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12">
                  <a:moveTo>
                    <a:pt x="0" y="48"/>
                  </a:moveTo>
                  <a:cubicBezTo>
                    <a:pt x="64" y="156"/>
                    <a:pt x="128" y="264"/>
                    <a:pt x="192" y="288"/>
                  </a:cubicBezTo>
                  <a:cubicBezTo>
                    <a:pt x="256" y="312"/>
                    <a:pt x="336" y="240"/>
                    <a:pt x="384" y="192"/>
                  </a:cubicBezTo>
                  <a:cubicBezTo>
                    <a:pt x="432" y="144"/>
                    <a:pt x="456" y="72"/>
                    <a:pt x="48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2" name="Freeform 17">
              <a:extLst>
                <a:ext uri="{FF2B5EF4-FFF2-40B4-BE49-F238E27FC236}">
                  <a16:creationId xmlns:a16="http://schemas.microsoft.com/office/drawing/2014/main" id="{80D1CA23-C677-4E91-81A6-49ED70242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304"/>
              <a:ext cx="960" cy="960"/>
            </a:xfrm>
            <a:custGeom>
              <a:avLst/>
              <a:gdLst>
                <a:gd name="T0" fmla="*/ 0 w 960"/>
                <a:gd name="T1" fmla="*/ 0 h 960"/>
                <a:gd name="T2" fmla="*/ 96 w 960"/>
                <a:gd name="T3" fmla="*/ 384 h 960"/>
                <a:gd name="T4" fmla="*/ 240 w 960"/>
                <a:gd name="T5" fmla="*/ 720 h 960"/>
                <a:gd name="T6" fmla="*/ 480 w 960"/>
                <a:gd name="T7" fmla="*/ 960 h 960"/>
                <a:gd name="T8" fmla="*/ 720 w 960"/>
                <a:gd name="T9" fmla="*/ 720 h 960"/>
                <a:gd name="T10" fmla="*/ 864 w 960"/>
                <a:gd name="T11" fmla="*/ 384 h 960"/>
                <a:gd name="T12" fmla="*/ 960 w 960"/>
                <a:gd name="T13" fmla="*/ 0 h 9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960"/>
                <a:gd name="T23" fmla="*/ 960 w 960"/>
                <a:gd name="T24" fmla="*/ 960 h 9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960">
                  <a:moveTo>
                    <a:pt x="0" y="0"/>
                  </a:moveTo>
                  <a:cubicBezTo>
                    <a:pt x="28" y="132"/>
                    <a:pt x="56" y="264"/>
                    <a:pt x="96" y="384"/>
                  </a:cubicBezTo>
                  <a:cubicBezTo>
                    <a:pt x="136" y="504"/>
                    <a:pt x="176" y="624"/>
                    <a:pt x="240" y="720"/>
                  </a:cubicBezTo>
                  <a:cubicBezTo>
                    <a:pt x="304" y="816"/>
                    <a:pt x="400" y="960"/>
                    <a:pt x="480" y="960"/>
                  </a:cubicBezTo>
                  <a:cubicBezTo>
                    <a:pt x="560" y="960"/>
                    <a:pt x="656" y="816"/>
                    <a:pt x="720" y="720"/>
                  </a:cubicBezTo>
                  <a:cubicBezTo>
                    <a:pt x="784" y="624"/>
                    <a:pt x="824" y="504"/>
                    <a:pt x="864" y="384"/>
                  </a:cubicBezTo>
                  <a:cubicBezTo>
                    <a:pt x="904" y="264"/>
                    <a:pt x="944" y="64"/>
                    <a:pt x="960" y="0"/>
                  </a:cubicBezTo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3" name="Rectangle 18">
              <a:extLst>
                <a:ext uri="{FF2B5EF4-FFF2-40B4-BE49-F238E27FC236}">
                  <a16:creationId xmlns:a16="http://schemas.microsoft.com/office/drawing/2014/main" id="{1E5ABC15-FFF8-4173-AA05-DAC03A34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24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747" name="Oval 19">
              <a:extLst>
                <a:ext uri="{FF2B5EF4-FFF2-40B4-BE49-F238E27FC236}">
                  <a16:creationId xmlns:a16="http://schemas.microsoft.com/office/drawing/2014/main" id="{F9DE3517-BEBC-485E-BF74-DBE32200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08"/>
              <a:ext cx="960" cy="192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5" name="Arc 20">
              <a:extLst>
                <a:ext uri="{FF2B5EF4-FFF2-40B4-BE49-F238E27FC236}">
                  <a16:creationId xmlns:a16="http://schemas.microsoft.com/office/drawing/2014/main" id="{5A51A692-01C9-4BC2-84AD-7181279C013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08" y="2993"/>
              <a:ext cx="479" cy="118"/>
            </a:xfrm>
            <a:custGeom>
              <a:avLst/>
              <a:gdLst>
                <a:gd name="T0" fmla="*/ 0 w 43200"/>
                <a:gd name="T1" fmla="*/ 0 h 28236"/>
                <a:gd name="T2" fmla="*/ 0 w 43200"/>
                <a:gd name="T3" fmla="*/ 0 h 28236"/>
                <a:gd name="T4" fmla="*/ 0 w 43200"/>
                <a:gd name="T5" fmla="*/ 0 h 2823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8236"/>
                <a:gd name="T11" fmla="*/ 43200 w 43200"/>
                <a:gd name="T12" fmla="*/ 28236 h 28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8236" fill="none" extrusionOk="0">
                  <a:moveTo>
                    <a:pt x="1044" y="28236"/>
                  </a:moveTo>
                  <a:cubicBezTo>
                    <a:pt x="352" y="26092"/>
                    <a:pt x="0" y="2385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8236" stroke="0" extrusionOk="0">
                  <a:moveTo>
                    <a:pt x="1044" y="28236"/>
                  </a:moveTo>
                  <a:cubicBezTo>
                    <a:pt x="352" y="26092"/>
                    <a:pt x="0" y="2385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636" name="Object 21">
              <a:extLst>
                <a:ext uri="{FF2B5EF4-FFF2-40B4-BE49-F238E27FC236}">
                  <a16:creationId xmlns:a16="http://schemas.microsoft.com/office/drawing/2014/main" id="{2FC2601F-920E-4C09-87EE-5791311787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742631"/>
                </p:ext>
              </p:extLst>
            </p:nvPr>
          </p:nvGraphicFramePr>
          <p:xfrm>
            <a:off x="4678" y="2111"/>
            <a:ext cx="19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3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26636" name="Object 21">
                          <a:extLst>
                            <a:ext uri="{FF2B5EF4-FFF2-40B4-BE49-F238E27FC236}">
                              <a16:creationId xmlns:a16="http://schemas.microsoft.com/office/drawing/2014/main" id="{2FC2601F-920E-4C09-87EE-5791311787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2111"/>
                          <a:ext cx="19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6" name="Arc 22">
              <a:extLst>
                <a:ext uri="{FF2B5EF4-FFF2-40B4-BE49-F238E27FC236}">
                  <a16:creationId xmlns:a16="http://schemas.microsoft.com/office/drawing/2014/main" id="{D7C40A01-6780-4BE7-82BD-11F4960FA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928"/>
              <a:ext cx="479" cy="96"/>
            </a:xfrm>
            <a:custGeom>
              <a:avLst/>
              <a:gdLst>
                <a:gd name="T0" fmla="*/ 0 w 43200"/>
                <a:gd name="T1" fmla="*/ 0 h 22947"/>
                <a:gd name="T2" fmla="*/ 0 w 43200"/>
                <a:gd name="T3" fmla="*/ 0 h 22947"/>
                <a:gd name="T4" fmla="*/ 0 w 43200"/>
                <a:gd name="T5" fmla="*/ 0 h 2294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947"/>
                <a:gd name="T11" fmla="*/ 43200 w 43200"/>
                <a:gd name="T12" fmla="*/ 22947 h 229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947" fill="none" extrusionOk="0">
                  <a:moveTo>
                    <a:pt x="42" y="22946"/>
                  </a:moveTo>
                  <a:cubicBezTo>
                    <a:pt x="14" y="22498"/>
                    <a:pt x="0" y="220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947" stroke="0" extrusionOk="0">
                  <a:moveTo>
                    <a:pt x="42" y="22946"/>
                  </a:moveTo>
                  <a:cubicBezTo>
                    <a:pt x="14" y="22498"/>
                    <a:pt x="0" y="220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002F00"/>
                </a:gs>
                <a:gs pos="50000">
                  <a:srgbClr val="006600"/>
                </a:gs>
                <a:gs pos="100000">
                  <a:srgbClr val="002F00"/>
                </a:gs>
              </a:gsLst>
              <a:lin ang="0" scaled="1"/>
            </a:gradFill>
            <a:ln w="6350">
              <a:solidFill>
                <a:srgbClr val="33CC33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637" name="Object 24">
              <a:extLst>
                <a:ext uri="{FF2B5EF4-FFF2-40B4-BE49-F238E27FC236}">
                  <a16:creationId xmlns:a16="http://schemas.microsoft.com/office/drawing/2014/main" id="{FD5C8A97-72A5-469C-A91F-74CE158115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935942"/>
                </p:ext>
              </p:extLst>
            </p:nvPr>
          </p:nvGraphicFramePr>
          <p:xfrm>
            <a:off x="4860" y="194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4" name="Equation" r:id="rId17" imgW="126720" imgH="126720" progId="Equation.DSMT4">
                    <p:embed/>
                  </p:oleObj>
                </mc:Choice>
                <mc:Fallback>
                  <p:oleObj name="Equation" r:id="rId17" imgW="126720" imgH="126720" progId="Equation.DSMT4">
                    <p:embed/>
                    <p:pic>
                      <p:nvPicPr>
                        <p:cNvPr id="26637" name="Object 24">
                          <a:extLst>
                            <a:ext uri="{FF2B5EF4-FFF2-40B4-BE49-F238E27FC236}">
                              <a16:creationId xmlns:a16="http://schemas.microsoft.com/office/drawing/2014/main" id="{FD5C8A97-72A5-469C-A91F-74CE158115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94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25">
              <a:extLst>
                <a:ext uri="{FF2B5EF4-FFF2-40B4-BE49-F238E27FC236}">
                  <a16:creationId xmlns:a16="http://schemas.microsoft.com/office/drawing/2014/main" id="{A75FFD11-0AA6-4CA9-A33F-C06602153B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266656"/>
                </p:ext>
              </p:extLst>
            </p:nvPr>
          </p:nvGraphicFramePr>
          <p:xfrm>
            <a:off x="4481" y="3582"/>
            <a:ext cx="16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5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26638" name="Object 25">
                          <a:extLst>
                            <a:ext uri="{FF2B5EF4-FFF2-40B4-BE49-F238E27FC236}">
                              <a16:creationId xmlns:a16="http://schemas.microsoft.com/office/drawing/2014/main" id="{A75FFD11-0AA6-4CA9-A33F-C06602153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582"/>
                          <a:ext cx="16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26">
              <a:extLst>
                <a:ext uri="{FF2B5EF4-FFF2-40B4-BE49-F238E27FC236}">
                  <a16:creationId xmlns:a16="http://schemas.microsoft.com/office/drawing/2014/main" id="{07C222E3-3B8E-4192-83B6-DB46DC8E64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293115"/>
                </p:ext>
              </p:extLst>
            </p:nvPr>
          </p:nvGraphicFramePr>
          <p:xfrm>
            <a:off x="4743" y="3241"/>
            <a:ext cx="2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6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26639" name="Object 26">
                          <a:extLst>
                            <a:ext uri="{FF2B5EF4-FFF2-40B4-BE49-F238E27FC236}">
                              <a16:creationId xmlns:a16="http://schemas.microsoft.com/office/drawing/2014/main" id="{07C222E3-3B8E-4192-83B6-DB46DC8E64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241"/>
                          <a:ext cx="26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27">
              <a:extLst>
                <a:ext uri="{FF2B5EF4-FFF2-40B4-BE49-F238E27FC236}">
                  <a16:creationId xmlns:a16="http://schemas.microsoft.com/office/drawing/2014/main" id="{FFD58835-AD84-4EAF-AC90-D2A80F5C92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744310"/>
                </p:ext>
              </p:extLst>
            </p:nvPr>
          </p:nvGraphicFramePr>
          <p:xfrm>
            <a:off x="5427" y="3280"/>
            <a:ext cx="18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7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26640" name="Object 27">
                          <a:extLst>
                            <a:ext uri="{FF2B5EF4-FFF2-40B4-BE49-F238E27FC236}">
                              <a16:creationId xmlns:a16="http://schemas.microsoft.com/office/drawing/2014/main" id="{FFD58835-AD84-4EAF-AC90-D2A80F5C92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3280"/>
                          <a:ext cx="18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7" name="Line 28">
              <a:extLst>
                <a:ext uri="{FF2B5EF4-FFF2-40B4-BE49-F238E27FC236}">
                  <a16:creationId xmlns:a16="http://schemas.microsoft.com/office/drawing/2014/main" id="{9625B47E-2993-4434-B96B-B393DE226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0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8" name="Line 30">
              <a:extLst>
                <a:ext uri="{FF2B5EF4-FFF2-40B4-BE49-F238E27FC236}">
                  <a16:creationId xmlns:a16="http://schemas.microsoft.com/office/drawing/2014/main" id="{E4E8B4F8-7405-41D3-84FD-BF8936362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" y="326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9" name="Line 31">
              <a:extLst>
                <a:ext uri="{FF2B5EF4-FFF2-40B4-BE49-F238E27FC236}">
                  <a16:creationId xmlns:a16="http://schemas.microsoft.com/office/drawing/2014/main" id="{8CD7B25F-B8CF-40B6-8710-DD78443A5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6" y="3264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70" name="Line 32">
              <a:extLst>
                <a:ext uri="{FF2B5EF4-FFF2-40B4-BE49-F238E27FC236}">
                  <a16:creationId xmlns:a16="http://schemas.microsoft.com/office/drawing/2014/main" id="{2C082AB5-3572-47A1-92DC-34907E575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0" y="230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641" name="Object 33">
              <a:extLst>
                <a:ext uri="{FF2B5EF4-FFF2-40B4-BE49-F238E27FC236}">
                  <a16:creationId xmlns:a16="http://schemas.microsoft.com/office/drawing/2014/main" id="{807565AB-CF7B-4B0A-8B69-9B4D993992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139040"/>
                </p:ext>
              </p:extLst>
            </p:nvPr>
          </p:nvGraphicFramePr>
          <p:xfrm>
            <a:off x="4722" y="3041"/>
            <a:ext cx="12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8" name="Equation" r:id="rId25" imgW="88560" imgH="164880" progId="Equation.DSMT4">
                    <p:embed/>
                  </p:oleObj>
                </mc:Choice>
                <mc:Fallback>
                  <p:oleObj name="Equation" r:id="rId25" imgW="88560" imgH="164880" progId="Equation.DSMT4">
                    <p:embed/>
                    <p:pic>
                      <p:nvPicPr>
                        <p:cNvPr id="26641" name="Object 33">
                          <a:extLst>
                            <a:ext uri="{FF2B5EF4-FFF2-40B4-BE49-F238E27FC236}">
                              <a16:creationId xmlns:a16="http://schemas.microsoft.com/office/drawing/2014/main" id="{807565AB-CF7B-4B0A-8B69-9B4D993992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3041"/>
                          <a:ext cx="12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EC8D5E67-3CCD-4833-9957-35DD498B7714}"/>
              </a:ext>
            </a:extLst>
          </p:cNvPr>
          <p:cNvGrpSpPr>
            <a:grpSpLocks/>
          </p:cNvGrpSpPr>
          <p:nvPr/>
        </p:nvGrpSpPr>
        <p:grpSpPr bwMode="auto">
          <a:xfrm>
            <a:off x="6414650" y="3992498"/>
            <a:ext cx="1760537" cy="750888"/>
            <a:chOff x="4477" y="2618"/>
            <a:chExt cx="1109" cy="473"/>
          </a:xfrm>
        </p:grpSpPr>
        <p:graphicFrame>
          <p:nvGraphicFramePr>
            <p:cNvPr id="26635" name="Object 36">
              <a:extLst>
                <a:ext uri="{FF2B5EF4-FFF2-40B4-BE49-F238E27FC236}">
                  <a16:creationId xmlns:a16="http://schemas.microsoft.com/office/drawing/2014/main" id="{B9C75363-7428-4030-B071-758F7A0841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1330794"/>
                </p:ext>
              </p:extLst>
            </p:nvPr>
          </p:nvGraphicFramePr>
          <p:xfrm>
            <a:off x="5299" y="2768"/>
            <a:ext cx="2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69" name="Equation" r:id="rId27" imgW="203040" imgH="228600" progId="Equation.DSMT4">
                    <p:embed/>
                  </p:oleObj>
                </mc:Choice>
                <mc:Fallback>
                  <p:oleObj name="Equation" r:id="rId27" imgW="203040" imgH="228600" progId="Equation.DSMT4">
                    <p:embed/>
                    <p:pic>
                      <p:nvPicPr>
                        <p:cNvPr id="26635" name="Object 36">
                          <a:extLst>
                            <a:ext uri="{FF2B5EF4-FFF2-40B4-BE49-F238E27FC236}">
                              <a16:creationId xmlns:a16="http://schemas.microsoft.com/office/drawing/2014/main" id="{B9C75363-7428-4030-B071-758F7A084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2768"/>
                          <a:ext cx="28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5" name="Oval 37">
              <a:extLst>
                <a:ext uri="{FF2B5EF4-FFF2-40B4-BE49-F238E27FC236}">
                  <a16:creationId xmlns:a16="http://schemas.microsoft.com/office/drawing/2014/main" id="{C33E9320-D54C-4973-B57A-38CDE5191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2618"/>
              <a:ext cx="748" cy="144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59" name="Line 38">
              <a:extLst>
                <a:ext uri="{FF2B5EF4-FFF2-40B4-BE49-F238E27FC236}">
                  <a16:creationId xmlns:a16="http://schemas.microsoft.com/office/drawing/2014/main" id="{8A2B2ADC-333C-4C15-BA94-EC0B9F98B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6" y="2666"/>
              <a:ext cx="384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60" name="Line 39">
              <a:extLst>
                <a:ext uri="{FF2B5EF4-FFF2-40B4-BE49-F238E27FC236}">
                  <a16:creationId xmlns:a16="http://schemas.microsoft.com/office/drawing/2014/main" id="{400E3EF6-0DF3-4F79-84A3-337F44FC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0" y="261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769" name="Oval 41">
            <a:extLst>
              <a:ext uri="{FF2B5EF4-FFF2-40B4-BE49-F238E27FC236}">
                <a16:creationId xmlns:a16="http://schemas.microsoft.com/office/drawing/2014/main" id="{A8509B51-3576-4AE3-8B22-BFFFF904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795" y="1972968"/>
            <a:ext cx="2667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AD45CFDC-4D4D-48F1-B2DD-770CDB25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2086372"/>
            <a:ext cx="381000" cy="609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utoUpdateAnimBg="0"/>
      <p:bldP spid="73738" grpId="0" autoUpdateAnimBg="0"/>
      <p:bldP spid="73769" grpId="0" animBg="1"/>
      <p:bldP spid="73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Rectangle 2">
            <a:extLst>
              <a:ext uri="{FF2B5EF4-FFF2-40B4-BE49-F238E27FC236}">
                <a16:creationId xmlns:a16="http://schemas.microsoft.com/office/drawing/2014/main" id="{A10ACAE0-F37C-447E-85F8-5A01D8ADB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486453"/>
            <a:ext cx="26670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BB09D88B-ADFE-4797-B783-1D9F8FDE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191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所围成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B030A2C-2DC9-4B81-BC94-B0032820B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762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其中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 由</a:t>
            </a:r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81" name="Text Box 29">
            <a:extLst>
              <a:ext uri="{FF2B5EF4-FFF2-40B4-BE49-F238E27FC236}">
                <a16:creationId xmlns:a16="http://schemas.microsoft.com/office/drawing/2014/main" id="{2BC48453-ED80-4988-940A-0B47CB44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1989138"/>
            <a:ext cx="5423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若用“先二后一”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74784" name="Text Box 32">
            <a:extLst>
              <a:ext uri="{FF2B5EF4-FFF2-40B4-BE49-F238E27FC236}">
                <a16:creationId xmlns:a16="http://schemas.microsoft.com/office/drawing/2014/main" id="{37182456-DEB1-4FB0-8237-230ACF06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计算较繁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采用“三次积分”较好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9A08AF1F-804C-4828-A96F-F22D60968A36}"/>
              </a:ext>
            </a:extLst>
          </p:cNvPr>
          <p:cNvGrpSpPr>
            <a:grpSpLocks/>
          </p:cNvGrpSpPr>
          <p:nvPr/>
        </p:nvGrpSpPr>
        <p:grpSpPr bwMode="auto">
          <a:xfrm>
            <a:off x="6097589" y="1905000"/>
            <a:ext cx="2673072" cy="2536825"/>
            <a:chOff x="3504" y="1488"/>
            <a:chExt cx="1872" cy="1776"/>
          </a:xfrm>
        </p:grpSpPr>
        <p:grpSp>
          <p:nvGrpSpPr>
            <p:cNvPr id="24603" name="Group 35">
              <a:extLst>
                <a:ext uri="{FF2B5EF4-FFF2-40B4-BE49-F238E27FC236}">
                  <a16:creationId xmlns:a16="http://schemas.microsoft.com/office/drawing/2014/main" id="{091E0433-14C0-4E9C-810C-4A049CD6B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88"/>
              <a:ext cx="1872" cy="1776"/>
              <a:chOff x="3504" y="1488"/>
              <a:chExt cx="1872" cy="1776"/>
            </a:xfrm>
          </p:grpSpPr>
          <p:graphicFrame>
            <p:nvGraphicFramePr>
              <p:cNvPr id="24582" name="Object 36">
                <a:extLst>
                  <a:ext uri="{FF2B5EF4-FFF2-40B4-BE49-F238E27FC236}">
                    <a16:creationId xmlns:a16="http://schemas.microsoft.com/office/drawing/2014/main" id="{EBF8D7D8-B4F9-4F26-B31D-61F759FD28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2400"/>
              <a:ext cx="25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667" name="公式" r:id="rId4" imgW="203040" imgH="164880" progId="Equation.3">
                      <p:embed/>
                    </p:oleObj>
                  </mc:Choice>
                  <mc:Fallback>
                    <p:oleObj name="公式" r:id="rId4" imgW="203040" imgH="164880" progId="Equation.3">
                      <p:embed/>
                      <p:pic>
                        <p:nvPicPr>
                          <p:cNvPr id="24582" name="Object 36">
                            <a:extLst>
                              <a:ext uri="{FF2B5EF4-FFF2-40B4-BE49-F238E27FC236}">
                                <a16:creationId xmlns:a16="http://schemas.microsoft.com/office/drawing/2014/main" id="{EBF8D7D8-B4F9-4F26-B31D-61F759FD28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00"/>
                            <a:ext cx="25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4" name="Object 38">
                <a:extLst>
                  <a:ext uri="{FF2B5EF4-FFF2-40B4-BE49-F238E27FC236}">
                    <a16:creationId xmlns:a16="http://schemas.microsoft.com/office/drawing/2014/main" id="{AE7B389F-6A2F-4226-8450-EFA3A9C24E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3024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668" name="公式" r:id="rId6" imgW="126720" imgH="139680" progId="Equation.3">
                      <p:embed/>
                    </p:oleObj>
                  </mc:Choice>
                  <mc:Fallback>
                    <p:oleObj name="公式" r:id="rId6" imgW="126720" imgH="139680" progId="Equation.3">
                      <p:embed/>
                      <p:pic>
                        <p:nvPicPr>
                          <p:cNvPr id="24584" name="Object 38">
                            <a:extLst>
                              <a:ext uri="{FF2B5EF4-FFF2-40B4-BE49-F238E27FC236}">
                                <a16:creationId xmlns:a16="http://schemas.microsoft.com/office/drawing/2014/main" id="{AE7B389F-6A2F-4226-8450-EFA3A9C24E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024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5" name="Line 40">
                <a:extLst>
                  <a:ext uri="{FF2B5EF4-FFF2-40B4-BE49-F238E27FC236}">
                    <a16:creationId xmlns:a16="http://schemas.microsoft.com/office/drawing/2014/main" id="{25AB0A12-1C78-4F74-9E55-9A8642D96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488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6" name="Arc 41">
                <a:extLst>
                  <a:ext uri="{FF2B5EF4-FFF2-40B4-BE49-F238E27FC236}">
                    <a16:creationId xmlns:a16="http://schemas.microsoft.com/office/drawing/2014/main" id="{706CAE64-10E1-420A-9FCA-89F22D09E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777"/>
                <a:ext cx="587" cy="1151"/>
              </a:xfrm>
              <a:custGeom>
                <a:avLst/>
                <a:gdLst>
                  <a:gd name="T0" fmla="*/ 0 w 21600"/>
                  <a:gd name="T1" fmla="*/ 1 h 43155"/>
                  <a:gd name="T2" fmla="*/ 0 w 21600"/>
                  <a:gd name="T3" fmla="*/ 0 h 43155"/>
                  <a:gd name="T4" fmla="*/ 0 w 21600"/>
                  <a:gd name="T5" fmla="*/ 0 h 431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55"/>
                  <a:gd name="T11" fmla="*/ 21600 w 21600"/>
                  <a:gd name="T12" fmla="*/ 43155 h 43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55" fill="none" extrusionOk="0">
                    <a:moveTo>
                      <a:pt x="20282" y="43154"/>
                    </a:moveTo>
                    <a:cubicBezTo>
                      <a:pt x="8885" y="42458"/>
                      <a:pt x="0" y="33012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55" stroke="0" extrusionOk="0">
                    <a:moveTo>
                      <a:pt x="20282" y="43154"/>
                    </a:moveTo>
                    <a:cubicBezTo>
                      <a:pt x="8885" y="42458"/>
                      <a:pt x="0" y="33012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7" name="Line 42">
                <a:extLst>
                  <a:ext uri="{FF2B5EF4-FFF2-40B4-BE49-F238E27FC236}">
                    <a16:creationId xmlns:a16="http://schemas.microsoft.com/office/drawing/2014/main" id="{759ADBB9-24E5-4AAB-ABB1-43E4FF369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35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8" name="Freeform 43">
                <a:extLst>
                  <a:ext uri="{FF2B5EF4-FFF2-40B4-BE49-F238E27FC236}">
                    <a16:creationId xmlns:a16="http://schemas.microsoft.com/office/drawing/2014/main" id="{876E7D07-4CE8-4496-9DCF-5241E795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1" y="1776"/>
                <a:ext cx="672" cy="1152"/>
              </a:xfrm>
              <a:custGeom>
                <a:avLst/>
                <a:gdLst>
                  <a:gd name="T0" fmla="*/ 0 w 672"/>
                  <a:gd name="T1" fmla="*/ 0 h 1152"/>
                  <a:gd name="T2" fmla="*/ 672 w 672"/>
                  <a:gd name="T3" fmla="*/ 0 h 1152"/>
                  <a:gd name="T4" fmla="*/ 672 w 672"/>
                  <a:gd name="T5" fmla="*/ 1152 h 1152"/>
                  <a:gd name="T6" fmla="*/ 0 w 672"/>
                  <a:gd name="T7" fmla="*/ 1152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52"/>
                  <a:gd name="T14" fmla="*/ 672 w 672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52">
                    <a:moveTo>
                      <a:pt x="0" y="0"/>
                    </a:moveTo>
                    <a:lnTo>
                      <a:pt x="672" y="0"/>
                    </a:lnTo>
                    <a:lnTo>
                      <a:pt x="672" y="1152"/>
                    </a:lnTo>
                    <a:lnTo>
                      <a:pt x="0" y="1152"/>
                    </a:lnTo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9" name="Line 44">
                <a:extLst>
                  <a:ext uri="{FF2B5EF4-FFF2-40B4-BE49-F238E27FC236}">
                    <a16:creationId xmlns:a16="http://schemas.microsoft.com/office/drawing/2014/main" id="{35E2E777-B29E-426B-852E-1F64EAAC9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7" y="2352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7" name="Oval 45">
                <a:extLst>
                  <a:ext uri="{FF2B5EF4-FFF2-40B4-BE49-F238E27FC236}">
                    <a16:creationId xmlns:a16="http://schemas.microsoft.com/office/drawing/2014/main" id="{64AFF932-7FD2-40F9-B1C7-82379807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776"/>
                <a:ext cx="288" cy="1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1" name="Arc 46">
                <a:extLst>
                  <a:ext uri="{FF2B5EF4-FFF2-40B4-BE49-F238E27FC236}">
                    <a16:creationId xmlns:a16="http://schemas.microsoft.com/office/drawing/2014/main" id="{F673A93B-3EA3-46F2-889C-AF4412841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" y="1776"/>
                <a:ext cx="144" cy="1152"/>
              </a:xfrm>
              <a:custGeom>
                <a:avLst/>
                <a:gdLst>
                  <a:gd name="T0" fmla="*/ 0 w 23648"/>
                  <a:gd name="T1" fmla="*/ 1 h 43200"/>
                  <a:gd name="T2" fmla="*/ 0 w 23648"/>
                  <a:gd name="T3" fmla="*/ 0 h 43200"/>
                  <a:gd name="T4" fmla="*/ 0 w 2364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648"/>
                  <a:gd name="T10" fmla="*/ 0 h 43200"/>
                  <a:gd name="T11" fmla="*/ 23648 w 2364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648" h="43200" fill="none" extrusionOk="0">
                    <a:moveTo>
                      <a:pt x="23647" y="43102"/>
                    </a:moveTo>
                    <a:cubicBezTo>
                      <a:pt x="22967" y="43167"/>
                      <a:pt x="2228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670"/>
                      <a:pt x="9670" y="0"/>
                      <a:pt x="21599" y="0"/>
                    </a:cubicBezTo>
                  </a:path>
                  <a:path w="23648" h="43200" stroke="0" extrusionOk="0">
                    <a:moveTo>
                      <a:pt x="23647" y="43102"/>
                    </a:moveTo>
                    <a:cubicBezTo>
                      <a:pt x="22967" y="43167"/>
                      <a:pt x="2228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670"/>
                      <a:pt x="9670" y="0"/>
                      <a:pt x="2159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2" name="Arc 47">
                <a:extLst>
                  <a:ext uri="{FF2B5EF4-FFF2-40B4-BE49-F238E27FC236}">
                    <a16:creationId xmlns:a16="http://schemas.microsoft.com/office/drawing/2014/main" id="{2732FB25-F0B0-4B15-AEF3-86A4F113D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777"/>
                <a:ext cx="153" cy="1152"/>
              </a:xfrm>
              <a:custGeom>
                <a:avLst/>
                <a:gdLst>
                  <a:gd name="T0" fmla="*/ 0 w 21941"/>
                  <a:gd name="T1" fmla="*/ 0 h 43200"/>
                  <a:gd name="T2" fmla="*/ 0 w 21941"/>
                  <a:gd name="T3" fmla="*/ 1 h 43200"/>
                  <a:gd name="T4" fmla="*/ 0 w 2194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941"/>
                  <a:gd name="T10" fmla="*/ 0 h 43200"/>
                  <a:gd name="T11" fmla="*/ 21941 w 2194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41" h="43200" fill="none" extrusionOk="0">
                    <a:moveTo>
                      <a:pt x="340" y="0"/>
                    </a:moveTo>
                    <a:cubicBezTo>
                      <a:pt x="12270" y="0"/>
                      <a:pt x="21941" y="9670"/>
                      <a:pt x="21941" y="21600"/>
                    </a:cubicBezTo>
                    <a:cubicBezTo>
                      <a:pt x="21941" y="33529"/>
                      <a:pt x="12270" y="43200"/>
                      <a:pt x="341" y="43200"/>
                    </a:cubicBezTo>
                    <a:cubicBezTo>
                      <a:pt x="227" y="43200"/>
                      <a:pt x="113" y="43199"/>
                      <a:pt x="-1" y="43197"/>
                    </a:cubicBezTo>
                  </a:path>
                  <a:path w="21941" h="43200" stroke="0" extrusionOk="0">
                    <a:moveTo>
                      <a:pt x="340" y="0"/>
                    </a:moveTo>
                    <a:cubicBezTo>
                      <a:pt x="12270" y="0"/>
                      <a:pt x="21941" y="9670"/>
                      <a:pt x="21941" y="21600"/>
                    </a:cubicBezTo>
                    <a:cubicBezTo>
                      <a:pt x="21941" y="33529"/>
                      <a:pt x="12270" y="43200"/>
                      <a:pt x="341" y="43200"/>
                    </a:cubicBezTo>
                    <a:cubicBezTo>
                      <a:pt x="227" y="43200"/>
                      <a:pt x="113" y="43199"/>
                      <a:pt x="-1" y="43197"/>
                    </a:cubicBezTo>
                    <a:lnTo>
                      <a:pt x="34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3" name="Line 48">
                <a:extLst>
                  <a:ext uri="{FF2B5EF4-FFF2-40B4-BE49-F238E27FC236}">
                    <a16:creationId xmlns:a16="http://schemas.microsoft.com/office/drawing/2014/main" id="{E1E8CFD9-89CE-4043-99FC-96380CB6D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3" y="235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4" name="Line 49">
                <a:extLst>
                  <a:ext uri="{FF2B5EF4-FFF2-40B4-BE49-F238E27FC236}">
                    <a16:creationId xmlns:a16="http://schemas.microsoft.com/office/drawing/2014/main" id="{A507CF6D-DE40-45EE-A067-A59F74BDA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776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587" name="Object 51">
                <a:extLst>
                  <a:ext uri="{FF2B5EF4-FFF2-40B4-BE49-F238E27FC236}">
                    <a16:creationId xmlns:a16="http://schemas.microsoft.com/office/drawing/2014/main" id="{D44611A2-B026-45C3-8899-DC8B8CD0D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6235475"/>
                  </p:ext>
                </p:extLst>
              </p:nvPr>
            </p:nvGraphicFramePr>
            <p:xfrm>
              <a:off x="4320" y="2352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669"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24587" name="Object 51">
                            <a:extLst>
                              <a:ext uri="{FF2B5EF4-FFF2-40B4-BE49-F238E27FC236}">
                                <a16:creationId xmlns:a16="http://schemas.microsoft.com/office/drawing/2014/main" id="{D44611A2-B026-45C3-8899-DC8B8CD0D1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52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5" name="Line 52">
                <a:extLst>
                  <a:ext uri="{FF2B5EF4-FFF2-40B4-BE49-F238E27FC236}">
                    <a16:creationId xmlns:a16="http://schemas.microsoft.com/office/drawing/2014/main" id="{1D335588-5ECA-4E30-9E3F-1D7695B4D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3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6" name="Line 54">
                <a:extLst>
                  <a:ext uri="{FF2B5EF4-FFF2-40B4-BE49-F238E27FC236}">
                    <a16:creationId xmlns:a16="http://schemas.microsoft.com/office/drawing/2014/main" id="{CB34308F-78B8-4389-A361-71A7610F5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634"/>
                <a:ext cx="209" cy="4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04" name="Oval 55">
              <a:extLst>
                <a:ext uri="{FF2B5EF4-FFF2-40B4-BE49-F238E27FC236}">
                  <a16:creationId xmlns:a16="http://schemas.microsoft.com/office/drawing/2014/main" id="{D36DBEF4-A077-4D38-A3C3-6CE0BC0B8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3"/>
              <a:ext cx="23" cy="23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" name="Object 14">
            <a:extLst>
              <a:ext uri="{FF2B5EF4-FFF2-40B4-BE49-F238E27FC236}">
                <a16:creationId xmlns:a16="http://schemas.microsoft.com/office/drawing/2014/main" id="{3DA0C819-2ACB-488D-924D-AFE7700FC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47437"/>
              </p:ext>
            </p:extLst>
          </p:nvPr>
        </p:nvGraphicFramePr>
        <p:xfrm>
          <a:off x="2172692" y="383381"/>
          <a:ext cx="41275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0" name="Equation" r:id="rId10" imgW="1765080" imgH="342720" progId="Equation.DSMT4">
                  <p:embed/>
                </p:oleObj>
              </mc:Choice>
              <mc:Fallback>
                <p:oleObj name="Equation" r:id="rId10" imgW="1765080" imgH="342720" progId="Equation.DSMT4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D675313F-0B13-4831-9E50-700A168B0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692" y="383381"/>
                        <a:ext cx="41275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>
            <a:extLst>
              <a:ext uri="{FF2B5EF4-FFF2-40B4-BE49-F238E27FC236}">
                <a16:creationId xmlns:a16="http://schemas.microsoft.com/office/drawing/2014/main" id="{9CCA2A0B-21DE-4916-A3C4-DB636BE0D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58183"/>
              </p:ext>
            </p:extLst>
          </p:nvPr>
        </p:nvGraphicFramePr>
        <p:xfrm>
          <a:off x="761824" y="1121779"/>
          <a:ext cx="51974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1" name="Equation" r:id="rId12" imgW="2222280" imgH="279360" progId="Equation.DSMT4">
                  <p:embed/>
                </p:oleObj>
              </mc:Choice>
              <mc:Fallback>
                <p:oleObj name="Equation" r:id="rId12" imgW="2222280" imgH="279360" progId="Equation.DSMT4">
                  <p:embed/>
                  <p:pic>
                    <p:nvPicPr>
                      <p:cNvPr id="33" name="Object 14">
                        <a:extLst>
                          <a:ext uri="{FF2B5EF4-FFF2-40B4-BE49-F238E27FC236}">
                            <a16:creationId xmlns:a16="http://schemas.microsoft.com/office/drawing/2014/main" id="{3DA0C819-2ACB-488D-924D-AFE7700FC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24" y="1121779"/>
                        <a:ext cx="51974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>
            <a:extLst>
              <a:ext uri="{FF2B5EF4-FFF2-40B4-BE49-F238E27FC236}">
                <a16:creationId xmlns:a16="http://schemas.microsoft.com/office/drawing/2014/main" id="{9A0D0A97-3410-4F8E-BC7E-E391CD842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84134"/>
              </p:ext>
            </p:extLst>
          </p:nvPr>
        </p:nvGraphicFramePr>
        <p:xfrm>
          <a:off x="1231034" y="2681211"/>
          <a:ext cx="43338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2" name="Equation" r:id="rId14" imgW="1854000" imgH="368280" progId="Equation.DSMT4">
                  <p:embed/>
                </p:oleObj>
              </mc:Choice>
              <mc:Fallback>
                <p:oleObj name="Equation" r:id="rId14" imgW="1854000" imgH="368280" progId="Equation.DSMT4">
                  <p:embed/>
                  <p:pic>
                    <p:nvPicPr>
                      <p:cNvPr id="73742" name="Object 14">
                        <a:extLst>
                          <a:ext uri="{FF2B5EF4-FFF2-40B4-BE49-F238E27FC236}">
                            <a16:creationId xmlns:a16="http://schemas.microsoft.com/office/drawing/2014/main" id="{D675313F-0B13-4831-9E50-700A168B0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034" y="2681211"/>
                        <a:ext cx="43338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>
            <a:extLst>
              <a:ext uri="{FF2B5EF4-FFF2-40B4-BE49-F238E27FC236}">
                <a16:creationId xmlns:a16="http://schemas.microsoft.com/office/drawing/2014/main" id="{9D055AE0-B7A0-4055-BD6C-B5B230F56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78467"/>
              </p:ext>
            </p:extLst>
          </p:nvPr>
        </p:nvGraphicFramePr>
        <p:xfrm>
          <a:off x="1829966" y="3647107"/>
          <a:ext cx="40370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3" name="Equation" r:id="rId16" imgW="1726920" imgH="368280" progId="Equation.DSMT4">
                  <p:embed/>
                </p:oleObj>
              </mc:Choice>
              <mc:Fallback>
                <p:oleObj name="Equation" r:id="rId16" imgW="1726920" imgH="36828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9A0D0A97-3410-4F8E-BC7E-E391CD842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966" y="3647107"/>
                        <a:ext cx="40370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>
            <a:extLst>
              <a:ext uri="{FF2B5EF4-FFF2-40B4-BE49-F238E27FC236}">
                <a16:creationId xmlns:a16="http://schemas.microsoft.com/office/drawing/2014/main" id="{2377F1DB-5CCB-41A2-AB23-94BC717A0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11851"/>
              </p:ext>
            </p:extLst>
          </p:nvPr>
        </p:nvGraphicFramePr>
        <p:xfrm>
          <a:off x="6760037" y="4099011"/>
          <a:ext cx="2651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4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26638" name="Object 25">
                        <a:extLst>
                          <a:ext uri="{FF2B5EF4-FFF2-40B4-BE49-F238E27FC236}">
                            <a16:creationId xmlns:a16="http://schemas.microsoft.com/office/drawing/2014/main" id="{A75FFD11-0AA6-4CA9-A33F-C06602153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037" y="4099011"/>
                        <a:ext cx="2651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5">
            <a:extLst>
              <a:ext uri="{FF2B5EF4-FFF2-40B4-BE49-F238E27FC236}">
                <a16:creationId xmlns:a16="http://schemas.microsoft.com/office/drawing/2014/main" id="{0CD37D01-BD97-47CE-AE07-E3C735444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13008"/>
              </p:ext>
            </p:extLst>
          </p:nvPr>
        </p:nvGraphicFramePr>
        <p:xfrm>
          <a:off x="8605838" y="3152775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5" name="Equation" r:id="rId20" imgW="139680" imgH="164880" progId="Equation.DSMT4">
                  <p:embed/>
                </p:oleObj>
              </mc:Choice>
              <mc:Fallback>
                <p:oleObj name="Equation" r:id="rId20" imgW="139680" imgH="164880" progId="Equation.DSMT4">
                  <p:embed/>
                  <p:pic>
                    <p:nvPicPr>
                      <p:cNvPr id="26638" name="Object 25">
                        <a:extLst>
                          <a:ext uri="{FF2B5EF4-FFF2-40B4-BE49-F238E27FC236}">
                            <a16:creationId xmlns:a16="http://schemas.microsoft.com/office/drawing/2014/main" id="{A75FFD11-0AA6-4CA9-A33F-C06602153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5838" y="3152775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5">
            <a:extLst>
              <a:ext uri="{FF2B5EF4-FFF2-40B4-BE49-F238E27FC236}">
                <a16:creationId xmlns:a16="http://schemas.microsoft.com/office/drawing/2014/main" id="{D36527AE-68E7-4705-A38A-FD192752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92433"/>
              </p:ext>
            </p:extLst>
          </p:nvPr>
        </p:nvGraphicFramePr>
        <p:xfrm>
          <a:off x="7043114" y="1781015"/>
          <a:ext cx="2651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6" name="Equation" r:id="rId22" imgW="126720" imgH="126720" progId="Equation.DSMT4">
                  <p:embed/>
                </p:oleObj>
              </mc:Choice>
              <mc:Fallback>
                <p:oleObj name="Equation" r:id="rId22" imgW="126720" imgH="126720" progId="Equation.DSMT4">
                  <p:embed/>
                  <p:pic>
                    <p:nvPicPr>
                      <p:cNvPr id="26638" name="Object 25">
                        <a:extLst>
                          <a:ext uri="{FF2B5EF4-FFF2-40B4-BE49-F238E27FC236}">
                            <a16:creationId xmlns:a16="http://schemas.microsoft.com/office/drawing/2014/main" id="{A75FFD11-0AA6-4CA9-A33F-C06602153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114" y="1781015"/>
                        <a:ext cx="26511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>
            <a:extLst>
              <a:ext uri="{FF2B5EF4-FFF2-40B4-BE49-F238E27FC236}">
                <a16:creationId xmlns:a16="http://schemas.microsoft.com/office/drawing/2014/main" id="{A5F1F956-AD50-484B-A92A-E18563FD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9634"/>
              </p:ext>
            </p:extLst>
          </p:nvPr>
        </p:nvGraphicFramePr>
        <p:xfrm>
          <a:off x="7296277" y="3899868"/>
          <a:ext cx="185738" cy="39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7" name="Equation" r:id="rId24" imgW="88560" imgH="164880" progId="Equation.DSMT4">
                  <p:embed/>
                </p:oleObj>
              </mc:Choice>
              <mc:Fallback>
                <p:oleObj name="Equation" r:id="rId24" imgW="88560" imgH="164880" progId="Equation.DSMT4">
                  <p:embed/>
                  <p:pic>
                    <p:nvPicPr>
                      <p:cNvPr id="26638" name="Object 25">
                        <a:extLst>
                          <a:ext uri="{FF2B5EF4-FFF2-40B4-BE49-F238E27FC236}">
                            <a16:creationId xmlns:a16="http://schemas.microsoft.com/office/drawing/2014/main" id="{A75FFD11-0AA6-4CA9-A33F-C06602153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277" y="3899868"/>
                        <a:ext cx="185738" cy="39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5">
            <a:extLst>
              <a:ext uri="{FF2B5EF4-FFF2-40B4-BE49-F238E27FC236}">
                <a16:creationId xmlns:a16="http://schemas.microsoft.com/office/drawing/2014/main" id="{7DA11A98-457D-4F00-AB13-A83ADB3DC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08648"/>
              </p:ext>
            </p:extLst>
          </p:nvPr>
        </p:nvGraphicFramePr>
        <p:xfrm>
          <a:off x="8094432" y="2940702"/>
          <a:ext cx="185738" cy="39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8" name="Equation" r:id="rId26" imgW="88560" imgH="164880" progId="Equation.DSMT4">
                  <p:embed/>
                </p:oleObj>
              </mc:Choice>
              <mc:Fallback>
                <p:oleObj name="Equation" r:id="rId26" imgW="88560" imgH="164880" progId="Equation.DSMT4">
                  <p:embed/>
                  <p:pic>
                    <p:nvPicPr>
                      <p:cNvPr id="41" name="Object 25">
                        <a:extLst>
                          <a:ext uri="{FF2B5EF4-FFF2-40B4-BE49-F238E27FC236}">
                            <a16:creationId xmlns:a16="http://schemas.microsoft.com/office/drawing/2014/main" id="{A5F1F956-AD50-484B-A92A-E18563FD6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432" y="2940702"/>
                        <a:ext cx="185738" cy="39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1" grpId="0" build="p" autoUpdateAnimBg="0"/>
      <p:bldP spid="7478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" name="Text Box 48">
            <a:extLst>
              <a:ext uri="{FF2B5EF4-FFF2-40B4-BE49-F238E27FC236}">
                <a16:creationId xmlns:a16="http://schemas.microsoft.com/office/drawing/2014/main" id="{ACD4F6E8-E64F-4535-8487-C472773B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48210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所围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50" name="Text Box 50">
            <a:extLst>
              <a:ext uri="{FF2B5EF4-FFF2-40B4-BE49-F238E27FC236}">
                <a16:creationId xmlns:a16="http://schemas.microsoft.com/office/drawing/2014/main" id="{A32E16F8-281C-4D16-8436-CE530C39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718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若被积函数为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如何计算简便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76851" name="Text Box 51">
            <a:extLst>
              <a:ext uri="{FF2B5EF4-FFF2-40B4-BE49-F238E27FC236}">
                <a16:creationId xmlns:a16="http://schemas.microsoft.com/office/drawing/2014/main" id="{1A19F81B-6ACD-471D-A288-22AAD27EC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故表示为 </a:t>
            </a:r>
          </a:p>
        </p:txBody>
      </p:sp>
      <p:sp>
        <p:nvSpPr>
          <p:cNvPr id="25624" name="Rectangle 52">
            <a:extLst>
              <a:ext uri="{FF2B5EF4-FFF2-40B4-BE49-F238E27FC236}">
                <a16:creationId xmlns:a16="http://schemas.microsoft.com/office/drawing/2014/main" id="{6E9A5B1C-1178-44B0-BE8E-F9E2ACB4A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069" y="515145"/>
            <a:ext cx="838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8" name="Group 34">
            <a:extLst>
              <a:ext uri="{FF2B5EF4-FFF2-40B4-BE49-F238E27FC236}">
                <a16:creationId xmlns:a16="http://schemas.microsoft.com/office/drawing/2014/main" id="{180297A9-0145-4CCF-92EE-6618A3ED1A5E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1175898"/>
            <a:ext cx="2673072" cy="2536825"/>
            <a:chOff x="3504" y="1488"/>
            <a:chExt cx="1872" cy="1776"/>
          </a:xfrm>
        </p:grpSpPr>
        <p:grpSp>
          <p:nvGrpSpPr>
            <p:cNvPr id="39" name="Group 35">
              <a:extLst>
                <a:ext uri="{FF2B5EF4-FFF2-40B4-BE49-F238E27FC236}">
                  <a16:creationId xmlns:a16="http://schemas.microsoft.com/office/drawing/2014/main" id="{534B84EE-DD1B-45D4-BB96-CEEC4AE60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88"/>
              <a:ext cx="1872" cy="1776"/>
              <a:chOff x="3504" y="1488"/>
              <a:chExt cx="1872" cy="1776"/>
            </a:xfrm>
          </p:grpSpPr>
          <p:graphicFrame>
            <p:nvGraphicFramePr>
              <p:cNvPr id="41" name="Object 36">
                <a:extLst>
                  <a:ext uri="{FF2B5EF4-FFF2-40B4-BE49-F238E27FC236}">
                    <a16:creationId xmlns:a16="http://schemas.microsoft.com/office/drawing/2014/main" id="{5D6BDD6F-51A6-464E-8553-FB106DC162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2400"/>
              <a:ext cx="25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06" name="公式" r:id="rId3" imgW="203040" imgH="164880" progId="Equation.3">
                      <p:embed/>
                    </p:oleObj>
                  </mc:Choice>
                  <mc:Fallback>
                    <p:oleObj name="公式" r:id="rId3" imgW="203040" imgH="164880" progId="Equation.3">
                      <p:embed/>
                      <p:pic>
                        <p:nvPicPr>
                          <p:cNvPr id="24582" name="Object 36">
                            <a:extLst>
                              <a:ext uri="{FF2B5EF4-FFF2-40B4-BE49-F238E27FC236}">
                                <a16:creationId xmlns:a16="http://schemas.microsoft.com/office/drawing/2014/main" id="{EBF8D7D8-B4F9-4F26-B31D-61F759FD28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00"/>
                            <a:ext cx="25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38">
                <a:extLst>
                  <a:ext uri="{FF2B5EF4-FFF2-40B4-BE49-F238E27FC236}">
                    <a16:creationId xmlns:a16="http://schemas.microsoft.com/office/drawing/2014/main" id="{8DE0CD54-4C33-4D51-BB77-87026C0A62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3024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07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24584" name="Object 38">
                            <a:extLst>
                              <a:ext uri="{FF2B5EF4-FFF2-40B4-BE49-F238E27FC236}">
                                <a16:creationId xmlns:a16="http://schemas.microsoft.com/office/drawing/2014/main" id="{AE7B389F-6A2F-4226-8450-EFA3A9C24E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024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F2340F3C-C457-4152-B63C-5AAF0C314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488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Arc 41">
                <a:extLst>
                  <a:ext uri="{FF2B5EF4-FFF2-40B4-BE49-F238E27FC236}">
                    <a16:creationId xmlns:a16="http://schemas.microsoft.com/office/drawing/2014/main" id="{7C4DBDB3-30F8-4DAE-B749-32F328004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777"/>
                <a:ext cx="587" cy="1151"/>
              </a:xfrm>
              <a:custGeom>
                <a:avLst/>
                <a:gdLst>
                  <a:gd name="T0" fmla="*/ 0 w 21600"/>
                  <a:gd name="T1" fmla="*/ 1 h 43155"/>
                  <a:gd name="T2" fmla="*/ 0 w 21600"/>
                  <a:gd name="T3" fmla="*/ 0 h 43155"/>
                  <a:gd name="T4" fmla="*/ 0 w 21600"/>
                  <a:gd name="T5" fmla="*/ 0 h 431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55"/>
                  <a:gd name="T11" fmla="*/ 21600 w 21600"/>
                  <a:gd name="T12" fmla="*/ 43155 h 43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55" fill="none" extrusionOk="0">
                    <a:moveTo>
                      <a:pt x="20282" y="43154"/>
                    </a:moveTo>
                    <a:cubicBezTo>
                      <a:pt x="8885" y="42458"/>
                      <a:pt x="0" y="33012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55" stroke="0" extrusionOk="0">
                    <a:moveTo>
                      <a:pt x="20282" y="43154"/>
                    </a:moveTo>
                    <a:cubicBezTo>
                      <a:pt x="8885" y="42458"/>
                      <a:pt x="0" y="33012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2">
                <a:extLst>
                  <a:ext uri="{FF2B5EF4-FFF2-40B4-BE49-F238E27FC236}">
                    <a16:creationId xmlns:a16="http://schemas.microsoft.com/office/drawing/2014/main" id="{287427F9-BC7E-4D96-8CD7-DE3F91B84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35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9814E8E9-8CFF-41DB-A7B0-ACB182DAC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1" y="1776"/>
                <a:ext cx="672" cy="1152"/>
              </a:xfrm>
              <a:custGeom>
                <a:avLst/>
                <a:gdLst>
                  <a:gd name="T0" fmla="*/ 0 w 672"/>
                  <a:gd name="T1" fmla="*/ 0 h 1152"/>
                  <a:gd name="T2" fmla="*/ 672 w 672"/>
                  <a:gd name="T3" fmla="*/ 0 h 1152"/>
                  <a:gd name="T4" fmla="*/ 672 w 672"/>
                  <a:gd name="T5" fmla="*/ 1152 h 1152"/>
                  <a:gd name="T6" fmla="*/ 0 w 672"/>
                  <a:gd name="T7" fmla="*/ 1152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52"/>
                  <a:gd name="T14" fmla="*/ 672 w 672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52">
                    <a:moveTo>
                      <a:pt x="0" y="0"/>
                    </a:moveTo>
                    <a:lnTo>
                      <a:pt x="672" y="0"/>
                    </a:lnTo>
                    <a:lnTo>
                      <a:pt x="672" y="1152"/>
                    </a:lnTo>
                    <a:lnTo>
                      <a:pt x="0" y="1152"/>
                    </a:lnTo>
                  </a:path>
                </a:pathLst>
              </a:custGeom>
              <a:gradFill rotWithShape="0">
                <a:gsLst>
                  <a:gs pos="0">
                    <a:srgbClr val="002F00"/>
                  </a:gs>
                  <a:gs pos="50000">
                    <a:srgbClr val="006600"/>
                  </a:gs>
                  <a:gs pos="100000">
                    <a:srgbClr val="002F00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4">
                <a:extLst>
                  <a:ext uri="{FF2B5EF4-FFF2-40B4-BE49-F238E27FC236}">
                    <a16:creationId xmlns:a16="http://schemas.microsoft.com/office/drawing/2014/main" id="{FC368AC5-C43F-43E2-A257-9F310F70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7" y="2352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5">
                <a:extLst>
                  <a:ext uri="{FF2B5EF4-FFF2-40B4-BE49-F238E27FC236}">
                    <a16:creationId xmlns:a16="http://schemas.microsoft.com/office/drawing/2014/main" id="{B0BD914C-E3D3-4131-BCFF-A3713212A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776"/>
                <a:ext cx="288" cy="1154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Arc 46">
                <a:extLst>
                  <a:ext uri="{FF2B5EF4-FFF2-40B4-BE49-F238E27FC236}">
                    <a16:creationId xmlns:a16="http://schemas.microsoft.com/office/drawing/2014/main" id="{0132BAAE-D091-46B1-99A0-F9880889A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" y="1776"/>
                <a:ext cx="144" cy="1152"/>
              </a:xfrm>
              <a:custGeom>
                <a:avLst/>
                <a:gdLst>
                  <a:gd name="T0" fmla="*/ 0 w 23648"/>
                  <a:gd name="T1" fmla="*/ 1 h 43200"/>
                  <a:gd name="T2" fmla="*/ 0 w 23648"/>
                  <a:gd name="T3" fmla="*/ 0 h 43200"/>
                  <a:gd name="T4" fmla="*/ 0 w 2364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648"/>
                  <a:gd name="T10" fmla="*/ 0 h 43200"/>
                  <a:gd name="T11" fmla="*/ 23648 w 2364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648" h="43200" fill="none" extrusionOk="0">
                    <a:moveTo>
                      <a:pt x="23647" y="43102"/>
                    </a:moveTo>
                    <a:cubicBezTo>
                      <a:pt x="22967" y="43167"/>
                      <a:pt x="2228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670"/>
                      <a:pt x="9670" y="0"/>
                      <a:pt x="21599" y="0"/>
                    </a:cubicBezTo>
                  </a:path>
                  <a:path w="23648" h="43200" stroke="0" extrusionOk="0">
                    <a:moveTo>
                      <a:pt x="23647" y="43102"/>
                    </a:moveTo>
                    <a:cubicBezTo>
                      <a:pt x="22967" y="43167"/>
                      <a:pt x="2228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9670"/>
                      <a:pt x="9670" y="0"/>
                      <a:pt x="2159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Arc 47">
                <a:extLst>
                  <a:ext uri="{FF2B5EF4-FFF2-40B4-BE49-F238E27FC236}">
                    <a16:creationId xmlns:a16="http://schemas.microsoft.com/office/drawing/2014/main" id="{D4729E19-9A52-45C6-8218-B745C6144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" y="1777"/>
                <a:ext cx="153" cy="1152"/>
              </a:xfrm>
              <a:custGeom>
                <a:avLst/>
                <a:gdLst>
                  <a:gd name="T0" fmla="*/ 0 w 21941"/>
                  <a:gd name="T1" fmla="*/ 0 h 43200"/>
                  <a:gd name="T2" fmla="*/ 0 w 21941"/>
                  <a:gd name="T3" fmla="*/ 1 h 43200"/>
                  <a:gd name="T4" fmla="*/ 0 w 21941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941"/>
                  <a:gd name="T10" fmla="*/ 0 h 43200"/>
                  <a:gd name="T11" fmla="*/ 21941 w 21941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41" h="43200" fill="none" extrusionOk="0">
                    <a:moveTo>
                      <a:pt x="340" y="0"/>
                    </a:moveTo>
                    <a:cubicBezTo>
                      <a:pt x="12270" y="0"/>
                      <a:pt x="21941" y="9670"/>
                      <a:pt x="21941" y="21600"/>
                    </a:cubicBezTo>
                    <a:cubicBezTo>
                      <a:pt x="21941" y="33529"/>
                      <a:pt x="12270" y="43200"/>
                      <a:pt x="341" y="43200"/>
                    </a:cubicBezTo>
                    <a:cubicBezTo>
                      <a:pt x="227" y="43200"/>
                      <a:pt x="113" y="43199"/>
                      <a:pt x="-1" y="43197"/>
                    </a:cubicBezTo>
                  </a:path>
                  <a:path w="21941" h="43200" stroke="0" extrusionOk="0">
                    <a:moveTo>
                      <a:pt x="340" y="0"/>
                    </a:moveTo>
                    <a:cubicBezTo>
                      <a:pt x="12270" y="0"/>
                      <a:pt x="21941" y="9670"/>
                      <a:pt x="21941" y="21600"/>
                    </a:cubicBezTo>
                    <a:cubicBezTo>
                      <a:pt x="21941" y="33529"/>
                      <a:pt x="12270" y="43200"/>
                      <a:pt x="341" y="43200"/>
                    </a:cubicBezTo>
                    <a:cubicBezTo>
                      <a:pt x="227" y="43200"/>
                      <a:pt x="113" y="43199"/>
                      <a:pt x="-1" y="43197"/>
                    </a:cubicBezTo>
                    <a:lnTo>
                      <a:pt x="34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48">
                <a:extLst>
                  <a:ext uri="{FF2B5EF4-FFF2-40B4-BE49-F238E27FC236}">
                    <a16:creationId xmlns:a16="http://schemas.microsoft.com/office/drawing/2014/main" id="{6683C0B9-7077-4C1E-95D5-0A6C830B8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3" y="2352"/>
                <a:ext cx="1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49">
                <a:extLst>
                  <a:ext uri="{FF2B5EF4-FFF2-40B4-BE49-F238E27FC236}">
                    <a16:creationId xmlns:a16="http://schemas.microsoft.com/office/drawing/2014/main" id="{752A20F7-9516-4CBE-81B3-B5840C9C3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1776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3" name="Object 51">
                <a:extLst>
                  <a:ext uri="{FF2B5EF4-FFF2-40B4-BE49-F238E27FC236}">
                    <a16:creationId xmlns:a16="http://schemas.microsoft.com/office/drawing/2014/main" id="{68295798-FB67-418B-9170-ED9D076E18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917369"/>
                  </p:ext>
                </p:extLst>
              </p:nvPr>
            </p:nvGraphicFramePr>
            <p:xfrm>
              <a:off x="4320" y="2352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908" name="Equation" r:id="rId7" imgW="126720" imgH="139680" progId="Equation.DSMT4">
                      <p:embed/>
                    </p:oleObj>
                  </mc:Choice>
                  <mc:Fallback>
                    <p:oleObj name="Equation" r:id="rId7" imgW="126720" imgH="139680" progId="Equation.DSMT4">
                      <p:embed/>
                      <p:pic>
                        <p:nvPicPr>
                          <p:cNvPr id="24587" name="Object 51">
                            <a:extLst>
                              <a:ext uri="{FF2B5EF4-FFF2-40B4-BE49-F238E27FC236}">
                                <a16:creationId xmlns:a16="http://schemas.microsoft.com/office/drawing/2014/main" id="{D44611A2-B026-45C3-8899-DC8B8CD0D12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352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BE9418FF-021A-4D4E-B252-B4653CA85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3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4">
                <a:extLst>
                  <a:ext uri="{FF2B5EF4-FFF2-40B4-BE49-F238E27FC236}">
                    <a16:creationId xmlns:a16="http://schemas.microsoft.com/office/drawing/2014/main" id="{E3E417D5-F0E4-4DD7-8293-139F467C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634"/>
                <a:ext cx="209" cy="4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Oval 55">
              <a:extLst>
                <a:ext uri="{FF2B5EF4-FFF2-40B4-BE49-F238E27FC236}">
                  <a16:creationId xmlns:a16="http://schemas.microsoft.com/office/drawing/2014/main" id="{6E129980-6FC4-47E2-A331-9AE17386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2343"/>
              <a:ext cx="23" cy="23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Object 25">
            <a:extLst>
              <a:ext uri="{FF2B5EF4-FFF2-40B4-BE49-F238E27FC236}">
                <a16:creationId xmlns:a16="http://schemas.microsoft.com/office/drawing/2014/main" id="{87F7C35D-B46E-4464-A7D0-0C41D0595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55201"/>
              </p:ext>
            </p:extLst>
          </p:nvPr>
        </p:nvGraphicFramePr>
        <p:xfrm>
          <a:off x="6848936" y="3369909"/>
          <a:ext cx="2651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37" name="Object 25">
                        <a:extLst>
                          <a:ext uri="{FF2B5EF4-FFF2-40B4-BE49-F238E27FC236}">
                            <a16:creationId xmlns:a16="http://schemas.microsoft.com/office/drawing/2014/main" id="{2377F1DB-5CCB-41A2-AB23-94BC717A0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936" y="3369909"/>
                        <a:ext cx="2651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>
            <a:extLst>
              <a:ext uri="{FF2B5EF4-FFF2-40B4-BE49-F238E27FC236}">
                <a16:creationId xmlns:a16="http://schemas.microsoft.com/office/drawing/2014/main" id="{67B66F70-9652-400F-82EB-927347D5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87160"/>
              </p:ext>
            </p:extLst>
          </p:nvPr>
        </p:nvGraphicFramePr>
        <p:xfrm>
          <a:off x="8694737" y="2423673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0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38" name="Object 25">
                        <a:extLst>
                          <a:ext uri="{FF2B5EF4-FFF2-40B4-BE49-F238E27FC236}">
                            <a16:creationId xmlns:a16="http://schemas.microsoft.com/office/drawing/2014/main" id="{0CD37D01-BD97-47CE-AE07-E3C735444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737" y="2423673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5">
            <a:extLst>
              <a:ext uri="{FF2B5EF4-FFF2-40B4-BE49-F238E27FC236}">
                <a16:creationId xmlns:a16="http://schemas.microsoft.com/office/drawing/2014/main" id="{387722C0-6A90-4643-8E77-EB30754FE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06875"/>
              </p:ext>
            </p:extLst>
          </p:nvPr>
        </p:nvGraphicFramePr>
        <p:xfrm>
          <a:off x="7132013" y="1051913"/>
          <a:ext cx="2651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1" name="Equation" r:id="rId13" imgW="126720" imgH="126720" progId="Equation.DSMT4">
                  <p:embed/>
                </p:oleObj>
              </mc:Choice>
              <mc:Fallback>
                <p:oleObj name="Equation" r:id="rId13" imgW="126720" imgH="126720" progId="Equation.DSMT4">
                  <p:embed/>
                  <p:pic>
                    <p:nvPicPr>
                      <p:cNvPr id="39" name="Object 25">
                        <a:extLst>
                          <a:ext uri="{FF2B5EF4-FFF2-40B4-BE49-F238E27FC236}">
                            <a16:creationId xmlns:a16="http://schemas.microsoft.com/office/drawing/2014/main" id="{D36527AE-68E7-4705-A38A-FD1927521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013" y="1051913"/>
                        <a:ext cx="26511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5">
            <a:extLst>
              <a:ext uri="{FF2B5EF4-FFF2-40B4-BE49-F238E27FC236}">
                <a16:creationId xmlns:a16="http://schemas.microsoft.com/office/drawing/2014/main" id="{54559C64-3795-40C1-92DF-B78B4B807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18611"/>
              </p:ext>
            </p:extLst>
          </p:nvPr>
        </p:nvGraphicFramePr>
        <p:xfrm>
          <a:off x="7385176" y="3170766"/>
          <a:ext cx="185738" cy="39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2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41" name="Object 25">
                        <a:extLst>
                          <a:ext uri="{FF2B5EF4-FFF2-40B4-BE49-F238E27FC236}">
                            <a16:creationId xmlns:a16="http://schemas.microsoft.com/office/drawing/2014/main" id="{A5F1F956-AD50-484B-A92A-E18563FD6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176" y="3170766"/>
                        <a:ext cx="185738" cy="39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5">
            <a:extLst>
              <a:ext uri="{FF2B5EF4-FFF2-40B4-BE49-F238E27FC236}">
                <a16:creationId xmlns:a16="http://schemas.microsoft.com/office/drawing/2014/main" id="{20269B24-1C0D-495C-8930-9C967A0DE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70232"/>
              </p:ext>
            </p:extLst>
          </p:nvPr>
        </p:nvGraphicFramePr>
        <p:xfrm>
          <a:off x="8183331" y="2211600"/>
          <a:ext cx="185738" cy="39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3" name="Equation" r:id="rId17" imgW="88560" imgH="164880" progId="Equation.DSMT4">
                  <p:embed/>
                </p:oleObj>
              </mc:Choice>
              <mc:Fallback>
                <p:oleObj name="Equation" r:id="rId17" imgW="88560" imgH="164880" progId="Equation.DSMT4">
                  <p:embed/>
                  <p:pic>
                    <p:nvPicPr>
                      <p:cNvPr id="44" name="Object 25">
                        <a:extLst>
                          <a:ext uri="{FF2B5EF4-FFF2-40B4-BE49-F238E27FC236}">
                            <a16:creationId xmlns:a16="http://schemas.microsoft.com/office/drawing/2014/main" id="{7DA11A98-457D-4F00-AB13-A83ADB3DC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331" y="2211600"/>
                        <a:ext cx="185738" cy="39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4">
            <a:extLst>
              <a:ext uri="{FF2B5EF4-FFF2-40B4-BE49-F238E27FC236}">
                <a16:creationId xmlns:a16="http://schemas.microsoft.com/office/drawing/2014/main" id="{A79840F8-8D48-4F39-AFA3-80453D0C2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248922"/>
              </p:ext>
            </p:extLst>
          </p:nvPr>
        </p:nvGraphicFramePr>
        <p:xfrm>
          <a:off x="1162088" y="4644972"/>
          <a:ext cx="14541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4" name="Equation" r:id="rId18" imgW="622080" imgH="393480" progId="Equation.DSMT4">
                  <p:embed/>
                </p:oleObj>
              </mc:Choice>
              <mc:Fallback>
                <p:oleObj name="Equation" r:id="rId18" imgW="622080" imgH="39348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9A0D0A97-3410-4F8E-BC7E-E391CD842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88" y="4644972"/>
                        <a:ext cx="14541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4">
            <a:extLst>
              <a:ext uri="{FF2B5EF4-FFF2-40B4-BE49-F238E27FC236}">
                <a16:creationId xmlns:a16="http://schemas.microsoft.com/office/drawing/2014/main" id="{E916E840-1178-4D53-A683-8F8C5DEEC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35065"/>
              </p:ext>
            </p:extLst>
          </p:nvPr>
        </p:nvGraphicFramePr>
        <p:xfrm>
          <a:off x="888047" y="3794576"/>
          <a:ext cx="58467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5" name="Equation" r:id="rId20" imgW="2501640" imgH="393480" progId="Equation.DSMT4">
                  <p:embed/>
                </p:oleObj>
              </mc:Choice>
              <mc:Fallback>
                <p:oleObj name="Equation" r:id="rId20" imgW="2501640" imgH="39348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9A0D0A97-3410-4F8E-BC7E-E391CD842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047" y="3794576"/>
                        <a:ext cx="58467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4">
            <a:extLst>
              <a:ext uri="{FF2B5EF4-FFF2-40B4-BE49-F238E27FC236}">
                <a16:creationId xmlns:a16="http://schemas.microsoft.com/office/drawing/2014/main" id="{B92AE0B4-1DDE-45EF-9D49-6287F32C2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44478"/>
              </p:ext>
            </p:extLst>
          </p:nvPr>
        </p:nvGraphicFramePr>
        <p:xfrm>
          <a:off x="1224816" y="1642551"/>
          <a:ext cx="4244975" cy="220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6" name="Equation" r:id="rId22" imgW="1815840" imgH="939600" progId="Equation.DSMT4">
                  <p:embed/>
                </p:oleObj>
              </mc:Choice>
              <mc:Fallback>
                <p:oleObj name="Equation" r:id="rId22" imgW="1815840" imgH="93960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9A0D0A97-3410-4F8E-BC7E-E391CD842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816" y="1642551"/>
                        <a:ext cx="4244975" cy="220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4">
            <a:extLst>
              <a:ext uri="{FF2B5EF4-FFF2-40B4-BE49-F238E27FC236}">
                <a16:creationId xmlns:a16="http://schemas.microsoft.com/office/drawing/2014/main" id="{23745AB5-A06A-41FA-9B70-295B1B03A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8774"/>
              </p:ext>
            </p:extLst>
          </p:nvPr>
        </p:nvGraphicFramePr>
        <p:xfrm>
          <a:off x="1332758" y="399204"/>
          <a:ext cx="56102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7" name="Equation" r:id="rId24" imgW="2400120" imgH="279360" progId="Equation.DSMT4">
                  <p:embed/>
                </p:oleObj>
              </mc:Choice>
              <mc:Fallback>
                <p:oleObj name="Equation" r:id="rId24" imgW="2400120" imgH="279360" progId="Equation.DSMT4">
                  <p:embed/>
                  <p:pic>
                    <p:nvPicPr>
                      <p:cNvPr id="35" name="Object 14">
                        <a:extLst>
                          <a:ext uri="{FF2B5EF4-FFF2-40B4-BE49-F238E27FC236}">
                            <a16:creationId xmlns:a16="http://schemas.microsoft.com/office/drawing/2014/main" id="{9A0D0A97-3410-4F8E-BC7E-E391CD842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58" y="399204"/>
                        <a:ext cx="56102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6" name="Text Box 1074">
            <a:extLst>
              <a:ext uri="{FF2B5EF4-FFF2-40B4-BE49-F238E27FC236}">
                <a16:creationId xmlns:a16="http://schemas.microsoft.com/office/drawing/2014/main" id="{D95641C4-FD70-479E-83E6-932AF93A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6338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三重积分的性质与二重积分相似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112" name="Text Box 1080">
            <a:extLst>
              <a:ext uri="{FF2B5EF4-FFF2-40B4-BE49-F238E27FC236}">
                <a16:creationId xmlns:a16="http://schemas.microsoft.com/office/drawing/2014/main" id="{A2DD40B1-12FD-48B6-9131-A74F173E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508500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endParaRPr lang="en-US" altLang="zh-CN" b="1" dirty="0">
              <a:solidFill>
                <a:schemeClr val="tx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115" name="Object 1083">
            <a:extLst>
              <a:ext uri="{FF2B5EF4-FFF2-40B4-BE49-F238E27FC236}">
                <a16:creationId xmlns:a16="http://schemas.microsoft.com/office/drawing/2014/main" id="{054F16CD-3A6C-432B-9346-3702FE886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93017"/>
              </p:ext>
            </p:extLst>
          </p:nvPr>
        </p:nvGraphicFramePr>
        <p:xfrm>
          <a:off x="1323624" y="4544062"/>
          <a:ext cx="1924884" cy="50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6" name="Equation" r:id="rId3" imgW="774360" imgH="203040" progId="Equation.DSMT4">
                  <p:embed/>
                </p:oleObj>
              </mc:Choice>
              <mc:Fallback>
                <p:oleObj name="Equation" r:id="rId3" imgW="774360" imgH="203040" progId="Equation.DSMT4">
                  <p:embed/>
                  <p:pic>
                    <p:nvPicPr>
                      <p:cNvPr id="45115" name="Object 1083">
                        <a:extLst>
                          <a:ext uri="{FF2B5EF4-FFF2-40B4-BE49-F238E27FC236}">
                            <a16:creationId xmlns:a16="http://schemas.microsoft.com/office/drawing/2014/main" id="{054F16CD-3A6C-432B-9346-3702FE886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24" y="4544062"/>
                        <a:ext cx="1924884" cy="50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6" name="Text Box 1084">
            <a:extLst>
              <a:ext uri="{FF2B5EF4-FFF2-40B4-BE49-F238E27FC236}">
                <a16:creationId xmlns:a16="http://schemas.microsoft.com/office/drawing/2014/main" id="{312D5F1B-14F7-4BCF-BEEF-DBD3AA88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493" y="4508500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在有界闭域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 上连续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则存在</a:t>
            </a:r>
            <a:endParaRPr lang="en-US" altLang="zh-CN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118" name="Object 1086">
            <a:extLst>
              <a:ext uri="{FF2B5EF4-FFF2-40B4-BE49-F238E27FC236}">
                <a16:creationId xmlns:a16="http://schemas.microsoft.com/office/drawing/2014/main" id="{7BBE1C97-75BF-415E-BCCF-7A9C4A513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1956"/>
              </p:ext>
            </p:extLst>
          </p:nvPr>
        </p:nvGraphicFramePr>
        <p:xfrm>
          <a:off x="468313" y="5120325"/>
          <a:ext cx="2129247" cy="50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7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45118" name="Object 1086">
                        <a:extLst>
                          <a:ext uri="{FF2B5EF4-FFF2-40B4-BE49-F238E27FC236}">
                            <a16:creationId xmlns:a16="http://schemas.microsoft.com/office/drawing/2014/main" id="{7BBE1C97-75BF-415E-BCCF-7A9C4A513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20325"/>
                        <a:ext cx="2129247" cy="504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9" name="Text Box 1087">
            <a:extLst>
              <a:ext uri="{FF2B5EF4-FFF2-40B4-BE49-F238E27FC236}">
                <a16:creationId xmlns:a16="http://schemas.microsoft.com/office/drawing/2014/main" id="{FD8984A1-24EB-4473-883B-D8C89C34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0847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45120" name="Object 1088">
            <a:extLst>
              <a:ext uri="{FF2B5EF4-FFF2-40B4-BE49-F238E27FC236}">
                <a16:creationId xmlns:a16="http://schemas.microsoft.com/office/drawing/2014/main" id="{EB213632-D2F0-45E6-B194-815C225A5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31352"/>
              </p:ext>
            </p:extLst>
          </p:nvPr>
        </p:nvGraphicFramePr>
        <p:xfrm>
          <a:off x="1619250" y="5570538"/>
          <a:ext cx="4910333" cy="80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8" name="Equation" r:id="rId7" imgW="1942920" imgH="317160" progId="Equation.DSMT4">
                  <p:embed/>
                </p:oleObj>
              </mc:Choice>
              <mc:Fallback>
                <p:oleObj name="Equation" r:id="rId7" imgW="1942920" imgH="317160" progId="Equation.DSMT4">
                  <p:embed/>
                  <p:pic>
                    <p:nvPicPr>
                      <p:cNvPr id="45120" name="Object 1088">
                        <a:extLst>
                          <a:ext uri="{FF2B5EF4-FFF2-40B4-BE49-F238E27FC236}">
                            <a16:creationId xmlns:a16="http://schemas.microsoft.com/office/drawing/2014/main" id="{EB213632-D2F0-45E6-B194-815C225A5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70538"/>
                        <a:ext cx="4910333" cy="802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C8A3EC15-BE56-42BD-8A2D-9980FA52E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41310"/>
              </p:ext>
            </p:extLst>
          </p:nvPr>
        </p:nvGraphicFramePr>
        <p:xfrm>
          <a:off x="772998" y="1146175"/>
          <a:ext cx="1984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9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C8A3EC15-BE56-42BD-8A2D-9980FA52E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98" y="1146175"/>
                        <a:ext cx="1984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0" name="Text Box 1068">
            <a:extLst>
              <a:ext uri="{FF2B5EF4-FFF2-40B4-BE49-F238E27FC236}">
                <a16:creationId xmlns:a16="http://schemas.microsoft.com/office/drawing/2014/main" id="{60D71CE6-C26F-4371-8506-D53F01C83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1125538"/>
            <a:ext cx="6192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上连续时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三重积分存在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此时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称 </a:t>
            </a:r>
            <a:r>
              <a:rPr lang="en-US" altLang="zh-CN" i="1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51" name="Rectangle 47">
            <a:extLst>
              <a:ext uri="{FF2B5EF4-FFF2-40B4-BE49-F238E27FC236}">
                <a16:creationId xmlns:a16="http://schemas.microsoft.com/office/drawing/2014/main" id="{10E0CFCC-E212-4DC7-A099-7BAE9BA8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2592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在上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可积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" name="Object 1035">
            <a:extLst>
              <a:ext uri="{FF2B5EF4-FFF2-40B4-BE49-F238E27FC236}">
                <a16:creationId xmlns:a16="http://schemas.microsoft.com/office/drawing/2014/main" id="{2AD31157-564D-4E60-A306-2FAFF835D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060932"/>
              </p:ext>
            </p:extLst>
          </p:nvPr>
        </p:nvGraphicFramePr>
        <p:xfrm>
          <a:off x="709613" y="2349500"/>
          <a:ext cx="4559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0" name="Equation" r:id="rId11" imgW="1866600" imgH="368280" progId="Equation.DSMT4">
                  <p:embed/>
                </p:oleObj>
              </mc:Choice>
              <mc:Fallback>
                <p:oleObj name="Equation" r:id="rId11" imgW="1866600" imgH="368280" progId="Equation.DSMT4">
                  <p:embed/>
                  <p:pic>
                    <p:nvPicPr>
                      <p:cNvPr id="2" name="Object 1035">
                        <a:extLst>
                          <a:ext uri="{FF2B5EF4-FFF2-40B4-BE49-F238E27FC236}">
                            <a16:creationId xmlns:a16="http://schemas.microsoft.com/office/drawing/2014/main" id="{2AD31157-564D-4E60-A306-2FAFF835D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349500"/>
                        <a:ext cx="45593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080">
            <a:extLst>
              <a:ext uri="{FF2B5EF4-FFF2-40B4-BE49-F238E27FC236}">
                <a16:creationId xmlns:a16="http://schemas.microsoft.com/office/drawing/2014/main" id="{C0CBFE79-4022-452A-B58B-D3237685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141663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线性性质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可加性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单调性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估值不等式</a:t>
            </a:r>
          </a:p>
        </p:txBody>
      </p:sp>
      <p:graphicFrame>
        <p:nvGraphicFramePr>
          <p:cNvPr id="4" name="Object 1088">
            <a:extLst>
              <a:ext uri="{FF2B5EF4-FFF2-40B4-BE49-F238E27FC236}">
                <a16:creationId xmlns:a16="http://schemas.microsoft.com/office/drawing/2014/main" id="{C8CDDDF3-4536-40BB-9422-E63A6D482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40325"/>
              </p:ext>
            </p:extLst>
          </p:nvPr>
        </p:nvGraphicFramePr>
        <p:xfrm>
          <a:off x="1547168" y="3789363"/>
          <a:ext cx="54737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1" name="Equation" r:id="rId13" imgW="2286000" imgH="317160" progId="Equation.DSMT4">
                  <p:embed/>
                </p:oleObj>
              </mc:Choice>
              <mc:Fallback>
                <p:oleObj name="Equation" r:id="rId13" imgW="2286000" imgH="317160" progId="Equation.DSMT4">
                  <p:embed/>
                  <p:pic>
                    <p:nvPicPr>
                      <p:cNvPr id="4" name="Object 1088">
                        <a:extLst>
                          <a:ext uri="{FF2B5EF4-FFF2-40B4-BE49-F238E27FC236}">
                            <a16:creationId xmlns:a16="http://schemas.microsoft.com/office/drawing/2014/main" id="{C8CDDDF3-4536-40BB-9422-E63A6D482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168" y="3789363"/>
                        <a:ext cx="54737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80">
            <a:extLst>
              <a:ext uri="{FF2B5EF4-FFF2-40B4-BE49-F238E27FC236}">
                <a16:creationId xmlns:a16="http://schemas.microsoft.com/office/drawing/2014/main" id="{3D65BF9B-004C-4EB3-A7BD-BBC96D0DD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7" y="5584255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中值定理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2" grpId="0" build="p" autoUpdateAnimBg="0"/>
      <p:bldP spid="45116" grpId="0" build="p" autoUpdateAnimBg="0" advAuto="0"/>
      <p:bldP spid="45119" grpId="0" autoUpdateAnimBg="0"/>
      <p:bldP spid="45100" grpId="0" autoUpdateAnimBg="0"/>
      <p:bldP spid="47151" grpId="0"/>
      <p:bldP spid="3" grpId="0" build="p" autoUpdateAnimBg="0"/>
      <p:bldP spid="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862536A5-8160-4A51-8572-1F2076E67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154789"/>
              </p:ext>
            </p:extLst>
          </p:nvPr>
        </p:nvGraphicFramePr>
        <p:xfrm>
          <a:off x="447735" y="260648"/>
          <a:ext cx="8022535" cy="206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7" name="Equation" r:id="rId3" imgW="3822480" imgH="888840" progId="Equation.DSMT4">
                  <p:embed/>
                </p:oleObj>
              </mc:Choice>
              <mc:Fallback>
                <p:oleObj name="Equation" r:id="rId3" imgW="3822480" imgH="88884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862536A5-8160-4A51-8572-1F2076E67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35" y="260648"/>
                        <a:ext cx="8022535" cy="206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5">
            <a:extLst>
              <a:ext uri="{FF2B5EF4-FFF2-40B4-BE49-F238E27FC236}">
                <a16:creationId xmlns:a16="http://schemas.microsoft.com/office/drawing/2014/main" id="{4208D4C1-3558-4F6B-9B66-DDB71FCD1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104781"/>
              </p:ext>
            </p:extLst>
          </p:nvPr>
        </p:nvGraphicFramePr>
        <p:xfrm>
          <a:off x="520774" y="2420888"/>
          <a:ext cx="8024068" cy="207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8" name="Equation" r:id="rId5" imgW="3822480" imgH="888840" progId="Equation.DSMT4">
                  <p:embed/>
                </p:oleObj>
              </mc:Choice>
              <mc:Fallback>
                <p:oleObj name="Equation" r:id="rId5" imgW="3822480" imgH="888840" progId="Equation.DSMT4">
                  <p:embed/>
                  <p:pic>
                    <p:nvPicPr>
                      <p:cNvPr id="2" name="Object 1035">
                        <a:extLst>
                          <a:ext uri="{FF2B5EF4-FFF2-40B4-BE49-F238E27FC236}">
                            <a16:creationId xmlns:a16="http://schemas.microsoft.com/office/drawing/2014/main" id="{4208D4C1-3558-4F6B-9B66-DDB71FCD1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74" y="2420888"/>
                        <a:ext cx="8024068" cy="2070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35">
            <a:extLst>
              <a:ext uri="{FF2B5EF4-FFF2-40B4-BE49-F238E27FC236}">
                <a16:creationId xmlns:a16="http://schemas.microsoft.com/office/drawing/2014/main" id="{FF716F0F-96F8-4E14-A1A8-FF8B822BF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33700"/>
              </p:ext>
            </p:extLst>
          </p:nvPr>
        </p:nvGraphicFramePr>
        <p:xfrm>
          <a:off x="522348" y="4601602"/>
          <a:ext cx="8022533" cy="206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9" name="Equation" r:id="rId7" imgW="3822480" imgH="888840" progId="Equation.DSMT4">
                  <p:embed/>
                </p:oleObj>
              </mc:Choice>
              <mc:Fallback>
                <p:oleObj name="Equation" r:id="rId7" imgW="3822480" imgH="888840" progId="Equation.DSMT4">
                  <p:embed/>
                  <p:pic>
                    <p:nvPicPr>
                      <p:cNvPr id="3" name="Object 1035">
                        <a:extLst>
                          <a:ext uri="{FF2B5EF4-FFF2-40B4-BE49-F238E27FC236}">
                            <a16:creationId xmlns:a16="http://schemas.microsoft.com/office/drawing/2014/main" id="{FF716F0F-96F8-4E14-A1A8-FF8B822BF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48" y="4601602"/>
                        <a:ext cx="8022533" cy="2067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0B8CBE42-1E22-4BD1-9840-BC122D348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93457"/>
              </p:ext>
            </p:extLst>
          </p:nvPr>
        </p:nvGraphicFramePr>
        <p:xfrm>
          <a:off x="251521" y="2924944"/>
          <a:ext cx="8253832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6" name="Equation" r:id="rId3" imgW="3377880" imgH="1409400" progId="Equation.DSMT4">
                  <p:embed/>
                </p:oleObj>
              </mc:Choice>
              <mc:Fallback>
                <p:oleObj name="Equation" r:id="rId3" imgW="3377880" imgH="140940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0B8CBE42-1E22-4BD1-9840-BC122D348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2924944"/>
                        <a:ext cx="8253832" cy="339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5">
            <a:extLst>
              <a:ext uri="{FF2B5EF4-FFF2-40B4-BE49-F238E27FC236}">
                <a16:creationId xmlns:a16="http://schemas.microsoft.com/office/drawing/2014/main" id="{3EE5196F-A38D-42C0-AB82-505F59E23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67914"/>
              </p:ext>
            </p:extLst>
          </p:nvPr>
        </p:nvGraphicFramePr>
        <p:xfrm>
          <a:off x="251520" y="537394"/>
          <a:ext cx="8640959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5" imgW="4051080" imgH="888840" progId="Equation.DSMT4">
                  <p:embed/>
                </p:oleObj>
              </mc:Choice>
              <mc:Fallback>
                <p:oleObj name="Equation" r:id="rId5" imgW="4051080" imgH="888840" progId="Equation.DSMT4">
                  <p:embed/>
                  <p:pic>
                    <p:nvPicPr>
                      <p:cNvPr id="2" name="Object 1035">
                        <a:extLst>
                          <a:ext uri="{FF2B5EF4-FFF2-40B4-BE49-F238E27FC236}">
                            <a16:creationId xmlns:a16="http://schemas.microsoft.com/office/drawing/2014/main" id="{3EE5196F-A38D-42C0-AB82-505F59E23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37394"/>
                        <a:ext cx="8640959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7" name="Object 1035">
            <a:extLst>
              <a:ext uri="{FF2B5EF4-FFF2-40B4-BE49-F238E27FC236}">
                <a16:creationId xmlns:a16="http://schemas.microsoft.com/office/drawing/2014/main" id="{4BE2971C-2091-4FD8-827B-0587A4DF5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87717"/>
              </p:ext>
            </p:extLst>
          </p:nvPr>
        </p:nvGraphicFramePr>
        <p:xfrm>
          <a:off x="355600" y="722313"/>
          <a:ext cx="8513763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5" name="Equation" r:id="rId3" imgW="3441600" imgH="1854000" progId="Equation.DSMT4">
                  <p:embed/>
                </p:oleObj>
              </mc:Choice>
              <mc:Fallback>
                <p:oleObj name="Equation" r:id="rId3" imgW="3441600" imgH="1854000" progId="Equation.DSMT4">
                  <p:embed/>
                  <p:pic>
                    <p:nvPicPr>
                      <p:cNvPr id="45067" name="Object 1035">
                        <a:extLst>
                          <a:ext uri="{FF2B5EF4-FFF2-40B4-BE49-F238E27FC236}">
                            <a16:creationId xmlns:a16="http://schemas.microsoft.com/office/drawing/2014/main" id="{4BE2971C-2091-4FD8-827B-0587A4DF5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722313"/>
                        <a:ext cx="8513763" cy="44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2" name="Text Box 1080">
            <a:extLst>
              <a:ext uri="{FF2B5EF4-FFF2-40B4-BE49-F238E27FC236}">
                <a16:creationId xmlns:a16="http://schemas.microsoft.com/office/drawing/2014/main" id="{7F24A69A-9C46-44D5-A2A7-207E8573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300663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对称定理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052">
            <a:extLst>
              <a:ext uri="{FF2B5EF4-FFF2-40B4-BE49-F238E27FC236}">
                <a16:creationId xmlns:a16="http://schemas.microsoft.com/office/drawing/2014/main" id="{E1B209E9-1872-488D-AB7F-C3D82D5F0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862" y="292392"/>
            <a:ext cx="42672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二、三重积分的计算</a:t>
            </a:r>
          </a:p>
        </p:txBody>
      </p:sp>
      <p:sp>
        <p:nvSpPr>
          <p:cNvPr id="71688" name="Text Box 2056">
            <a:extLst>
              <a:ext uri="{FF2B5EF4-FFF2-40B4-BE49-F238E27FC236}">
                <a16:creationId xmlns:a16="http://schemas.microsoft.com/office/drawing/2014/main" id="{DB6CB7C2-1DBE-40EE-854A-8E40B1C7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在直角坐标系下计算三重积分</a:t>
            </a:r>
          </a:p>
        </p:txBody>
      </p:sp>
      <p:sp>
        <p:nvSpPr>
          <p:cNvPr id="71714" name="Text Box 2082">
            <a:extLst>
              <a:ext uri="{FF2B5EF4-FFF2-40B4-BE49-F238E27FC236}">
                <a16:creationId xmlns:a16="http://schemas.microsoft.com/office/drawing/2014/main" id="{0185F82B-46A4-49CC-8A31-8E68D179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43263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投影法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先一后二”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715" name="Text Box 2083">
            <a:extLst>
              <a:ext uri="{FF2B5EF4-FFF2-40B4-BE49-F238E27FC236}">
                <a16:creationId xmlns:a16="http://schemas.microsoft.com/office/drawing/2014/main" id="{BC5142F5-E27D-46D5-B0E2-21CECE5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90950"/>
            <a:ext cx="5218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.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截面法 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先二后一”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)   </a:t>
            </a:r>
          </a:p>
        </p:txBody>
      </p:sp>
      <p:sp>
        <p:nvSpPr>
          <p:cNvPr id="71716" name="Text Box 2084">
            <a:extLst>
              <a:ext uri="{FF2B5EF4-FFF2-40B4-BE49-F238E27FC236}">
                <a16:creationId xmlns:a16="http://schemas.microsoft.com/office/drawing/2014/main" id="{F0E206C7-F7DD-41E3-B56A-EBDEFF529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6575"/>
            <a:ext cx="330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.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三次积分法 </a:t>
            </a:r>
          </a:p>
        </p:txBody>
      </p:sp>
      <p:graphicFrame>
        <p:nvGraphicFramePr>
          <p:cNvPr id="71721" name="Object 2089">
            <a:extLst>
              <a:ext uri="{FF2B5EF4-FFF2-40B4-BE49-F238E27FC236}">
                <a16:creationId xmlns:a16="http://schemas.microsoft.com/office/drawing/2014/main" id="{27950D09-FBE7-49D8-9C73-5203E156C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74100"/>
              </p:ext>
            </p:extLst>
          </p:nvPr>
        </p:nvGraphicFramePr>
        <p:xfrm>
          <a:off x="3596337" y="1674486"/>
          <a:ext cx="228081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9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71721" name="Object 2089">
                        <a:extLst>
                          <a:ext uri="{FF2B5EF4-FFF2-40B4-BE49-F238E27FC236}">
                            <a16:creationId xmlns:a16="http://schemas.microsoft.com/office/drawing/2014/main" id="{27950D09-FBE7-49D8-9C73-5203E156C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337" y="1674486"/>
                        <a:ext cx="228081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2" name="Rectangle 2090">
            <a:extLst>
              <a:ext uri="{FF2B5EF4-FFF2-40B4-BE49-F238E27FC236}">
                <a16:creationId xmlns:a16="http://schemas.microsoft.com/office/drawing/2014/main" id="{F17D0DC1-2ED5-4E37-9813-6128B61D5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1636713"/>
            <a:ext cx="276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先假设连续函数 </a:t>
            </a:r>
          </a:p>
        </p:txBody>
      </p:sp>
      <p:sp>
        <p:nvSpPr>
          <p:cNvPr id="71723" name="Text Box 2091">
            <a:extLst>
              <a:ext uri="{FF2B5EF4-FFF2-40B4-BE49-F238E27FC236}">
                <a16:creationId xmlns:a16="http://schemas.microsoft.com/office/drawing/2014/main" id="{DDCAE9E8-85E7-43B8-BFCB-9A5CA000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770" y="1647677"/>
            <a:ext cx="311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并将它看作某物体 </a:t>
            </a:r>
          </a:p>
        </p:txBody>
      </p:sp>
      <p:sp>
        <p:nvSpPr>
          <p:cNvPr id="71724" name="Text Box 2092">
            <a:extLst>
              <a:ext uri="{FF2B5EF4-FFF2-40B4-BE49-F238E27FC236}">
                <a16:creationId xmlns:a16="http://schemas.microsoft.com/office/drawing/2014/main" id="{0D11019E-2AD0-458A-8BD5-276A31DC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通过计算该物体的质量引出下列各计算</a:t>
            </a:r>
          </a:p>
        </p:txBody>
      </p:sp>
      <p:sp>
        <p:nvSpPr>
          <p:cNvPr id="71727" name="Text Box 2095">
            <a:extLst>
              <a:ext uri="{FF2B5EF4-FFF2-40B4-BE49-F238E27FC236}">
                <a16:creationId xmlns:a16="http://schemas.microsoft.com/office/drawing/2014/main" id="{18B7D27C-76D3-43CF-AD18-D9DF3B12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953000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最后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推广到一般可积函数的积分计算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1728" name="Text Box 2096">
            <a:extLst>
              <a:ext uri="{FF2B5EF4-FFF2-40B4-BE49-F238E27FC236}">
                <a16:creationId xmlns:a16="http://schemas.microsoft.com/office/drawing/2014/main" id="{5051D92B-139E-42DE-AC16-566EE5D6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222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的密度函数 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71729" name="Text Box 2097">
            <a:extLst>
              <a:ext uri="{FF2B5EF4-FFF2-40B4-BE49-F238E27FC236}">
                <a16:creationId xmlns:a16="http://schemas.microsoft.com/office/drawing/2014/main" id="{BB685025-0AAD-41A3-A57C-BAF10BC3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09875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320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build="p" autoUpdateAnimBg="0"/>
      <p:bldP spid="71714" grpId="0" build="p" autoUpdateAnimBg="0"/>
      <p:bldP spid="71715" grpId="0" build="p" autoUpdateAnimBg="0"/>
      <p:bldP spid="71716" grpId="0" build="p" autoUpdateAnimBg="0"/>
      <p:bldP spid="71722" grpId="0" autoUpdateAnimBg="0"/>
      <p:bldP spid="71723" grpId="0" build="p" autoUpdateAnimBg="0" advAuto="0"/>
      <p:bldP spid="71724" grpId="0" build="p" autoUpdateAnimBg="0"/>
      <p:bldP spid="71727" grpId="0" build="p" autoUpdateAnimBg="0"/>
      <p:bldP spid="71728" grpId="0" build="p" autoUpdateAnimBg="0" advAuto="0"/>
      <p:bldP spid="7172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29">
            <a:extLst>
              <a:ext uri="{FF2B5EF4-FFF2-40B4-BE49-F238E27FC236}">
                <a16:creationId xmlns:a16="http://schemas.microsoft.com/office/drawing/2014/main" id="{1D3EDFAD-CB00-40A4-93A6-38243EB1B8B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989013"/>
            <a:ext cx="2454275" cy="3462337"/>
            <a:chOff x="4128" y="623"/>
            <a:chExt cx="1546" cy="2181"/>
          </a:xfrm>
        </p:grpSpPr>
        <p:graphicFrame>
          <p:nvGraphicFramePr>
            <p:cNvPr id="5132" name="Object 3082">
              <a:extLst>
                <a:ext uri="{FF2B5EF4-FFF2-40B4-BE49-F238E27FC236}">
                  <a16:creationId xmlns:a16="http://schemas.microsoft.com/office/drawing/2014/main" id="{09A4DB75-A014-4191-B2E3-CA3420F31A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957551"/>
                </p:ext>
              </p:extLst>
            </p:nvPr>
          </p:nvGraphicFramePr>
          <p:xfrm>
            <a:off x="4280" y="863"/>
            <a:ext cx="22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3" name="Equation" r:id="rId4" imgW="126720" imgH="126720" progId="Equation.DSMT4">
                    <p:embed/>
                  </p:oleObj>
                </mc:Choice>
                <mc:Fallback>
                  <p:oleObj name="Equation" r:id="rId4" imgW="126720" imgH="126720" progId="Equation.DSMT4">
                    <p:embed/>
                    <p:pic>
                      <p:nvPicPr>
                        <p:cNvPr id="5132" name="Object 3082">
                          <a:extLst>
                            <a:ext uri="{FF2B5EF4-FFF2-40B4-BE49-F238E27FC236}">
                              <a16:creationId xmlns:a16="http://schemas.microsoft.com/office/drawing/2014/main" id="{09A4DB75-A014-4191-B2E3-CA3420F31A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863"/>
                          <a:ext cx="22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2" name="Line 3077">
              <a:extLst>
                <a:ext uri="{FF2B5EF4-FFF2-40B4-BE49-F238E27FC236}">
                  <a16:creationId xmlns:a16="http://schemas.microsoft.com/office/drawing/2014/main" id="{F52136A6-3F94-45DB-A255-387F0ADC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2231"/>
              <a:ext cx="10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3" name="Line 3078">
              <a:extLst>
                <a:ext uri="{FF2B5EF4-FFF2-40B4-BE49-F238E27FC236}">
                  <a16:creationId xmlns:a16="http://schemas.microsoft.com/office/drawing/2014/main" id="{8B7D9E58-1102-47FD-B218-DC4B540AF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31"/>
              <a:ext cx="34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4" name="Line 3079">
              <a:extLst>
                <a:ext uri="{FF2B5EF4-FFF2-40B4-BE49-F238E27FC236}">
                  <a16:creationId xmlns:a16="http://schemas.microsoft.com/office/drawing/2014/main" id="{7581AE27-CCA0-4D93-94E1-7243B846E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2" y="936"/>
              <a:ext cx="0" cy="1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33" name="Object 3080">
              <a:extLst>
                <a:ext uri="{FF2B5EF4-FFF2-40B4-BE49-F238E27FC236}">
                  <a16:creationId xmlns:a16="http://schemas.microsoft.com/office/drawing/2014/main" id="{65AB21A5-C5B9-46D7-885D-24ECABBBEA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665243"/>
                </p:ext>
              </p:extLst>
            </p:nvPr>
          </p:nvGraphicFramePr>
          <p:xfrm>
            <a:off x="4128" y="2549"/>
            <a:ext cx="22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4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5133" name="Object 3080">
                          <a:extLst>
                            <a:ext uri="{FF2B5EF4-FFF2-40B4-BE49-F238E27FC236}">
                              <a16:creationId xmlns:a16="http://schemas.microsoft.com/office/drawing/2014/main" id="{65AB21A5-C5B9-46D7-885D-24ECABBBEA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9"/>
                          <a:ext cx="22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3081">
              <a:extLst>
                <a:ext uri="{FF2B5EF4-FFF2-40B4-BE49-F238E27FC236}">
                  <a16:creationId xmlns:a16="http://schemas.microsoft.com/office/drawing/2014/main" id="{CDEA6244-D9E1-4516-A65E-BADA4E4CF8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375441"/>
                </p:ext>
              </p:extLst>
            </p:nvPr>
          </p:nvGraphicFramePr>
          <p:xfrm>
            <a:off x="5418" y="2241"/>
            <a:ext cx="25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5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5134" name="Object 3081">
                          <a:extLst>
                            <a:ext uri="{FF2B5EF4-FFF2-40B4-BE49-F238E27FC236}">
                              <a16:creationId xmlns:a16="http://schemas.microsoft.com/office/drawing/2014/main" id="{CDEA6244-D9E1-4516-A65E-BADA4E4CF8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" y="2241"/>
                          <a:ext cx="25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Freeform 3083">
              <a:extLst>
                <a:ext uri="{FF2B5EF4-FFF2-40B4-BE49-F238E27FC236}">
                  <a16:creationId xmlns:a16="http://schemas.microsoft.com/office/drawing/2014/main" id="{60632B08-328F-403E-9BD4-D26CE1F15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361"/>
              <a:ext cx="735" cy="443"/>
            </a:xfrm>
            <a:custGeom>
              <a:avLst/>
              <a:gdLst>
                <a:gd name="T0" fmla="*/ 253 w 1288"/>
                <a:gd name="T1" fmla="*/ 44 h 493"/>
                <a:gd name="T2" fmla="*/ 87 w 1288"/>
                <a:gd name="T3" fmla="*/ 44 h 493"/>
                <a:gd name="T4" fmla="*/ 15 w 1288"/>
                <a:gd name="T5" fmla="*/ 80 h 493"/>
                <a:gd name="T6" fmla="*/ 0 w 1288"/>
                <a:gd name="T7" fmla="*/ 161 h 493"/>
                <a:gd name="T8" fmla="*/ 11 w 1288"/>
                <a:gd name="T9" fmla="*/ 259 h 493"/>
                <a:gd name="T10" fmla="*/ 68 w 1288"/>
                <a:gd name="T11" fmla="*/ 314 h 493"/>
                <a:gd name="T12" fmla="*/ 221 w 1288"/>
                <a:gd name="T13" fmla="*/ 358 h 493"/>
                <a:gd name="T14" fmla="*/ 402 w 1288"/>
                <a:gd name="T15" fmla="*/ 305 h 493"/>
                <a:gd name="T16" fmla="*/ 405 w 1288"/>
                <a:gd name="T17" fmla="*/ 161 h 493"/>
                <a:gd name="T18" fmla="*/ 354 w 1288"/>
                <a:gd name="T19" fmla="*/ 107 h 493"/>
                <a:gd name="T20" fmla="*/ 253 w 1288"/>
                <a:gd name="T21" fmla="*/ 44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8"/>
                <a:gd name="T34" fmla="*/ 0 h 493"/>
                <a:gd name="T35" fmla="*/ 1288 w 1288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8" h="493">
                  <a:moveTo>
                    <a:pt x="778" y="54"/>
                  </a:moveTo>
                  <a:cubicBezTo>
                    <a:pt x="617" y="0"/>
                    <a:pt x="434" y="44"/>
                    <a:pt x="267" y="54"/>
                  </a:cubicBezTo>
                  <a:cubicBezTo>
                    <a:pt x="73" y="79"/>
                    <a:pt x="143" y="50"/>
                    <a:pt x="45" y="99"/>
                  </a:cubicBezTo>
                  <a:cubicBezTo>
                    <a:pt x="33" y="135"/>
                    <a:pt x="12" y="163"/>
                    <a:pt x="0" y="199"/>
                  </a:cubicBezTo>
                  <a:cubicBezTo>
                    <a:pt x="3" y="223"/>
                    <a:pt x="5" y="298"/>
                    <a:pt x="34" y="321"/>
                  </a:cubicBezTo>
                  <a:cubicBezTo>
                    <a:pt x="83" y="360"/>
                    <a:pt x="151" y="376"/>
                    <a:pt x="211" y="388"/>
                  </a:cubicBezTo>
                  <a:cubicBezTo>
                    <a:pt x="367" y="419"/>
                    <a:pt x="520" y="432"/>
                    <a:pt x="678" y="443"/>
                  </a:cubicBezTo>
                  <a:cubicBezTo>
                    <a:pt x="751" y="441"/>
                    <a:pt x="1112" y="493"/>
                    <a:pt x="1234" y="377"/>
                  </a:cubicBezTo>
                  <a:cubicBezTo>
                    <a:pt x="1259" y="326"/>
                    <a:pt x="1288" y="252"/>
                    <a:pt x="1245" y="199"/>
                  </a:cubicBezTo>
                  <a:cubicBezTo>
                    <a:pt x="1211" y="157"/>
                    <a:pt x="1137" y="146"/>
                    <a:pt x="1089" y="132"/>
                  </a:cubicBezTo>
                  <a:cubicBezTo>
                    <a:pt x="988" y="102"/>
                    <a:pt x="885" y="54"/>
                    <a:pt x="778" y="54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6" name="Line 3084">
              <a:extLst>
                <a:ext uri="{FF2B5EF4-FFF2-40B4-BE49-F238E27FC236}">
                  <a16:creationId xmlns:a16="http://schemas.microsoft.com/office/drawing/2014/main" id="{DADCD6E1-F75A-417A-A66A-CEDFF2CFB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1" y="1191"/>
              <a:ext cx="0" cy="1339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7" name="Line 3085">
              <a:extLst>
                <a:ext uri="{FF2B5EF4-FFF2-40B4-BE49-F238E27FC236}">
                  <a16:creationId xmlns:a16="http://schemas.microsoft.com/office/drawing/2014/main" id="{1B213C9A-1CE8-4623-9FAF-CD2B0BEF5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" y="1148"/>
              <a:ext cx="0" cy="151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35" name="Object 3087">
              <a:extLst>
                <a:ext uri="{FF2B5EF4-FFF2-40B4-BE49-F238E27FC236}">
                  <a16:creationId xmlns:a16="http://schemas.microsoft.com/office/drawing/2014/main" id="{A26F7FC5-F227-406D-9B87-2AE1CE9643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949318"/>
                </p:ext>
              </p:extLst>
            </p:nvPr>
          </p:nvGraphicFramePr>
          <p:xfrm>
            <a:off x="4704" y="2492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16" name="Equation" r:id="rId10" imgW="164880" imgH="164880" progId="Equation.DSMT4">
                    <p:embed/>
                  </p:oleObj>
                </mc:Choice>
                <mc:Fallback>
                  <p:oleObj name="Equation" r:id="rId10" imgW="164880" imgH="164880" progId="Equation.DSMT4">
                    <p:embed/>
                    <p:pic>
                      <p:nvPicPr>
                        <p:cNvPr id="5135" name="Object 3087">
                          <a:extLst>
                            <a:ext uri="{FF2B5EF4-FFF2-40B4-BE49-F238E27FC236}">
                              <a16:creationId xmlns:a16="http://schemas.microsoft.com/office/drawing/2014/main" id="{A26F7FC5-F227-406D-9B87-2AE1CE9643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492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Freeform 3086">
              <a:extLst>
                <a:ext uri="{FF2B5EF4-FFF2-40B4-BE49-F238E27FC236}">
                  <a16:creationId xmlns:a16="http://schemas.microsoft.com/office/drawing/2014/main" id="{1B04483C-8EE1-4F1E-BFE7-5B227A24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" y="623"/>
              <a:ext cx="762" cy="1137"/>
            </a:xfrm>
            <a:custGeom>
              <a:avLst/>
              <a:gdLst>
                <a:gd name="T0" fmla="*/ 22 w 800"/>
                <a:gd name="T1" fmla="*/ 395 h 1264"/>
                <a:gd name="T2" fmla="*/ 239 w 800"/>
                <a:gd name="T3" fmla="*/ 45 h 1264"/>
                <a:gd name="T4" fmla="*/ 588 w 800"/>
                <a:gd name="T5" fmla="*/ 123 h 1264"/>
                <a:gd name="T6" fmla="*/ 718 w 800"/>
                <a:gd name="T7" fmla="*/ 512 h 1264"/>
                <a:gd name="T8" fmla="*/ 632 w 800"/>
                <a:gd name="T9" fmla="*/ 900 h 1264"/>
                <a:gd name="T10" fmla="*/ 371 w 800"/>
                <a:gd name="T11" fmla="*/ 1016 h 1264"/>
                <a:gd name="T12" fmla="*/ 109 w 800"/>
                <a:gd name="T13" fmla="*/ 861 h 1264"/>
                <a:gd name="T14" fmla="*/ 22 w 800"/>
                <a:gd name="T15" fmla="*/ 395 h 1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0"/>
                <a:gd name="T25" fmla="*/ 0 h 1264"/>
                <a:gd name="T26" fmla="*/ 800 w 800"/>
                <a:gd name="T27" fmla="*/ 1264 h 1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0" h="1264">
                  <a:moveTo>
                    <a:pt x="24" y="488"/>
                  </a:moveTo>
                  <a:cubicBezTo>
                    <a:pt x="48" y="320"/>
                    <a:pt x="160" y="112"/>
                    <a:pt x="264" y="56"/>
                  </a:cubicBezTo>
                  <a:cubicBezTo>
                    <a:pt x="368" y="0"/>
                    <a:pt x="560" y="56"/>
                    <a:pt x="648" y="152"/>
                  </a:cubicBezTo>
                  <a:cubicBezTo>
                    <a:pt x="736" y="248"/>
                    <a:pt x="784" y="472"/>
                    <a:pt x="792" y="632"/>
                  </a:cubicBezTo>
                  <a:cubicBezTo>
                    <a:pt x="800" y="792"/>
                    <a:pt x="760" y="1008"/>
                    <a:pt x="696" y="1112"/>
                  </a:cubicBezTo>
                  <a:cubicBezTo>
                    <a:pt x="632" y="1216"/>
                    <a:pt x="504" y="1264"/>
                    <a:pt x="408" y="1256"/>
                  </a:cubicBezTo>
                  <a:cubicBezTo>
                    <a:pt x="312" y="1248"/>
                    <a:pt x="184" y="1200"/>
                    <a:pt x="120" y="1064"/>
                  </a:cubicBezTo>
                  <a:cubicBezTo>
                    <a:pt x="56" y="928"/>
                    <a:pt x="0" y="656"/>
                    <a:pt x="24" y="488"/>
                  </a:cubicBez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2F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9" name="Arc 3106">
              <a:extLst>
                <a:ext uri="{FF2B5EF4-FFF2-40B4-BE49-F238E27FC236}">
                  <a16:creationId xmlns:a16="http://schemas.microsoft.com/office/drawing/2014/main" id="{2DB6F9F6-8BF0-49ED-B65A-E14AAC6C5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1077"/>
              <a:ext cx="733" cy="6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70" name="Arc 3115">
              <a:extLst>
                <a:ext uri="{FF2B5EF4-FFF2-40B4-BE49-F238E27FC236}">
                  <a16:creationId xmlns:a16="http://schemas.microsoft.com/office/drawing/2014/main" id="{319D0C63-6554-4FCA-AFB1-26A728871D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95" y="1164"/>
              <a:ext cx="733" cy="6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4"/>
                  </a:moveTo>
                  <a:cubicBezTo>
                    <a:pt x="64" y="9600"/>
                    <a:pt x="971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6562" name="Object 3074">
            <a:extLst>
              <a:ext uri="{FF2B5EF4-FFF2-40B4-BE49-F238E27FC236}">
                <a16:creationId xmlns:a16="http://schemas.microsoft.com/office/drawing/2014/main" id="{07D1CD65-0DAD-4A8D-9771-E5B542BA4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26918"/>
              </p:ext>
            </p:extLst>
          </p:nvPr>
        </p:nvGraphicFramePr>
        <p:xfrm>
          <a:off x="1245212" y="4518819"/>
          <a:ext cx="498297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7" name="Equation" r:id="rId12" imgW="2031840" imgH="380880" progId="Equation.DSMT4">
                  <p:embed/>
                </p:oleObj>
              </mc:Choice>
              <mc:Fallback>
                <p:oleObj name="Equation" r:id="rId12" imgW="2031840" imgH="380880" progId="Equation.DSMT4">
                  <p:embed/>
                  <p:pic>
                    <p:nvPicPr>
                      <p:cNvPr id="66562" name="Object 3074">
                        <a:extLst>
                          <a:ext uri="{FF2B5EF4-FFF2-40B4-BE49-F238E27FC236}">
                            <a16:creationId xmlns:a16="http://schemas.microsoft.com/office/drawing/2014/main" id="{07D1CD65-0DAD-4A8D-9771-E5B542BA4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212" y="4518819"/>
                        <a:ext cx="498297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3089">
            <a:extLst>
              <a:ext uri="{FF2B5EF4-FFF2-40B4-BE49-F238E27FC236}">
                <a16:creationId xmlns:a16="http://schemas.microsoft.com/office/drawing/2014/main" id="{5BDECEE4-18FC-42EF-A506-6974C9F8F4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3928" y="228600"/>
            <a:ext cx="5410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投影法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先一后二”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66578" name="Object 3090">
            <a:extLst>
              <a:ext uri="{FF2B5EF4-FFF2-40B4-BE49-F238E27FC236}">
                <a16:creationId xmlns:a16="http://schemas.microsoft.com/office/drawing/2014/main" id="{24F05A93-635A-4172-824F-7BDCD4C3D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96001"/>
              </p:ext>
            </p:extLst>
          </p:nvPr>
        </p:nvGraphicFramePr>
        <p:xfrm>
          <a:off x="1336362" y="728075"/>
          <a:ext cx="3951497" cy="113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8" name="Equation" r:id="rId14" imgW="1587240" imgH="457200" progId="Equation.DSMT4">
                  <p:embed/>
                </p:oleObj>
              </mc:Choice>
              <mc:Fallback>
                <p:oleObj name="Equation" r:id="rId14" imgW="1587240" imgH="457200" progId="Equation.DSMT4">
                  <p:embed/>
                  <p:pic>
                    <p:nvPicPr>
                      <p:cNvPr id="66578" name="Object 3090">
                        <a:extLst>
                          <a:ext uri="{FF2B5EF4-FFF2-40B4-BE49-F238E27FC236}">
                            <a16:creationId xmlns:a16="http://schemas.microsoft.com/office/drawing/2014/main" id="{24F05A93-635A-4172-824F-7BDCD4C3D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362" y="728075"/>
                        <a:ext cx="3951497" cy="1138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3091">
            <a:extLst>
              <a:ext uri="{FF2B5EF4-FFF2-40B4-BE49-F238E27FC236}">
                <a16:creationId xmlns:a16="http://schemas.microsoft.com/office/drawing/2014/main" id="{8CDAE022-35BA-43C0-A0FA-771C8E91C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04759"/>
              </p:ext>
            </p:extLst>
          </p:nvPr>
        </p:nvGraphicFramePr>
        <p:xfrm>
          <a:off x="1554504" y="2423257"/>
          <a:ext cx="4215714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9" name="Equation" r:id="rId16" imgW="1688760" imgH="380880" progId="Equation.DSMT4">
                  <p:embed/>
                </p:oleObj>
              </mc:Choice>
              <mc:Fallback>
                <p:oleObj name="Equation" r:id="rId16" imgW="1688760" imgH="380880" progId="Equation.DSMT4">
                  <p:embed/>
                  <p:pic>
                    <p:nvPicPr>
                      <p:cNvPr id="66579" name="Object 3091">
                        <a:extLst>
                          <a:ext uri="{FF2B5EF4-FFF2-40B4-BE49-F238E27FC236}">
                            <a16:creationId xmlns:a16="http://schemas.microsoft.com/office/drawing/2014/main" id="{8CDAE022-35BA-43C0-A0FA-771C8E91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04" y="2423257"/>
                        <a:ext cx="4215714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3092">
            <a:extLst>
              <a:ext uri="{FF2B5EF4-FFF2-40B4-BE49-F238E27FC236}">
                <a16:creationId xmlns:a16="http://schemas.microsoft.com/office/drawing/2014/main" id="{CEB4D664-722B-49DE-8996-E7CF8791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该物体的质量为</a:t>
            </a:r>
          </a:p>
        </p:txBody>
      </p:sp>
      <p:graphicFrame>
        <p:nvGraphicFramePr>
          <p:cNvPr id="66581" name="Object 3093">
            <a:extLst>
              <a:ext uri="{FF2B5EF4-FFF2-40B4-BE49-F238E27FC236}">
                <a16:creationId xmlns:a16="http://schemas.microsoft.com/office/drawing/2014/main" id="{EFFD3E36-26D4-4320-BA2A-781F19DC9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96378"/>
              </p:ext>
            </p:extLst>
          </p:nvPr>
        </p:nvGraphicFramePr>
        <p:xfrm>
          <a:off x="1571625" y="3786188"/>
          <a:ext cx="24288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0" name="Equation" r:id="rId18" imgW="1002960" imgH="368280" progId="Equation.DSMT4">
                  <p:embed/>
                </p:oleObj>
              </mc:Choice>
              <mc:Fallback>
                <p:oleObj name="Equation" r:id="rId18" imgW="1002960" imgH="368280" progId="Equation.DSMT4">
                  <p:embed/>
                  <p:pic>
                    <p:nvPicPr>
                      <p:cNvPr id="66581" name="Object 3093">
                        <a:extLst>
                          <a:ext uri="{FF2B5EF4-FFF2-40B4-BE49-F238E27FC236}">
                            <a16:creationId xmlns:a16="http://schemas.microsoft.com/office/drawing/2014/main" id="{EFFD3E36-26D4-4320-BA2A-781F19DC9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786188"/>
                        <a:ext cx="24288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3096">
            <a:extLst>
              <a:ext uri="{FF2B5EF4-FFF2-40B4-BE49-F238E27FC236}">
                <a16:creationId xmlns:a16="http://schemas.microsoft.com/office/drawing/2014/main" id="{2970DF77-F839-40D1-9BD6-BC14DECF6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9676"/>
              </p:ext>
            </p:extLst>
          </p:nvPr>
        </p:nvGraphicFramePr>
        <p:xfrm>
          <a:off x="2406651" y="5592622"/>
          <a:ext cx="4052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1" name="Equation" r:id="rId20" imgW="1752480" imgH="355320" progId="Equation.DSMT4">
                  <p:embed/>
                </p:oleObj>
              </mc:Choice>
              <mc:Fallback>
                <p:oleObj name="Equation" r:id="rId20" imgW="1752480" imgH="355320" progId="Equation.DSMT4">
                  <p:embed/>
                  <p:pic>
                    <p:nvPicPr>
                      <p:cNvPr id="66584" name="Object 3096">
                        <a:extLst>
                          <a:ext uri="{FF2B5EF4-FFF2-40B4-BE49-F238E27FC236}">
                            <a16:creationId xmlns:a16="http://schemas.microsoft.com/office/drawing/2014/main" id="{2970DF77-F839-40D1-9BD6-BC14DECF6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5592622"/>
                        <a:ext cx="40528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3099">
            <a:extLst>
              <a:ext uri="{FF2B5EF4-FFF2-40B4-BE49-F238E27FC236}">
                <a16:creationId xmlns:a16="http://schemas.microsoft.com/office/drawing/2014/main" id="{A68D2655-BA58-4152-A858-84CC7C079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140425"/>
              </p:ext>
            </p:extLst>
          </p:nvPr>
        </p:nvGraphicFramePr>
        <p:xfrm>
          <a:off x="6904037" y="5351184"/>
          <a:ext cx="2163763" cy="48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2" name="Equation" r:id="rId22" imgW="977760" imgH="203040" progId="Equation.DSMT4">
                  <p:embed/>
                </p:oleObj>
              </mc:Choice>
              <mc:Fallback>
                <p:oleObj name="Equation" r:id="rId22" imgW="977760" imgH="203040" progId="Equation.DSMT4">
                  <p:embed/>
                  <p:pic>
                    <p:nvPicPr>
                      <p:cNvPr id="66587" name="Object 3099">
                        <a:extLst>
                          <a:ext uri="{FF2B5EF4-FFF2-40B4-BE49-F238E27FC236}">
                            <a16:creationId xmlns:a16="http://schemas.microsoft.com/office/drawing/2014/main" id="{A68D2655-BA58-4152-A858-84CC7C079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7" y="5351184"/>
                        <a:ext cx="2163763" cy="482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3" name="Text Box 3105">
            <a:extLst>
              <a:ext uri="{FF2B5EF4-FFF2-40B4-BE49-F238E27FC236}">
                <a16:creationId xmlns:a16="http://schemas.microsoft.com/office/drawing/2014/main" id="{3B294A7F-2C0E-42F4-AEF7-2D94B12F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细长柱体微元的质量为</a:t>
            </a:r>
          </a:p>
        </p:txBody>
      </p:sp>
      <p:graphicFrame>
        <p:nvGraphicFramePr>
          <p:cNvPr id="66576" name="Object 3088">
            <a:extLst>
              <a:ext uri="{FF2B5EF4-FFF2-40B4-BE49-F238E27FC236}">
                <a16:creationId xmlns:a16="http://schemas.microsoft.com/office/drawing/2014/main" id="{17AFF30A-98EF-4DE3-BA53-F0D2F3A61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20528"/>
              </p:ext>
            </p:extLst>
          </p:nvPr>
        </p:nvGraphicFramePr>
        <p:xfrm>
          <a:off x="6969388" y="495301"/>
          <a:ext cx="1846696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3" name="Equation" r:id="rId24" imgW="736560" imgH="228600" progId="Equation.DSMT4">
                  <p:embed/>
                </p:oleObj>
              </mc:Choice>
              <mc:Fallback>
                <p:oleObj name="Equation" r:id="rId24" imgW="736560" imgH="228600" progId="Equation.DSMT4">
                  <p:embed/>
                  <p:pic>
                    <p:nvPicPr>
                      <p:cNvPr id="66576" name="Object 3088">
                        <a:extLst>
                          <a:ext uri="{FF2B5EF4-FFF2-40B4-BE49-F238E27FC236}">
                            <a16:creationId xmlns:a16="http://schemas.microsoft.com/office/drawing/2014/main" id="{17AFF30A-98EF-4DE3-BA53-F0D2F3A61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388" y="495301"/>
                        <a:ext cx="1846696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3098">
            <a:extLst>
              <a:ext uri="{FF2B5EF4-FFF2-40B4-BE49-F238E27FC236}">
                <a16:creationId xmlns:a16="http://schemas.microsoft.com/office/drawing/2014/main" id="{BDA3397D-B256-4B22-AF6A-5FA0557F2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69138"/>
              </p:ext>
            </p:extLst>
          </p:nvPr>
        </p:nvGraphicFramePr>
        <p:xfrm>
          <a:off x="7269163" y="2667239"/>
          <a:ext cx="1770501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4" name="Equation" r:id="rId26" imgW="711000" imgH="228600" progId="Equation.DSMT4">
                  <p:embed/>
                </p:oleObj>
              </mc:Choice>
              <mc:Fallback>
                <p:oleObj name="Equation" r:id="rId26" imgW="711000" imgH="228600" progId="Equation.DSMT4">
                  <p:embed/>
                  <p:pic>
                    <p:nvPicPr>
                      <p:cNvPr id="66586" name="Object 3098">
                        <a:extLst>
                          <a:ext uri="{FF2B5EF4-FFF2-40B4-BE49-F238E27FC236}">
                            <a16:creationId xmlns:a16="http://schemas.microsoft.com/office/drawing/2014/main" id="{BDA3397D-B256-4B22-AF6A-5FA0557F2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2667239"/>
                        <a:ext cx="1770501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08">
            <a:extLst>
              <a:ext uri="{FF2B5EF4-FFF2-40B4-BE49-F238E27FC236}">
                <a16:creationId xmlns:a16="http://schemas.microsoft.com/office/drawing/2014/main" id="{3B25C11D-36A2-4E0C-BA11-07C741932D4E}"/>
              </a:ext>
            </a:extLst>
          </p:cNvPr>
          <p:cNvGrpSpPr>
            <a:grpSpLocks/>
          </p:cNvGrpSpPr>
          <p:nvPr/>
        </p:nvGrpSpPr>
        <p:grpSpPr bwMode="auto">
          <a:xfrm>
            <a:off x="7766050" y="1101725"/>
            <a:ext cx="258763" cy="2982913"/>
            <a:chOff x="4880" y="599"/>
            <a:chExt cx="288" cy="2089"/>
          </a:xfrm>
        </p:grpSpPr>
        <p:sp>
          <p:nvSpPr>
            <p:cNvPr id="5156" name="Oval 3109">
              <a:extLst>
                <a:ext uri="{FF2B5EF4-FFF2-40B4-BE49-F238E27FC236}">
                  <a16:creationId xmlns:a16="http://schemas.microsoft.com/office/drawing/2014/main" id="{F641E208-E97E-4DC8-AF93-D7AD3348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592"/>
              <a:ext cx="288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endParaRPr lang="zh-CN" altLang="en-US"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98" name="Freeform 3110">
              <a:extLst>
                <a:ext uri="{FF2B5EF4-FFF2-40B4-BE49-F238E27FC236}">
                  <a16:creationId xmlns:a16="http://schemas.microsoft.com/office/drawing/2014/main" id="{421723CA-3BE7-45DA-9B3B-A8E1B94FE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672"/>
              <a:ext cx="288" cy="957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288" y="816"/>
                </a:cxn>
                <a:cxn ang="0">
                  <a:pos x="288" y="0"/>
                </a:cxn>
                <a:cxn ang="0">
                  <a:pos x="0" y="48"/>
                </a:cxn>
                <a:cxn ang="0">
                  <a:pos x="0" y="960"/>
                </a:cxn>
              </a:cxnLst>
              <a:rect l="0" t="0" r="r" b="b"/>
              <a:pathLst>
                <a:path w="288" h="960">
                  <a:moveTo>
                    <a:pt x="0" y="960"/>
                  </a:moveTo>
                  <a:lnTo>
                    <a:pt x="288" y="816"/>
                  </a:lnTo>
                  <a:lnTo>
                    <a:pt x="288" y="0"/>
                  </a:lnTo>
                  <a:lnTo>
                    <a:pt x="0" y="48"/>
                  </a:lnTo>
                  <a:lnTo>
                    <a:pt x="0" y="9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8" name="Line 3111">
              <a:extLst>
                <a:ext uri="{FF2B5EF4-FFF2-40B4-BE49-F238E27FC236}">
                  <a16:creationId xmlns:a16="http://schemas.microsoft.com/office/drawing/2014/main" id="{E72E880E-7AB5-4B6F-8B43-80B7BFFE0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8" y="1488"/>
              <a:ext cx="0" cy="115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9" name="Freeform 3112">
              <a:extLst>
                <a:ext uri="{FF2B5EF4-FFF2-40B4-BE49-F238E27FC236}">
                  <a16:creationId xmlns:a16="http://schemas.microsoft.com/office/drawing/2014/main" id="{6CB9C6E8-B697-4434-B21B-7C230E86C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599"/>
              <a:ext cx="266" cy="168"/>
            </a:xfrm>
            <a:custGeom>
              <a:avLst/>
              <a:gdLst>
                <a:gd name="T0" fmla="*/ 0 w 266"/>
                <a:gd name="T1" fmla="*/ 112 h 168"/>
                <a:gd name="T2" fmla="*/ 89 w 266"/>
                <a:gd name="T3" fmla="*/ 168 h 168"/>
                <a:gd name="T4" fmla="*/ 166 w 266"/>
                <a:gd name="T5" fmla="*/ 156 h 168"/>
                <a:gd name="T6" fmla="*/ 233 w 266"/>
                <a:gd name="T7" fmla="*/ 112 h 168"/>
                <a:gd name="T8" fmla="*/ 266 w 266"/>
                <a:gd name="T9" fmla="*/ 101 h 168"/>
                <a:gd name="T10" fmla="*/ 189 w 266"/>
                <a:gd name="T11" fmla="*/ 34 h 168"/>
                <a:gd name="T12" fmla="*/ 66 w 266"/>
                <a:gd name="T13" fmla="*/ 34 h 168"/>
                <a:gd name="T14" fmla="*/ 0 w 266"/>
                <a:gd name="T15" fmla="*/ 112 h 1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6"/>
                <a:gd name="T25" fmla="*/ 0 h 168"/>
                <a:gd name="T26" fmla="*/ 266 w 266"/>
                <a:gd name="T27" fmla="*/ 168 h 1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6" h="168">
                  <a:moveTo>
                    <a:pt x="0" y="112"/>
                  </a:moveTo>
                  <a:cubicBezTo>
                    <a:pt x="32" y="133"/>
                    <a:pt x="62" y="141"/>
                    <a:pt x="89" y="168"/>
                  </a:cubicBezTo>
                  <a:cubicBezTo>
                    <a:pt x="115" y="164"/>
                    <a:pt x="142" y="165"/>
                    <a:pt x="166" y="156"/>
                  </a:cubicBezTo>
                  <a:cubicBezTo>
                    <a:pt x="191" y="146"/>
                    <a:pt x="208" y="120"/>
                    <a:pt x="233" y="112"/>
                  </a:cubicBezTo>
                  <a:cubicBezTo>
                    <a:pt x="244" y="108"/>
                    <a:pt x="255" y="105"/>
                    <a:pt x="266" y="101"/>
                  </a:cubicBezTo>
                  <a:cubicBezTo>
                    <a:pt x="250" y="52"/>
                    <a:pt x="240" y="47"/>
                    <a:pt x="189" y="34"/>
                  </a:cubicBezTo>
                  <a:cubicBezTo>
                    <a:pt x="137" y="0"/>
                    <a:pt x="122" y="16"/>
                    <a:pt x="66" y="34"/>
                  </a:cubicBezTo>
                  <a:cubicBezTo>
                    <a:pt x="32" y="57"/>
                    <a:pt x="18" y="76"/>
                    <a:pt x="0" y="112"/>
                  </a:cubicBezTo>
                  <a:close/>
                </a:path>
              </a:pathLst>
            </a:cu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0" name="Line 3113">
              <a:extLst>
                <a:ext uri="{FF2B5EF4-FFF2-40B4-BE49-F238E27FC236}">
                  <a16:creationId xmlns:a16="http://schemas.microsoft.com/office/drawing/2014/main" id="{F711F473-3F20-47DB-A866-7FDBBA709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1536"/>
              <a:ext cx="0" cy="11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602" name="Freeform 3114">
              <a:extLst>
                <a:ext uri="{FF2B5EF4-FFF2-40B4-BE49-F238E27FC236}">
                  <a16:creationId xmlns:a16="http://schemas.microsoft.com/office/drawing/2014/main" id="{64BB20A2-2FC9-445E-8F92-26F630545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1416"/>
              <a:ext cx="288" cy="288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192" y="264"/>
                </a:cxn>
                <a:cxn ang="0">
                  <a:pos x="288" y="72"/>
                </a:cxn>
                <a:cxn ang="0">
                  <a:pos x="192" y="24"/>
                </a:cxn>
                <a:cxn ang="0">
                  <a:pos x="0" y="216"/>
                </a:cxn>
              </a:cxnLst>
              <a:rect l="0" t="0" r="r" b="b"/>
              <a:pathLst>
                <a:path w="288" h="288">
                  <a:moveTo>
                    <a:pt x="0" y="216"/>
                  </a:moveTo>
                  <a:cubicBezTo>
                    <a:pt x="0" y="256"/>
                    <a:pt x="144" y="288"/>
                    <a:pt x="192" y="264"/>
                  </a:cubicBezTo>
                  <a:cubicBezTo>
                    <a:pt x="240" y="240"/>
                    <a:pt x="288" y="112"/>
                    <a:pt x="288" y="72"/>
                  </a:cubicBezTo>
                  <a:cubicBezTo>
                    <a:pt x="288" y="32"/>
                    <a:pt x="240" y="0"/>
                    <a:pt x="192" y="24"/>
                  </a:cubicBezTo>
                  <a:cubicBezTo>
                    <a:pt x="144" y="48"/>
                    <a:pt x="0" y="176"/>
                    <a:pt x="0" y="21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131">
            <a:extLst>
              <a:ext uri="{FF2B5EF4-FFF2-40B4-BE49-F238E27FC236}">
                <a16:creationId xmlns:a16="http://schemas.microsoft.com/office/drawing/2014/main" id="{208F730E-EFB1-4194-B326-4280510BA8F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983038"/>
            <a:ext cx="838200" cy="741362"/>
            <a:chOff x="4992" y="2509"/>
            <a:chExt cx="528" cy="467"/>
          </a:xfrm>
        </p:grpSpPr>
        <p:graphicFrame>
          <p:nvGraphicFramePr>
            <p:cNvPr id="5131" name="Object 3117">
              <a:extLst>
                <a:ext uri="{FF2B5EF4-FFF2-40B4-BE49-F238E27FC236}">
                  <a16:creationId xmlns:a16="http://schemas.microsoft.com/office/drawing/2014/main" id="{92856C7E-E98D-4649-9D49-33C695591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2760"/>
            <a:ext cx="5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25" name="Equation" r:id="rId28" imgW="952200" imgH="406080" progId="Equation.3">
                    <p:embed/>
                  </p:oleObj>
                </mc:Choice>
                <mc:Fallback>
                  <p:oleObj name="Equation" r:id="rId28" imgW="952200" imgH="406080" progId="Equation.3">
                    <p:embed/>
                    <p:pic>
                      <p:nvPicPr>
                        <p:cNvPr id="5131" name="Object 3117">
                          <a:extLst>
                            <a:ext uri="{FF2B5EF4-FFF2-40B4-BE49-F238E27FC236}">
                              <a16:creationId xmlns:a16="http://schemas.microsoft.com/office/drawing/2014/main" id="{92856C7E-E98D-4649-9D49-33C6955917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760"/>
                          <a:ext cx="508" cy="216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Line 3118">
              <a:extLst>
                <a:ext uri="{FF2B5EF4-FFF2-40B4-BE49-F238E27FC236}">
                  <a16:creationId xmlns:a16="http://schemas.microsoft.com/office/drawing/2014/main" id="{3E7DC66A-5412-4620-B914-F11A18756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2" y="2509"/>
              <a:ext cx="192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607" name="Text Box 3119">
            <a:extLst>
              <a:ext uri="{FF2B5EF4-FFF2-40B4-BE49-F238E27FC236}">
                <a16:creationId xmlns:a16="http://schemas.microsoft.com/office/drawing/2014/main" id="{B3F6529A-8A7D-4DE0-856F-A46B0B3FB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微元线密度≈</a:t>
            </a:r>
          </a:p>
        </p:txBody>
      </p:sp>
      <p:grpSp>
        <p:nvGrpSpPr>
          <p:cNvPr id="5" name="Group 3126">
            <a:extLst>
              <a:ext uri="{FF2B5EF4-FFF2-40B4-BE49-F238E27FC236}">
                <a16:creationId xmlns:a16="http://schemas.microsoft.com/office/drawing/2014/main" id="{976BB6D8-6E8F-41F7-A1D6-B1704151E4B2}"/>
              </a:ext>
            </a:extLst>
          </p:cNvPr>
          <p:cNvGrpSpPr>
            <a:grpSpLocks/>
          </p:cNvGrpSpPr>
          <p:nvPr/>
        </p:nvGrpSpPr>
        <p:grpSpPr bwMode="auto">
          <a:xfrm>
            <a:off x="1568451" y="5562600"/>
            <a:ext cx="903288" cy="533400"/>
            <a:chOff x="912" y="3456"/>
            <a:chExt cx="569" cy="336"/>
          </a:xfrm>
        </p:grpSpPr>
        <p:sp>
          <p:nvSpPr>
            <p:cNvPr id="5152" name="Text Box 3123">
              <a:extLst>
                <a:ext uri="{FF2B5EF4-FFF2-40B4-BE49-F238E27FC236}">
                  <a16:creationId xmlns:a16="http://schemas.microsoft.com/office/drawing/2014/main" id="{5E782E80-3B1C-4BAF-A69A-E80F3195C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456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solidFill>
                    <a:schemeClr val="accent2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记作</a:t>
              </a:r>
            </a:p>
          </p:txBody>
        </p:sp>
        <p:sp>
          <p:nvSpPr>
            <p:cNvPr id="5153" name="Line 3124">
              <a:extLst>
                <a:ext uri="{FF2B5EF4-FFF2-40B4-BE49-F238E27FC236}">
                  <a16:creationId xmlns:a16="http://schemas.microsoft.com/office/drawing/2014/main" id="{60985D73-2C70-4A61-9455-737D45B5B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7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4" name="Line 3125">
              <a:extLst>
                <a:ext uri="{FF2B5EF4-FFF2-40B4-BE49-F238E27FC236}">
                  <a16:creationId xmlns:a16="http://schemas.microsoft.com/office/drawing/2014/main" id="{2841F501-B39A-4D07-BEB7-7BFC6F75C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618" name="Rectangle 3130">
            <a:extLst>
              <a:ext uri="{FF2B5EF4-FFF2-40B4-BE49-F238E27FC236}">
                <a16:creationId xmlns:a16="http://schemas.microsoft.com/office/drawing/2014/main" id="{A0CBA0AB-2293-47DF-93EB-0D2DA551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76800"/>
            <a:ext cx="22098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 autoUpdateAnimBg="0"/>
      <p:bldP spid="66593" grpId="0" autoUpdateAnimBg="0"/>
      <p:bldP spid="66607" grpId="0" build="p" autoUpdateAnimBg="0"/>
      <p:bldP spid="66618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972</Words>
  <Application>Microsoft Office PowerPoint</Application>
  <PresentationFormat>全屏显示(4:3)</PresentationFormat>
  <Paragraphs>188</Paragraphs>
  <Slides>33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  <vt:variant>
        <vt:lpstr>自定义放映</vt:lpstr>
      </vt:variant>
      <vt:variant>
        <vt:i4>2</vt:i4>
      </vt:variant>
    </vt:vector>
  </HeadingPairs>
  <TitlesOfParts>
    <vt:vector size="46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Document</vt:lpstr>
      <vt:lpstr>BMP 图像</vt:lpstr>
      <vt:lpstr>公式</vt:lpstr>
      <vt:lpstr>第三节</vt:lpstr>
      <vt:lpstr>一、三重积分的概念 </vt:lpstr>
      <vt:lpstr>定义.  设</vt:lpstr>
      <vt:lpstr>PowerPoint 演示文稿</vt:lpstr>
      <vt:lpstr>PowerPoint 演示文稿</vt:lpstr>
      <vt:lpstr>PowerPoint 演示文稿</vt:lpstr>
      <vt:lpstr>PowerPoint 演示文稿</vt:lpstr>
      <vt:lpstr>二、三重积分的计算</vt:lpstr>
      <vt:lpstr>方法1.  投影法 (“先一后二” ) </vt:lpstr>
      <vt:lpstr>方法2.  截面法 (“先二后一”)</vt:lpstr>
      <vt:lpstr>方法3.  三次积分法</vt:lpstr>
      <vt:lpstr>PowerPoint 演示文稿</vt:lpstr>
      <vt:lpstr>例.  计算三重积分</vt:lpstr>
      <vt:lpstr>PowerPoint 演示文稿</vt:lpstr>
      <vt:lpstr>例.  计算三重积分</vt:lpstr>
      <vt:lpstr>例.  计算</vt:lpstr>
      <vt:lpstr>例.  计算</vt:lpstr>
      <vt:lpstr>2.  利用柱面坐标计算三重积分 </vt:lpstr>
      <vt:lpstr>如图所示, 在柱面坐标系中体积元素为</vt:lpstr>
      <vt:lpstr>例.  计算三重积分</vt:lpstr>
      <vt:lpstr>例. 计算三重积分</vt:lpstr>
      <vt:lpstr>3.  利用球面坐标计算三重积分 </vt:lpstr>
      <vt:lpstr>如图所示, 在球面坐标系中体积元素为</vt:lpstr>
      <vt:lpstr>例. 计算三重积分</vt:lpstr>
      <vt:lpstr>例. 求曲面</vt:lpstr>
      <vt:lpstr>总结: 三重积分的计算方法</vt:lpstr>
      <vt:lpstr>PowerPoint 演示文稿</vt:lpstr>
      <vt:lpstr>PowerPoint 演示文稿</vt:lpstr>
      <vt:lpstr>3.  设</vt:lpstr>
      <vt:lpstr>4.  设由锥面</vt:lpstr>
      <vt:lpstr>5. 计算</vt:lpstr>
      <vt:lpstr>6. 计算</vt:lpstr>
      <vt:lpstr>解: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 </cp:lastModifiedBy>
  <cp:revision>435</cp:revision>
  <cp:lastPrinted>2022-01-18T02:55:27Z</cp:lastPrinted>
  <dcterms:created xsi:type="dcterms:W3CDTF">2000-07-20T07:19:35Z</dcterms:created>
  <dcterms:modified xsi:type="dcterms:W3CDTF">2022-06-02T13:13:23Z</dcterms:modified>
</cp:coreProperties>
</file>