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sldIdLst>
    <p:sldId id="418" r:id="rId2"/>
    <p:sldId id="362" r:id="rId3"/>
    <p:sldId id="363" r:id="rId4"/>
    <p:sldId id="367" r:id="rId5"/>
    <p:sldId id="368" r:id="rId6"/>
    <p:sldId id="372" r:id="rId7"/>
    <p:sldId id="373" r:id="rId8"/>
    <p:sldId id="374" r:id="rId9"/>
    <p:sldId id="369" r:id="rId10"/>
    <p:sldId id="370" r:id="rId11"/>
    <p:sldId id="371" r:id="rId12"/>
    <p:sldId id="419" r:id="rId13"/>
    <p:sldId id="420" r:id="rId14"/>
    <p:sldId id="422" r:id="rId15"/>
    <p:sldId id="423" r:id="rId16"/>
    <p:sldId id="375" r:id="rId17"/>
    <p:sldId id="376" r:id="rId18"/>
    <p:sldId id="377" r:id="rId19"/>
    <p:sldId id="379" r:id="rId20"/>
    <p:sldId id="380" r:id="rId21"/>
    <p:sldId id="381" r:id="rId22"/>
    <p:sldId id="382" r:id="rId23"/>
    <p:sldId id="385" r:id="rId24"/>
    <p:sldId id="383" r:id="rId25"/>
    <p:sldId id="384" r:id="rId26"/>
    <p:sldId id="353" r:id="rId27"/>
    <p:sldId id="354" r:id="rId28"/>
    <p:sldId id="355" r:id="rId29"/>
    <p:sldId id="405" r:id="rId30"/>
    <p:sldId id="406" r:id="rId31"/>
    <p:sldId id="408" r:id="rId32"/>
    <p:sldId id="356" r:id="rId33"/>
    <p:sldId id="357" r:id="rId34"/>
    <p:sldId id="421" r:id="rId35"/>
    <p:sldId id="378" r:id="rId36"/>
    <p:sldId id="358" r:id="rId37"/>
    <p:sldId id="386" r:id="rId38"/>
    <p:sldId id="387" r:id="rId39"/>
    <p:sldId id="417" r:id="rId40"/>
    <p:sldId id="359" r:id="rId41"/>
    <p:sldId id="416" r:id="rId42"/>
  </p:sldIdLst>
  <p:sldSz cx="9144000" cy="6858000" type="screen4x3"/>
  <p:notesSz cx="6858000" cy="9144000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99"/>
    <a:srgbClr val="FF99FF"/>
    <a:srgbClr val="003399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5428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wmf"/><Relationship Id="rId11" Type="http://schemas.openxmlformats.org/officeDocument/2006/relationships/image" Target="../media/image112.e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emf"/><Relationship Id="rId7" Type="http://schemas.openxmlformats.org/officeDocument/2006/relationships/image" Target="../media/image120.wmf"/><Relationship Id="rId2" Type="http://schemas.openxmlformats.org/officeDocument/2006/relationships/image" Target="../media/image115.e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9" Type="http://schemas.openxmlformats.org/officeDocument/2006/relationships/image" Target="../media/image12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9.e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53.emf"/><Relationship Id="rId5" Type="http://schemas.openxmlformats.org/officeDocument/2006/relationships/image" Target="../media/image105.emf"/><Relationship Id="rId10" Type="http://schemas.openxmlformats.org/officeDocument/2006/relationships/image" Target="../media/image137.wmf"/><Relationship Id="rId4" Type="http://schemas.openxmlformats.org/officeDocument/2006/relationships/image" Target="../media/image133.wmf"/><Relationship Id="rId9" Type="http://schemas.openxmlformats.org/officeDocument/2006/relationships/image" Target="../media/image1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image" Target="../media/image13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wmf"/><Relationship Id="rId7" Type="http://schemas.openxmlformats.org/officeDocument/2006/relationships/image" Target="../media/image146.emf"/><Relationship Id="rId2" Type="http://schemas.openxmlformats.org/officeDocument/2006/relationships/image" Target="../media/image141.wmf"/><Relationship Id="rId1" Type="http://schemas.openxmlformats.org/officeDocument/2006/relationships/image" Target="../media/image140.png"/><Relationship Id="rId6" Type="http://schemas.openxmlformats.org/officeDocument/2006/relationships/image" Target="../media/image145.e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9" Type="http://schemas.openxmlformats.org/officeDocument/2006/relationships/image" Target="../media/image14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9" Type="http://schemas.openxmlformats.org/officeDocument/2006/relationships/image" Target="../media/image15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image" Target="../media/image160.wmf"/><Relationship Id="rId7" Type="http://schemas.openxmlformats.org/officeDocument/2006/relationships/image" Target="../media/image164.emf"/><Relationship Id="rId2" Type="http://schemas.openxmlformats.org/officeDocument/2006/relationships/image" Target="../media/image159.emf"/><Relationship Id="rId1" Type="http://schemas.openxmlformats.org/officeDocument/2006/relationships/image" Target="../media/image158.png"/><Relationship Id="rId6" Type="http://schemas.openxmlformats.org/officeDocument/2006/relationships/image" Target="../media/image163.png"/><Relationship Id="rId11" Type="http://schemas.openxmlformats.org/officeDocument/2006/relationships/image" Target="../media/image168.emf"/><Relationship Id="rId5" Type="http://schemas.openxmlformats.org/officeDocument/2006/relationships/image" Target="../media/image162.emf"/><Relationship Id="rId10" Type="http://schemas.openxmlformats.org/officeDocument/2006/relationships/image" Target="../media/image167.wmf"/><Relationship Id="rId4" Type="http://schemas.openxmlformats.org/officeDocument/2006/relationships/image" Target="../media/image161.emf"/><Relationship Id="rId9" Type="http://schemas.openxmlformats.org/officeDocument/2006/relationships/image" Target="../media/image16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3" Type="http://schemas.openxmlformats.org/officeDocument/2006/relationships/image" Target="../media/image171.wmf"/><Relationship Id="rId7" Type="http://schemas.openxmlformats.org/officeDocument/2006/relationships/image" Target="../media/image175.png"/><Relationship Id="rId12" Type="http://schemas.openxmlformats.org/officeDocument/2006/relationships/image" Target="../media/image180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11" Type="http://schemas.openxmlformats.org/officeDocument/2006/relationships/image" Target="../media/image179.png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image" Target="../media/image186.wmf"/><Relationship Id="rId7" Type="http://schemas.openxmlformats.org/officeDocument/2006/relationships/image" Target="../media/image190.e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emf"/><Relationship Id="rId11" Type="http://schemas.openxmlformats.org/officeDocument/2006/relationships/image" Target="../media/image194.emf"/><Relationship Id="rId5" Type="http://schemas.openxmlformats.org/officeDocument/2006/relationships/image" Target="../media/image188.emf"/><Relationship Id="rId10" Type="http://schemas.openxmlformats.org/officeDocument/2006/relationships/image" Target="../media/image193.emf"/><Relationship Id="rId4" Type="http://schemas.openxmlformats.org/officeDocument/2006/relationships/image" Target="../media/image187.wmf"/><Relationship Id="rId9" Type="http://schemas.openxmlformats.org/officeDocument/2006/relationships/image" Target="../media/image19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3" Type="http://schemas.openxmlformats.org/officeDocument/2006/relationships/image" Target="../media/image197.emf"/><Relationship Id="rId7" Type="http://schemas.openxmlformats.org/officeDocument/2006/relationships/image" Target="../media/image201.emf"/><Relationship Id="rId12" Type="http://schemas.openxmlformats.org/officeDocument/2006/relationships/image" Target="../media/image206.e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emf"/><Relationship Id="rId11" Type="http://schemas.openxmlformats.org/officeDocument/2006/relationships/image" Target="../media/image205.emf"/><Relationship Id="rId5" Type="http://schemas.openxmlformats.org/officeDocument/2006/relationships/image" Target="../media/image199.emf"/><Relationship Id="rId10" Type="http://schemas.openxmlformats.org/officeDocument/2006/relationships/image" Target="../media/image204.emf"/><Relationship Id="rId4" Type="http://schemas.openxmlformats.org/officeDocument/2006/relationships/image" Target="../media/image198.emf"/><Relationship Id="rId9" Type="http://schemas.openxmlformats.org/officeDocument/2006/relationships/image" Target="../media/image203.png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5" Type="http://schemas.openxmlformats.org/officeDocument/2006/relationships/image" Target="../media/image211.emf"/><Relationship Id="rId10" Type="http://schemas.openxmlformats.org/officeDocument/2006/relationships/image" Target="../media/image216.emf"/><Relationship Id="rId4" Type="http://schemas.openxmlformats.org/officeDocument/2006/relationships/image" Target="../media/image210.emf"/><Relationship Id="rId9" Type="http://schemas.openxmlformats.org/officeDocument/2006/relationships/image" Target="../media/image21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5" Type="http://schemas.openxmlformats.org/officeDocument/2006/relationships/image" Target="../media/image221.emf"/><Relationship Id="rId4" Type="http://schemas.openxmlformats.org/officeDocument/2006/relationships/image" Target="../media/image22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3" Type="http://schemas.openxmlformats.org/officeDocument/2006/relationships/image" Target="../media/image224.emf"/><Relationship Id="rId7" Type="http://schemas.openxmlformats.org/officeDocument/2006/relationships/image" Target="../media/image228.emf"/><Relationship Id="rId2" Type="http://schemas.openxmlformats.org/officeDocument/2006/relationships/image" Target="../media/image223.emf"/><Relationship Id="rId1" Type="http://schemas.openxmlformats.org/officeDocument/2006/relationships/image" Target="../media/image222.wmf"/><Relationship Id="rId6" Type="http://schemas.openxmlformats.org/officeDocument/2006/relationships/image" Target="../media/image227.emf"/><Relationship Id="rId11" Type="http://schemas.openxmlformats.org/officeDocument/2006/relationships/image" Target="../media/image232.emf"/><Relationship Id="rId5" Type="http://schemas.openxmlformats.org/officeDocument/2006/relationships/image" Target="../media/image226.emf"/><Relationship Id="rId10" Type="http://schemas.openxmlformats.org/officeDocument/2006/relationships/image" Target="../media/image231.emf"/><Relationship Id="rId4" Type="http://schemas.openxmlformats.org/officeDocument/2006/relationships/image" Target="../media/image225.emf"/><Relationship Id="rId9" Type="http://schemas.openxmlformats.org/officeDocument/2006/relationships/image" Target="../media/image230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13" Type="http://schemas.openxmlformats.org/officeDocument/2006/relationships/image" Target="../media/image245.emf"/><Relationship Id="rId3" Type="http://schemas.openxmlformats.org/officeDocument/2006/relationships/image" Target="../media/image235.emf"/><Relationship Id="rId7" Type="http://schemas.openxmlformats.org/officeDocument/2006/relationships/image" Target="../media/image239.emf"/><Relationship Id="rId12" Type="http://schemas.openxmlformats.org/officeDocument/2006/relationships/image" Target="../media/image244.emf"/><Relationship Id="rId2" Type="http://schemas.openxmlformats.org/officeDocument/2006/relationships/image" Target="../media/image234.emf"/><Relationship Id="rId1" Type="http://schemas.openxmlformats.org/officeDocument/2006/relationships/image" Target="../media/image233.emf"/><Relationship Id="rId6" Type="http://schemas.openxmlformats.org/officeDocument/2006/relationships/image" Target="../media/image238.emf"/><Relationship Id="rId11" Type="http://schemas.openxmlformats.org/officeDocument/2006/relationships/image" Target="../media/image243.emf"/><Relationship Id="rId5" Type="http://schemas.openxmlformats.org/officeDocument/2006/relationships/image" Target="../media/image237.emf"/><Relationship Id="rId10" Type="http://schemas.openxmlformats.org/officeDocument/2006/relationships/image" Target="../media/image242.emf"/><Relationship Id="rId4" Type="http://schemas.openxmlformats.org/officeDocument/2006/relationships/image" Target="../media/image236.emf"/><Relationship Id="rId9" Type="http://schemas.openxmlformats.org/officeDocument/2006/relationships/image" Target="../media/image24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7" Type="http://schemas.openxmlformats.org/officeDocument/2006/relationships/image" Target="../media/image252.png"/><Relationship Id="rId2" Type="http://schemas.openxmlformats.org/officeDocument/2006/relationships/image" Target="../media/image247.emf"/><Relationship Id="rId1" Type="http://schemas.openxmlformats.org/officeDocument/2006/relationships/image" Target="../media/image246.emf"/><Relationship Id="rId6" Type="http://schemas.openxmlformats.org/officeDocument/2006/relationships/image" Target="../media/image251.emf"/><Relationship Id="rId5" Type="http://schemas.openxmlformats.org/officeDocument/2006/relationships/image" Target="../media/image250.emf"/><Relationship Id="rId4" Type="http://schemas.openxmlformats.org/officeDocument/2006/relationships/image" Target="../media/image249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image" Target="../media/image265.emf"/><Relationship Id="rId3" Type="http://schemas.openxmlformats.org/officeDocument/2006/relationships/image" Target="../media/image255.emf"/><Relationship Id="rId7" Type="http://schemas.openxmlformats.org/officeDocument/2006/relationships/image" Target="../media/image259.emf"/><Relationship Id="rId12" Type="http://schemas.openxmlformats.org/officeDocument/2006/relationships/image" Target="../media/image264.emf"/><Relationship Id="rId2" Type="http://schemas.openxmlformats.org/officeDocument/2006/relationships/image" Target="../media/image254.emf"/><Relationship Id="rId16" Type="http://schemas.openxmlformats.org/officeDocument/2006/relationships/image" Target="../media/image268.emf"/><Relationship Id="rId1" Type="http://schemas.openxmlformats.org/officeDocument/2006/relationships/image" Target="../media/image253.emf"/><Relationship Id="rId6" Type="http://schemas.openxmlformats.org/officeDocument/2006/relationships/image" Target="../media/image258.emf"/><Relationship Id="rId11" Type="http://schemas.openxmlformats.org/officeDocument/2006/relationships/image" Target="../media/image263.emf"/><Relationship Id="rId5" Type="http://schemas.openxmlformats.org/officeDocument/2006/relationships/image" Target="../media/image257.emf"/><Relationship Id="rId15" Type="http://schemas.openxmlformats.org/officeDocument/2006/relationships/image" Target="../media/image267.emf"/><Relationship Id="rId10" Type="http://schemas.openxmlformats.org/officeDocument/2006/relationships/image" Target="../media/image262.emf"/><Relationship Id="rId4" Type="http://schemas.openxmlformats.org/officeDocument/2006/relationships/image" Target="../media/image256.emf"/><Relationship Id="rId9" Type="http://schemas.openxmlformats.org/officeDocument/2006/relationships/image" Target="../media/image261.emf"/><Relationship Id="rId14" Type="http://schemas.openxmlformats.org/officeDocument/2006/relationships/image" Target="../media/image266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13" Type="http://schemas.openxmlformats.org/officeDocument/2006/relationships/image" Target="../media/image281.emf"/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12" Type="http://schemas.openxmlformats.org/officeDocument/2006/relationships/image" Target="../media/image280.emf"/><Relationship Id="rId17" Type="http://schemas.openxmlformats.org/officeDocument/2006/relationships/image" Target="../media/image285.emf"/><Relationship Id="rId2" Type="http://schemas.openxmlformats.org/officeDocument/2006/relationships/image" Target="../media/image270.emf"/><Relationship Id="rId16" Type="http://schemas.openxmlformats.org/officeDocument/2006/relationships/image" Target="../media/image284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11" Type="http://schemas.openxmlformats.org/officeDocument/2006/relationships/image" Target="../media/image279.emf"/><Relationship Id="rId5" Type="http://schemas.openxmlformats.org/officeDocument/2006/relationships/image" Target="../media/image273.emf"/><Relationship Id="rId15" Type="http://schemas.openxmlformats.org/officeDocument/2006/relationships/image" Target="../media/image283.emf"/><Relationship Id="rId10" Type="http://schemas.openxmlformats.org/officeDocument/2006/relationships/image" Target="../media/image278.emf"/><Relationship Id="rId4" Type="http://schemas.openxmlformats.org/officeDocument/2006/relationships/image" Target="../media/image272.emf"/><Relationship Id="rId9" Type="http://schemas.openxmlformats.org/officeDocument/2006/relationships/image" Target="../media/image277.emf"/><Relationship Id="rId14" Type="http://schemas.openxmlformats.org/officeDocument/2006/relationships/image" Target="../media/image282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image" Target="../media/image288.emf"/><Relationship Id="rId7" Type="http://schemas.openxmlformats.org/officeDocument/2006/relationships/image" Target="../media/image292.wmf"/><Relationship Id="rId2" Type="http://schemas.openxmlformats.org/officeDocument/2006/relationships/image" Target="../media/image287.emf"/><Relationship Id="rId1" Type="http://schemas.openxmlformats.org/officeDocument/2006/relationships/image" Target="../media/image286.emf"/><Relationship Id="rId6" Type="http://schemas.openxmlformats.org/officeDocument/2006/relationships/image" Target="../media/image291.wmf"/><Relationship Id="rId5" Type="http://schemas.openxmlformats.org/officeDocument/2006/relationships/image" Target="../media/image290.emf"/><Relationship Id="rId10" Type="http://schemas.openxmlformats.org/officeDocument/2006/relationships/image" Target="../media/image295.emf"/><Relationship Id="rId4" Type="http://schemas.openxmlformats.org/officeDocument/2006/relationships/image" Target="../media/image289.emf"/><Relationship Id="rId9" Type="http://schemas.openxmlformats.org/officeDocument/2006/relationships/image" Target="../media/image29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image" Target="../media/image308.emf"/><Relationship Id="rId3" Type="http://schemas.openxmlformats.org/officeDocument/2006/relationships/image" Target="../media/image298.emf"/><Relationship Id="rId7" Type="http://schemas.openxmlformats.org/officeDocument/2006/relationships/image" Target="../media/image302.wmf"/><Relationship Id="rId12" Type="http://schemas.openxmlformats.org/officeDocument/2006/relationships/image" Target="../media/image307.emf"/><Relationship Id="rId17" Type="http://schemas.openxmlformats.org/officeDocument/2006/relationships/image" Target="../media/image312.emf"/><Relationship Id="rId2" Type="http://schemas.openxmlformats.org/officeDocument/2006/relationships/image" Target="../media/image297.emf"/><Relationship Id="rId16" Type="http://schemas.openxmlformats.org/officeDocument/2006/relationships/image" Target="../media/image311.emf"/><Relationship Id="rId1" Type="http://schemas.openxmlformats.org/officeDocument/2006/relationships/image" Target="../media/image296.png"/><Relationship Id="rId6" Type="http://schemas.openxmlformats.org/officeDocument/2006/relationships/image" Target="../media/image301.emf"/><Relationship Id="rId11" Type="http://schemas.openxmlformats.org/officeDocument/2006/relationships/image" Target="../media/image306.emf"/><Relationship Id="rId5" Type="http://schemas.openxmlformats.org/officeDocument/2006/relationships/image" Target="../media/image300.emf"/><Relationship Id="rId15" Type="http://schemas.openxmlformats.org/officeDocument/2006/relationships/image" Target="../media/image310.emf"/><Relationship Id="rId10" Type="http://schemas.openxmlformats.org/officeDocument/2006/relationships/image" Target="../media/image305.emf"/><Relationship Id="rId4" Type="http://schemas.openxmlformats.org/officeDocument/2006/relationships/image" Target="../media/image299.emf"/><Relationship Id="rId9" Type="http://schemas.openxmlformats.org/officeDocument/2006/relationships/image" Target="../media/image304.wmf"/><Relationship Id="rId14" Type="http://schemas.openxmlformats.org/officeDocument/2006/relationships/image" Target="../media/image30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emf"/><Relationship Id="rId3" Type="http://schemas.openxmlformats.org/officeDocument/2006/relationships/image" Target="../media/image315.emf"/><Relationship Id="rId7" Type="http://schemas.openxmlformats.org/officeDocument/2006/relationships/image" Target="../media/image319.emf"/><Relationship Id="rId2" Type="http://schemas.openxmlformats.org/officeDocument/2006/relationships/image" Target="../media/image314.emf"/><Relationship Id="rId1" Type="http://schemas.openxmlformats.org/officeDocument/2006/relationships/image" Target="../media/image313.emf"/><Relationship Id="rId6" Type="http://schemas.openxmlformats.org/officeDocument/2006/relationships/image" Target="../media/image318.emf"/><Relationship Id="rId11" Type="http://schemas.openxmlformats.org/officeDocument/2006/relationships/image" Target="../media/image323.emf"/><Relationship Id="rId5" Type="http://schemas.openxmlformats.org/officeDocument/2006/relationships/image" Target="../media/image317.emf"/><Relationship Id="rId10" Type="http://schemas.openxmlformats.org/officeDocument/2006/relationships/image" Target="../media/image322.emf"/><Relationship Id="rId4" Type="http://schemas.openxmlformats.org/officeDocument/2006/relationships/image" Target="../media/image316.emf"/><Relationship Id="rId9" Type="http://schemas.openxmlformats.org/officeDocument/2006/relationships/image" Target="../media/image321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emf"/><Relationship Id="rId3" Type="http://schemas.openxmlformats.org/officeDocument/2006/relationships/image" Target="../media/image326.emf"/><Relationship Id="rId7" Type="http://schemas.openxmlformats.org/officeDocument/2006/relationships/image" Target="../media/image330.emf"/><Relationship Id="rId2" Type="http://schemas.openxmlformats.org/officeDocument/2006/relationships/image" Target="../media/image325.emf"/><Relationship Id="rId1" Type="http://schemas.openxmlformats.org/officeDocument/2006/relationships/image" Target="../media/image324.emf"/><Relationship Id="rId6" Type="http://schemas.openxmlformats.org/officeDocument/2006/relationships/image" Target="../media/image329.emf"/><Relationship Id="rId5" Type="http://schemas.openxmlformats.org/officeDocument/2006/relationships/image" Target="../media/image328.wmf"/><Relationship Id="rId10" Type="http://schemas.openxmlformats.org/officeDocument/2006/relationships/image" Target="../media/image333.emf"/><Relationship Id="rId4" Type="http://schemas.openxmlformats.org/officeDocument/2006/relationships/image" Target="../media/image327.emf"/><Relationship Id="rId9" Type="http://schemas.openxmlformats.org/officeDocument/2006/relationships/image" Target="../media/image332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emf"/><Relationship Id="rId13" Type="http://schemas.openxmlformats.org/officeDocument/2006/relationships/image" Target="../media/image346.emf"/><Relationship Id="rId3" Type="http://schemas.openxmlformats.org/officeDocument/2006/relationships/image" Target="../media/image336.emf"/><Relationship Id="rId7" Type="http://schemas.openxmlformats.org/officeDocument/2006/relationships/image" Target="../media/image340.emf"/><Relationship Id="rId12" Type="http://schemas.openxmlformats.org/officeDocument/2006/relationships/image" Target="../media/image345.emf"/><Relationship Id="rId2" Type="http://schemas.openxmlformats.org/officeDocument/2006/relationships/image" Target="../media/image335.emf"/><Relationship Id="rId1" Type="http://schemas.openxmlformats.org/officeDocument/2006/relationships/image" Target="../media/image334.emf"/><Relationship Id="rId6" Type="http://schemas.openxmlformats.org/officeDocument/2006/relationships/image" Target="../media/image339.emf"/><Relationship Id="rId11" Type="http://schemas.openxmlformats.org/officeDocument/2006/relationships/image" Target="../media/image344.emf"/><Relationship Id="rId5" Type="http://schemas.openxmlformats.org/officeDocument/2006/relationships/image" Target="../media/image338.emf"/><Relationship Id="rId10" Type="http://schemas.openxmlformats.org/officeDocument/2006/relationships/image" Target="../media/image343.emf"/><Relationship Id="rId4" Type="http://schemas.openxmlformats.org/officeDocument/2006/relationships/image" Target="../media/image337.emf"/><Relationship Id="rId9" Type="http://schemas.openxmlformats.org/officeDocument/2006/relationships/image" Target="../media/image34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emf"/><Relationship Id="rId3" Type="http://schemas.openxmlformats.org/officeDocument/2006/relationships/image" Target="../media/image349.emf"/><Relationship Id="rId7" Type="http://schemas.openxmlformats.org/officeDocument/2006/relationships/image" Target="../media/image353.emf"/><Relationship Id="rId2" Type="http://schemas.openxmlformats.org/officeDocument/2006/relationships/image" Target="../media/image348.emf"/><Relationship Id="rId1" Type="http://schemas.openxmlformats.org/officeDocument/2006/relationships/image" Target="../media/image347.emf"/><Relationship Id="rId6" Type="http://schemas.openxmlformats.org/officeDocument/2006/relationships/image" Target="../media/image352.emf"/><Relationship Id="rId5" Type="http://schemas.openxmlformats.org/officeDocument/2006/relationships/image" Target="../media/image351.emf"/><Relationship Id="rId10" Type="http://schemas.openxmlformats.org/officeDocument/2006/relationships/image" Target="../media/image356.wmf"/><Relationship Id="rId4" Type="http://schemas.openxmlformats.org/officeDocument/2006/relationships/image" Target="../media/image350.emf"/><Relationship Id="rId9" Type="http://schemas.openxmlformats.org/officeDocument/2006/relationships/image" Target="../media/image355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Relationship Id="rId5" Type="http://schemas.openxmlformats.org/officeDocument/2006/relationships/image" Target="../media/image361.wmf"/><Relationship Id="rId4" Type="http://schemas.openxmlformats.org/officeDocument/2006/relationships/image" Target="../media/image36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wmf"/><Relationship Id="rId2" Type="http://schemas.openxmlformats.org/officeDocument/2006/relationships/image" Target="../media/image363.wmf"/><Relationship Id="rId1" Type="http://schemas.openxmlformats.org/officeDocument/2006/relationships/image" Target="../media/image362.wmf"/><Relationship Id="rId6" Type="http://schemas.openxmlformats.org/officeDocument/2006/relationships/image" Target="../media/image367.wmf"/><Relationship Id="rId5" Type="http://schemas.openxmlformats.org/officeDocument/2006/relationships/image" Target="../media/image366.emf"/><Relationship Id="rId4" Type="http://schemas.openxmlformats.org/officeDocument/2006/relationships/image" Target="../media/image365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emf"/><Relationship Id="rId3" Type="http://schemas.openxmlformats.org/officeDocument/2006/relationships/image" Target="../media/image377.emf"/><Relationship Id="rId7" Type="http://schemas.openxmlformats.org/officeDocument/2006/relationships/image" Target="../media/image381.emf"/><Relationship Id="rId2" Type="http://schemas.openxmlformats.org/officeDocument/2006/relationships/image" Target="../media/image376.emf"/><Relationship Id="rId1" Type="http://schemas.openxmlformats.org/officeDocument/2006/relationships/image" Target="../media/image375.emf"/><Relationship Id="rId6" Type="http://schemas.openxmlformats.org/officeDocument/2006/relationships/image" Target="../media/image380.emf"/><Relationship Id="rId11" Type="http://schemas.openxmlformats.org/officeDocument/2006/relationships/image" Target="../media/image385.emf"/><Relationship Id="rId5" Type="http://schemas.openxmlformats.org/officeDocument/2006/relationships/image" Target="../media/image379.emf"/><Relationship Id="rId10" Type="http://schemas.openxmlformats.org/officeDocument/2006/relationships/image" Target="../media/image384.emf"/><Relationship Id="rId4" Type="http://schemas.openxmlformats.org/officeDocument/2006/relationships/image" Target="../media/image378.emf"/><Relationship Id="rId9" Type="http://schemas.openxmlformats.org/officeDocument/2006/relationships/image" Target="../media/image383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3" Type="http://schemas.openxmlformats.org/officeDocument/2006/relationships/image" Target="../media/image388.emf"/><Relationship Id="rId7" Type="http://schemas.openxmlformats.org/officeDocument/2006/relationships/image" Target="../media/image392.emf"/><Relationship Id="rId12" Type="http://schemas.openxmlformats.org/officeDocument/2006/relationships/image" Target="../media/image397.emf"/><Relationship Id="rId2" Type="http://schemas.openxmlformats.org/officeDocument/2006/relationships/image" Target="../media/image387.emf"/><Relationship Id="rId1" Type="http://schemas.openxmlformats.org/officeDocument/2006/relationships/image" Target="../media/image386.emf"/><Relationship Id="rId6" Type="http://schemas.openxmlformats.org/officeDocument/2006/relationships/image" Target="../media/image391.emf"/><Relationship Id="rId11" Type="http://schemas.openxmlformats.org/officeDocument/2006/relationships/image" Target="../media/image396.emf"/><Relationship Id="rId5" Type="http://schemas.openxmlformats.org/officeDocument/2006/relationships/image" Target="../media/image390.emf"/><Relationship Id="rId10" Type="http://schemas.openxmlformats.org/officeDocument/2006/relationships/image" Target="../media/image395.emf"/><Relationship Id="rId4" Type="http://schemas.openxmlformats.org/officeDocument/2006/relationships/image" Target="../media/image389.emf"/><Relationship Id="rId9" Type="http://schemas.openxmlformats.org/officeDocument/2006/relationships/image" Target="../media/image39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image" Target="../media/image56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12" Type="http://schemas.openxmlformats.org/officeDocument/2006/relationships/image" Target="../media/image55.emf"/><Relationship Id="rId17" Type="http://schemas.openxmlformats.org/officeDocument/2006/relationships/image" Target="../media/image60.emf"/><Relationship Id="rId2" Type="http://schemas.openxmlformats.org/officeDocument/2006/relationships/image" Target="../media/image45.emf"/><Relationship Id="rId16" Type="http://schemas.openxmlformats.org/officeDocument/2006/relationships/image" Target="../media/image59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5" Type="http://schemas.openxmlformats.org/officeDocument/2006/relationships/image" Target="../media/image48.emf"/><Relationship Id="rId15" Type="http://schemas.openxmlformats.org/officeDocument/2006/relationships/image" Target="../media/image5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Relationship Id="rId14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emf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wmf"/><Relationship Id="rId12" Type="http://schemas.openxmlformats.org/officeDocument/2006/relationships/image" Target="../media/image72.emf"/><Relationship Id="rId17" Type="http://schemas.openxmlformats.org/officeDocument/2006/relationships/image" Target="../media/image77.emf"/><Relationship Id="rId2" Type="http://schemas.openxmlformats.org/officeDocument/2006/relationships/image" Target="../media/image62.emf"/><Relationship Id="rId16" Type="http://schemas.openxmlformats.org/officeDocument/2006/relationships/image" Target="../media/image76.e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5" Type="http://schemas.openxmlformats.org/officeDocument/2006/relationships/image" Target="../media/image7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png"/><Relationship Id="rId14" Type="http://schemas.openxmlformats.org/officeDocument/2006/relationships/image" Target="../media/image7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w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22529">
            <a:extLst>
              <a:ext uri="{FF2B5EF4-FFF2-40B4-BE49-F238E27FC236}">
                <a16:creationId xmlns:a16="http://schemas.microsoft.com/office/drawing/2014/main" id="{73B9DDAD-EC40-400E-B2F8-DC2338B5122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文本占位符 22530">
            <a:extLst>
              <a:ext uri="{FF2B5EF4-FFF2-40B4-BE49-F238E27FC236}">
                <a16:creationId xmlns:a16="http://schemas.microsoft.com/office/drawing/2014/main" id="{5365955F-7778-4710-9149-7C67A35CC2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P403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29697">
            <a:extLst>
              <a:ext uri="{FF2B5EF4-FFF2-40B4-BE49-F238E27FC236}">
                <a16:creationId xmlns:a16="http://schemas.microsoft.com/office/drawing/2014/main" id="{26FBB0B1-BFD7-4A73-A4F2-116F9F309AB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0723" name="文本占位符 29698">
            <a:extLst>
              <a:ext uri="{FF2B5EF4-FFF2-40B4-BE49-F238E27FC236}">
                <a16:creationId xmlns:a16="http://schemas.microsoft.com/office/drawing/2014/main" id="{510DBF64-609B-4C0A-969A-A883A0FF6E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P411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34817">
            <a:extLst>
              <a:ext uri="{FF2B5EF4-FFF2-40B4-BE49-F238E27FC236}">
                <a16:creationId xmlns:a16="http://schemas.microsoft.com/office/drawing/2014/main" id="{9EFEFC15-F072-4E6E-9267-78E85CD6DBC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2000" cy="3429000"/>
          </a:xfrm>
        </p:spPr>
      </p:sp>
      <p:sp>
        <p:nvSpPr>
          <p:cNvPr id="29699" name="文本占位符 34818">
            <a:extLst>
              <a:ext uri="{FF2B5EF4-FFF2-40B4-BE49-F238E27FC236}">
                <a16:creationId xmlns:a16="http://schemas.microsoft.com/office/drawing/2014/main" id="{340F97EE-3DE7-4CA2-A8E9-DE5043CED2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2348455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36865">
            <a:extLst>
              <a:ext uri="{FF2B5EF4-FFF2-40B4-BE49-F238E27FC236}">
                <a16:creationId xmlns:a16="http://schemas.microsoft.com/office/drawing/2014/main" id="{FDC08DCD-1CB9-4870-9482-B1402F7C6F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2000" cy="3429000"/>
          </a:xfrm>
        </p:spPr>
      </p:sp>
      <p:sp>
        <p:nvSpPr>
          <p:cNvPr id="31747" name="文本占位符 36866">
            <a:extLst>
              <a:ext uri="{FF2B5EF4-FFF2-40B4-BE49-F238E27FC236}">
                <a16:creationId xmlns:a16="http://schemas.microsoft.com/office/drawing/2014/main" id="{83D1F013-5C66-486D-8698-690B84FFB0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860741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31745">
            <a:extLst>
              <a:ext uri="{FF2B5EF4-FFF2-40B4-BE49-F238E27FC236}">
                <a16:creationId xmlns:a16="http://schemas.microsoft.com/office/drawing/2014/main" id="{FA22F83F-E4B9-4FC8-8F08-3B78B9F31C4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2771" name="文本占位符 31746">
            <a:extLst>
              <a:ext uri="{FF2B5EF4-FFF2-40B4-BE49-F238E27FC236}">
                <a16:creationId xmlns:a16="http://schemas.microsoft.com/office/drawing/2014/main" id="{EEE75673-1FEF-45D2-999E-01EF8E3330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P414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33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24577">
            <a:extLst>
              <a:ext uri="{FF2B5EF4-FFF2-40B4-BE49-F238E27FC236}">
                <a16:creationId xmlns:a16="http://schemas.microsoft.com/office/drawing/2014/main" id="{44FC97D7-BF78-4285-8730-5FD1F453C44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24578">
            <a:extLst>
              <a:ext uri="{FF2B5EF4-FFF2-40B4-BE49-F238E27FC236}">
                <a16:creationId xmlns:a16="http://schemas.microsoft.com/office/drawing/2014/main" id="{710CF3EE-3F22-42F7-B3C8-B500159280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P403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19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38913">
            <a:extLst>
              <a:ext uri="{FF2B5EF4-FFF2-40B4-BE49-F238E27FC236}">
                <a16:creationId xmlns:a16="http://schemas.microsoft.com/office/drawing/2014/main" id="{7216CDCA-A561-4B46-A1F4-C1726CDEF63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2000" cy="3429000"/>
          </a:xfrm>
        </p:spPr>
      </p:sp>
      <p:sp>
        <p:nvSpPr>
          <p:cNvPr id="33795" name="文本占位符 38914">
            <a:extLst>
              <a:ext uri="{FF2B5EF4-FFF2-40B4-BE49-F238E27FC236}">
                <a16:creationId xmlns:a16="http://schemas.microsoft.com/office/drawing/2014/main" id="{B4DA452D-74EB-448B-8677-AAD6404865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38913">
            <a:extLst>
              <a:ext uri="{FF2B5EF4-FFF2-40B4-BE49-F238E27FC236}">
                <a16:creationId xmlns:a16="http://schemas.microsoft.com/office/drawing/2014/main" id="{7216CDCA-A561-4B46-A1F4-C1726CDEF63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4213"/>
            <a:ext cx="4572000" cy="3429000"/>
          </a:xfrm>
        </p:spPr>
      </p:sp>
      <p:sp>
        <p:nvSpPr>
          <p:cNvPr id="33795" name="文本占位符 38914">
            <a:extLst>
              <a:ext uri="{FF2B5EF4-FFF2-40B4-BE49-F238E27FC236}">
                <a16:creationId xmlns:a16="http://schemas.microsoft.com/office/drawing/2014/main" id="{B4DA452D-74EB-448B-8677-AAD6404865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r>
              <a:rPr lang="en-US" altLang="zh-CN"/>
              <a:t>P411</a:t>
            </a:r>
          </a:p>
        </p:txBody>
      </p:sp>
    </p:spTree>
    <p:extLst>
      <p:ext uri="{BB962C8B-B14F-4D97-AF65-F5344CB8AC3E}">
        <p14:creationId xmlns:p14="http://schemas.microsoft.com/office/powerpoint/2010/main" val="1878655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6385">
            <a:extLst>
              <a:ext uri="{FF2B5EF4-FFF2-40B4-BE49-F238E27FC236}">
                <a16:creationId xmlns:a16="http://schemas.microsoft.com/office/drawing/2014/main" id="{A20F720B-A83C-4CD9-8CCD-5948F781E59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5" name="文本占位符 16386">
            <a:extLst>
              <a:ext uri="{FF2B5EF4-FFF2-40B4-BE49-F238E27FC236}">
                <a16:creationId xmlns:a16="http://schemas.microsoft.com/office/drawing/2014/main" id="{D9C51B2A-E3E6-4D96-83B0-94BF979FEB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点击“椭球面”</a:t>
            </a:r>
            <a:r>
              <a:rPr lang="en-US" altLang="zh-CN"/>
              <a:t>,“</a:t>
            </a:r>
            <a:r>
              <a:rPr lang="zh-CN" altLang="en-US"/>
              <a:t>抛物面”</a:t>
            </a:r>
            <a:r>
              <a:rPr lang="en-US" altLang="zh-CN"/>
              <a:t>, “</a:t>
            </a:r>
            <a:r>
              <a:rPr lang="zh-CN" altLang="en-US"/>
              <a:t>双曲面”</a:t>
            </a:r>
            <a:r>
              <a:rPr lang="en-US" altLang="zh-CN"/>
              <a:t>, “</a:t>
            </a:r>
            <a:r>
              <a:rPr lang="zh-CN" altLang="en-US"/>
              <a:t>椭圆锥面” 可显示有关内容</a:t>
            </a:r>
            <a:r>
              <a:rPr lang="en-US" altLang="zh-CN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8433">
            <a:extLst>
              <a:ext uri="{FF2B5EF4-FFF2-40B4-BE49-F238E27FC236}">
                <a16:creationId xmlns:a16="http://schemas.microsoft.com/office/drawing/2014/main" id="{84C2A004-DC34-4C43-AF0F-AEC3199237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3" name="文本占位符 18434">
            <a:extLst>
              <a:ext uri="{FF2B5EF4-FFF2-40B4-BE49-F238E27FC236}">
                <a16:creationId xmlns:a16="http://schemas.microsoft.com/office/drawing/2014/main" id="{8DC65985-631E-4FCA-A7CB-991942DD41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P411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20481">
            <a:extLst>
              <a:ext uri="{FF2B5EF4-FFF2-40B4-BE49-F238E27FC236}">
                <a16:creationId xmlns:a16="http://schemas.microsoft.com/office/drawing/2014/main" id="{7F625823-0933-4A01-8976-C8AF526466B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文本占位符 20482">
            <a:extLst>
              <a:ext uri="{FF2B5EF4-FFF2-40B4-BE49-F238E27FC236}">
                <a16:creationId xmlns:a16="http://schemas.microsoft.com/office/drawing/2014/main" id="{02955824-C8A7-4D0E-8ACD-B93BA1D8AE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P411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27649">
            <a:extLst>
              <a:ext uri="{FF2B5EF4-FFF2-40B4-BE49-F238E27FC236}">
                <a16:creationId xmlns:a16="http://schemas.microsoft.com/office/drawing/2014/main" id="{84239865-4748-464A-8AA1-6B5889F8D87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5" name="文本占位符 27650">
            <a:extLst>
              <a:ext uri="{FF2B5EF4-FFF2-40B4-BE49-F238E27FC236}">
                <a16:creationId xmlns:a16="http://schemas.microsoft.com/office/drawing/2014/main" id="{609D3E42-8636-453B-A27E-221D329EC9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P411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31579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4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90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59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61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00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90783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32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7DCEBFD2-C7FE-4344-B783-F5BD4D73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EE5F87CD-FEFF-43FE-805C-E35D6A73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33052072-A27B-4816-889D-16542FD0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79AAE-4890-4E52-9289-0B17F714C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0407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23668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13776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17839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29949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89889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8677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82725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11556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8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0.emf"/><Relationship Id="rId26" Type="http://schemas.openxmlformats.org/officeDocument/2006/relationships/image" Target="../media/image94.e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3.e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95.emf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9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9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9.emf"/><Relationship Id="rId26" Type="http://schemas.openxmlformats.org/officeDocument/2006/relationships/image" Target="../media/image113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2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20" Type="http://schemas.openxmlformats.org/officeDocument/2006/relationships/image" Target="../media/image122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7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6.emf"/><Relationship Id="rId5" Type="http://schemas.openxmlformats.org/officeDocument/2006/relationships/image" Target="../media/image123.wmf"/><Relationship Id="rId15" Type="http://schemas.openxmlformats.org/officeDocument/2006/relationships/image" Target="../media/image128.e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2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05.emf"/><Relationship Id="rId18" Type="http://schemas.openxmlformats.org/officeDocument/2006/relationships/oleObject" Target="../embeddings/oleObject135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36.wmf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3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5" Type="http://schemas.openxmlformats.org/officeDocument/2006/relationships/image" Target="../media/image53.emf"/><Relationship Id="rId23" Type="http://schemas.openxmlformats.org/officeDocument/2006/relationships/image" Target="../media/image137.w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35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13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9.e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e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0.png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6.png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5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2.e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4.emf"/><Relationship Id="rId20" Type="http://schemas.openxmlformats.org/officeDocument/2006/relationships/image" Target="../media/image16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68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10" Type="http://schemas.openxmlformats.org/officeDocument/2006/relationships/image" Target="../media/image161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58.png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3.png"/><Relationship Id="rId22" Type="http://schemas.openxmlformats.org/officeDocument/2006/relationships/image" Target="../media/image16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6.emf"/><Relationship Id="rId26" Type="http://schemas.openxmlformats.org/officeDocument/2006/relationships/image" Target="../media/image180.e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png"/><Relationship Id="rId20" Type="http://schemas.openxmlformats.org/officeDocument/2006/relationships/image" Target="../media/image177.emf"/><Relationship Id="rId29" Type="http://schemas.openxmlformats.org/officeDocument/2006/relationships/oleObject" Target="../embeddings/oleObject18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79.png"/><Relationship Id="rId32" Type="http://schemas.openxmlformats.org/officeDocument/2006/relationships/image" Target="../media/image183.e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81.emf"/><Relationship Id="rId10" Type="http://schemas.openxmlformats.org/officeDocument/2006/relationships/image" Target="../media/image172.emf"/><Relationship Id="rId19" Type="http://schemas.openxmlformats.org/officeDocument/2006/relationships/oleObject" Target="../embeddings/oleObject177.bin"/><Relationship Id="rId31" Type="http://schemas.openxmlformats.org/officeDocument/2006/relationships/oleObject" Target="../embeddings/oleObject183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4.emf"/><Relationship Id="rId22" Type="http://schemas.openxmlformats.org/officeDocument/2006/relationships/image" Target="../media/image178.emf"/><Relationship Id="rId27" Type="http://schemas.openxmlformats.org/officeDocument/2006/relationships/oleObject" Target="../embeddings/oleObject181.bin"/><Relationship Id="rId30" Type="http://schemas.openxmlformats.org/officeDocument/2006/relationships/image" Target="../media/image18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1.e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94.e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10" Type="http://schemas.openxmlformats.org/officeDocument/2006/relationships/image" Target="../media/image187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2.emf"/><Relationship Id="rId26" Type="http://schemas.openxmlformats.org/officeDocument/2006/relationships/image" Target="../media/image206.e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9.e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1.emf"/><Relationship Id="rId20" Type="http://schemas.openxmlformats.org/officeDocument/2006/relationships/image" Target="../media/image203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205.e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10" Type="http://schemas.openxmlformats.org/officeDocument/2006/relationships/image" Target="../media/image198.e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00.emf"/><Relationship Id="rId22" Type="http://schemas.openxmlformats.org/officeDocument/2006/relationships/image" Target="../media/image20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4.e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1.e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3.png"/><Relationship Id="rId20" Type="http://schemas.openxmlformats.org/officeDocument/2006/relationships/image" Target="../media/image215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210.e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2.emf"/><Relationship Id="rId22" Type="http://schemas.openxmlformats.org/officeDocument/2006/relationships/image" Target="../media/image21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20.emf"/><Relationship Id="rId4" Type="http://schemas.openxmlformats.org/officeDocument/2006/relationships/image" Target="../media/image217.emf"/><Relationship Id="rId9" Type="http://schemas.openxmlformats.org/officeDocument/2006/relationships/oleObject" Target="../embeddings/oleObject22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28.emf"/><Relationship Id="rId26" Type="http://schemas.openxmlformats.org/officeDocument/2006/relationships/image" Target="../media/image232.e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25.emf"/><Relationship Id="rId17" Type="http://schemas.openxmlformats.org/officeDocument/2006/relationships/oleObject" Target="../embeddings/oleObject228.bin"/><Relationship Id="rId25" Type="http://schemas.openxmlformats.org/officeDocument/2006/relationships/oleObject" Target="../embeddings/oleObject2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7.emf"/><Relationship Id="rId20" Type="http://schemas.openxmlformats.org/officeDocument/2006/relationships/image" Target="../media/image229.emf"/><Relationship Id="rId1" Type="http://schemas.openxmlformats.org/officeDocument/2006/relationships/vmlDrawing" Target="../drawings/vmlDrawing24.vml"/><Relationship Id="rId6" Type="http://schemas.openxmlformats.org/officeDocument/2006/relationships/slide" Target="slide26.xml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231.emf"/><Relationship Id="rId5" Type="http://schemas.openxmlformats.org/officeDocument/2006/relationships/image" Target="../media/image222.wmf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1.bin"/><Relationship Id="rId10" Type="http://schemas.openxmlformats.org/officeDocument/2006/relationships/image" Target="../media/image224.emf"/><Relationship Id="rId19" Type="http://schemas.openxmlformats.org/officeDocument/2006/relationships/oleObject" Target="../embeddings/oleObject229.bin"/><Relationship Id="rId4" Type="http://schemas.openxmlformats.org/officeDocument/2006/relationships/oleObject" Target="../embeddings/oleObject222.bin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26.emf"/><Relationship Id="rId22" Type="http://schemas.openxmlformats.org/officeDocument/2006/relationships/image" Target="../media/image23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37.emf"/><Relationship Id="rId18" Type="http://schemas.openxmlformats.org/officeDocument/2006/relationships/oleObject" Target="../embeddings/oleObject240.bin"/><Relationship Id="rId26" Type="http://schemas.openxmlformats.org/officeDocument/2006/relationships/oleObject" Target="../embeddings/oleObject244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41.emf"/><Relationship Id="rId7" Type="http://schemas.openxmlformats.org/officeDocument/2006/relationships/image" Target="../media/image234.e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39.emf"/><Relationship Id="rId25" Type="http://schemas.openxmlformats.org/officeDocument/2006/relationships/image" Target="../media/image24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29" Type="http://schemas.openxmlformats.org/officeDocument/2006/relationships/image" Target="../media/image245.e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36.emf"/><Relationship Id="rId24" Type="http://schemas.openxmlformats.org/officeDocument/2006/relationships/oleObject" Target="../embeddings/oleObject243.bin"/><Relationship Id="rId5" Type="http://schemas.openxmlformats.org/officeDocument/2006/relationships/image" Target="../media/image233.emf"/><Relationship Id="rId15" Type="http://schemas.openxmlformats.org/officeDocument/2006/relationships/image" Target="../media/image238.emf"/><Relationship Id="rId23" Type="http://schemas.openxmlformats.org/officeDocument/2006/relationships/image" Target="../media/image242.emf"/><Relationship Id="rId28" Type="http://schemas.openxmlformats.org/officeDocument/2006/relationships/oleObject" Target="../embeddings/oleObject245.bin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240.emf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35.emf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Relationship Id="rId27" Type="http://schemas.openxmlformats.org/officeDocument/2006/relationships/image" Target="../media/image24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5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png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7.e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10" Type="http://schemas.openxmlformats.org/officeDocument/2006/relationships/image" Target="../media/image249.emf"/><Relationship Id="rId4" Type="http://schemas.openxmlformats.org/officeDocument/2006/relationships/image" Target="../media/image246.e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5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60.emf"/><Relationship Id="rId26" Type="http://schemas.openxmlformats.org/officeDocument/2006/relationships/image" Target="../media/image264.emf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34" Type="http://schemas.openxmlformats.org/officeDocument/2006/relationships/image" Target="../media/image268.emf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57.e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6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9.emf"/><Relationship Id="rId20" Type="http://schemas.openxmlformats.org/officeDocument/2006/relationships/image" Target="../media/image261.emf"/><Relationship Id="rId29" Type="http://schemas.openxmlformats.org/officeDocument/2006/relationships/oleObject" Target="../embeddings/oleObject26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54.e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63.emf"/><Relationship Id="rId32" Type="http://schemas.openxmlformats.org/officeDocument/2006/relationships/image" Target="../media/image267.e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65.emf"/><Relationship Id="rId10" Type="http://schemas.openxmlformats.org/officeDocument/2006/relationships/image" Target="../media/image256.emf"/><Relationship Id="rId19" Type="http://schemas.openxmlformats.org/officeDocument/2006/relationships/oleObject" Target="../embeddings/oleObject261.bin"/><Relationship Id="rId31" Type="http://schemas.openxmlformats.org/officeDocument/2006/relationships/oleObject" Target="../embeddings/oleObject267.bin"/><Relationship Id="rId4" Type="http://schemas.openxmlformats.org/officeDocument/2006/relationships/image" Target="../media/image253.e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58.emf"/><Relationship Id="rId22" Type="http://schemas.openxmlformats.org/officeDocument/2006/relationships/image" Target="../media/image262.e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6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76.emf"/><Relationship Id="rId26" Type="http://schemas.openxmlformats.org/officeDocument/2006/relationships/image" Target="../media/image280.e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34" Type="http://schemas.openxmlformats.org/officeDocument/2006/relationships/image" Target="../media/image284.emf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73.emf"/><Relationship Id="rId17" Type="http://schemas.openxmlformats.org/officeDocument/2006/relationships/oleObject" Target="../embeddings/oleObject276.bin"/><Relationship Id="rId25" Type="http://schemas.openxmlformats.org/officeDocument/2006/relationships/oleObject" Target="../embeddings/oleObject280.bin"/><Relationship Id="rId33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5.emf"/><Relationship Id="rId20" Type="http://schemas.openxmlformats.org/officeDocument/2006/relationships/image" Target="../media/image277.emf"/><Relationship Id="rId29" Type="http://schemas.openxmlformats.org/officeDocument/2006/relationships/oleObject" Target="../embeddings/oleObject282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273.bin"/><Relationship Id="rId24" Type="http://schemas.openxmlformats.org/officeDocument/2006/relationships/image" Target="../media/image279.emf"/><Relationship Id="rId32" Type="http://schemas.openxmlformats.org/officeDocument/2006/relationships/image" Target="../media/image283.emf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28" Type="http://schemas.openxmlformats.org/officeDocument/2006/relationships/image" Target="../media/image281.emf"/><Relationship Id="rId36" Type="http://schemas.openxmlformats.org/officeDocument/2006/relationships/image" Target="../media/image285.emf"/><Relationship Id="rId10" Type="http://schemas.openxmlformats.org/officeDocument/2006/relationships/image" Target="../media/image272.emf"/><Relationship Id="rId19" Type="http://schemas.openxmlformats.org/officeDocument/2006/relationships/oleObject" Target="../embeddings/oleObject277.bin"/><Relationship Id="rId31" Type="http://schemas.openxmlformats.org/officeDocument/2006/relationships/oleObject" Target="../embeddings/oleObject283.bin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74.emf"/><Relationship Id="rId22" Type="http://schemas.openxmlformats.org/officeDocument/2006/relationships/image" Target="../media/image278.emf"/><Relationship Id="rId27" Type="http://schemas.openxmlformats.org/officeDocument/2006/relationships/oleObject" Target="../embeddings/oleObject281.bin"/><Relationship Id="rId30" Type="http://schemas.openxmlformats.org/officeDocument/2006/relationships/image" Target="../media/image282.emf"/><Relationship Id="rId35" Type="http://schemas.openxmlformats.org/officeDocument/2006/relationships/oleObject" Target="../embeddings/oleObject28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293.wmf"/><Relationship Id="rId3" Type="http://schemas.openxmlformats.org/officeDocument/2006/relationships/oleObject" Target="../embeddings/oleObject286.bin"/><Relationship Id="rId21" Type="http://schemas.openxmlformats.org/officeDocument/2006/relationships/oleObject" Target="../embeddings/oleObject295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90.emf"/><Relationship Id="rId17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2.wmf"/><Relationship Id="rId20" Type="http://schemas.openxmlformats.org/officeDocument/2006/relationships/image" Target="../media/image294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87.e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10" Type="http://schemas.openxmlformats.org/officeDocument/2006/relationships/image" Target="../media/image289.emf"/><Relationship Id="rId19" Type="http://schemas.openxmlformats.org/officeDocument/2006/relationships/oleObject" Target="../embeddings/oleObject294.bin"/><Relationship Id="rId4" Type="http://schemas.openxmlformats.org/officeDocument/2006/relationships/image" Target="../media/image286.e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291.wmf"/><Relationship Id="rId22" Type="http://schemas.openxmlformats.org/officeDocument/2006/relationships/image" Target="../media/image29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13" Type="http://schemas.openxmlformats.org/officeDocument/2006/relationships/image" Target="../media/image300.emf"/><Relationship Id="rId18" Type="http://schemas.openxmlformats.org/officeDocument/2006/relationships/oleObject" Target="../embeddings/oleObject303.bin"/><Relationship Id="rId26" Type="http://schemas.openxmlformats.org/officeDocument/2006/relationships/oleObject" Target="../embeddings/oleObject307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04.wmf"/><Relationship Id="rId34" Type="http://schemas.openxmlformats.org/officeDocument/2006/relationships/oleObject" Target="../embeddings/oleObject311.bin"/><Relationship Id="rId7" Type="http://schemas.openxmlformats.org/officeDocument/2006/relationships/image" Target="../media/image297.emf"/><Relationship Id="rId12" Type="http://schemas.openxmlformats.org/officeDocument/2006/relationships/oleObject" Target="../embeddings/oleObject300.bin"/><Relationship Id="rId17" Type="http://schemas.openxmlformats.org/officeDocument/2006/relationships/image" Target="../media/image302.wmf"/><Relationship Id="rId25" Type="http://schemas.openxmlformats.org/officeDocument/2006/relationships/image" Target="../media/image306.emf"/><Relationship Id="rId33" Type="http://schemas.openxmlformats.org/officeDocument/2006/relationships/image" Target="../media/image31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2.bin"/><Relationship Id="rId20" Type="http://schemas.openxmlformats.org/officeDocument/2006/relationships/oleObject" Target="../embeddings/oleObject304.bin"/><Relationship Id="rId29" Type="http://schemas.openxmlformats.org/officeDocument/2006/relationships/image" Target="../media/image308.e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7.bin"/><Relationship Id="rId11" Type="http://schemas.openxmlformats.org/officeDocument/2006/relationships/image" Target="../media/image299.emf"/><Relationship Id="rId24" Type="http://schemas.openxmlformats.org/officeDocument/2006/relationships/oleObject" Target="../embeddings/oleObject306.bin"/><Relationship Id="rId32" Type="http://schemas.openxmlformats.org/officeDocument/2006/relationships/oleObject" Target="../embeddings/oleObject310.bin"/><Relationship Id="rId37" Type="http://schemas.openxmlformats.org/officeDocument/2006/relationships/image" Target="../media/image312.emf"/><Relationship Id="rId5" Type="http://schemas.openxmlformats.org/officeDocument/2006/relationships/image" Target="../media/image296.png"/><Relationship Id="rId15" Type="http://schemas.openxmlformats.org/officeDocument/2006/relationships/image" Target="../media/image301.emf"/><Relationship Id="rId23" Type="http://schemas.openxmlformats.org/officeDocument/2006/relationships/image" Target="../media/image305.emf"/><Relationship Id="rId28" Type="http://schemas.openxmlformats.org/officeDocument/2006/relationships/oleObject" Target="../embeddings/oleObject308.bin"/><Relationship Id="rId36" Type="http://schemas.openxmlformats.org/officeDocument/2006/relationships/oleObject" Target="../embeddings/oleObject312.bin"/><Relationship Id="rId10" Type="http://schemas.openxmlformats.org/officeDocument/2006/relationships/oleObject" Target="../embeddings/oleObject299.bin"/><Relationship Id="rId19" Type="http://schemas.openxmlformats.org/officeDocument/2006/relationships/image" Target="../media/image303.emf"/><Relationship Id="rId31" Type="http://schemas.openxmlformats.org/officeDocument/2006/relationships/image" Target="../media/image309.emf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298.emf"/><Relationship Id="rId14" Type="http://schemas.openxmlformats.org/officeDocument/2006/relationships/oleObject" Target="../embeddings/oleObject301.bin"/><Relationship Id="rId22" Type="http://schemas.openxmlformats.org/officeDocument/2006/relationships/oleObject" Target="../embeddings/oleObject305.bin"/><Relationship Id="rId27" Type="http://schemas.openxmlformats.org/officeDocument/2006/relationships/image" Target="../media/image307.emf"/><Relationship Id="rId30" Type="http://schemas.openxmlformats.org/officeDocument/2006/relationships/oleObject" Target="../embeddings/oleObject309.bin"/><Relationship Id="rId35" Type="http://schemas.openxmlformats.org/officeDocument/2006/relationships/image" Target="../media/image31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13" Type="http://schemas.openxmlformats.org/officeDocument/2006/relationships/image" Target="../media/image317.emf"/><Relationship Id="rId18" Type="http://schemas.openxmlformats.org/officeDocument/2006/relationships/oleObject" Target="../embeddings/oleObject320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21.emf"/><Relationship Id="rId7" Type="http://schemas.openxmlformats.org/officeDocument/2006/relationships/image" Target="../media/image314.emf"/><Relationship Id="rId12" Type="http://schemas.openxmlformats.org/officeDocument/2006/relationships/oleObject" Target="../embeddings/oleObject317.bin"/><Relationship Id="rId17" Type="http://schemas.openxmlformats.org/officeDocument/2006/relationships/image" Target="../media/image319.emf"/><Relationship Id="rId25" Type="http://schemas.openxmlformats.org/officeDocument/2006/relationships/image" Target="../media/image32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19.bin"/><Relationship Id="rId20" Type="http://schemas.openxmlformats.org/officeDocument/2006/relationships/oleObject" Target="../embeddings/oleObject321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316.emf"/><Relationship Id="rId24" Type="http://schemas.openxmlformats.org/officeDocument/2006/relationships/oleObject" Target="../embeddings/oleObject323.bin"/><Relationship Id="rId5" Type="http://schemas.openxmlformats.org/officeDocument/2006/relationships/image" Target="../media/image313.emf"/><Relationship Id="rId15" Type="http://schemas.openxmlformats.org/officeDocument/2006/relationships/image" Target="../media/image318.emf"/><Relationship Id="rId23" Type="http://schemas.openxmlformats.org/officeDocument/2006/relationships/image" Target="../media/image322.emf"/><Relationship Id="rId10" Type="http://schemas.openxmlformats.org/officeDocument/2006/relationships/oleObject" Target="../embeddings/oleObject316.bin"/><Relationship Id="rId19" Type="http://schemas.openxmlformats.org/officeDocument/2006/relationships/image" Target="../media/image320.emf"/><Relationship Id="rId4" Type="http://schemas.openxmlformats.org/officeDocument/2006/relationships/oleObject" Target="../embeddings/oleObject313.bin"/><Relationship Id="rId9" Type="http://schemas.openxmlformats.org/officeDocument/2006/relationships/image" Target="../media/image315.emf"/><Relationship Id="rId14" Type="http://schemas.openxmlformats.org/officeDocument/2006/relationships/oleObject" Target="../embeddings/oleObject318.bin"/><Relationship Id="rId22" Type="http://schemas.openxmlformats.org/officeDocument/2006/relationships/oleObject" Target="../embeddings/oleObject32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328.wmf"/><Relationship Id="rId18" Type="http://schemas.openxmlformats.org/officeDocument/2006/relationships/oleObject" Target="../embeddings/oleObject331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332.emf"/><Relationship Id="rId7" Type="http://schemas.openxmlformats.org/officeDocument/2006/relationships/image" Target="../media/image325.emf"/><Relationship Id="rId12" Type="http://schemas.openxmlformats.org/officeDocument/2006/relationships/oleObject" Target="../embeddings/oleObject328.bin"/><Relationship Id="rId17" Type="http://schemas.openxmlformats.org/officeDocument/2006/relationships/image" Target="../media/image330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0.bin"/><Relationship Id="rId20" Type="http://schemas.openxmlformats.org/officeDocument/2006/relationships/oleObject" Target="../embeddings/oleObject332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327.emf"/><Relationship Id="rId5" Type="http://schemas.openxmlformats.org/officeDocument/2006/relationships/image" Target="../media/image324.emf"/><Relationship Id="rId15" Type="http://schemas.openxmlformats.org/officeDocument/2006/relationships/image" Target="../media/image329.emf"/><Relationship Id="rId23" Type="http://schemas.openxmlformats.org/officeDocument/2006/relationships/image" Target="../media/image333.emf"/><Relationship Id="rId10" Type="http://schemas.openxmlformats.org/officeDocument/2006/relationships/oleObject" Target="../embeddings/oleObject327.bin"/><Relationship Id="rId19" Type="http://schemas.openxmlformats.org/officeDocument/2006/relationships/image" Target="../media/image331.emf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326.emf"/><Relationship Id="rId14" Type="http://schemas.openxmlformats.org/officeDocument/2006/relationships/oleObject" Target="../embeddings/oleObject329.bin"/><Relationship Id="rId22" Type="http://schemas.openxmlformats.org/officeDocument/2006/relationships/oleObject" Target="../embeddings/oleObject33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13" Type="http://schemas.openxmlformats.org/officeDocument/2006/relationships/image" Target="../media/image338.emf"/><Relationship Id="rId18" Type="http://schemas.openxmlformats.org/officeDocument/2006/relationships/oleObject" Target="../embeddings/oleObject341.bin"/><Relationship Id="rId26" Type="http://schemas.openxmlformats.org/officeDocument/2006/relationships/oleObject" Target="../embeddings/oleObject345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342.wmf"/><Relationship Id="rId7" Type="http://schemas.openxmlformats.org/officeDocument/2006/relationships/image" Target="../media/image335.emf"/><Relationship Id="rId12" Type="http://schemas.openxmlformats.org/officeDocument/2006/relationships/oleObject" Target="../embeddings/oleObject338.bin"/><Relationship Id="rId17" Type="http://schemas.openxmlformats.org/officeDocument/2006/relationships/image" Target="../media/image340.emf"/><Relationship Id="rId25" Type="http://schemas.openxmlformats.org/officeDocument/2006/relationships/image" Target="../media/image34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0.bin"/><Relationship Id="rId20" Type="http://schemas.openxmlformats.org/officeDocument/2006/relationships/oleObject" Target="../embeddings/oleObject342.bin"/><Relationship Id="rId29" Type="http://schemas.openxmlformats.org/officeDocument/2006/relationships/image" Target="../media/image346.e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35.bin"/><Relationship Id="rId11" Type="http://schemas.openxmlformats.org/officeDocument/2006/relationships/image" Target="../media/image337.emf"/><Relationship Id="rId24" Type="http://schemas.openxmlformats.org/officeDocument/2006/relationships/oleObject" Target="../embeddings/oleObject344.bin"/><Relationship Id="rId5" Type="http://schemas.openxmlformats.org/officeDocument/2006/relationships/image" Target="../media/image334.emf"/><Relationship Id="rId15" Type="http://schemas.openxmlformats.org/officeDocument/2006/relationships/image" Target="../media/image339.emf"/><Relationship Id="rId23" Type="http://schemas.openxmlformats.org/officeDocument/2006/relationships/image" Target="../media/image343.emf"/><Relationship Id="rId28" Type="http://schemas.openxmlformats.org/officeDocument/2006/relationships/oleObject" Target="../embeddings/oleObject346.bin"/><Relationship Id="rId10" Type="http://schemas.openxmlformats.org/officeDocument/2006/relationships/oleObject" Target="../embeddings/oleObject337.bin"/><Relationship Id="rId19" Type="http://schemas.openxmlformats.org/officeDocument/2006/relationships/image" Target="../media/image341.emf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336.emf"/><Relationship Id="rId14" Type="http://schemas.openxmlformats.org/officeDocument/2006/relationships/oleObject" Target="../embeddings/oleObject339.bin"/><Relationship Id="rId22" Type="http://schemas.openxmlformats.org/officeDocument/2006/relationships/oleObject" Target="../embeddings/oleObject343.bin"/><Relationship Id="rId27" Type="http://schemas.openxmlformats.org/officeDocument/2006/relationships/image" Target="../media/image34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image" Target="../media/image351.emf"/><Relationship Id="rId18" Type="http://schemas.openxmlformats.org/officeDocument/2006/relationships/oleObject" Target="../embeddings/oleObject354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355.emf"/><Relationship Id="rId7" Type="http://schemas.openxmlformats.org/officeDocument/2006/relationships/image" Target="../media/image348.emf"/><Relationship Id="rId12" Type="http://schemas.openxmlformats.org/officeDocument/2006/relationships/oleObject" Target="../embeddings/oleObject351.bin"/><Relationship Id="rId17" Type="http://schemas.openxmlformats.org/officeDocument/2006/relationships/image" Target="../media/image35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3.bin"/><Relationship Id="rId20" Type="http://schemas.openxmlformats.org/officeDocument/2006/relationships/oleObject" Target="../embeddings/oleObject355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350.emf"/><Relationship Id="rId5" Type="http://schemas.openxmlformats.org/officeDocument/2006/relationships/image" Target="../media/image347.emf"/><Relationship Id="rId15" Type="http://schemas.openxmlformats.org/officeDocument/2006/relationships/image" Target="../media/image352.emf"/><Relationship Id="rId23" Type="http://schemas.openxmlformats.org/officeDocument/2006/relationships/image" Target="../media/image356.wmf"/><Relationship Id="rId10" Type="http://schemas.openxmlformats.org/officeDocument/2006/relationships/oleObject" Target="../embeddings/oleObject350.bin"/><Relationship Id="rId19" Type="http://schemas.openxmlformats.org/officeDocument/2006/relationships/image" Target="../media/image354.emf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349.emf"/><Relationship Id="rId14" Type="http://schemas.openxmlformats.org/officeDocument/2006/relationships/oleObject" Target="../embeddings/oleObject352.bin"/><Relationship Id="rId22" Type="http://schemas.openxmlformats.org/officeDocument/2006/relationships/oleObject" Target="../embeddings/oleObject35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3" Type="http://schemas.openxmlformats.org/officeDocument/2006/relationships/oleObject" Target="../embeddings/oleObject357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58.wmf"/><Relationship Id="rId11" Type="http://schemas.openxmlformats.org/officeDocument/2006/relationships/oleObject" Target="../embeddings/oleObject361.bin"/><Relationship Id="rId5" Type="http://schemas.openxmlformats.org/officeDocument/2006/relationships/oleObject" Target="../embeddings/oleObject358.bin"/><Relationship Id="rId10" Type="http://schemas.openxmlformats.org/officeDocument/2006/relationships/image" Target="../media/image360.wmf"/><Relationship Id="rId4" Type="http://schemas.openxmlformats.org/officeDocument/2006/relationships/image" Target="../media/image357.wmf"/><Relationship Id="rId9" Type="http://schemas.openxmlformats.org/officeDocument/2006/relationships/oleObject" Target="../embeddings/oleObject36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oleObject" Target="../embeddings/oleObject367.bin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366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0" Type="http://schemas.openxmlformats.org/officeDocument/2006/relationships/image" Target="../media/image365.emf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36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3" Type="http://schemas.openxmlformats.org/officeDocument/2006/relationships/image" Target="../media/image369.wmf"/><Relationship Id="rId7" Type="http://schemas.openxmlformats.org/officeDocument/2006/relationships/image" Target="../media/image373.wmf"/><Relationship Id="rId2" Type="http://schemas.openxmlformats.org/officeDocument/2006/relationships/image" Target="../media/image36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2.wmf"/><Relationship Id="rId5" Type="http://schemas.openxmlformats.org/officeDocument/2006/relationships/image" Target="../media/image371.wmf"/><Relationship Id="rId4" Type="http://schemas.openxmlformats.org/officeDocument/2006/relationships/image" Target="../media/image37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4.emf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emf"/><Relationship Id="rId13" Type="http://schemas.openxmlformats.org/officeDocument/2006/relationships/oleObject" Target="../embeddings/oleObject373.bin"/><Relationship Id="rId18" Type="http://schemas.openxmlformats.org/officeDocument/2006/relationships/image" Target="../media/image382.emf"/><Relationship Id="rId3" Type="http://schemas.openxmlformats.org/officeDocument/2006/relationships/oleObject" Target="../embeddings/oleObject368.bin"/><Relationship Id="rId21" Type="http://schemas.openxmlformats.org/officeDocument/2006/relationships/oleObject" Target="../embeddings/oleObject377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79.emf"/><Relationship Id="rId17" Type="http://schemas.openxmlformats.org/officeDocument/2006/relationships/oleObject" Target="../embeddings/oleObject3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1.emf"/><Relationship Id="rId20" Type="http://schemas.openxmlformats.org/officeDocument/2006/relationships/image" Target="../media/image383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76.emf"/><Relationship Id="rId11" Type="http://schemas.openxmlformats.org/officeDocument/2006/relationships/oleObject" Target="../embeddings/oleObject372.bin"/><Relationship Id="rId24" Type="http://schemas.openxmlformats.org/officeDocument/2006/relationships/image" Target="../media/image385.emf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374.bin"/><Relationship Id="rId23" Type="http://schemas.openxmlformats.org/officeDocument/2006/relationships/oleObject" Target="../embeddings/oleObject378.bin"/><Relationship Id="rId10" Type="http://schemas.openxmlformats.org/officeDocument/2006/relationships/image" Target="../media/image378.emf"/><Relationship Id="rId19" Type="http://schemas.openxmlformats.org/officeDocument/2006/relationships/oleObject" Target="../embeddings/oleObject376.bin"/><Relationship Id="rId4" Type="http://schemas.openxmlformats.org/officeDocument/2006/relationships/image" Target="../media/image375.e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80.emf"/><Relationship Id="rId22" Type="http://schemas.openxmlformats.org/officeDocument/2006/relationships/image" Target="../media/image38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1.bin"/><Relationship Id="rId13" Type="http://schemas.openxmlformats.org/officeDocument/2006/relationships/image" Target="../media/image390.emf"/><Relationship Id="rId18" Type="http://schemas.openxmlformats.org/officeDocument/2006/relationships/oleObject" Target="../embeddings/oleObject386.bin"/><Relationship Id="rId26" Type="http://schemas.openxmlformats.org/officeDocument/2006/relationships/oleObject" Target="../embeddings/oleObject390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394.emf"/><Relationship Id="rId7" Type="http://schemas.openxmlformats.org/officeDocument/2006/relationships/image" Target="../media/image387.emf"/><Relationship Id="rId12" Type="http://schemas.openxmlformats.org/officeDocument/2006/relationships/oleObject" Target="../embeddings/oleObject383.bin"/><Relationship Id="rId17" Type="http://schemas.openxmlformats.org/officeDocument/2006/relationships/image" Target="../media/image392.emf"/><Relationship Id="rId25" Type="http://schemas.openxmlformats.org/officeDocument/2006/relationships/image" Target="../media/image39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5.bin"/><Relationship Id="rId20" Type="http://schemas.openxmlformats.org/officeDocument/2006/relationships/oleObject" Target="../embeddings/oleObject387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80.bin"/><Relationship Id="rId11" Type="http://schemas.openxmlformats.org/officeDocument/2006/relationships/image" Target="../media/image389.emf"/><Relationship Id="rId24" Type="http://schemas.openxmlformats.org/officeDocument/2006/relationships/oleObject" Target="../embeddings/oleObject389.bin"/><Relationship Id="rId5" Type="http://schemas.openxmlformats.org/officeDocument/2006/relationships/image" Target="../media/image386.emf"/><Relationship Id="rId15" Type="http://schemas.openxmlformats.org/officeDocument/2006/relationships/image" Target="../media/image391.emf"/><Relationship Id="rId23" Type="http://schemas.openxmlformats.org/officeDocument/2006/relationships/image" Target="../media/image395.emf"/><Relationship Id="rId10" Type="http://schemas.openxmlformats.org/officeDocument/2006/relationships/oleObject" Target="../embeddings/oleObject382.bin"/><Relationship Id="rId19" Type="http://schemas.openxmlformats.org/officeDocument/2006/relationships/image" Target="../media/image393.emf"/><Relationship Id="rId4" Type="http://schemas.openxmlformats.org/officeDocument/2006/relationships/oleObject" Target="../embeddings/oleObject379.bin"/><Relationship Id="rId9" Type="http://schemas.openxmlformats.org/officeDocument/2006/relationships/image" Target="../media/image388.emf"/><Relationship Id="rId14" Type="http://schemas.openxmlformats.org/officeDocument/2006/relationships/oleObject" Target="../embeddings/oleObject384.bin"/><Relationship Id="rId22" Type="http://schemas.openxmlformats.org/officeDocument/2006/relationships/oleObject" Target="../embeddings/oleObject388.bin"/><Relationship Id="rId27" Type="http://schemas.openxmlformats.org/officeDocument/2006/relationships/image" Target="../media/image39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0.e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2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8.e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52.emf"/><Relationship Id="rId34" Type="http://schemas.openxmlformats.org/officeDocument/2006/relationships/oleObject" Target="../embeddings/oleObject59.bin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0.emf"/><Relationship Id="rId25" Type="http://schemas.openxmlformats.org/officeDocument/2006/relationships/image" Target="../media/image54.emf"/><Relationship Id="rId33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56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emf"/><Relationship Id="rId24" Type="http://schemas.openxmlformats.org/officeDocument/2006/relationships/oleObject" Target="../embeddings/oleObject54.bin"/><Relationship Id="rId32" Type="http://schemas.openxmlformats.org/officeDocument/2006/relationships/oleObject" Target="../embeddings/oleObject58.bin"/><Relationship Id="rId37" Type="http://schemas.openxmlformats.org/officeDocument/2006/relationships/image" Target="../media/image60.emf"/><Relationship Id="rId5" Type="http://schemas.openxmlformats.org/officeDocument/2006/relationships/image" Target="../media/image44.emf"/><Relationship Id="rId15" Type="http://schemas.openxmlformats.org/officeDocument/2006/relationships/image" Target="../media/image49.emf"/><Relationship Id="rId23" Type="http://schemas.openxmlformats.org/officeDocument/2006/relationships/image" Target="../media/image53.emf"/><Relationship Id="rId28" Type="http://schemas.openxmlformats.org/officeDocument/2006/relationships/oleObject" Target="../embeddings/oleObject56.bin"/><Relationship Id="rId36" Type="http://schemas.openxmlformats.org/officeDocument/2006/relationships/oleObject" Target="../embeddings/oleObject60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1.emf"/><Relationship Id="rId31" Type="http://schemas.openxmlformats.org/officeDocument/2006/relationships/image" Target="../media/image57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e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55.emf"/><Relationship Id="rId30" Type="http://schemas.openxmlformats.org/officeDocument/2006/relationships/oleObject" Target="../embeddings/oleObject57.bin"/><Relationship Id="rId35" Type="http://schemas.openxmlformats.org/officeDocument/2006/relationships/image" Target="../media/image5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wmf"/><Relationship Id="rId26" Type="http://schemas.openxmlformats.org/officeDocument/2006/relationships/image" Target="../media/image72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76.e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png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1.emf"/><Relationship Id="rId32" Type="http://schemas.openxmlformats.org/officeDocument/2006/relationships/image" Target="../media/image75.emf"/><Relationship Id="rId37" Type="http://schemas.openxmlformats.org/officeDocument/2006/relationships/oleObject" Target="../embeddings/oleObject7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3.emf"/><Relationship Id="rId36" Type="http://schemas.openxmlformats.org/officeDocument/2006/relationships/image" Target="../media/image77.emf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6.w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4.emf"/><Relationship Id="rId35" Type="http://schemas.openxmlformats.org/officeDocument/2006/relationships/oleObject" Target="../embeddings/oleObject7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1">
            <a:extLst>
              <a:ext uri="{FF2B5EF4-FFF2-40B4-BE49-F238E27FC236}">
                <a16:creationId xmlns:a16="http://schemas.microsoft.com/office/drawing/2014/main" id="{5F6BA8FF-1AC6-4E89-9079-46E1F72A0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5" name="矩形 21505">
            <a:extLst>
              <a:ext uri="{FF2B5EF4-FFF2-40B4-BE49-F238E27FC236}">
                <a16:creationId xmlns:a16="http://schemas.microsoft.com/office/drawing/2014/main" id="{29401215-07A2-4E6B-8FB9-A517A3295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6386" name="文本框 21506">
            <a:extLst>
              <a:ext uri="{FF2B5EF4-FFF2-40B4-BE49-F238E27FC236}">
                <a16:creationId xmlns:a16="http://schemas.microsoft.com/office/drawing/2014/main" id="{8FDD8DDE-5E7A-419A-84D8-7BB80036E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86325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四、二次曲面</a:t>
            </a:r>
          </a:p>
        </p:txBody>
      </p:sp>
      <p:sp>
        <p:nvSpPr>
          <p:cNvPr id="16387" name="标题 21507">
            <a:extLst>
              <a:ext uri="{FF2B5EF4-FFF2-40B4-BE49-F238E27FC236}">
                <a16:creationId xmlns:a16="http://schemas.microsoft.com/office/drawing/2014/main" id="{928F5A4A-9646-466A-9263-F7106728E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398463"/>
            <a:ext cx="2286000" cy="762000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第五节</a:t>
            </a:r>
          </a:p>
        </p:txBody>
      </p:sp>
      <p:sp>
        <p:nvSpPr>
          <p:cNvPr id="16388" name="文本框 21508">
            <a:extLst>
              <a:ext uri="{FF2B5EF4-FFF2-40B4-BE49-F238E27FC236}">
                <a16:creationId xmlns:a16="http://schemas.microsoft.com/office/drawing/2014/main" id="{0C2708A8-9863-4F53-B8C3-719A7D4B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908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一、曲面方程的概念</a:t>
            </a:r>
          </a:p>
        </p:txBody>
      </p:sp>
      <p:sp>
        <p:nvSpPr>
          <p:cNvPr id="16389" name="文本框 21509">
            <a:extLst>
              <a:ext uri="{FF2B5EF4-FFF2-40B4-BE49-F238E27FC236}">
                <a16:creationId xmlns:a16="http://schemas.microsoft.com/office/drawing/2014/main" id="{DA8700E4-C051-43C0-8C8F-08901E46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43275"/>
            <a:ext cx="3794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二、柱面 </a:t>
            </a:r>
          </a:p>
        </p:txBody>
      </p:sp>
      <p:sp>
        <p:nvSpPr>
          <p:cNvPr id="16390" name="文本框 21510">
            <a:extLst>
              <a:ext uri="{FF2B5EF4-FFF2-40B4-BE49-F238E27FC236}">
                <a16:creationId xmlns:a16="http://schemas.microsoft.com/office/drawing/2014/main" id="{C7047172-83AB-4AB0-A9F8-E539311C5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24325"/>
            <a:ext cx="43700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三、旋转曲面</a:t>
            </a:r>
          </a:p>
        </p:txBody>
      </p:sp>
      <p:sp>
        <p:nvSpPr>
          <p:cNvPr id="16398" name="文本框 21518">
            <a:extLst>
              <a:ext uri="{FF2B5EF4-FFF2-40B4-BE49-F238E27FC236}">
                <a16:creationId xmlns:a16="http://schemas.microsoft.com/office/drawing/2014/main" id="{7FF9559F-DC29-4675-BFED-2AACB7712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1066800"/>
            <a:ext cx="39909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曲面及其方程 </a:t>
            </a:r>
          </a:p>
        </p:txBody>
      </p:sp>
      <p:sp>
        <p:nvSpPr>
          <p:cNvPr id="16399" name="文本框 21520">
            <a:extLst>
              <a:ext uri="{FF2B5EF4-FFF2-40B4-BE49-F238E27FC236}">
                <a16:creationId xmlns:a16="http://schemas.microsoft.com/office/drawing/2014/main" id="{D7F7125A-1758-4A28-B6FA-1A2A49B7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七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29697">
            <a:extLst>
              <a:ext uri="{FF2B5EF4-FFF2-40B4-BE49-F238E27FC236}">
                <a16:creationId xmlns:a16="http://schemas.microsoft.com/office/drawing/2014/main" id="{FAE8F05C-BC71-4FAC-B5BE-1CC4C52B4CE4}"/>
              </a:ext>
            </a:extLst>
          </p:cNvPr>
          <p:cNvGrpSpPr>
            <a:grpSpLocks/>
          </p:cNvGrpSpPr>
          <p:nvPr/>
        </p:nvGrpSpPr>
        <p:grpSpPr bwMode="auto">
          <a:xfrm>
            <a:off x="6021388" y="2128838"/>
            <a:ext cx="1828800" cy="1979612"/>
            <a:chOff x="0" y="0"/>
            <a:chExt cx="1152" cy="1247"/>
          </a:xfrm>
        </p:grpSpPr>
        <p:sp>
          <p:nvSpPr>
            <p:cNvPr id="24578" name="任意多边形 29698">
              <a:extLst>
                <a:ext uri="{FF2B5EF4-FFF2-40B4-BE49-F238E27FC236}">
                  <a16:creationId xmlns:a16="http://schemas.microsoft.com/office/drawing/2014/main" id="{60D0267C-CEB1-47BE-907C-A044AB4FD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02"/>
              <a:ext cx="1152" cy="145"/>
            </a:xfrm>
            <a:custGeom>
              <a:avLst/>
              <a:gdLst>
                <a:gd name="T0" fmla="*/ 0 w 43193"/>
                <a:gd name="T1" fmla="*/ 21060 h 21600"/>
                <a:gd name="T2" fmla="*/ 21593 w 43193"/>
                <a:gd name="T3" fmla="*/ 0 h 21600"/>
                <a:gd name="T4" fmla="*/ 43193 w 43193"/>
                <a:gd name="T5" fmla="*/ 21600 h 21600"/>
                <a:gd name="T6" fmla="*/ 0 w 43193"/>
                <a:gd name="T7" fmla="*/ 21060 h 21600"/>
                <a:gd name="T8" fmla="*/ 21593 w 43193"/>
                <a:gd name="T9" fmla="*/ 0 h 21600"/>
                <a:gd name="T10" fmla="*/ 43193 w 43193"/>
                <a:gd name="T11" fmla="*/ 21600 h 21600"/>
                <a:gd name="T12" fmla="*/ 21593 w 43193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93" h="21600" fill="none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</a:path>
                <a:path w="43193" h="21600" stroke="0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79" name="任意多边形 29699">
              <a:extLst>
                <a:ext uri="{FF2B5EF4-FFF2-40B4-BE49-F238E27FC236}">
                  <a16:creationId xmlns:a16="http://schemas.microsoft.com/office/drawing/2014/main" id="{BB846E7B-02AA-47F2-81A0-9660BC724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0"/>
              <a:ext cx="761" cy="96"/>
            </a:xfrm>
            <a:custGeom>
              <a:avLst/>
              <a:gdLst>
                <a:gd name="T0" fmla="*/ 0 w 43193"/>
                <a:gd name="T1" fmla="*/ 21060 h 21600"/>
                <a:gd name="T2" fmla="*/ 21593 w 43193"/>
                <a:gd name="T3" fmla="*/ 0 h 21600"/>
                <a:gd name="T4" fmla="*/ 43193 w 43193"/>
                <a:gd name="T5" fmla="*/ 21600 h 21600"/>
                <a:gd name="T6" fmla="*/ 0 w 43193"/>
                <a:gd name="T7" fmla="*/ 21060 h 21600"/>
                <a:gd name="T8" fmla="*/ 21593 w 43193"/>
                <a:gd name="T9" fmla="*/ 0 h 21600"/>
                <a:gd name="T10" fmla="*/ 43193 w 43193"/>
                <a:gd name="T11" fmla="*/ 21600 h 21600"/>
                <a:gd name="T12" fmla="*/ 21593 w 43193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93" h="21600" fill="none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</a:path>
                <a:path w="43193" h="21600" stroke="0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80" name="任意多边形 29700">
              <a:extLst>
                <a:ext uri="{FF2B5EF4-FFF2-40B4-BE49-F238E27FC236}">
                  <a16:creationId xmlns:a16="http://schemas.microsoft.com/office/drawing/2014/main" id="{23CE6500-62C5-4D71-9CCB-0A3667655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" y="573"/>
              <a:ext cx="577" cy="73"/>
            </a:xfrm>
            <a:custGeom>
              <a:avLst/>
              <a:gdLst>
                <a:gd name="T0" fmla="*/ 0 w 43193"/>
                <a:gd name="T1" fmla="*/ 21060 h 21600"/>
                <a:gd name="T2" fmla="*/ 21593 w 43193"/>
                <a:gd name="T3" fmla="*/ 0 h 21600"/>
                <a:gd name="T4" fmla="*/ 43193 w 43193"/>
                <a:gd name="T5" fmla="*/ 21600 h 21600"/>
                <a:gd name="T6" fmla="*/ 0 w 43193"/>
                <a:gd name="T7" fmla="*/ 21060 h 21600"/>
                <a:gd name="T8" fmla="*/ 21593 w 43193"/>
                <a:gd name="T9" fmla="*/ 0 h 21600"/>
                <a:gd name="T10" fmla="*/ 43193 w 43193"/>
                <a:gd name="T11" fmla="*/ 21600 h 21600"/>
                <a:gd name="T12" fmla="*/ 21593 w 43193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93" h="21600" fill="none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</a:path>
                <a:path w="43193" h="21600" stroke="0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4581" name="标题 29701">
            <a:extLst>
              <a:ext uri="{FF2B5EF4-FFF2-40B4-BE49-F238E27FC236}">
                <a16:creationId xmlns:a16="http://schemas.microsoft.com/office/drawing/2014/main" id="{1FF1D0A5-3B2F-48CE-B5C3-183FDD967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8580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建立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Oyz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面上曲线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绕 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轴旋转所成曲面的方程:</a:t>
            </a:r>
          </a:p>
        </p:txBody>
      </p:sp>
      <p:sp>
        <p:nvSpPr>
          <p:cNvPr id="29703" name="文本框 29702">
            <a:extLst>
              <a:ext uri="{FF2B5EF4-FFF2-40B4-BE49-F238E27FC236}">
                <a16:creationId xmlns:a16="http://schemas.microsoft.com/office/drawing/2014/main" id="{8444E405-79C8-47F8-B62F-5D9FEE3B1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117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故旋转曲面方程为</a:t>
            </a:r>
          </a:p>
        </p:txBody>
      </p:sp>
      <p:graphicFrame>
        <p:nvGraphicFramePr>
          <p:cNvPr id="29704" name="对象 29703">
            <a:extLst>
              <a:ext uri="{FF2B5EF4-FFF2-40B4-BE49-F238E27FC236}">
                <a16:creationId xmlns:a16="http://schemas.microsoft.com/office/drawing/2014/main" id="{995D2536-29C3-4907-95BA-42C100C1B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5052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0" r:id="rId3" imgW="1674946" imgH="406048" progId="Equation.3">
                  <p:embed/>
                </p:oleObj>
              </mc:Choice>
              <mc:Fallback>
                <p:oleObj r:id="rId3" imgW="1674946" imgH="406048" progId="Equation.3">
                  <p:embed/>
                  <p:pic>
                    <p:nvPicPr>
                      <p:cNvPr id="29704" name="对象 29703">
                        <a:extLst>
                          <a:ext uri="{FF2B5EF4-FFF2-40B4-BE49-F238E27FC236}">
                            <a16:creationId xmlns:a16="http://schemas.microsoft.com/office/drawing/2014/main" id="{995D2536-29C3-4907-95BA-42C100C1B7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文本框 29704">
            <a:extLst>
              <a:ext uri="{FF2B5EF4-FFF2-40B4-BE49-F238E27FC236}">
                <a16:creationId xmlns:a16="http://schemas.microsoft.com/office/drawing/2014/main" id="{D5FAE4D9-7214-49AA-98C4-599D7199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03538"/>
            <a:ext cx="45656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当绕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z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轴旋转时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该点转到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9706" name="对象 29705">
            <a:extLst>
              <a:ext uri="{FF2B5EF4-FFF2-40B4-BE49-F238E27FC236}">
                <a16:creationId xmlns:a16="http://schemas.microsoft.com/office/drawing/2014/main" id="{1521F03B-9236-4D98-8D11-3BBE884BB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22987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" r:id="rId5" imgW="1866090" imgH="444307" progId="Equation.3">
                  <p:embed/>
                </p:oleObj>
              </mc:Choice>
              <mc:Fallback>
                <p:oleObj r:id="rId5" imgW="1866090" imgH="444307" progId="Equation.3">
                  <p:embed/>
                  <p:pic>
                    <p:nvPicPr>
                      <p:cNvPr id="29706" name="对象 29705">
                        <a:extLst>
                          <a:ext uri="{FF2B5EF4-FFF2-40B4-BE49-F238E27FC236}">
                            <a16:creationId xmlns:a16="http://schemas.microsoft.com/office/drawing/2014/main" id="{1521F03B-9236-4D98-8D11-3BBE884BB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298700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对象 29706">
            <a:extLst>
              <a:ext uri="{FF2B5EF4-FFF2-40B4-BE49-F238E27FC236}">
                <a16:creationId xmlns:a16="http://schemas.microsoft.com/office/drawing/2014/main" id="{85E829B1-E92B-4828-A7E2-6FD8008E8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765300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2" r:id="rId7" imgW="2551593" imgH="444307" progId="Equation.3">
                  <p:embed/>
                </p:oleObj>
              </mc:Choice>
              <mc:Fallback>
                <p:oleObj r:id="rId7" imgW="2551593" imgH="444307" progId="Equation.3">
                  <p:embed/>
                  <p:pic>
                    <p:nvPicPr>
                      <p:cNvPr id="29707" name="对象 29706">
                        <a:extLst>
                          <a:ext uri="{FF2B5EF4-FFF2-40B4-BE49-F238E27FC236}">
                            <a16:creationId xmlns:a16="http://schemas.microsoft.com/office/drawing/2014/main" id="{85E829B1-E92B-4828-A7E2-6FD8008E8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65300"/>
                        <a:ext cx="255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文本框 29707">
            <a:extLst>
              <a:ext uri="{FF2B5EF4-FFF2-40B4-BE49-F238E27FC236}">
                <a16:creationId xmlns:a16="http://schemas.microsoft.com/office/drawing/2014/main" id="{6AC9BE02-D7FF-48BB-8C99-B6A8387B1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若点</a:t>
            </a:r>
          </a:p>
        </p:txBody>
      </p:sp>
      <p:sp>
        <p:nvSpPr>
          <p:cNvPr id="29709" name="文本框 29708">
            <a:extLst>
              <a:ext uri="{FF2B5EF4-FFF2-40B4-BE49-F238E27FC236}">
                <a16:creationId xmlns:a16="http://schemas.microsoft.com/office/drawing/2014/main" id="{081447F1-3803-4C81-8E40-F74C78EB2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给定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Oyz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面上曲线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</a:p>
        </p:txBody>
      </p:sp>
      <p:grpSp>
        <p:nvGrpSpPr>
          <p:cNvPr id="29710" name="组合 29709">
            <a:extLst>
              <a:ext uri="{FF2B5EF4-FFF2-40B4-BE49-F238E27FC236}">
                <a16:creationId xmlns:a16="http://schemas.microsoft.com/office/drawing/2014/main" id="{93FDC60B-C44C-4F69-8515-555D03989848}"/>
              </a:ext>
            </a:extLst>
          </p:cNvPr>
          <p:cNvGrpSpPr>
            <a:grpSpLocks/>
          </p:cNvGrpSpPr>
          <p:nvPr/>
        </p:nvGrpSpPr>
        <p:grpSpPr bwMode="auto">
          <a:xfrm>
            <a:off x="6940550" y="2903538"/>
            <a:ext cx="2203450" cy="482600"/>
            <a:chOff x="0" y="0"/>
            <a:chExt cx="1388" cy="248"/>
          </a:xfrm>
        </p:grpSpPr>
        <p:sp>
          <p:nvSpPr>
            <p:cNvPr id="24590" name="直接连接符 29710">
              <a:extLst>
                <a:ext uri="{FF2B5EF4-FFF2-40B4-BE49-F238E27FC236}">
                  <a16:creationId xmlns:a16="http://schemas.microsoft.com/office/drawing/2014/main" id="{62F48646-1ACA-4E2D-9A24-695B5749F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29"/>
              <a:ext cx="277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1" name="对象 29711">
              <a:extLst>
                <a:ext uri="{FF2B5EF4-FFF2-40B4-BE49-F238E27FC236}">
                  <a16:creationId xmlns:a16="http://schemas.microsoft.com/office/drawing/2014/main" id="{64FBDDF8-57DB-4EDC-8664-37E4620EEE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" y="0"/>
            <a:ext cx="105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3" r:id="rId9" imgW="799406" imgH="215713" progId="Equation.3">
                    <p:embed/>
                  </p:oleObj>
                </mc:Choice>
                <mc:Fallback>
                  <p:oleObj r:id="rId9" imgW="799406" imgH="215713" progId="Equation.3">
                    <p:embed/>
                    <p:pic>
                      <p:nvPicPr>
                        <p:cNvPr id="24591" name="对象 29711">
                          <a:extLst>
                            <a:ext uri="{FF2B5EF4-FFF2-40B4-BE49-F238E27FC236}">
                              <a16:creationId xmlns:a16="http://schemas.microsoft.com/office/drawing/2014/main" id="{64FBDDF8-57DB-4EDC-8664-37E4620EEE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" y="0"/>
                          <a:ext cx="105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3" name="组合 29712">
            <a:extLst>
              <a:ext uri="{FF2B5EF4-FFF2-40B4-BE49-F238E27FC236}">
                <a16:creationId xmlns:a16="http://schemas.microsoft.com/office/drawing/2014/main" id="{0CED6913-0B90-4198-8752-D959722CAA9B}"/>
              </a:ext>
            </a:extLst>
          </p:cNvPr>
          <p:cNvGrpSpPr>
            <a:grpSpLocks/>
          </p:cNvGrpSpPr>
          <p:nvPr/>
        </p:nvGrpSpPr>
        <p:grpSpPr bwMode="auto">
          <a:xfrm>
            <a:off x="5399088" y="3152775"/>
            <a:ext cx="1563687" cy="409575"/>
            <a:chOff x="-467" y="-41"/>
            <a:chExt cx="1719" cy="463"/>
          </a:xfrm>
        </p:grpSpPr>
        <p:sp>
          <p:nvSpPr>
            <p:cNvPr id="24593" name="直接连接符 29713">
              <a:extLst>
                <a:ext uri="{FF2B5EF4-FFF2-40B4-BE49-F238E27FC236}">
                  <a16:creationId xmlns:a16="http://schemas.microsoft.com/office/drawing/2014/main" id="{41B762C7-BA6C-4F2E-A88F-8A2CE63CC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0"/>
              <a:ext cx="192" cy="5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4" name="对象 29714">
              <a:extLst>
                <a:ext uri="{FF2B5EF4-FFF2-40B4-BE49-F238E27FC236}">
                  <a16:creationId xmlns:a16="http://schemas.microsoft.com/office/drawing/2014/main" id="{333CD37C-EBFD-4550-A778-D2C623CB77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67" y="-41"/>
            <a:ext cx="1719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4" r:id="rId11" imgW="1447560" imgH="393480" progId="Equation.3">
                    <p:embed/>
                  </p:oleObj>
                </mc:Choice>
                <mc:Fallback>
                  <p:oleObj r:id="rId11" imgW="1447560" imgH="393480" progId="Equation.3">
                    <p:embed/>
                    <p:pic>
                      <p:nvPicPr>
                        <p:cNvPr id="24594" name="对象 29714">
                          <a:extLst>
                            <a:ext uri="{FF2B5EF4-FFF2-40B4-BE49-F238E27FC236}">
                              <a16:creationId xmlns:a16="http://schemas.microsoft.com/office/drawing/2014/main" id="{333CD37C-EBFD-4550-A778-D2C623CB77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67" y="-41"/>
                          <a:ext cx="1719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6" name="对象 29715">
            <a:extLst>
              <a:ext uri="{FF2B5EF4-FFF2-40B4-BE49-F238E27FC236}">
                <a16:creationId xmlns:a16="http://schemas.microsoft.com/office/drawing/2014/main" id="{FE9053AB-34CC-490E-84AA-5157CBFE3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4038600"/>
          <a:ext cx="354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5" r:id="rId13" imgW="3543300" imgH="558800" progId="Equation.3">
                  <p:embed/>
                </p:oleObj>
              </mc:Choice>
              <mc:Fallback>
                <p:oleObj r:id="rId13" imgW="3543300" imgH="558800" progId="Equation.3">
                  <p:embed/>
                  <p:pic>
                    <p:nvPicPr>
                      <p:cNvPr id="29716" name="对象 29715">
                        <a:extLst>
                          <a:ext uri="{FF2B5EF4-FFF2-40B4-BE49-F238E27FC236}">
                            <a16:creationId xmlns:a16="http://schemas.microsoft.com/office/drawing/2014/main" id="{FE9053AB-34CC-490E-84AA-5157CBFE3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038600"/>
                        <a:ext cx="3543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文本框 29716">
            <a:extLst>
              <a:ext uri="{FF2B5EF4-FFF2-40B4-BE49-F238E27FC236}">
                <a16:creationId xmlns:a16="http://schemas.microsoft.com/office/drawing/2014/main" id="{63EA848E-7CDE-4EC1-BC27-01591EF9C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429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则有</a:t>
            </a:r>
          </a:p>
        </p:txBody>
      </p:sp>
      <p:graphicFrame>
        <p:nvGraphicFramePr>
          <p:cNvPr id="29718" name="对象 29717">
            <a:extLst>
              <a:ext uri="{FF2B5EF4-FFF2-40B4-BE49-F238E27FC236}">
                <a16:creationId xmlns:a16="http://schemas.microsoft.com/office/drawing/2014/main" id="{B574694D-0E60-4D75-A1A2-59C2416DB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5384800"/>
          <a:ext cx="314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6" r:id="rId15" imgW="3149600" imgH="558800" progId="Equation.3">
                  <p:embed/>
                </p:oleObj>
              </mc:Choice>
              <mc:Fallback>
                <p:oleObj r:id="rId15" imgW="3149600" imgH="558800" progId="Equation.3">
                  <p:embed/>
                  <p:pic>
                    <p:nvPicPr>
                      <p:cNvPr id="29718" name="对象 29717">
                        <a:extLst>
                          <a:ext uri="{FF2B5EF4-FFF2-40B4-BE49-F238E27FC236}">
                            <a16:creationId xmlns:a16="http://schemas.microsoft.com/office/drawing/2014/main" id="{B574694D-0E60-4D75-A1A2-59C2416DB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384800"/>
                        <a:ext cx="314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文本框 29718">
            <a:extLst>
              <a:ext uri="{FF2B5EF4-FFF2-40B4-BE49-F238E27FC236}">
                <a16:creationId xmlns:a16="http://schemas.microsoft.com/office/drawing/2014/main" id="{0781708C-5189-419B-A052-FB4127E1E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则有</a:t>
            </a:r>
          </a:p>
        </p:txBody>
      </p:sp>
      <p:sp>
        <p:nvSpPr>
          <p:cNvPr id="29721" name="直接连接符 29720">
            <a:extLst>
              <a:ext uri="{FF2B5EF4-FFF2-40B4-BE49-F238E27FC236}">
                <a16:creationId xmlns:a16="http://schemas.microsoft.com/office/drawing/2014/main" id="{30FB70A1-B60E-46C9-B4B1-BD246CC295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667000"/>
            <a:ext cx="914400" cy="1600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直接连接符 29721">
            <a:extLst>
              <a:ext uri="{FF2B5EF4-FFF2-40B4-BE49-F238E27FC236}">
                <a16:creationId xmlns:a16="http://schemas.microsoft.com/office/drawing/2014/main" id="{C2C2226C-1589-4093-A67A-549D72B0EF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2743200"/>
            <a:ext cx="2133600" cy="1447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23" name="对象 29722">
            <a:extLst>
              <a:ext uri="{FF2B5EF4-FFF2-40B4-BE49-F238E27FC236}">
                <a16:creationId xmlns:a16="http://schemas.microsoft.com/office/drawing/2014/main" id="{271DAEDD-0FB6-4BBD-B51A-C4C81FCF3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196975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7" r:id="rId17" imgW="1624190" imgH="406048" progId="Equation.3">
                  <p:embed/>
                </p:oleObj>
              </mc:Choice>
              <mc:Fallback>
                <p:oleObj r:id="rId17" imgW="1624190" imgH="406048" progId="Equation.3">
                  <p:embed/>
                  <p:pic>
                    <p:nvPicPr>
                      <p:cNvPr id="29723" name="对象 29722">
                        <a:extLst>
                          <a:ext uri="{FF2B5EF4-FFF2-40B4-BE49-F238E27FC236}">
                            <a16:creationId xmlns:a16="http://schemas.microsoft.com/office/drawing/2014/main" id="{271DAEDD-0FB6-4BBD-B51A-C4C81FCF3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96975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任意多边形 29723">
            <a:extLst>
              <a:ext uri="{FF2B5EF4-FFF2-40B4-BE49-F238E27FC236}">
                <a16:creationId xmlns:a16="http://schemas.microsoft.com/office/drawing/2014/main" id="{A8C6EB3A-91EC-4977-9B8B-0429379733D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19800" y="2278063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9725" name="组合 29724">
            <a:extLst>
              <a:ext uri="{FF2B5EF4-FFF2-40B4-BE49-F238E27FC236}">
                <a16:creationId xmlns:a16="http://schemas.microsoft.com/office/drawing/2014/main" id="{3042154B-9E46-49B1-8DB6-FD841AF9912E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582738"/>
            <a:ext cx="1689100" cy="3370262"/>
            <a:chOff x="0" y="0"/>
            <a:chExt cx="1064" cy="2123"/>
          </a:xfrm>
        </p:grpSpPr>
        <p:sp>
          <p:nvSpPr>
            <p:cNvPr id="24604" name="任意多边形 29725">
              <a:extLst>
                <a:ext uri="{FF2B5EF4-FFF2-40B4-BE49-F238E27FC236}">
                  <a16:creationId xmlns:a16="http://schemas.microsoft.com/office/drawing/2014/main" id="{D1AE600A-54F1-410A-BE95-230DEC1E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438"/>
              <a:ext cx="320" cy="1152"/>
            </a:xfrm>
            <a:custGeom>
              <a:avLst/>
              <a:gdLst>
                <a:gd name="T0" fmla="*/ 128 w 320"/>
                <a:gd name="T1" fmla="*/ 0 h 1152"/>
                <a:gd name="T2" fmla="*/ 32 w 320"/>
                <a:gd name="T3" fmla="*/ 576 h 1152"/>
                <a:gd name="T4" fmla="*/ 320 w 320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0" h="1152">
                  <a:moveTo>
                    <a:pt x="128" y="0"/>
                  </a:moveTo>
                  <a:cubicBezTo>
                    <a:pt x="64" y="192"/>
                    <a:pt x="0" y="384"/>
                    <a:pt x="32" y="576"/>
                  </a:cubicBezTo>
                  <a:cubicBezTo>
                    <a:pt x="64" y="768"/>
                    <a:pt x="192" y="960"/>
                    <a:pt x="320" y="1152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4605" name="组合 29726">
              <a:extLst>
                <a:ext uri="{FF2B5EF4-FFF2-40B4-BE49-F238E27FC236}">
                  <a16:creationId xmlns:a16="http://schemas.microsoft.com/office/drawing/2014/main" id="{42B7EE3C-9D72-4D56-B98B-8BBF148EC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64" cy="2123"/>
              <a:chOff x="0" y="0"/>
              <a:chExt cx="1064" cy="2123"/>
            </a:xfrm>
          </p:grpSpPr>
          <p:graphicFrame>
            <p:nvGraphicFramePr>
              <p:cNvPr id="24606" name="对象 29727">
                <a:extLst>
                  <a:ext uri="{FF2B5EF4-FFF2-40B4-BE49-F238E27FC236}">
                    <a16:creationId xmlns:a16="http://schemas.microsoft.com/office/drawing/2014/main" id="{A903A41A-1B7E-4A4B-92E1-84B8A9136A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" y="1493"/>
              <a:ext cx="13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88" r:id="rId19" imgW="215619" imgH="240986" progId="Equation.3">
                      <p:embed/>
                    </p:oleObj>
                  </mc:Choice>
                  <mc:Fallback>
                    <p:oleObj r:id="rId19" imgW="215619" imgH="240986" progId="Equation.3">
                      <p:embed/>
                      <p:pic>
                        <p:nvPicPr>
                          <p:cNvPr id="24606" name="对象 29727">
                            <a:extLst>
                              <a:ext uri="{FF2B5EF4-FFF2-40B4-BE49-F238E27FC236}">
                                <a16:creationId xmlns:a16="http://schemas.microsoft.com/office/drawing/2014/main" id="{A903A41A-1B7E-4A4B-92E1-84B8A9136AF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" y="1493"/>
                            <a:ext cx="13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7" name="对象 29728">
                <a:extLst>
                  <a:ext uri="{FF2B5EF4-FFF2-40B4-BE49-F238E27FC236}">
                    <a16:creationId xmlns:a16="http://schemas.microsoft.com/office/drawing/2014/main" id="{4C76C29C-209F-4B0C-8141-4B0C022A3B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6" y="19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89" r:id="rId21" imgW="215900" imgH="215900" progId="Equation.3">
                      <p:embed/>
                    </p:oleObj>
                  </mc:Choice>
                  <mc:Fallback>
                    <p:oleObj r:id="rId21" imgW="215900" imgH="215900" progId="Equation.3">
                      <p:embed/>
                      <p:pic>
                        <p:nvPicPr>
                          <p:cNvPr id="24607" name="对象 29728">
                            <a:extLst>
                              <a:ext uri="{FF2B5EF4-FFF2-40B4-BE49-F238E27FC236}">
                                <a16:creationId xmlns:a16="http://schemas.microsoft.com/office/drawing/2014/main" id="{4C76C29C-209F-4B0C-8141-4B0C022A3B0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" y="19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8" name="对象 29729">
                <a:extLst>
                  <a:ext uri="{FF2B5EF4-FFF2-40B4-BE49-F238E27FC236}">
                    <a16:creationId xmlns:a16="http://schemas.microsoft.com/office/drawing/2014/main" id="{BE478EEC-ED92-4657-83D4-E3A6BFDAE3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1643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0" r:id="rId23" imgW="241300" imgH="317500" progId="Equation.3">
                      <p:embed/>
                    </p:oleObj>
                  </mc:Choice>
                  <mc:Fallback>
                    <p:oleObj r:id="rId23" imgW="241300" imgH="317500" progId="Equation.3">
                      <p:embed/>
                      <p:pic>
                        <p:nvPicPr>
                          <p:cNvPr id="24608" name="对象 29729">
                            <a:extLst>
                              <a:ext uri="{FF2B5EF4-FFF2-40B4-BE49-F238E27FC236}">
                                <a16:creationId xmlns:a16="http://schemas.microsoft.com/office/drawing/2014/main" id="{BE478EEC-ED92-4657-83D4-E3A6BFDAE3C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643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9" name="对象 29730">
                <a:extLst>
                  <a:ext uri="{FF2B5EF4-FFF2-40B4-BE49-F238E27FC236}">
                    <a16:creationId xmlns:a16="http://schemas.microsoft.com/office/drawing/2014/main" id="{7BA24679-F79F-469C-8AC3-53481F146F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" y="1971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1" r:id="rId25" imgW="228799" imgH="241510" progId="Equation.3">
                      <p:embed/>
                    </p:oleObj>
                  </mc:Choice>
                  <mc:Fallback>
                    <p:oleObj r:id="rId25" imgW="228799" imgH="241510" progId="Equation.3">
                      <p:embed/>
                      <p:pic>
                        <p:nvPicPr>
                          <p:cNvPr id="24609" name="对象 29730">
                            <a:extLst>
                              <a:ext uri="{FF2B5EF4-FFF2-40B4-BE49-F238E27FC236}">
                                <a16:creationId xmlns:a16="http://schemas.microsoft.com/office/drawing/2014/main" id="{7BA24679-F79F-469C-8AC3-53481F146F3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1971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4610" name="组合 29731">
                <a:extLst>
                  <a:ext uri="{FF2B5EF4-FFF2-40B4-BE49-F238E27FC236}">
                    <a16:creationId xmlns:a16="http://schemas.microsoft.com/office/drawing/2014/main" id="{39236D0D-1375-4E35-B531-536B905CE3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056" cy="2115"/>
                <a:chOff x="0" y="0"/>
                <a:chExt cx="1056" cy="2115"/>
              </a:xfrm>
            </p:grpSpPr>
            <p:sp>
              <p:nvSpPr>
                <p:cNvPr id="24611" name="直接连接符 29732">
                  <a:extLst>
                    <a:ext uri="{FF2B5EF4-FFF2-40B4-BE49-F238E27FC236}">
                      <a16:creationId xmlns:a16="http://schemas.microsoft.com/office/drawing/2014/main" id="{21C08DAA-E426-407C-B12F-B6B13DBBF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1590"/>
                  <a:ext cx="190" cy="5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2" name="直接连接符 29733">
                  <a:extLst>
                    <a:ext uri="{FF2B5EF4-FFF2-40B4-BE49-F238E27FC236}">
                      <a16:creationId xmlns:a16="http://schemas.microsoft.com/office/drawing/2014/main" id="{E8EB41E7-FB00-4890-BA0A-99D1EC03F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0" y="0"/>
                  <a:ext cx="0" cy="15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3" name="直接连接符 29734">
                  <a:extLst>
                    <a:ext uri="{FF2B5EF4-FFF2-40B4-BE49-F238E27FC236}">
                      <a16:creationId xmlns:a16="http://schemas.microsoft.com/office/drawing/2014/main" id="{1F0788DA-B68A-48DE-B929-C43504D38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" y="1587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4614" name="对象 29735">
                <a:extLst>
                  <a:ext uri="{FF2B5EF4-FFF2-40B4-BE49-F238E27FC236}">
                    <a16:creationId xmlns:a16="http://schemas.microsoft.com/office/drawing/2014/main" id="{B197A44A-11E4-401F-B082-FEDC3EE7A5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547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2" r:id="rId27" imgW="292100" imgH="317500" progId="Equation.3">
                      <p:embed/>
                    </p:oleObj>
                  </mc:Choice>
                  <mc:Fallback>
                    <p:oleObj r:id="rId27" imgW="292100" imgH="317500" progId="Equation.3">
                      <p:embed/>
                      <p:pic>
                        <p:nvPicPr>
                          <p:cNvPr id="24614" name="对象 29735">
                            <a:extLst>
                              <a:ext uri="{FF2B5EF4-FFF2-40B4-BE49-F238E27FC236}">
                                <a16:creationId xmlns:a16="http://schemas.microsoft.com/office/drawing/2014/main" id="{B197A44A-11E4-401F-B082-FEDC3EE7A5C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547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744" name="组合 29743">
            <a:extLst>
              <a:ext uri="{FF2B5EF4-FFF2-40B4-BE49-F238E27FC236}">
                <a16:creationId xmlns:a16="http://schemas.microsoft.com/office/drawing/2014/main" id="{E0C8D5D5-5E5A-4698-B693-D40982F8B0E3}"/>
              </a:ext>
            </a:extLst>
          </p:cNvPr>
          <p:cNvGrpSpPr>
            <a:grpSpLocks/>
          </p:cNvGrpSpPr>
          <p:nvPr/>
        </p:nvGrpSpPr>
        <p:grpSpPr bwMode="auto">
          <a:xfrm>
            <a:off x="6016625" y="2273300"/>
            <a:ext cx="1828800" cy="2070100"/>
            <a:chOff x="0" y="0"/>
            <a:chExt cx="1152" cy="1304"/>
          </a:xfrm>
        </p:grpSpPr>
        <p:grpSp>
          <p:nvGrpSpPr>
            <p:cNvPr id="24623" name="组合 29744">
              <a:extLst>
                <a:ext uri="{FF2B5EF4-FFF2-40B4-BE49-F238E27FC236}">
                  <a16:creationId xmlns:a16="http://schemas.microsoft.com/office/drawing/2014/main" id="{F3DBE219-D983-422E-AB09-EE6CA8304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152" cy="1299"/>
              <a:chOff x="0" y="0"/>
              <a:chExt cx="1152" cy="1299"/>
            </a:xfrm>
          </p:grpSpPr>
          <p:grpSp>
            <p:nvGrpSpPr>
              <p:cNvPr id="24624" name="组合 29745">
                <a:extLst>
                  <a:ext uri="{FF2B5EF4-FFF2-40B4-BE49-F238E27FC236}">
                    <a16:creationId xmlns:a16="http://schemas.microsoft.com/office/drawing/2014/main" id="{21DBEC2A-5537-4541-8ABC-FA82EA890D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"/>
                <a:ext cx="1152" cy="1296"/>
                <a:chOff x="0" y="0"/>
                <a:chExt cx="1152" cy="1296"/>
              </a:xfrm>
            </p:grpSpPr>
            <p:sp>
              <p:nvSpPr>
                <p:cNvPr id="24625" name="任意多边形 29746">
                  <a:extLst>
                    <a:ext uri="{FF2B5EF4-FFF2-40B4-BE49-F238E27FC236}">
                      <a16:creationId xmlns:a16="http://schemas.microsoft.com/office/drawing/2014/main" id="{2F0F3579-9743-492F-B33F-29DFF82976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0" y="1151"/>
                  <a:ext cx="1152" cy="145"/>
                </a:xfrm>
                <a:custGeom>
                  <a:avLst/>
                  <a:gdLst>
                    <a:gd name="T0" fmla="*/ 0 w 43193"/>
                    <a:gd name="T1" fmla="*/ 21060 h 21600"/>
                    <a:gd name="T2" fmla="*/ 21593 w 43193"/>
                    <a:gd name="T3" fmla="*/ 0 h 21600"/>
                    <a:gd name="T4" fmla="*/ 43193 w 43193"/>
                    <a:gd name="T5" fmla="*/ 21600 h 21600"/>
                    <a:gd name="T6" fmla="*/ 0 w 43193"/>
                    <a:gd name="T7" fmla="*/ 21060 h 21600"/>
                    <a:gd name="T8" fmla="*/ 21593 w 43193"/>
                    <a:gd name="T9" fmla="*/ 0 h 21600"/>
                    <a:gd name="T10" fmla="*/ 43193 w 43193"/>
                    <a:gd name="T11" fmla="*/ 21600 h 21600"/>
                    <a:gd name="T12" fmla="*/ 21593 w 43193"/>
                    <a:gd name="T13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193" h="21600" fill="none">
                      <a:moveTo>
                        <a:pt x="0" y="21060"/>
                      </a:moveTo>
                      <a:cubicBezTo>
                        <a:pt x="288" y="9379"/>
                        <a:pt x="9845" y="0"/>
                        <a:pt x="21593" y="0"/>
                      </a:cubicBezTo>
                      <a:cubicBezTo>
                        <a:pt x="33522" y="0"/>
                        <a:pt x="43193" y="9671"/>
                        <a:pt x="43193" y="21600"/>
                      </a:cubicBezTo>
                    </a:path>
                    <a:path w="43193" h="21600" stroke="0">
                      <a:moveTo>
                        <a:pt x="0" y="21060"/>
                      </a:moveTo>
                      <a:cubicBezTo>
                        <a:pt x="288" y="9379"/>
                        <a:pt x="9845" y="0"/>
                        <a:pt x="21593" y="0"/>
                      </a:cubicBezTo>
                      <a:cubicBezTo>
                        <a:pt x="33522" y="0"/>
                        <a:pt x="43193" y="9671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626" name="任意多边形 29747">
                  <a:extLst>
                    <a:ext uri="{FF2B5EF4-FFF2-40B4-BE49-F238E27FC236}">
                      <a16:creationId xmlns:a16="http://schemas.microsoft.com/office/drawing/2014/main" id="{6B41ED67-958D-4BBF-A6DD-9FCA649FB1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86" y="551"/>
                  <a:ext cx="577" cy="73"/>
                </a:xfrm>
                <a:custGeom>
                  <a:avLst/>
                  <a:gdLst>
                    <a:gd name="T0" fmla="*/ 0 w 43193"/>
                    <a:gd name="T1" fmla="*/ 21060 h 21600"/>
                    <a:gd name="T2" fmla="*/ 21593 w 43193"/>
                    <a:gd name="T3" fmla="*/ 0 h 21600"/>
                    <a:gd name="T4" fmla="*/ 43193 w 43193"/>
                    <a:gd name="T5" fmla="*/ 21600 h 21600"/>
                    <a:gd name="T6" fmla="*/ 0 w 43193"/>
                    <a:gd name="T7" fmla="*/ 21060 h 21600"/>
                    <a:gd name="T8" fmla="*/ 21593 w 43193"/>
                    <a:gd name="T9" fmla="*/ 0 h 21600"/>
                    <a:gd name="T10" fmla="*/ 43193 w 43193"/>
                    <a:gd name="T11" fmla="*/ 21600 h 21600"/>
                    <a:gd name="T12" fmla="*/ 21593 w 43193"/>
                    <a:gd name="T13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193" h="21600" fill="none">
                      <a:moveTo>
                        <a:pt x="0" y="21060"/>
                      </a:moveTo>
                      <a:cubicBezTo>
                        <a:pt x="288" y="9379"/>
                        <a:pt x="9845" y="0"/>
                        <a:pt x="21593" y="0"/>
                      </a:cubicBezTo>
                      <a:cubicBezTo>
                        <a:pt x="33522" y="0"/>
                        <a:pt x="43193" y="9671"/>
                        <a:pt x="43193" y="21600"/>
                      </a:cubicBezTo>
                    </a:path>
                    <a:path w="43193" h="21600" stroke="0">
                      <a:moveTo>
                        <a:pt x="0" y="21060"/>
                      </a:moveTo>
                      <a:cubicBezTo>
                        <a:pt x="288" y="9379"/>
                        <a:pt x="9845" y="0"/>
                        <a:pt x="21593" y="0"/>
                      </a:cubicBezTo>
                      <a:cubicBezTo>
                        <a:pt x="33522" y="0"/>
                        <a:pt x="43193" y="9671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627" name="任意多边形 29748">
                  <a:extLst>
                    <a:ext uri="{FF2B5EF4-FFF2-40B4-BE49-F238E27FC236}">
                      <a16:creationId xmlns:a16="http://schemas.microsoft.com/office/drawing/2014/main" id="{205D4B56-074F-44F3-A395-1D9C597AA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98" y="0"/>
                  <a:ext cx="761" cy="96"/>
                </a:xfrm>
                <a:custGeom>
                  <a:avLst/>
                  <a:gdLst>
                    <a:gd name="T0" fmla="*/ 0 w 43193"/>
                    <a:gd name="T1" fmla="*/ 21060 h 21600"/>
                    <a:gd name="T2" fmla="*/ 21593 w 43193"/>
                    <a:gd name="T3" fmla="*/ 0 h 21600"/>
                    <a:gd name="T4" fmla="*/ 43193 w 43193"/>
                    <a:gd name="T5" fmla="*/ 21600 h 21600"/>
                    <a:gd name="T6" fmla="*/ 0 w 43193"/>
                    <a:gd name="T7" fmla="*/ 21060 h 21600"/>
                    <a:gd name="T8" fmla="*/ 21593 w 43193"/>
                    <a:gd name="T9" fmla="*/ 0 h 21600"/>
                    <a:gd name="T10" fmla="*/ 43193 w 43193"/>
                    <a:gd name="T11" fmla="*/ 21600 h 21600"/>
                    <a:gd name="T12" fmla="*/ 21593 w 43193"/>
                    <a:gd name="T13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193" h="21600" fill="none">
                      <a:moveTo>
                        <a:pt x="0" y="21060"/>
                      </a:moveTo>
                      <a:cubicBezTo>
                        <a:pt x="288" y="9379"/>
                        <a:pt x="9845" y="0"/>
                        <a:pt x="21593" y="0"/>
                      </a:cubicBezTo>
                      <a:cubicBezTo>
                        <a:pt x="33522" y="0"/>
                        <a:pt x="43193" y="9671"/>
                        <a:pt x="43193" y="21600"/>
                      </a:cubicBezTo>
                    </a:path>
                    <a:path w="43193" h="21600" stroke="0">
                      <a:moveTo>
                        <a:pt x="0" y="21060"/>
                      </a:moveTo>
                      <a:cubicBezTo>
                        <a:pt x="288" y="9379"/>
                        <a:pt x="9845" y="0"/>
                        <a:pt x="21593" y="0"/>
                      </a:cubicBezTo>
                      <a:cubicBezTo>
                        <a:pt x="33522" y="0"/>
                        <a:pt x="43193" y="9671"/>
                        <a:pt x="43193" y="21600"/>
                      </a:cubicBezTo>
                      <a:lnTo>
                        <a:pt x="21593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4628" name="直接连接符 29749">
                <a:extLst>
                  <a:ext uri="{FF2B5EF4-FFF2-40B4-BE49-F238E27FC236}">
                    <a16:creationId xmlns:a16="http://schemas.microsoft.com/office/drawing/2014/main" id="{F101331C-70FB-41E2-BF25-1DA3C57E2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0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29" name="直接连接符 29750">
              <a:extLst>
                <a:ext uri="{FF2B5EF4-FFF2-40B4-BE49-F238E27FC236}">
                  <a16:creationId xmlns:a16="http://schemas.microsoft.com/office/drawing/2014/main" id="{7A8EE72A-E9D8-41B8-801E-0C0C4F918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152"/>
              <a:ext cx="57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直接连接符 29751">
              <a:extLst>
                <a:ext uri="{FF2B5EF4-FFF2-40B4-BE49-F238E27FC236}">
                  <a16:creationId xmlns:a16="http://schemas.microsoft.com/office/drawing/2014/main" id="{51AA8DEF-570A-4240-B87C-594D6517E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160"/>
              <a:ext cx="48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5" grpId="0"/>
      <p:bldP spid="29708" grpId="0"/>
      <p:bldP spid="29709" grpId="0" build="p"/>
      <p:bldP spid="29717" grpId="0"/>
      <p:bldP spid="297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0721">
            <a:extLst>
              <a:ext uri="{FF2B5EF4-FFF2-40B4-BE49-F238E27FC236}">
                <a16:creationId xmlns:a16="http://schemas.microsoft.com/office/drawing/2014/main" id="{0F208F53-37BD-4FB3-B328-058670F15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7162800" cy="685800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华文楷体" panose="02010600040101010101" pitchFamily="2" charset="-122"/>
              </a:rPr>
              <a:t>思考：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当曲线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绕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轴旋转时，方程如何？</a:t>
            </a:r>
          </a:p>
        </p:txBody>
      </p:sp>
      <p:graphicFrame>
        <p:nvGraphicFramePr>
          <p:cNvPr id="30723" name="对象 30722">
            <a:extLst>
              <a:ext uri="{FF2B5EF4-FFF2-40B4-BE49-F238E27FC236}">
                <a16:creationId xmlns:a16="http://schemas.microsoft.com/office/drawing/2014/main" id="{C6D841A1-C1B5-4CF4-8B00-FBD9FD15F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5814"/>
              </p:ext>
            </p:extLst>
          </p:nvPr>
        </p:nvGraphicFramePr>
        <p:xfrm>
          <a:off x="3991000" y="1363137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r:id="rId3" imgW="2093683" imgH="406048" progId="Equation.3">
                  <p:embed/>
                </p:oleObj>
              </mc:Choice>
              <mc:Fallback>
                <p:oleObj r:id="rId3" imgW="2093683" imgH="406048" progId="Equation.3">
                  <p:embed/>
                  <p:pic>
                    <p:nvPicPr>
                      <p:cNvPr id="30723" name="对象 30722">
                        <a:extLst>
                          <a:ext uri="{FF2B5EF4-FFF2-40B4-BE49-F238E27FC236}">
                            <a16:creationId xmlns:a16="http://schemas.microsoft.com/office/drawing/2014/main" id="{C6D841A1-C1B5-4CF4-8B00-FBD9FD15F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00" y="1363137"/>
                        <a:ext cx="209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4" name="组合 30723">
            <a:extLst>
              <a:ext uri="{FF2B5EF4-FFF2-40B4-BE49-F238E27FC236}">
                <a16:creationId xmlns:a16="http://schemas.microsoft.com/office/drawing/2014/main" id="{1FD4C6D9-1542-4CC6-A7A4-326734802C1C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367899"/>
            <a:ext cx="1905000" cy="2509838"/>
            <a:chOff x="0" y="0"/>
            <a:chExt cx="1200" cy="1581"/>
          </a:xfrm>
        </p:grpSpPr>
        <p:grpSp>
          <p:nvGrpSpPr>
            <p:cNvPr id="25604" name="组合 30724">
              <a:extLst>
                <a:ext uri="{FF2B5EF4-FFF2-40B4-BE49-F238E27FC236}">
                  <a16:creationId xmlns:a16="http://schemas.microsoft.com/office/drawing/2014/main" id="{504682B8-F264-4345-8938-B5CE1991B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00" cy="1581"/>
              <a:chOff x="0" y="0"/>
              <a:chExt cx="1200" cy="1581"/>
            </a:xfrm>
          </p:grpSpPr>
          <p:sp>
            <p:nvSpPr>
              <p:cNvPr id="25605" name="直接连接符 30725">
                <a:extLst>
                  <a:ext uri="{FF2B5EF4-FFF2-40B4-BE49-F238E27FC236}">
                    <a16:creationId xmlns:a16="http://schemas.microsoft.com/office/drawing/2014/main" id="{DB58F938-C996-49FA-99E8-0C9E71C96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813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6" name="直接连接符 30726">
                <a:extLst>
                  <a:ext uri="{FF2B5EF4-FFF2-40B4-BE49-F238E27FC236}">
                    <a16:creationId xmlns:a16="http://schemas.microsoft.com/office/drawing/2014/main" id="{02BC663E-715C-4CCE-AB2D-EDBAC95FF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48"/>
                <a:ext cx="0" cy="7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7" name="直接连接符 30727">
                <a:extLst>
                  <a:ext uri="{FF2B5EF4-FFF2-40B4-BE49-F238E27FC236}">
                    <a16:creationId xmlns:a16="http://schemas.microsoft.com/office/drawing/2014/main" id="{8976ADBC-6475-4D22-8166-7F08372E2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813"/>
                <a:ext cx="28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08" name="对象 30728">
                <a:extLst>
                  <a:ext uri="{FF2B5EF4-FFF2-40B4-BE49-F238E27FC236}">
                    <a16:creationId xmlns:a16="http://schemas.microsoft.com/office/drawing/2014/main" id="{081429BB-69D0-4126-BD7B-417D34A206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" y="624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79" r:id="rId5" imgW="127000" imgH="139700" progId="Equation.3">
                      <p:embed/>
                    </p:oleObj>
                  </mc:Choice>
                  <mc:Fallback>
                    <p:oleObj r:id="rId5" imgW="127000" imgH="139700" progId="Equation.3">
                      <p:embed/>
                      <p:pic>
                        <p:nvPicPr>
                          <p:cNvPr id="25608" name="对象 30728">
                            <a:extLst>
                              <a:ext uri="{FF2B5EF4-FFF2-40B4-BE49-F238E27FC236}">
                                <a16:creationId xmlns:a16="http://schemas.microsoft.com/office/drawing/2014/main" id="{081429BB-69D0-4126-BD7B-417D34A206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624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9" name="对象 30729">
                <a:extLst>
                  <a:ext uri="{FF2B5EF4-FFF2-40B4-BE49-F238E27FC236}">
                    <a16:creationId xmlns:a16="http://schemas.microsoft.com/office/drawing/2014/main" id="{8853D8E4-BC99-466D-89FB-EA27742013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816"/>
              <a:ext cx="239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0" r:id="rId7" imgW="139761" imgH="165172" progId="Equation.3">
                      <p:embed/>
                    </p:oleObj>
                  </mc:Choice>
                  <mc:Fallback>
                    <p:oleObj r:id="rId7" imgW="139761" imgH="165172" progId="Equation.3">
                      <p:embed/>
                      <p:pic>
                        <p:nvPicPr>
                          <p:cNvPr id="25609" name="对象 30729">
                            <a:extLst>
                              <a:ext uri="{FF2B5EF4-FFF2-40B4-BE49-F238E27FC236}">
                                <a16:creationId xmlns:a16="http://schemas.microsoft.com/office/drawing/2014/main" id="{8853D8E4-BC99-466D-89FB-EA27742013B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816"/>
                            <a:ext cx="239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0" name="对象 30730">
                <a:extLst>
                  <a:ext uri="{FF2B5EF4-FFF2-40B4-BE49-F238E27FC236}">
                    <a16:creationId xmlns:a16="http://schemas.microsoft.com/office/drawing/2014/main" id="{24EE01CB-7439-49AF-A401-551CFC37CE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" y="1344"/>
              <a:ext cx="21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1" r:id="rId9" imgW="127000" imgH="139700" progId="Equation.3">
                      <p:embed/>
                    </p:oleObj>
                  </mc:Choice>
                  <mc:Fallback>
                    <p:oleObj r:id="rId9" imgW="127000" imgH="139700" progId="Equation.3">
                      <p:embed/>
                      <p:pic>
                        <p:nvPicPr>
                          <p:cNvPr id="25610" name="对象 30730">
                            <a:extLst>
                              <a:ext uri="{FF2B5EF4-FFF2-40B4-BE49-F238E27FC236}">
                                <a16:creationId xmlns:a16="http://schemas.microsoft.com/office/drawing/2014/main" id="{24EE01CB-7439-49AF-A401-551CFC37CED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" y="1344"/>
                            <a:ext cx="214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1" name="对象 30731">
                <a:extLst>
                  <a:ext uri="{FF2B5EF4-FFF2-40B4-BE49-F238E27FC236}">
                    <a16:creationId xmlns:a16="http://schemas.microsoft.com/office/drawing/2014/main" id="{C68A5E24-FDA1-44DF-8406-CDB8398E0A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" y="0"/>
              <a:ext cx="21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2" r:id="rId11" imgW="127055" imgH="127055" progId="Equation.3">
                      <p:embed/>
                    </p:oleObj>
                  </mc:Choice>
                  <mc:Fallback>
                    <p:oleObj r:id="rId11" imgW="127055" imgH="127055" progId="Equation.3">
                      <p:embed/>
                      <p:pic>
                        <p:nvPicPr>
                          <p:cNvPr id="25611" name="对象 30731">
                            <a:extLst>
                              <a:ext uri="{FF2B5EF4-FFF2-40B4-BE49-F238E27FC236}">
                                <a16:creationId xmlns:a16="http://schemas.microsoft.com/office/drawing/2014/main" id="{C68A5E24-FDA1-44DF-8406-CDB8398E0A8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" y="0"/>
                            <a:ext cx="214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12" name="直接连接符 30732">
              <a:extLst>
                <a:ext uri="{FF2B5EF4-FFF2-40B4-BE49-F238E27FC236}">
                  <a16:creationId xmlns:a16="http://schemas.microsoft.com/office/drawing/2014/main" id="{0755C725-8F96-41E0-A646-AC24D8763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41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直接连接符 30733">
              <a:extLst>
                <a:ext uri="{FF2B5EF4-FFF2-40B4-BE49-F238E27FC236}">
                  <a16:creationId xmlns:a16="http://schemas.microsoft.com/office/drawing/2014/main" id="{949D9C15-E1C4-47CF-9699-EB6F727C2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816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5" name="任意多边形 30734">
            <a:extLst>
              <a:ext uri="{FF2B5EF4-FFF2-40B4-BE49-F238E27FC236}">
                <a16:creationId xmlns:a16="http://schemas.microsoft.com/office/drawing/2014/main" id="{2D249802-B6F0-4F81-9CDA-A1870E09A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63" y="1820337"/>
            <a:ext cx="457200" cy="1676400"/>
          </a:xfrm>
          <a:custGeom>
            <a:avLst/>
            <a:gdLst>
              <a:gd name="T0" fmla="*/ 288 w 288"/>
              <a:gd name="T1" fmla="*/ 0 h 1056"/>
              <a:gd name="T2" fmla="*/ 0 w 288"/>
              <a:gd name="T3" fmla="*/ 528 h 1056"/>
              <a:gd name="T4" fmla="*/ 288 w 288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056">
                <a:moveTo>
                  <a:pt x="288" y="0"/>
                </a:moveTo>
                <a:cubicBezTo>
                  <a:pt x="144" y="176"/>
                  <a:pt x="0" y="352"/>
                  <a:pt x="0" y="528"/>
                </a:cubicBezTo>
                <a:cubicBezTo>
                  <a:pt x="0" y="704"/>
                  <a:pt x="144" y="880"/>
                  <a:pt x="288" y="1056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736" name="对象 30735">
            <a:extLst>
              <a:ext uri="{FF2B5EF4-FFF2-40B4-BE49-F238E27FC236}">
                <a16:creationId xmlns:a16="http://schemas.microsoft.com/office/drawing/2014/main" id="{FC17E888-744D-400C-835A-0E2C89A82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305310"/>
              </p:ext>
            </p:extLst>
          </p:nvPr>
        </p:nvGraphicFramePr>
        <p:xfrm>
          <a:off x="2072506" y="3738792"/>
          <a:ext cx="36845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r:id="rId13" imgW="1383099" imgH="266469" progId="Equation.3">
                  <p:embed/>
                </p:oleObj>
              </mc:Choice>
              <mc:Fallback>
                <p:oleObj r:id="rId13" imgW="1383099" imgH="266469" progId="Equation.3">
                  <p:embed/>
                  <p:pic>
                    <p:nvPicPr>
                      <p:cNvPr id="30736" name="对象 30735">
                        <a:extLst>
                          <a:ext uri="{FF2B5EF4-FFF2-40B4-BE49-F238E27FC236}">
                            <a16:creationId xmlns:a16="http://schemas.microsoft.com/office/drawing/2014/main" id="{FC17E888-744D-400C-835A-0E2C89A826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506" y="3738792"/>
                        <a:ext cx="36845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7" name="组合 30736">
            <a:extLst>
              <a:ext uri="{FF2B5EF4-FFF2-40B4-BE49-F238E27FC236}">
                <a16:creationId xmlns:a16="http://schemas.microsoft.com/office/drawing/2014/main" id="{42BA497F-FC57-42CC-9D06-1871C7F29B9D}"/>
              </a:ext>
            </a:extLst>
          </p:cNvPr>
          <p:cNvGrpSpPr>
            <a:grpSpLocks/>
          </p:cNvGrpSpPr>
          <p:nvPr/>
        </p:nvGrpSpPr>
        <p:grpSpPr bwMode="auto">
          <a:xfrm>
            <a:off x="3457600" y="1820337"/>
            <a:ext cx="685800" cy="1676400"/>
            <a:chOff x="0" y="0"/>
            <a:chExt cx="432" cy="1056"/>
          </a:xfrm>
        </p:grpSpPr>
        <p:sp>
          <p:nvSpPr>
            <p:cNvPr id="25617" name="任意多边形 30737">
              <a:extLst>
                <a:ext uri="{FF2B5EF4-FFF2-40B4-BE49-F238E27FC236}">
                  <a16:creationId xmlns:a16="http://schemas.microsoft.com/office/drawing/2014/main" id="{69BF890E-4447-4B09-84D4-A376F60B8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1056"/>
            </a:xfrm>
            <a:custGeom>
              <a:avLst/>
              <a:gdLst>
                <a:gd name="T0" fmla="*/ 288 w 288"/>
                <a:gd name="T1" fmla="*/ 0 h 1056"/>
                <a:gd name="T2" fmla="*/ 0 w 288"/>
                <a:gd name="T3" fmla="*/ 528 h 1056"/>
                <a:gd name="T4" fmla="*/ 288 w 288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056">
                  <a:moveTo>
                    <a:pt x="288" y="0"/>
                  </a:moveTo>
                  <a:cubicBezTo>
                    <a:pt x="144" y="176"/>
                    <a:pt x="0" y="352"/>
                    <a:pt x="0" y="528"/>
                  </a:cubicBezTo>
                  <a:cubicBezTo>
                    <a:pt x="0" y="704"/>
                    <a:pt x="144" y="880"/>
                    <a:pt x="288" y="1056"/>
                  </a:cubicBezTo>
                </a:path>
              </a:pathLst>
            </a:custGeom>
            <a:gradFill rotWithShape="0">
              <a:gsLst>
                <a:gs pos="0">
                  <a:srgbClr val="2F4700"/>
                </a:gs>
                <a:gs pos="100000">
                  <a:srgbClr val="669900"/>
                </a:gs>
              </a:gsLst>
              <a:lin ang="0" scaled="1"/>
            </a:gra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18" name="椭圆 30738">
              <a:extLst>
                <a:ext uri="{FF2B5EF4-FFF2-40B4-BE49-F238E27FC236}">
                  <a16:creationId xmlns:a16="http://schemas.microsoft.com/office/drawing/2014/main" id="{DE509F8D-0BA6-4097-8D6C-08174DD1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0"/>
              <a:ext cx="192" cy="1056"/>
            </a:xfrm>
            <a:prstGeom prst="ellipse">
              <a:avLst/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0" hangingPunct="0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5619" name="直接连接符 30739">
              <a:extLst>
                <a:ext uri="{FF2B5EF4-FFF2-40B4-BE49-F238E27FC236}">
                  <a16:creationId xmlns:a16="http://schemas.microsoft.com/office/drawing/2014/main" id="{B61C6957-D3BD-4F6E-833D-3F743266E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标题 30721">
            <a:extLst>
              <a:ext uri="{FF2B5EF4-FFF2-40B4-BE49-F238E27FC236}">
                <a16:creationId xmlns:a16="http://schemas.microsoft.com/office/drawing/2014/main" id="{4C554EED-9CA3-4BA0-8476-176257626993}"/>
              </a:ext>
            </a:extLst>
          </p:cNvPr>
          <p:cNvSpPr txBox="1">
            <a:spLocks noChangeArrowheads="1"/>
          </p:cNvSpPr>
          <p:nvPr/>
        </p:nvSpPr>
        <p:spPr>
          <a:xfrm>
            <a:off x="647512" y="4445229"/>
            <a:ext cx="7962056" cy="2002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b="1" dirty="0">
                <a:ea typeface="华文楷体" panose="02010600040101010101" pitchFamily="2" charset="-122"/>
              </a:rPr>
              <a:t>思考：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当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Oxy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平面曲线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绕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轴旋转时，方程如何？当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Oxz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平面曲线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绕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轴旋转时，方程如何？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1745">
            <a:extLst>
              <a:ext uri="{FF2B5EF4-FFF2-40B4-BE49-F238E27FC236}">
                <a16:creationId xmlns:a16="http://schemas.microsoft.com/office/drawing/2014/main" id="{5899119B-5A09-484C-9A85-19E2C5409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22275"/>
            <a:ext cx="7848600" cy="644525"/>
          </a:xfrm>
        </p:spPr>
        <p:txBody>
          <a:bodyPr/>
          <a:lstStyle/>
          <a:p>
            <a:pPr algn="just"/>
            <a:r>
              <a:rPr lang="zh-CN" altLang="en-US" sz="2800" b="1" dirty="0"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试建立顶点在原点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旋转轴为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轴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半顶角为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p:graphicFrame>
        <p:nvGraphicFramePr>
          <p:cNvPr id="26626" name="对象 31746">
            <a:extLst>
              <a:ext uri="{FF2B5EF4-FFF2-40B4-BE49-F238E27FC236}">
                <a16:creationId xmlns:a16="http://schemas.microsoft.com/office/drawing/2014/main" id="{21307CFA-6488-469D-80D8-910F067F45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7850" y="623887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" r:id="rId3" imgW="266700" imgH="241300" progId="Equation.3">
                  <p:embed/>
                </p:oleObj>
              </mc:Choice>
              <mc:Fallback>
                <p:oleObj r:id="rId3" imgW="266700" imgH="241300" progId="Equation.3">
                  <p:embed/>
                  <p:pic>
                    <p:nvPicPr>
                      <p:cNvPr id="26626" name="对象 31746">
                        <a:extLst>
                          <a:ext uri="{FF2B5EF4-FFF2-40B4-BE49-F238E27FC236}">
                            <a16:creationId xmlns:a16="http://schemas.microsoft.com/office/drawing/2014/main" id="{21307CFA-6488-469D-80D8-910F067F4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623887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文本框 31747">
            <a:extLst>
              <a:ext uri="{FF2B5EF4-FFF2-40B4-BE49-F238E27FC236}">
                <a16:creationId xmlns:a16="http://schemas.microsoft.com/office/drawing/2014/main" id="{0E60DA53-7CE8-4C24-9ADB-666F0326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的圆锥面方程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  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1749" name="文本框 31748">
            <a:extLst>
              <a:ext uri="{FF2B5EF4-FFF2-40B4-BE49-F238E27FC236}">
                <a16:creationId xmlns:a16="http://schemas.microsoft.com/office/drawing/2014/main" id="{A41B350D-8898-4530-9802-A43D3331B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144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Oyz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面上直线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的方程为</a:t>
            </a:r>
          </a:p>
        </p:txBody>
      </p:sp>
      <p:graphicFrame>
        <p:nvGraphicFramePr>
          <p:cNvPr id="31750" name="对象 31749">
            <a:extLst>
              <a:ext uri="{FF2B5EF4-FFF2-40B4-BE49-F238E27FC236}">
                <a16:creationId xmlns:a16="http://schemas.microsoft.com/office/drawing/2014/main" id="{B1A7A022-AA31-48C7-9F4F-0A5C96DAD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0"/>
          <a:ext cx="158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" r:id="rId5" imgW="1587500" imgH="368300" progId="Equation.3">
                  <p:embed/>
                </p:oleObj>
              </mc:Choice>
              <mc:Fallback>
                <p:oleObj r:id="rId5" imgW="1587500" imgH="368300" progId="Equation.3">
                  <p:embed/>
                  <p:pic>
                    <p:nvPicPr>
                      <p:cNvPr id="31750" name="对象 31749">
                        <a:extLst>
                          <a:ext uri="{FF2B5EF4-FFF2-40B4-BE49-F238E27FC236}">
                            <a16:creationId xmlns:a16="http://schemas.microsoft.com/office/drawing/2014/main" id="{B1A7A022-AA31-48C7-9F4F-0A5C96DAD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158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文本框 31750">
            <a:extLst>
              <a:ext uri="{FF2B5EF4-FFF2-40B4-BE49-F238E27FC236}">
                <a16:creationId xmlns:a16="http://schemas.microsoft.com/office/drawing/2014/main" id="{21C783E4-9D7C-4674-8C19-64E2B6840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97163"/>
            <a:ext cx="525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绕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轴旋转时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圆锥面的方程为</a:t>
            </a:r>
          </a:p>
        </p:txBody>
      </p:sp>
      <p:graphicFrame>
        <p:nvGraphicFramePr>
          <p:cNvPr id="31752" name="对象 31751">
            <a:extLst>
              <a:ext uri="{FF2B5EF4-FFF2-40B4-BE49-F238E27FC236}">
                <a16:creationId xmlns:a16="http://schemas.microsoft.com/office/drawing/2014/main" id="{E101CFE9-2904-4314-8E03-AB5652D99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3379788"/>
          <a:ext cx="29829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2" r:id="rId7" imgW="2984500" imgH="558800" progId="Equation.3">
                  <p:embed/>
                </p:oleObj>
              </mc:Choice>
              <mc:Fallback>
                <p:oleObj r:id="rId7" imgW="2984500" imgH="558800" progId="Equation.3">
                  <p:embed/>
                  <p:pic>
                    <p:nvPicPr>
                      <p:cNvPr id="31752" name="对象 31751">
                        <a:extLst>
                          <a:ext uri="{FF2B5EF4-FFF2-40B4-BE49-F238E27FC236}">
                            <a16:creationId xmlns:a16="http://schemas.microsoft.com/office/drawing/2014/main" id="{E101CFE9-2904-4314-8E03-AB5652D99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379788"/>
                        <a:ext cx="29829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31752">
            <a:extLst>
              <a:ext uri="{FF2B5EF4-FFF2-40B4-BE49-F238E27FC236}">
                <a16:creationId xmlns:a16="http://schemas.microsoft.com/office/drawing/2014/main" id="{1D9241A6-469A-450F-A6EC-C307B9661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233988"/>
          <a:ext cx="2627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3" r:id="rId9" imgW="2627759" imgH="520474" progId="Equation.3">
                  <p:embed/>
                </p:oleObj>
              </mc:Choice>
              <mc:Fallback>
                <p:oleObj r:id="rId9" imgW="2627759" imgH="520474" progId="Equation.3">
                  <p:embed/>
                  <p:pic>
                    <p:nvPicPr>
                      <p:cNvPr id="31753" name="对象 31752">
                        <a:extLst>
                          <a:ext uri="{FF2B5EF4-FFF2-40B4-BE49-F238E27FC236}">
                            <a16:creationId xmlns:a16="http://schemas.microsoft.com/office/drawing/2014/main" id="{1D9241A6-469A-450F-A6EC-C307B9661B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33988"/>
                        <a:ext cx="2627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直接连接符 31753">
            <a:extLst>
              <a:ext uri="{FF2B5EF4-FFF2-40B4-BE49-F238E27FC236}">
                <a16:creationId xmlns:a16="http://schemas.microsoft.com/office/drawing/2014/main" id="{39D1C6A0-6904-4DC0-A85A-0DD5B5F67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40909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5" name="对象 31754">
            <a:extLst>
              <a:ext uri="{FF2B5EF4-FFF2-40B4-BE49-F238E27FC236}">
                <a16:creationId xmlns:a16="http://schemas.microsoft.com/office/drawing/2014/main" id="{C5F5D976-2E7F-4379-BFA0-CF00C09DA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864405"/>
              </p:ext>
            </p:extLst>
          </p:nvPr>
        </p:nvGraphicFramePr>
        <p:xfrm>
          <a:off x="2263778" y="4090988"/>
          <a:ext cx="1897061" cy="52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4" name="Equation" r:id="rId11" imgW="774360" imgH="215640" progId="Equation.DSMT4">
                  <p:embed/>
                </p:oleObj>
              </mc:Choice>
              <mc:Fallback>
                <p:oleObj name="Equation" r:id="rId11" imgW="774360" imgH="215640" progId="Equation.DSMT4">
                  <p:embed/>
                  <p:pic>
                    <p:nvPicPr>
                      <p:cNvPr id="31755" name="对象 31754">
                        <a:extLst>
                          <a:ext uri="{FF2B5EF4-FFF2-40B4-BE49-F238E27FC236}">
                            <a16:creationId xmlns:a16="http://schemas.microsoft.com/office/drawing/2014/main" id="{C5F5D976-2E7F-4379-BFA0-CF00C09DA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8" y="4090988"/>
                        <a:ext cx="1897061" cy="528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6" name="组合 31755">
            <a:extLst>
              <a:ext uri="{FF2B5EF4-FFF2-40B4-BE49-F238E27FC236}">
                <a16:creationId xmlns:a16="http://schemas.microsoft.com/office/drawing/2014/main" id="{0E09920A-6F92-4A0A-9FA7-C491DDFBFA0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295400"/>
            <a:ext cx="2128838" cy="4367213"/>
            <a:chOff x="0" y="0"/>
            <a:chExt cx="1341" cy="2751"/>
          </a:xfrm>
        </p:grpSpPr>
        <p:graphicFrame>
          <p:nvGraphicFramePr>
            <p:cNvPr id="26636" name="对象 31756">
              <a:extLst>
                <a:ext uri="{FF2B5EF4-FFF2-40B4-BE49-F238E27FC236}">
                  <a16:creationId xmlns:a16="http://schemas.microsoft.com/office/drawing/2014/main" id="{C542027F-568E-478A-88F1-F88C0AACC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" y="312"/>
            <a:ext cx="1195" cy="2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5" r:id="rId13" imgW="1181160" imgH="2409840" progId="PBrush">
                    <p:embed/>
                  </p:oleObj>
                </mc:Choice>
                <mc:Fallback>
                  <p:oleObj r:id="rId13" imgW="1181160" imgH="2409840" progId="PBrush">
                    <p:embed/>
                    <p:pic>
                      <p:nvPicPr>
                        <p:cNvPr id="26636" name="对象 31756">
                          <a:extLst>
                            <a:ext uri="{FF2B5EF4-FFF2-40B4-BE49-F238E27FC236}">
                              <a16:creationId xmlns:a16="http://schemas.microsoft.com/office/drawing/2014/main" id="{C542027F-568E-478A-88F1-F88C0AACCA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" y="312"/>
                          <a:ext cx="1195" cy="2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对象 31757">
              <a:extLst>
                <a:ext uri="{FF2B5EF4-FFF2-40B4-BE49-F238E27FC236}">
                  <a16:creationId xmlns:a16="http://schemas.microsoft.com/office/drawing/2014/main" id="{BFC0C6A0-97BA-47E6-88D4-09E294D833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20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6" r:id="rId15" imgW="228799" imgH="241510" progId="Equation.3">
                    <p:embed/>
                  </p:oleObj>
                </mc:Choice>
                <mc:Fallback>
                  <p:oleObj r:id="rId15" imgW="228799" imgH="241510" progId="Equation.3">
                    <p:embed/>
                    <p:pic>
                      <p:nvPicPr>
                        <p:cNvPr id="26637" name="对象 31757">
                          <a:extLst>
                            <a:ext uri="{FF2B5EF4-FFF2-40B4-BE49-F238E27FC236}">
                              <a16:creationId xmlns:a16="http://schemas.microsoft.com/office/drawing/2014/main" id="{BFC0C6A0-97BA-47E6-88D4-09E294D833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0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对象 31758">
              <a:extLst>
                <a:ext uri="{FF2B5EF4-FFF2-40B4-BE49-F238E27FC236}">
                  <a16:creationId xmlns:a16="http://schemas.microsoft.com/office/drawing/2014/main" id="{844E963C-6ED5-4BBC-AD23-62FDFEB34F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6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7" r:id="rId17" imgW="241300" imgH="317500" progId="Equation.3">
                    <p:embed/>
                  </p:oleObj>
                </mc:Choice>
                <mc:Fallback>
                  <p:oleObj r:id="rId17" imgW="241300" imgH="317500" progId="Equation.3">
                    <p:embed/>
                    <p:pic>
                      <p:nvPicPr>
                        <p:cNvPr id="26638" name="对象 31758">
                          <a:extLst>
                            <a:ext uri="{FF2B5EF4-FFF2-40B4-BE49-F238E27FC236}">
                              <a16:creationId xmlns:a16="http://schemas.microsoft.com/office/drawing/2014/main" id="{844E963C-6ED5-4BBC-AD23-62FDFEB34F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对象 31759">
              <a:extLst>
                <a:ext uri="{FF2B5EF4-FFF2-40B4-BE49-F238E27FC236}">
                  <a16:creationId xmlns:a16="http://schemas.microsoft.com/office/drawing/2014/main" id="{FBB9C814-4481-4E3A-BC9C-AB881201CA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6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8" r:id="rId19" imgW="215900" imgH="215900" progId="Equation.3">
                    <p:embed/>
                  </p:oleObj>
                </mc:Choice>
                <mc:Fallback>
                  <p:oleObj r:id="rId19" imgW="215900" imgH="215900" progId="Equation.3">
                    <p:embed/>
                    <p:pic>
                      <p:nvPicPr>
                        <p:cNvPr id="26639" name="对象 31759">
                          <a:extLst>
                            <a:ext uri="{FF2B5EF4-FFF2-40B4-BE49-F238E27FC236}">
                              <a16:creationId xmlns:a16="http://schemas.microsoft.com/office/drawing/2014/main" id="{FBB9C814-4481-4E3A-BC9C-AB881201CA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0" name="组合 31760">
              <a:extLst>
                <a:ext uri="{FF2B5EF4-FFF2-40B4-BE49-F238E27FC236}">
                  <a16:creationId xmlns:a16="http://schemas.microsoft.com/office/drawing/2014/main" id="{F9832FD7-FE70-491B-962E-952FC08AC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" y="0"/>
              <a:ext cx="1152" cy="2164"/>
              <a:chOff x="0" y="0"/>
              <a:chExt cx="1152" cy="2164"/>
            </a:xfrm>
          </p:grpSpPr>
          <p:sp>
            <p:nvSpPr>
              <p:cNvPr id="26641" name="直接连接符 31761">
                <a:extLst>
                  <a:ext uri="{FF2B5EF4-FFF2-40B4-BE49-F238E27FC236}">
                    <a16:creationId xmlns:a16="http://schemas.microsoft.com/office/drawing/2014/main" id="{D623B051-F4B5-45C6-8508-C879A13E2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158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直接连接符 31762">
                <a:extLst>
                  <a:ext uri="{FF2B5EF4-FFF2-40B4-BE49-F238E27FC236}">
                    <a16:creationId xmlns:a16="http://schemas.microsoft.com/office/drawing/2014/main" id="{02D4708C-68A4-42EA-B641-95294017A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" y="912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直接连接符 31763">
                <a:extLst>
                  <a:ext uri="{FF2B5EF4-FFF2-40B4-BE49-F238E27FC236}">
                    <a16:creationId xmlns:a16="http://schemas.microsoft.com/office/drawing/2014/main" id="{AE5E9364-55EA-4BA1-AE38-4FCC80F38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5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直接连接符 31764">
                <a:extLst>
                  <a:ext uri="{FF2B5EF4-FFF2-40B4-BE49-F238E27FC236}">
                    <a16:creationId xmlns:a16="http://schemas.microsoft.com/office/drawing/2014/main" id="{7CA6CA7F-F1A2-4158-807E-823E9FB33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" y="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1766" name="对象 31765">
            <a:extLst>
              <a:ext uri="{FF2B5EF4-FFF2-40B4-BE49-F238E27FC236}">
                <a16:creationId xmlns:a16="http://schemas.microsoft.com/office/drawing/2014/main" id="{7E5D710F-8468-45CC-BFBA-A796D3026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503" y="3229590"/>
          <a:ext cx="364925" cy="33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9" name="Equation" r:id="rId21" imgW="152280" imgH="139680" progId="Equation.DSMT4">
                  <p:embed/>
                </p:oleObj>
              </mc:Choice>
              <mc:Fallback>
                <p:oleObj name="Equation" r:id="rId21" imgW="152280" imgH="139680" progId="Equation.DSMT4">
                  <p:embed/>
                  <p:pic>
                    <p:nvPicPr>
                      <p:cNvPr id="31766" name="对象 31765">
                        <a:extLst>
                          <a:ext uri="{FF2B5EF4-FFF2-40B4-BE49-F238E27FC236}">
                            <a16:creationId xmlns:a16="http://schemas.microsoft.com/office/drawing/2014/main" id="{7E5D710F-8468-45CC-BFBA-A796D3026F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503" y="3229590"/>
                        <a:ext cx="364925" cy="334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矩形 31766">
            <a:extLst>
              <a:ext uri="{FF2B5EF4-FFF2-40B4-BE49-F238E27FC236}">
                <a16:creationId xmlns:a16="http://schemas.microsoft.com/office/drawing/2014/main" id="{2513E5DB-DEED-458B-AD83-8F4145F1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6247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两边平方</a:t>
            </a:r>
          </a:p>
        </p:txBody>
      </p:sp>
      <p:grpSp>
        <p:nvGrpSpPr>
          <p:cNvPr id="31768" name="组合 31767">
            <a:extLst>
              <a:ext uri="{FF2B5EF4-FFF2-40B4-BE49-F238E27FC236}">
                <a16:creationId xmlns:a16="http://schemas.microsoft.com/office/drawing/2014/main" id="{E620A137-3CC8-460B-84D7-6CD3CE7ACBA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81200"/>
            <a:ext cx="2235200" cy="3048000"/>
            <a:chOff x="0" y="0"/>
            <a:chExt cx="1408" cy="1920"/>
          </a:xfrm>
        </p:grpSpPr>
        <p:sp>
          <p:nvSpPr>
            <p:cNvPr id="26648" name="直接连接符 31768">
              <a:extLst>
                <a:ext uri="{FF2B5EF4-FFF2-40B4-BE49-F238E27FC236}">
                  <a16:creationId xmlns:a16="http://schemas.microsoft.com/office/drawing/2014/main" id="{1AEFB25D-5EA6-4B5A-9CD9-DB329A2B8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44"/>
              <a:ext cx="1200" cy="17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49" name="对象 31769">
              <a:extLst>
                <a:ext uri="{FF2B5EF4-FFF2-40B4-BE49-F238E27FC236}">
                  <a16:creationId xmlns:a16="http://schemas.microsoft.com/office/drawing/2014/main" id="{DD579BE5-C2A7-4C30-985E-C895F501B7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0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0" r:id="rId23" imgW="254000" imgH="304800" progId="Equation.3">
                    <p:embed/>
                  </p:oleObj>
                </mc:Choice>
                <mc:Fallback>
                  <p:oleObj r:id="rId23" imgW="254000" imgH="304800" progId="Equation.3">
                    <p:embed/>
                    <p:pic>
                      <p:nvPicPr>
                        <p:cNvPr id="26649" name="对象 31769">
                          <a:extLst>
                            <a:ext uri="{FF2B5EF4-FFF2-40B4-BE49-F238E27FC236}">
                              <a16:creationId xmlns:a16="http://schemas.microsoft.com/office/drawing/2014/main" id="{DD579BE5-C2A7-4C30-985E-C895F501B7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0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71" name="组合 31770">
            <a:extLst>
              <a:ext uri="{FF2B5EF4-FFF2-40B4-BE49-F238E27FC236}">
                <a16:creationId xmlns:a16="http://schemas.microsoft.com/office/drawing/2014/main" id="{55FFBB4E-EC2D-4F33-BE46-F000620A04E7}"/>
              </a:ext>
            </a:extLst>
          </p:cNvPr>
          <p:cNvGrpSpPr>
            <a:grpSpLocks/>
          </p:cNvGrpSpPr>
          <p:nvPr/>
        </p:nvGrpSpPr>
        <p:grpSpPr bwMode="auto">
          <a:xfrm>
            <a:off x="7456488" y="2832100"/>
            <a:ext cx="1460500" cy="368300"/>
            <a:chOff x="0" y="0"/>
            <a:chExt cx="920" cy="232"/>
          </a:xfrm>
        </p:grpSpPr>
        <p:graphicFrame>
          <p:nvGraphicFramePr>
            <p:cNvPr id="26651" name="对象 31771">
              <a:extLst>
                <a:ext uri="{FF2B5EF4-FFF2-40B4-BE49-F238E27FC236}">
                  <a16:creationId xmlns:a16="http://schemas.microsoft.com/office/drawing/2014/main" id="{2874A7E1-8546-4B81-A466-44C6225008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" y="0"/>
            <a:ext cx="8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1" r:id="rId25" imgW="1497300" imgH="406048" progId="Equation.3">
                    <p:embed/>
                  </p:oleObj>
                </mc:Choice>
                <mc:Fallback>
                  <p:oleObj r:id="rId25" imgW="1497300" imgH="406048" progId="Equation.3">
                    <p:embed/>
                    <p:pic>
                      <p:nvPicPr>
                        <p:cNvPr id="26651" name="对象 31771">
                          <a:extLst>
                            <a:ext uri="{FF2B5EF4-FFF2-40B4-BE49-F238E27FC236}">
                              <a16:creationId xmlns:a16="http://schemas.microsoft.com/office/drawing/2014/main" id="{2874A7E1-8546-4B81-A466-44C6225008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" y="0"/>
                          <a:ext cx="86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椭圆 31772">
              <a:extLst>
                <a:ext uri="{FF2B5EF4-FFF2-40B4-BE49-F238E27FC236}">
                  <a16:creationId xmlns:a16="http://schemas.microsoft.com/office/drawing/2014/main" id="{C45233DB-9CAC-4C50-8B10-82AFC95F4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0" hangingPunct="0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1" grpId="0"/>
      <p:bldP spid="317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32769">
            <a:extLst>
              <a:ext uri="{FF2B5EF4-FFF2-40B4-BE49-F238E27FC236}">
                <a16:creationId xmlns:a16="http://schemas.microsoft.com/office/drawing/2014/main" id="{D676F44D-B95C-4811-9831-F71CB1F9D8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48225" y="2971800"/>
            <a:ext cx="2524125" cy="1838325"/>
            <a:chOff x="0" y="0"/>
            <a:chExt cx="1590" cy="1158"/>
          </a:xfrm>
        </p:grpSpPr>
        <p:graphicFrame>
          <p:nvGraphicFramePr>
            <p:cNvPr id="27650" name="对象 32770">
              <a:extLst>
                <a:ext uri="{FF2B5EF4-FFF2-40B4-BE49-F238E27FC236}">
                  <a16:creationId xmlns:a16="http://schemas.microsoft.com/office/drawing/2014/main" id="{011AA03F-297B-417D-B962-584D357761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590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0" r:id="rId3" imgW="2523960" imgH="1838160" progId="PBrush">
                    <p:embed/>
                  </p:oleObj>
                </mc:Choice>
                <mc:Fallback>
                  <p:oleObj r:id="rId3" imgW="2523960" imgH="1838160" progId="PBrush">
                    <p:embed/>
                    <p:pic>
                      <p:nvPicPr>
                        <p:cNvPr id="27650" name="对象 32770">
                          <a:extLst>
                            <a:ext uri="{FF2B5EF4-FFF2-40B4-BE49-F238E27FC236}">
                              <a16:creationId xmlns:a16="http://schemas.microsoft.com/office/drawing/2014/main" id="{011AA03F-297B-417D-B962-584D357761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90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对象 32771">
              <a:extLst>
                <a:ext uri="{FF2B5EF4-FFF2-40B4-BE49-F238E27FC236}">
                  <a16:creationId xmlns:a16="http://schemas.microsoft.com/office/drawing/2014/main" id="{ACA641E9-251D-4301-A8CE-381CD1E513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" y="960"/>
            <a:ext cx="73" cy="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1" r:id="rId5" imgW="228799" imgH="241510" progId="Equation.3">
                    <p:embed/>
                  </p:oleObj>
                </mc:Choice>
                <mc:Fallback>
                  <p:oleObj r:id="rId5" imgW="228799" imgH="241510" progId="Equation.3">
                    <p:embed/>
                    <p:pic>
                      <p:nvPicPr>
                        <p:cNvPr id="27651" name="对象 32771">
                          <a:extLst>
                            <a:ext uri="{FF2B5EF4-FFF2-40B4-BE49-F238E27FC236}">
                              <a16:creationId xmlns:a16="http://schemas.microsoft.com/office/drawing/2014/main" id="{ACA641E9-251D-4301-A8CE-381CD1E513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" y="960"/>
                          <a:ext cx="73" cy="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对象 32772">
              <a:extLst>
                <a:ext uri="{FF2B5EF4-FFF2-40B4-BE49-F238E27FC236}">
                  <a16:creationId xmlns:a16="http://schemas.microsoft.com/office/drawing/2014/main" id="{BD53FC6D-4048-46A0-B86E-83BCE0C7C3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0" y="1008"/>
            <a:ext cx="77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2" r:id="rId7" imgW="241300" imgH="317500" progId="Equation.3">
                    <p:embed/>
                  </p:oleObj>
                </mc:Choice>
                <mc:Fallback>
                  <p:oleObj r:id="rId7" imgW="241300" imgH="317500" progId="Equation.3">
                    <p:embed/>
                    <p:pic>
                      <p:nvPicPr>
                        <p:cNvPr id="27652" name="对象 32772">
                          <a:extLst>
                            <a:ext uri="{FF2B5EF4-FFF2-40B4-BE49-F238E27FC236}">
                              <a16:creationId xmlns:a16="http://schemas.microsoft.com/office/drawing/2014/main" id="{BD53FC6D-4048-46A0-B86E-83BCE0C7C3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008"/>
                          <a:ext cx="77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4" name="对象 32773">
            <a:extLst>
              <a:ext uri="{FF2B5EF4-FFF2-40B4-BE49-F238E27FC236}">
                <a16:creationId xmlns:a16="http://schemas.microsoft.com/office/drawing/2014/main" id="{6E88BD69-8C2B-4241-B0DC-0990056B5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0" y="1868847"/>
          <a:ext cx="17716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3" r:id="rId9" imgW="1771560" imgH="1704960" progId="PBrush">
                  <p:embed/>
                </p:oleObj>
              </mc:Choice>
              <mc:Fallback>
                <p:oleObj r:id="rId9" imgW="1771560" imgH="1704960" progId="PBrush">
                  <p:embed/>
                  <p:pic>
                    <p:nvPicPr>
                      <p:cNvPr id="32774" name="对象 32773">
                        <a:extLst>
                          <a:ext uri="{FF2B5EF4-FFF2-40B4-BE49-F238E27FC236}">
                            <a16:creationId xmlns:a16="http://schemas.microsoft.com/office/drawing/2014/main" id="{6E88BD69-8C2B-4241-B0DC-0990056B5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1868847"/>
                        <a:ext cx="17716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标题 32774">
            <a:extLst>
              <a:ext uri="{FF2B5EF4-FFF2-40B4-BE49-F238E27FC236}">
                <a16:creationId xmlns:a16="http://schemas.microsoft.com/office/drawing/2014/main" id="{160FBCA8-8272-477E-B94C-B24DE54E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685800"/>
            <a:ext cx="5105400" cy="533400"/>
          </a:xfrm>
        </p:spPr>
        <p:txBody>
          <a:bodyPr/>
          <a:lstStyle/>
          <a:p>
            <a:pPr algn="just"/>
            <a:r>
              <a:rPr lang="zh-CN" altLang="en-US" sz="2800" b="1" dirty="0"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</a:rPr>
              <a:t>.</a:t>
            </a:r>
            <a:r>
              <a:rPr lang="en-US" altLang="zh-CN" sz="2800" dirty="0"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求坐标面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Oxz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上的双曲线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  <p:graphicFrame>
        <p:nvGraphicFramePr>
          <p:cNvPr id="27655" name="对象 32775">
            <a:extLst>
              <a:ext uri="{FF2B5EF4-FFF2-40B4-BE49-F238E27FC236}">
                <a16:creationId xmlns:a16="http://schemas.microsoft.com/office/drawing/2014/main" id="{5A34FAF1-E015-49AF-9FC7-BA2823DA1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9888" y="454025"/>
          <a:ext cx="16938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4" r:id="rId11" imgW="723600" imgH="419040" progId="Equation.3">
                  <p:embed/>
                </p:oleObj>
              </mc:Choice>
              <mc:Fallback>
                <p:oleObj r:id="rId11" imgW="723600" imgH="419040" progId="Equation.3">
                  <p:embed/>
                  <p:pic>
                    <p:nvPicPr>
                      <p:cNvPr id="27655" name="对象 32775">
                        <a:extLst>
                          <a:ext uri="{FF2B5EF4-FFF2-40B4-BE49-F238E27FC236}">
                            <a16:creationId xmlns:a16="http://schemas.microsoft.com/office/drawing/2014/main" id="{5A34FAF1-E015-49AF-9FC7-BA2823DA1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454025"/>
                        <a:ext cx="169386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文本框 32776">
            <a:extLst>
              <a:ext uri="{FF2B5EF4-FFF2-40B4-BE49-F238E27FC236}">
                <a16:creationId xmlns:a16="http://schemas.microsoft.com/office/drawing/2014/main" id="{79608EA7-8B56-46A9-A654-1F54A0030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685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分别绕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7657" name="文本框 32777">
            <a:extLst>
              <a:ext uri="{FF2B5EF4-FFF2-40B4-BE49-F238E27FC236}">
                <a16:creationId xmlns:a16="http://schemas.microsoft.com/office/drawing/2014/main" id="{13760C0D-BDF1-4EDF-8B96-FC954EE3A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462088"/>
            <a:ext cx="828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轴和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轴旋转一周所生成的旋转曲面方程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2779" name="文本框 32778">
            <a:extLst>
              <a:ext uri="{FF2B5EF4-FFF2-40B4-BE49-F238E27FC236}">
                <a16:creationId xmlns:a16="http://schemas.microsoft.com/office/drawing/2014/main" id="{0B86EDC0-4DE6-47F1-AB30-FD3D3F2B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057400"/>
            <a:ext cx="5557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绕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轴旋转所成曲面方程为</a:t>
            </a:r>
          </a:p>
        </p:txBody>
      </p:sp>
      <p:graphicFrame>
        <p:nvGraphicFramePr>
          <p:cNvPr id="32780" name="对象 32779">
            <a:extLst>
              <a:ext uri="{FF2B5EF4-FFF2-40B4-BE49-F238E27FC236}">
                <a16:creationId xmlns:a16="http://schemas.microsoft.com/office/drawing/2014/main" id="{583AAE29-F0F4-46B5-A654-80700AE4A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709863"/>
          <a:ext cx="23463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5" r:id="rId13" imgW="1015920" imgH="419040" progId="Equation.3">
                  <p:embed/>
                </p:oleObj>
              </mc:Choice>
              <mc:Fallback>
                <p:oleObj r:id="rId13" imgW="1015920" imgH="419040" progId="Equation.3">
                  <p:embed/>
                  <p:pic>
                    <p:nvPicPr>
                      <p:cNvPr id="32780" name="对象 32779">
                        <a:extLst>
                          <a:ext uri="{FF2B5EF4-FFF2-40B4-BE49-F238E27FC236}">
                            <a16:creationId xmlns:a16="http://schemas.microsoft.com/office/drawing/2014/main" id="{583AAE29-F0F4-46B5-A654-80700AE4A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09863"/>
                        <a:ext cx="23463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文本框 32780">
            <a:extLst>
              <a:ext uri="{FF2B5EF4-FFF2-40B4-BE49-F238E27FC236}">
                <a16:creationId xmlns:a16="http://schemas.microsoft.com/office/drawing/2014/main" id="{3BCB6F1B-3BB4-440F-A5DA-E8E21D388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810000"/>
            <a:ext cx="471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绕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en-US" altLang="zh-CN" sz="2800" i="1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轴旋转所成曲面方程为</a:t>
            </a:r>
          </a:p>
        </p:txBody>
      </p:sp>
      <p:graphicFrame>
        <p:nvGraphicFramePr>
          <p:cNvPr id="32782" name="对象 32781">
            <a:extLst>
              <a:ext uri="{FF2B5EF4-FFF2-40B4-BE49-F238E27FC236}">
                <a16:creationId xmlns:a16="http://schemas.microsoft.com/office/drawing/2014/main" id="{80840934-F63B-4D5C-88B4-F2A598E08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4464050"/>
          <a:ext cx="23764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6" r:id="rId15" imgW="1015920" imgH="419040" progId="Equation.3">
                  <p:embed/>
                </p:oleObj>
              </mc:Choice>
              <mc:Fallback>
                <p:oleObj r:id="rId15" imgW="1015920" imgH="419040" progId="Equation.3">
                  <p:embed/>
                  <p:pic>
                    <p:nvPicPr>
                      <p:cNvPr id="32782" name="对象 32781">
                        <a:extLst>
                          <a:ext uri="{FF2B5EF4-FFF2-40B4-BE49-F238E27FC236}">
                            <a16:creationId xmlns:a16="http://schemas.microsoft.com/office/drawing/2014/main" id="{80840934-F63B-4D5C-88B4-F2A598E08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464050"/>
                        <a:ext cx="23764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文本框 32782">
            <a:extLst>
              <a:ext uri="{FF2B5EF4-FFF2-40B4-BE49-F238E27FC236}">
                <a16:creationId xmlns:a16="http://schemas.microsoft.com/office/drawing/2014/main" id="{CF26930B-4D3B-4B6D-8618-2A0AD5F5A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5006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这两种曲面都叫做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旋转双曲面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32784" name="组合 32783">
            <a:extLst>
              <a:ext uri="{FF2B5EF4-FFF2-40B4-BE49-F238E27FC236}">
                <a16:creationId xmlns:a16="http://schemas.microsoft.com/office/drawing/2014/main" id="{A0AB7024-B4BE-4B1A-B511-0287F2EC4A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8948" y="4812583"/>
            <a:ext cx="1828800" cy="1643063"/>
            <a:chOff x="0" y="0"/>
            <a:chExt cx="1152" cy="1035"/>
          </a:xfrm>
        </p:grpSpPr>
        <p:graphicFrame>
          <p:nvGraphicFramePr>
            <p:cNvPr id="27664" name="对象 32784">
              <a:extLst>
                <a:ext uri="{FF2B5EF4-FFF2-40B4-BE49-F238E27FC236}">
                  <a16:creationId xmlns:a16="http://schemas.microsoft.com/office/drawing/2014/main" id="{6430BD60-6B97-47BB-B732-681FE26157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152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7" r:id="rId17" imgW="2162160" imgH="1943280" progId="PBrush">
                    <p:embed/>
                  </p:oleObj>
                </mc:Choice>
                <mc:Fallback>
                  <p:oleObj r:id="rId17" imgW="2162160" imgH="1943280" progId="PBrush">
                    <p:embed/>
                    <p:pic>
                      <p:nvPicPr>
                        <p:cNvPr id="27664" name="对象 32784">
                          <a:extLst>
                            <a:ext uri="{FF2B5EF4-FFF2-40B4-BE49-F238E27FC236}">
                              <a16:creationId xmlns:a16="http://schemas.microsoft.com/office/drawing/2014/main" id="{6430BD60-6B97-47BB-B732-681FE26157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52" cy="10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对象 32785">
              <a:extLst>
                <a:ext uri="{FF2B5EF4-FFF2-40B4-BE49-F238E27FC236}">
                  <a16:creationId xmlns:a16="http://schemas.microsoft.com/office/drawing/2014/main" id="{E3A59FAF-996A-4667-AF70-E07B12CDCE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" y="16"/>
            <a:ext cx="14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8" r:id="rId19" imgW="215900" imgH="215900" progId="Equation.3">
                    <p:embed/>
                  </p:oleObj>
                </mc:Choice>
                <mc:Fallback>
                  <p:oleObj r:id="rId19" imgW="215900" imgH="215900" progId="Equation.3">
                    <p:embed/>
                    <p:pic>
                      <p:nvPicPr>
                        <p:cNvPr id="27665" name="对象 32785">
                          <a:extLst>
                            <a:ext uri="{FF2B5EF4-FFF2-40B4-BE49-F238E27FC236}">
                              <a16:creationId xmlns:a16="http://schemas.microsoft.com/office/drawing/2014/main" id="{E3A59FAF-996A-4667-AF70-E07B12CDCE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" y="16"/>
                          <a:ext cx="14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/>
      <p:bldP spid="32781" grpId="0"/>
      <p:bldP spid="327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左大括号 37895">
            <a:extLst>
              <a:ext uri="{FF2B5EF4-FFF2-40B4-BE49-F238E27FC236}">
                <a16:creationId xmlns:a16="http://schemas.microsoft.com/office/drawing/2014/main" id="{2875D57C-364E-490E-AD36-2916C68A29A8}"/>
              </a:ext>
            </a:extLst>
          </p:cNvPr>
          <p:cNvSpPr>
            <a:spLocks/>
          </p:cNvSpPr>
          <p:nvPr/>
        </p:nvSpPr>
        <p:spPr bwMode="auto">
          <a:xfrm>
            <a:off x="1475656" y="1287438"/>
            <a:ext cx="179387" cy="1371600"/>
          </a:xfrm>
          <a:prstGeom prst="leftBrace">
            <a:avLst>
              <a:gd name="adj1" fmla="val 634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7897" name="对象 37896">
            <a:extLst>
              <a:ext uri="{FF2B5EF4-FFF2-40B4-BE49-F238E27FC236}">
                <a16:creationId xmlns:a16="http://schemas.microsoft.com/office/drawing/2014/main" id="{60D70DE5-9522-493E-ADD2-A8AE3709D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63386"/>
              </p:ext>
            </p:extLst>
          </p:nvPr>
        </p:nvGraphicFramePr>
        <p:xfrm>
          <a:off x="1712193" y="1204888"/>
          <a:ext cx="2327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r:id="rId4" imgW="2323800" imgH="393480" progId="Equation.3">
                  <p:embed/>
                </p:oleObj>
              </mc:Choice>
              <mc:Fallback>
                <p:oleObj r:id="rId4" imgW="2323800" imgH="393480" progId="Equation.3">
                  <p:embed/>
                  <p:pic>
                    <p:nvPicPr>
                      <p:cNvPr id="37897" name="对象 37896">
                        <a:extLst>
                          <a:ext uri="{FF2B5EF4-FFF2-40B4-BE49-F238E27FC236}">
                            <a16:creationId xmlns:a16="http://schemas.microsoft.com/office/drawing/2014/main" id="{60D70DE5-9522-493E-ADD2-A8AE3709D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193" y="1204888"/>
                        <a:ext cx="23272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对象 37897">
            <a:extLst>
              <a:ext uri="{FF2B5EF4-FFF2-40B4-BE49-F238E27FC236}">
                <a16:creationId xmlns:a16="http://schemas.microsoft.com/office/drawing/2014/main" id="{C37ECC18-3E98-4389-9F47-95629ACB4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991305"/>
              </p:ext>
            </p:extLst>
          </p:nvPr>
        </p:nvGraphicFramePr>
        <p:xfrm>
          <a:off x="1712193" y="1814488"/>
          <a:ext cx="23018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7" r:id="rId6" imgW="2298600" imgH="393480" progId="Equation.3">
                  <p:embed/>
                </p:oleObj>
              </mc:Choice>
              <mc:Fallback>
                <p:oleObj r:id="rId6" imgW="2298600" imgH="393480" progId="Equation.3">
                  <p:embed/>
                  <p:pic>
                    <p:nvPicPr>
                      <p:cNvPr id="37898" name="对象 37897">
                        <a:extLst>
                          <a:ext uri="{FF2B5EF4-FFF2-40B4-BE49-F238E27FC236}">
                            <a16:creationId xmlns:a16="http://schemas.microsoft.com/office/drawing/2014/main" id="{C37ECC18-3E98-4389-9F47-95629ACB4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193" y="1814488"/>
                        <a:ext cx="23018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对象 37898">
            <a:extLst>
              <a:ext uri="{FF2B5EF4-FFF2-40B4-BE49-F238E27FC236}">
                <a16:creationId xmlns:a16="http://schemas.microsoft.com/office/drawing/2014/main" id="{BCF51F45-0BE6-4FF9-885F-076E9937B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125354"/>
              </p:ext>
            </p:extLst>
          </p:nvPr>
        </p:nvGraphicFramePr>
        <p:xfrm>
          <a:off x="1699493" y="2430438"/>
          <a:ext cx="1577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8" r:id="rId8" imgW="1574640" imgH="368280" progId="Equation.3">
                  <p:embed/>
                </p:oleObj>
              </mc:Choice>
              <mc:Fallback>
                <p:oleObj r:id="rId8" imgW="1574640" imgH="368280" progId="Equation.3">
                  <p:embed/>
                  <p:pic>
                    <p:nvPicPr>
                      <p:cNvPr id="37899" name="对象 37898">
                        <a:extLst>
                          <a:ext uri="{FF2B5EF4-FFF2-40B4-BE49-F238E27FC236}">
                            <a16:creationId xmlns:a16="http://schemas.microsoft.com/office/drawing/2014/main" id="{BCF51F45-0BE6-4FF9-885F-076E9937B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493" y="2430438"/>
                        <a:ext cx="15779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对象 37900">
            <a:extLst>
              <a:ext uri="{FF2B5EF4-FFF2-40B4-BE49-F238E27FC236}">
                <a16:creationId xmlns:a16="http://schemas.microsoft.com/office/drawing/2014/main" id="{06BDA250-AC92-4C26-859C-E812409A5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430171"/>
              </p:ext>
            </p:extLst>
          </p:nvPr>
        </p:nvGraphicFramePr>
        <p:xfrm>
          <a:off x="4139952" y="15160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9" r:id="rId10" imgW="1917700" imgH="977900" progId="Equation.3">
                  <p:embed/>
                </p:oleObj>
              </mc:Choice>
              <mc:Fallback>
                <p:oleObj r:id="rId10" imgW="1917700" imgH="977900" progId="Equation.3">
                  <p:embed/>
                  <p:pic>
                    <p:nvPicPr>
                      <p:cNvPr id="37901" name="对象 37900">
                        <a:extLst>
                          <a:ext uri="{FF2B5EF4-FFF2-40B4-BE49-F238E27FC236}">
                            <a16:creationId xmlns:a16="http://schemas.microsoft.com/office/drawing/2014/main" id="{06BDA250-AC92-4C26-859C-E812409A5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516038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文本框 37901">
            <a:extLst>
              <a:ext uri="{FF2B5EF4-FFF2-40B4-BE49-F238E27FC236}">
                <a16:creationId xmlns:a16="http://schemas.microsoft.com/office/drawing/2014/main" id="{52E18003-D870-420A-A795-1C65A560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01" y="3575051"/>
            <a:ext cx="7154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说明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一般曲面的参数方程含两个参数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形如</a:t>
            </a:r>
          </a:p>
        </p:txBody>
      </p:sp>
      <p:sp>
        <p:nvSpPr>
          <p:cNvPr id="37903" name="左大括号 37902">
            <a:extLst>
              <a:ext uri="{FF2B5EF4-FFF2-40B4-BE49-F238E27FC236}">
                <a16:creationId xmlns:a16="http://schemas.microsoft.com/office/drawing/2014/main" id="{CAEB8AB4-4675-432D-8B17-D9603F042DE1}"/>
              </a:ext>
            </a:extLst>
          </p:cNvPr>
          <p:cNvSpPr>
            <a:spLocks/>
          </p:cNvSpPr>
          <p:nvPr/>
        </p:nvSpPr>
        <p:spPr bwMode="auto">
          <a:xfrm>
            <a:off x="2951738" y="4291683"/>
            <a:ext cx="177800" cy="1219200"/>
          </a:xfrm>
          <a:prstGeom prst="leftBrace">
            <a:avLst>
              <a:gd name="adj1" fmla="val 569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7904" name="对象 37903">
            <a:extLst>
              <a:ext uri="{FF2B5EF4-FFF2-40B4-BE49-F238E27FC236}">
                <a16:creationId xmlns:a16="http://schemas.microsoft.com/office/drawing/2014/main" id="{921F9ADF-F2FD-4194-ADFB-1C1CDB40A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043215"/>
              </p:ext>
            </p:extLst>
          </p:nvPr>
        </p:nvGraphicFramePr>
        <p:xfrm>
          <a:off x="3169226" y="4215483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0" r:id="rId12" imgW="1447172" imgH="406224" progId="Equation.3">
                  <p:embed/>
                </p:oleObj>
              </mc:Choice>
              <mc:Fallback>
                <p:oleObj r:id="rId12" imgW="1447172" imgH="406224" progId="Equation.3">
                  <p:embed/>
                  <p:pic>
                    <p:nvPicPr>
                      <p:cNvPr id="37904" name="对象 37903">
                        <a:extLst>
                          <a:ext uri="{FF2B5EF4-FFF2-40B4-BE49-F238E27FC236}">
                            <a16:creationId xmlns:a16="http://schemas.microsoft.com/office/drawing/2014/main" id="{921F9ADF-F2FD-4194-ADFB-1C1CDB40A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226" y="4215483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对象 37904">
            <a:extLst>
              <a:ext uri="{FF2B5EF4-FFF2-40B4-BE49-F238E27FC236}">
                <a16:creationId xmlns:a16="http://schemas.microsoft.com/office/drawing/2014/main" id="{B030B8A8-95D0-4174-B79A-F9A4725AD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969795"/>
              </p:ext>
            </p:extLst>
          </p:nvPr>
        </p:nvGraphicFramePr>
        <p:xfrm>
          <a:off x="3169226" y="4723483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1" r:id="rId14" imgW="1497300" imgH="406048" progId="Equation.3">
                  <p:embed/>
                </p:oleObj>
              </mc:Choice>
              <mc:Fallback>
                <p:oleObj r:id="rId14" imgW="1497300" imgH="406048" progId="Equation.3">
                  <p:embed/>
                  <p:pic>
                    <p:nvPicPr>
                      <p:cNvPr id="37905" name="对象 37904">
                        <a:extLst>
                          <a:ext uri="{FF2B5EF4-FFF2-40B4-BE49-F238E27FC236}">
                            <a16:creationId xmlns:a16="http://schemas.microsoft.com/office/drawing/2014/main" id="{B030B8A8-95D0-4174-B79A-F9A4725AD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226" y="4723483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对象 37905">
            <a:extLst>
              <a:ext uri="{FF2B5EF4-FFF2-40B4-BE49-F238E27FC236}">
                <a16:creationId xmlns:a16="http://schemas.microsoft.com/office/drawing/2014/main" id="{5CF92483-754B-4BDE-8E9E-6D0EEB4F8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72254"/>
              </p:ext>
            </p:extLst>
          </p:nvPr>
        </p:nvGraphicFramePr>
        <p:xfrm>
          <a:off x="3169226" y="5256883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2" r:id="rId16" imgW="1421783" imgH="406224" progId="Equation.3">
                  <p:embed/>
                </p:oleObj>
              </mc:Choice>
              <mc:Fallback>
                <p:oleObj r:id="rId16" imgW="1421783" imgH="406224" progId="Equation.3">
                  <p:embed/>
                  <p:pic>
                    <p:nvPicPr>
                      <p:cNvPr id="37906" name="对象 37905">
                        <a:extLst>
                          <a:ext uri="{FF2B5EF4-FFF2-40B4-BE49-F238E27FC236}">
                            <a16:creationId xmlns:a16="http://schemas.microsoft.com/office/drawing/2014/main" id="{5CF92483-754B-4BDE-8E9E-6D0EEB4F8E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226" y="5256883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标题 37890">
            <a:extLst>
              <a:ext uri="{FF2B5EF4-FFF2-40B4-BE49-F238E27FC236}">
                <a16:creationId xmlns:a16="http://schemas.microsoft.com/office/drawing/2014/main" id="{3D63D894-115E-4334-AB00-EC4F730505AF}"/>
              </a:ext>
            </a:extLst>
          </p:cNvPr>
          <p:cNvSpPr txBox="1">
            <a:spLocks noChangeArrowheads="1"/>
          </p:cNvSpPr>
          <p:nvPr/>
        </p:nvSpPr>
        <p:spPr>
          <a:xfrm>
            <a:off x="429201" y="476672"/>
            <a:ext cx="7843232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b="1" dirty="0">
                <a:ea typeface="华文楷体" panose="02010600040101010101" pitchFamily="2" charset="-122"/>
              </a:rPr>
              <a:t>在球坐标下，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半径为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的球面可表示为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60F824-D8B6-47FB-841A-0690E8876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05" y="2942977"/>
            <a:ext cx="6215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称为球面的参数方程，其中</a:t>
            </a:r>
            <a:r>
              <a:rPr lang="el-GR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l-GR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是参数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A027F3-B610-4E00-8F0B-5D39CA68C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713" y="5591275"/>
            <a:ext cx="2488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其中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是参数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2" grpId="0" build="p"/>
      <p:bldP spid="20" grpId="0" build="p"/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7890">
            <a:extLst>
              <a:ext uri="{FF2B5EF4-FFF2-40B4-BE49-F238E27FC236}">
                <a16:creationId xmlns:a16="http://schemas.microsoft.com/office/drawing/2014/main" id="{CCDAEC20-DF3D-4E6D-9FEA-306B81725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272808" cy="6096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ea typeface="华文楷体" panose="02010600040101010101" pitchFamily="2" charset="-122"/>
              </a:rPr>
              <a:t>例如</a:t>
            </a:r>
            <a:r>
              <a:rPr lang="en-US" altLang="zh-CN" sz="2800" b="1" dirty="0">
                <a:ea typeface="华文楷体" panose="02010600040101010101" pitchFamily="2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圆锥面                               的参数方程为</a:t>
            </a:r>
            <a:endParaRPr lang="zh-CN" altLang="en-US" sz="2800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32771" name="对象 37891">
            <a:extLst>
              <a:ext uri="{FF2B5EF4-FFF2-40B4-BE49-F238E27FC236}">
                <a16:creationId xmlns:a16="http://schemas.microsoft.com/office/drawing/2014/main" id="{88E3CAF7-3099-49B9-806A-ACEF9B4DE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46045"/>
              </p:ext>
            </p:extLst>
          </p:nvPr>
        </p:nvGraphicFramePr>
        <p:xfrm>
          <a:off x="1883148" y="1694299"/>
          <a:ext cx="1697564" cy="40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6" name="Equation" r:id="rId4" imgW="634680" imgH="152280" progId="Equation.DSMT4">
                  <p:embed/>
                </p:oleObj>
              </mc:Choice>
              <mc:Fallback>
                <p:oleObj name="Equation" r:id="rId4" imgW="634680" imgH="152280" progId="Equation.DSMT4">
                  <p:embed/>
                  <p:pic>
                    <p:nvPicPr>
                      <p:cNvPr id="32771" name="对象 37891">
                        <a:extLst>
                          <a:ext uri="{FF2B5EF4-FFF2-40B4-BE49-F238E27FC236}">
                            <a16:creationId xmlns:a16="http://schemas.microsoft.com/office/drawing/2014/main" id="{88E3CAF7-3099-49B9-806A-ACEF9B4DE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148" y="1694299"/>
                        <a:ext cx="1697564" cy="406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37892">
            <a:extLst>
              <a:ext uri="{FF2B5EF4-FFF2-40B4-BE49-F238E27FC236}">
                <a16:creationId xmlns:a16="http://schemas.microsoft.com/office/drawing/2014/main" id="{4641E92F-4803-4688-BD23-6CD43465E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955534"/>
              </p:ext>
            </p:extLst>
          </p:nvPr>
        </p:nvGraphicFramePr>
        <p:xfrm>
          <a:off x="1865687" y="2069502"/>
          <a:ext cx="1650999" cy="53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7" name="Equation" r:id="rId6" imgW="622080" imgH="203040" progId="Equation.DSMT4">
                  <p:embed/>
                </p:oleObj>
              </mc:Choice>
              <mc:Fallback>
                <p:oleObj name="Equation" r:id="rId6" imgW="622080" imgH="203040" progId="Equation.DSMT4">
                  <p:embed/>
                  <p:pic>
                    <p:nvPicPr>
                      <p:cNvPr id="32772" name="对象 37892">
                        <a:extLst>
                          <a:ext uri="{FF2B5EF4-FFF2-40B4-BE49-F238E27FC236}">
                            <a16:creationId xmlns:a16="http://schemas.microsoft.com/office/drawing/2014/main" id="{4641E92F-4803-4688-BD23-6CD43465E1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687" y="2069502"/>
                        <a:ext cx="1650999" cy="539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37893">
            <a:extLst>
              <a:ext uri="{FF2B5EF4-FFF2-40B4-BE49-F238E27FC236}">
                <a16:creationId xmlns:a16="http://schemas.microsoft.com/office/drawing/2014/main" id="{B26B4461-669A-4834-9BBA-2DF77C2AA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63477"/>
              </p:ext>
            </p:extLst>
          </p:nvPr>
        </p:nvGraphicFramePr>
        <p:xfrm>
          <a:off x="1883148" y="2563228"/>
          <a:ext cx="1368363" cy="444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8" name="Equation" r:id="rId8" imgW="507960" imgH="164880" progId="Equation.DSMT4">
                  <p:embed/>
                </p:oleObj>
              </mc:Choice>
              <mc:Fallback>
                <p:oleObj name="Equation" r:id="rId8" imgW="507960" imgH="164880" progId="Equation.DSMT4">
                  <p:embed/>
                  <p:pic>
                    <p:nvPicPr>
                      <p:cNvPr id="32773" name="对象 37893">
                        <a:extLst>
                          <a:ext uri="{FF2B5EF4-FFF2-40B4-BE49-F238E27FC236}">
                            <a16:creationId xmlns:a16="http://schemas.microsoft.com/office/drawing/2014/main" id="{B26B4461-669A-4834-9BBA-2DF77C2AA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148" y="2563228"/>
                        <a:ext cx="1368363" cy="444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左大括号 37894">
            <a:extLst>
              <a:ext uri="{FF2B5EF4-FFF2-40B4-BE49-F238E27FC236}">
                <a16:creationId xmlns:a16="http://schemas.microsoft.com/office/drawing/2014/main" id="{B7097B5E-772B-40BB-82C0-F46935025BB2}"/>
              </a:ext>
            </a:extLst>
          </p:cNvPr>
          <p:cNvSpPr>
            <a:spLocks/>
          </p:cNvSpPr>
          <p:nvPr/>
        </p:nvSpPr>
        <p:spPr bwMode="auto">
          <a:xfrm>
            <a:off x="1730748" y="1766922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2779" name="对象 37899">
            <a:extLst>
              <a:ext uri="{FF2B5EF4-FFF2-40B4-BE49-F238E27FC236}">
                <a16:creationId xmlns:a16="http://schemas.microsoft.com/office/drawing/2014/main" id="{CFBC38E8-E212-46E6-9D6E-44CEA3808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2651"/>
              </p:ext>
            </p:extLst>
          </p:nvPr>
        </p:nvGraphicFramePr>
        <p:xfrm>
          <a:off x="3813015" y="2051430"/>
          <a:ext cx="3807408" cy="53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9" name="Equation" r:id="rId10" imgW="1434960" imgH="203040" progId="Equation.DSMT4">
                  <p:embed/>
                </p:oleObj>
              </mc:Choice>
              <mc:Fallback>
                <p:oleObj name="Equation" r:id="rId10" imgW="1434960" imgH="203040" progId="Equation.DSMT4">
                  <p:embed/>
                  <p:pic>
                    <p:nvPicPr>
                      <p:cNvPr id="32779" name="对象 37899">
                        <a:extLst>
                          <a:ext uri="{FF2B5EF4-FFF2-40B4-BE49-F238E27FC236}">
                            <a16:creationId xmlns:a16="http://schemas.microsoft.com/office/drawing/2014/main" id="{CFBC38E8-E212-46E6-9D6E-44CEA3808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015" y="2051430"/>
                        <a:ext cx="3807408" cy="539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0B0B0DC-3ACE-49D6-B76D-82C905AE4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98141"/>
              </p:ext>
            </p:extLst>
          </p:nvPr>
        </p:nvGraphicFramePr>
        <p:xfrm>
          <a:off x="2906613" y="840290"/>
          <a:ext cx="2627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0" r:id="rId12" imgW="2627759" imgH="520474" progId="Equation.3">
                  <p:embed/>
                </p:oleObj>
              </mc:Choice>
              <mc:Fallback>
                <p:oleObj r:id="rId12" imgW="2627759" imgH="520474" progId="Equation.3">
                  <p:embed/>
                  <p:pic>
                    <p:nvPicPr>
                      <p:cNvPr id="31753" name="对象 31752">
                        <a:extLst>
                          <a:ext uri="{FF2B5EF4-FFF2-40B4-BE49-F238E27FC236}">
                            <a16:creationId xmlns:a16="http://schemas.microsoft.com/office/drawing/2014/main" id="{1D9241A6-469A-450F-A6EC-C307B9661B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613" y="840290"/>
                        <a:ext cx="26273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DE5FC698-1BA4-4B07-9ED8-507E30B39CED}"/>
              </a:ext>
            </a:extLst>
          </p:cNvPr>
          <p:cNvGrpSpPr/>
          <p:nvPr/>
        </p:nvGrpSpPr>
        <p:grpSpPr>
          <a:xfrm>
            <a:off x="788512" y="3178342"/>
            <a:ext cx="5840060" cy="969963"/>
            <a:chOff x="785712" y="2915724"/>
            <a:chExt cx="5840060" cy="969963"/>
          </a:xfrm>
        </p:grpSpPr>
        <p:sp>
          <p:nvSpPr>
            <p:cNvPr id="32769" name="文本框 37889">
              <a:extLst>
                <a:ext uri="{FF2B5EF4-FFF2-40B4-BE49-F238E27FC236}">
                  <a16:creationId xmlns:a16="http://schemas.microsoft.com/office/drawing/2014/main" id="{44EFC390-6EB4-4592-A26D-00D61547A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12" y="3144558"/>
              <a:ext cx="58400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0" hangingPunct="0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椭圆柱面                     的参数方程为 </a:t>
              </a: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10814806-2FC7-4B4C-B089-189356CDFB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6103075"/>
                </p:ext>
              </p:extLst>
            </p:nvPr>
          </p:nvGraphicFramePr>
          <p:xfrm>
            <a:off x="2430626" y="2915724"/>
            <a:ext cx="1760537" cy="969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1" r:id="rId14" imgW="1875600" imgH="1028160" progId="Equation.3">
                    <p:embed/>
                  </p:oleObj>
                </mc:Choice>
                <mc:Fallback>
                  <p:oleObj r:id="rId14" imgW="1875600" imgH="1028160" progId="Equation.3">
                    <p:embed/>
                    <p:pic>
                      <p:nvPicPr>
                        <p:cNvPr id="4134" name="对象 4133">
                          <a:extLst>
                            <a:ext uri="{FF2B5EF4-FFF2-40B4-BE49-F238E27FC236}">
                              <a16:creationId xmlns:a16="http://schemas.microsoft.com/office/drawing/2014/main" id="{E76DA107-ED07-4347-8F7A-53E7EB608F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626" y="2915724"/>
                          <a:ext cx="1760537" cy="969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37891">
            <a:extLst>
              <a:ext uri="{FF2B5EF4-FFF2-40B4-BE49-F238E27FC236}">
                <a16:creationId xmlns:a16="http://schemas.microsoft.com/office/drawing/2014/main" id="{EF20A5B6-1DDA-4EB8-A7E9-A3B0DE212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453287"/>
              </p:ext>
            </p:extLst>
          </p:nvPr>
        </p:nvGraphicFramePr>
        <p:xfrm>
          <a:off x="1884363" y="4438650"/>
          <a:ext cx="17319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Equation" r:id="rId16" imgW="647640" imgH="152280" progId="Equation.DSMT4">
                  <p:embed/>
                </p:oleObj>
              </mc:Choice>
              <mc:Fallback>
                <p:oleObj name="Equation" r:id="rId16" imgW="647640" imgH="152280" progId="Equation.DSMT4">
                  <p:embed/>
                  <p:pic>
                    <p:nvPicPr>
                      <p:cNvPr id="32771" name="对象 37891">
                        <a:extLst>
                          <a:ext uri="{FF2B5EF4-FFF2-40B4-BE49-F238E27FC236}">
                            <a16:creationId xmlns:a16="http://schemas.microsoft.com/office/drawing/2014/main" id="{88E3CAF7-3099-49B9-806A-ACEF9B4DE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4438650"/>
                        <a:ext cx="17319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37892">
            <a:extLst>
              <a:ext uri="{FF2B5EF4-FFF2-40B4-BE49-F238E27FC236}">
                <a16:creationId xmlns:a16="http://schemas.microsoft.com/office/drawing/2014/main" id="{DDA077FA-7596-4535-89DF-C76F5018C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53760"/>
              </p:ext>
            </p:extLst>
          </p:nvPr>
        </p:nvGraphicFramePr>
        <p:xfrm>
          <a:off x="1883148" y="4813627"/>
          <a:ext cx="1650999" cy="53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Equation" r:id="rId18" imgW="622080" imgH="203040" progId="Equation.DSMT4">
                  <p:embed/>
                </p:oleObj>
              </mc:Choice>
              <mc:Fallback>
                <p:oleObj name="Equation" r:id="rId18" imgW="622080" imgH="203040" progId="Equation.DSMT4">
                  <p:embed/>
                  <p:pic>
                    <p:nvPicPr>
                      <p:cNvPr id="32772" name="对象 37892">
                        <a:extLst>
                          <a:ext uri="{FF2B5EF4-FFF2-40B4-BE49-F238E27FC236}">
                            <a16:creationId xmlns:a16="http://schemas.microsoft.com/office/drawing/2014/main" id="{4641E92F-4803-4688-BD23-6CD43465E1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148" y="4813627"/>
                        <a:ext cx="1650999" cy="539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37893">
            <a:extLst>
              <a:ext uri="{FF2B5EF4-FFF2-40B4-BE49-F238E27FC236}">
                <a16:creationId xmlns:a16="http://schemas.microsoft.com/office/drawing/2014/main" id="{B0BCC787-A1ED-4260-B1CE-F67851B67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444893"/>
              </p:ext>
            </p:extLst>
          </p:nvPr>
        </p:nvGraphicFramePr>
        <p:xfrm>
          <a:off x="1900609" y="5346989"/>
          <a:ext cx="9239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Equation" r:id="rId20" imgW="342720" imgH="139680" progId="Equation.DSMT4">
                  <p:embed/>
                </p:oleObj>
              </mc:Choice>
              <mc:Fallback>
                <p:oleObj name="Equation" r:id="rId20" imgW="342720" imgH="139680" progId="Equation.DSMT4">
                  <p:embed/>
                  <p:pic>
                    <p:nvPicPr>
                      <p:cNvPr id="32773" name="对象 37893">
                        <a:extLst>
                          <a:ext uri="{FF2B5EF4-FFF2-40B4-BE49-F238E27FC236}">
                            <a16:creationId xmlns:a16="http://schemas.microsoft.com/office/drawing/2014/main" id="{B26B4461-669A-4834-9BBA-2DF77C2AA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609" y="5346989"/>
                        <a:ext cx="9239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左大括号 37894">
            <a:extLst>
              <a:ext uri="{FF2B5EF4-FFF2-40B4-BE49-F238E27FC236}">
                <a16:creationId xmlns:a16="http://schemas.microsoft.com/office/drawing/2014/main" id="{F5DB5647-4EFC-477F-AEA5-2E2310F6C196}"/>
              </a:ext>
            </a:extLst>
          </p:cNvPr>
          <p:cNvSpPr>
            <a:spLocks/>
          </p:cNvSpPr>
          <p:nvPr/>
        </p:nvSpPr>
        <p:spPr bwMode="auto">
          <a:xfrm>
            <a:off x="1748209" y="4511047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8" name="对象 37899">
            <a:extLst>
              <a:ext uri="{FF2B5EF4-FFF2-40B4-BE49-F238E27FC236}">
                <a16:creationId xmlns:a16="http://schemas.microsoft.com/office/drawing/2014/main" id="{87FD9A4F-8C1D-4F66-8C44-027F3AF07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15832"/>
              </p:ext>
            </p:extLst>
          </p:nvPr>
        </p:nvGraphicFramePr>
        <p:xfrm>
          <a:off x="3813015" y="4747040"/>
          <a:ext cx="41433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5" name="Equation" r:id="rId22" imgW="1562040" imgH="203040" progId="Equation.DSMT4">
                  <p:embed/>
                </p:oleObj>
              </mc:Choice>
              <mc:Fallback>
                <p:oleObj name="Equation" r:id="rId22" imgW="1562040" imgH="203040" progId="Equation.DSMT4">
                  <p:embed/>
                  <p:pic>
                    <p:nvPicPr>
                      <p:cNvPr id="32779" name="对象 37899">
                        <a:extLst>
                          <a:ext uri="{FF2B5EF4-FFF2-40B4-BE49-F238E27FC236}">
                            <a16:creationId xmlns:a16="http://schemas.microsoft.com/office/drawing/2014/main" id="{CFBC38E8-E212-46E6-9D6E-44CEA3808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015" y="4747040"/>
                        <a:ext cx="41433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4397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6145">
            <a:extLst>
              <a:ext uri="{FF2B5EF4-FFF2-40B4-BE49-F238E27FC236}">
                <a16:creationId xmlns:a16="http://schemas.microsoft.com/office/drawing/2014/main" id="{057CF656-C580-4596-AEA7-45EB2913D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320675"/>
            <a:ext cx="2952750" cy="595313"/>
          </a:xfrm>
        </p:spPr>
        <p:txBody>
          <a:bodyPr/>
          <a:lstStyle/>
          <a:p>
            <a:pPr algn="l"/>
            <a:r>
              <a:rPr lang="zh-CN" altLang="en-US" sz="3200" b="1">
                <a:ea typeface="华文楷体" panose="02010600040101010101" pitchFamily="2" charset="-122"/>
              </a:rPr>
              <a:t>四、二次曲面</a:t>
            </a:r>
          </a:p>
        </p:txBody>
      </p:sp>
      <p:sp>
        <p:nvSpPr>
          <p:cNvPr id="6147" name="文本框 6146">
            <a:extLst>
              <a:ext uri="{FF2B5EF4-FFF2-40B4-BE49-F238E27FC236}">
                <a16:creationId xmlns:a16="http://schemas.microsoft.com/office/drawing/2014/main" id="{DDCA5768-A2FF-48AE-8E8A-B1E021C96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1075"/>
            <a:ext cx="240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三元二次方程 </a:t>
            </a:r>
          </a:p>
        </p:txBody>
      </p:sp>
      <p:sp>
        <p:nvSpPr>
          <p:cNvPr id="6148" name="文本框 6147">
            <a:extLst>
              <a:ext uri="{FF2B5EF4-FFF2-40B4-BE49-F238E27FC236}">
                <a16:creationId xmlns:a16="http://schemas.microsoft.com/office/drawing/2014/main" id="{69784185-1B12-4C4E-9303-69465100C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92600"/>
            <a:ext cx="838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适当选取直角坐标系可得它们的标准方程</a:t>
            </a:r>
            <a:r>
              <a:rPr lang="en-US" altLang="zh-CN">
                <a:ea typeface="华文楷体" panose="02010600040101010101" pitchFamily="2" charset="-122"/>
              </a:rPr>
              <a:t>,</a:t>
            </a:r>
            <a:r>
              <a:rPr lang="zh-CN" altLang="en-US">
                <a:ea typeface="华文楷体" panose="02010600040101010101" pitchFamily="2" charset="-122"/>
              </a:rPr>
              <a:t>下面仅</a:t>
            </a:r>
            <a:r>
              <a:rPr lang="zh-CN" altLang="en-US" sz="3200">
                <a:solidFill>
                  <a:schemeClr val="tx2"/>
                </a:solidFill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6149" name="文本框 6148">
            <a:extLst>
              <a:ext uri="{FF2B5EF4-FFF2-40B4-BE49-F238E27FC236}">
                <a16:creationId xmlns:a16="http://schemas.microsoft.com/office/drawing/2014/main" id="{246A34C0-B8B5-434E-B4AB-53D5F9AFD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41888"/>
            <a:ext cx="5695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就几种常见标准型的特点进行介绍 </a:t>
            </a:r>
            <a:r>
              <a:rPr lang="en-US" altLang="zh-CN"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6150" name="文本框 6149">
            <a:extLst>
              <a:ext uri="{FF2B5EF4-FFF2-40B4-BE49-F238E27FC236}">
                <a16:creationId xmlns:a16="http://schemas.microsoft.com/office/drawing/2014/main" id="{E17A956E-EE85-4661-9A87-57876FA8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89588"/>
            <a:ext cx="6298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dirty="0">
                <a:ea typeface="华文楷体" panose="02010600040101010101" pitchFamily="2" charset="-122"/>
              </a:rPr>
              <a:t>研究二次曲面特性的基本方法</a:t>
            </a:r>
            <a:r>
              <a:rPr lang="en-US" altLang="zh-CN" dirty="0"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截痕法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</a:rPr>
              <a:t>.</a:t>
            </a:r>
            <a:r>
              <a:rPr lang="zh-CN" altLang="en-US" b="1" dirty="0">
                <a:solidFill>
                  <a:schemeClr val="tx2"/>
                </a:solidFill>
                <a:ea typeface="华文楷体" panose="02010600040101010101" pitchFamily="2" charset="-122"/>
              </a:rPr>
              <a:t> 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6151" name="文本框 6150">
            <a:extLst>
              <a:ext uri="{FF2B5EF4-FFF2-40B4-BE49-F238E27FC236}">
                <a16:creationId xmlns:a16="http://schemas.microsoft.com/office/drawing/2014/main" id="{E3F65DC8-2DB3-4676-9239-7913AD56B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141663"/>
            <a:ext cx="2505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其基本类型有</a:t>
            </a:r>
            <a:r>
              <a:rPr lang="en-US" altLang="zh-CN">
                <a:ea typeface="华文楷体" panose="02010600040101010101" pitchFamily="2" charset="-122"/>
              </a:rPr>
              <a:t>: </a:t>
            </a:r>
          </a:p>
        </p:txBody>
      </p:sp>
      <p:sp>
        <p:nvSpPr>
          <p:cNvPr id="6152" name="文本框 6151">
            <a:extLst>
              <a:ext uri="{FF2B5EF4-FFF2-40B4-BE49-F238E27FC236}">
                <a16:creationId xmlns:a16="http://schemas.microsoft.com/office/drawing/2014/main" id="{CB58682F-88F6-4828-AB83-4388D2C48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716338"/>
            <a:ext cx="516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椭球面、抛物面、双曲面、锥面</a:t>
            </a:r>
          </a:p>
        </p:txBody>
      </p:sp>
      <p:sp>
        <p:nvSpPr>
          <p:cNvPr id="6153" name="文本框 6152">
            <a:extLst>
              <a:ext uri="{FF2B5EF4-FFF2-40B4-BE49-F238E27FC236}">
                <a16:creationId xmlns:a16="http://schemas.microsoft.com/office/drawing/2014/main" id="{79E5D958-5224-4C2E-87EC-343D92D4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dirty="0">
                <a:ea typeface="华文楷体" panose="02010600040101010101" pitchFamily="2" charset="-122"/>
              </a:rPr>
              <a:t>的图形称为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二次曲面</a:t>
            </a:r>
            <a:r>
              <a:rPr lang="en-US" altLang="zh-CN" dirty="0">
                <a:ea typeface="华文楷体" panose="02010600040101010101" pitchFamily="2" charset="-122"/>
              </a:rPr>
              <a:t>.  </a:t>
            </a:r>
          </a:p>
        </p:txBody>
      </p:sp>
      <p:graphicFrame>
        <p:nvGraphicFramePr>
          <p:cNvPr id="6154" name="对象 6153">
            <a:extLst>
              <a:ext uri="{FF2B5EF4-FFF2-40B4-BE49-F238E27FC236}">
                <a16:creationId xmlns:a16="http://schemas.microsoft.com/office/drawing/2014/main" id="{EC08395A-71FD-4A4F-9251-51AC30B0B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509713"/>
          <a:ext cx="535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r:id="rId3" imgW="2158920" imgH="228600" progId="Equation.3">
                  <p:embed/>
                </p:oleObj>
              </mc:Choice>
              <mc:Fallback>
                <p:oleObj r:id="rId3" imgW="2158920" imgH="228600" progId="Equation.3">
                  <p:embed/>
                  <p:pic>
                    <p:nvPicPr>
                      <p:cNvPr id="6154" name="对象 6153">
                        <a:extLst>
                          <a:ext uri="{FF2B5EF4-FFF2-40B4-BE49-F238E27FC236}">
                            <a16:creationId xmlns:a16="http://schemas.microsoft.com/office/drawing/2014/main" id="{EC08395A-71FD-4A4F-9251-51AC30B0B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09713"/>
                        <a:ext cx="5359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对象 6154">
            <a:extLst>
              <a:ext uri="{FF2B5EF4-FFF2-40B4-BE49-F238E27FC236}">
                <a16:creationId xmlns:a16="http://schemas.microsoft.com/office/drawing/2014/main" id="{4A21EF60-3CB0-4406-B394-4F30FC2FD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205038"/>
          <a:ext cx="327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r:id="rId5" imgW="3515760" imgH="411120" progId="Equation.3">
                  <p:embed/>
                </p:oleObj>
              </mc:Choice>
              <mc:Fallback>
                <p:oleObj r:id="rId5" imgW="3515760" imgH="411120" progId="Equation.3">
                  <p:embed/>
                  <p:pic>
                    <p:nvPicPr>
                      <p:cNvPr id="6155" name="对象 6154">
                        <a:extLst>
                          <a:ext uri="{FF2B5EF4-FFF2-40B4-BE49-F238E27FC236}">
                            <a16:creationId xmlns:a16="http://schemas.microsoft.com/office/drawing/2014/main" id="{4A21EF60-3CB0-4406-B394-4F30FC2FD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05038"/>
                        <a:ext cx="327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文本框 6155">
            <a:extLst>
              <a:ext uri="{FF2B5EF4-FFF2-40B4-BE49-F238E27FC236}">
                <a16:creationId xmlns:a16="http://schemas.microsoft.com/office/drawing/2014/main" id="{F61814F1-1581-4999-8D0D-0D0D239D8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565400"/>
            <a:ext cx="3622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en-US" altLang="zh-CN">
                <a:ea typeface="华文楷体" panose="02010600040101010101" pitchFamily="2" charset="-122"/>
              </a:rPr>
              <a:t>(</a:t>
            </a:r>
            <a:r>
              <a:rPr lang="zh-CN" altLang="en-US">
                <a:ea typeface="华文楷体" panose="02010600040101010101" pitchFamily="2" charset="-122"/>
              </a:rPr>
              <a:t>二次项系数不全为 </a:t>
            </a:r>
            <a:r>
              <a:rPr lang="en-US" altLang="zh-CN">
                <a:ea typeface="华文楷体" panose="02010600040101010101" pitchFamily="2" charset="-122"/>
              </a:rPr>
              <a:t>0 )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48" grpId="0" build="p"/>
      <p:bldP spid="6149" grpId="0" build="p" advAuto="0"/>
      <p:bldP spid="6150" grpId="0" build="p"/>
      <p:bldP spid="6151" grpId="0" build="p"/>
      <p:bldP spid="6152" grpId="0" build="p"/>
      <p:bldP spid="6153" grpId="0" build="p"/>
      <p:bldP spid="61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169">
            <a:extLst>
              <a:ext uri="{FF2B5EF4-FFF2-40B4-BE49-F238E27FC236}">
                <a16:creationId xmlns:a16="http://schemas.microsoft.com/office/drawing/2014/main" id="{F3B5FE0C-47F5-4D9E-B0E2-0BC6531D235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219200"/>
            <a:ext cx="3108325" cy="1841500"/>
            <a:chOff x="0" y="0"/>
            <a:chExt cx="1958" cy="1160"/>
          </a:xfrm>
        </p:grpSpPr>
        <p:grpSp>
          <p:nvGrpSpPr>
            <p:cNvPr id="9218" name="组合 7170">
              <a:extLst>
                <a:ext uri="{FF2B5EF4-FFF2-40B4-BE49-F238E27FC236}">
                  <a16:creationId xmlns:a16="http://schemas.microsoft.com/office/drawing/2014/main" id="{213FF288-D40B-4E4E-899A-CCB99D6A5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0"/>
              <a:ext cx="1910" cy="1152"/>
              <a:chOff x="0" y="0"/>
              <a:chExt cx="1910" cy="1152"/>
            </a:xfrm>
          </p:grpSpPr>
          <p:graphicFrame>
            <p:nvGraphicFramePr>
              <p:cNvPr id="9219" name="对象 7171">
                <a:extLst>
                  <a:ext uri="{FF2B5EF4-FFF2-40B4-BE49-F238E27FC236}">
                    <a16:creationId xmlns:a16="http://schemas.microsoft.com/office/drawing/2014/main" id="{D756DC1F-7D0E-42D7-82D3-56EA0BCC57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" y="210"/>
              <a:ext cx="1770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4" r:id="rId3" imgW="2809524" imgH="1495634" progId="PBrush">
                      <p:embed/>
                    </p:oleObj>
                  </mc:Choice>
                  <mc:Fallback>
                    <p:oleObj r:id="rId3" imgW="2809524" imgH="1495634" progId="PBrush">
                      <p:embed/>
                      <p:pic>
                        <p:nvPicPr>
                          <p:cNvPr id="9219" name="对象 7171">
                            <a:extLst>
                              <a:ext uri="{FF2B5EF4-FFF2-40B4-BE49-F238E27FC236}">
                                <a16:creationId xmlns:a16="http://schemas.microsoft.com/office/drawing/2014/main" id="{D756DC1F-7D0E-42D7-82D3-56EA0BCC57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" y="210"/>
                            <a:ext cx="1770" cy="9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20" name="组合 7172">
                <a:extLst>
                  <a:ext uri="{FF2B5EF4-FFF2-40B4-BE49-F238E27FC236}">
                    <a16:creationId xmlns:a16="http://schemas.microsoft.com/office/drawing/2014/main" id="{FEE91AAB-8A80-41E6-8EEE-882CAACAC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910" cy="960"/>
                <a:chOff x="0" y="0"/>
                <a:chExt cx="1910" cy="960"/>
              </a:xfrm>
            </p:grpSpPr>
            <p:sp>
              <p:nvSpPr>
                <p:cNvPr id="9221" name="直接连接符 7173">
                  <a:extLst>
                    <a:ext uri="{FF2B5EF4-FFF2-40B4-BE49-F238E27FC236}">
                      <a16:creationId xmlns:a16="http://schemas.microsoft.com/office/drawing/2014/main" id="{437CBCC0-8ACB-42D2-9730-80A5C35040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768"/>
                  <a:ext cx="374" cy="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" name="直接连接符 7174">
                  <a:extLst>
                    <a:ext uri="{FF2B5EF4-FFF2-40B4-BE49-F238E27FC236}">
                      <a16:creationId xmlns:a16="http://schemas.microsoft.com/office/drawing/2014/main" id="{FCF12A32-D32C-4035-9D58-F504C219D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864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3" name="直接连接符 7175">
                  <a:extLst>
                    <a:ext uri="{FF2B5EF4-FFF2-40B4-BE49-F238E27FC236}">
                      <a16:creationId xmlns:a16="http://schemas.microsoft.com/office/drawing/2014/main" id="{27D0A4B4-1433-44B0-9FE7-9A0ADB358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23" y="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9224" name="对象 7176">
              <a:extLst>
                <a:ext uri="{FF2B5EF4-FFF2-40B4-BE49-F238E27FC236}">
                  <a16:creationId xmlns:a16="http://schemas.microsoft.com/office/drawing/2014/main" id="{A6C007C2-F13B-4505-AB65-20908B823D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" r:id="rId5" imgW="215900" imgH="215900" progId="Equation.3">
                    <p:embed/>
                  </p:oleObj>
                </mc:Choice>
                <mc:Fallback>
                  <p:oleObj r:id="rId5" imgW="215900" imgH="215900" progId="Equation.3">
                    <p:embed/>
                    <p:pic>
                      <p:nvPicPr>
                        <p:cNvPr id="9224" name="对象 7176">
                          <a:extLst>
                            <a:ext uri="{FF2B5EF4-FFF2-40B4-BE49-F238E27FC236}">
                              <a16:creationId xmlns:a16="http://schemas.microsoft.com/office/drawing/2014/main" id="{A6C007C2-F13B-4505-AB65-20908B823D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对象 7177">
              <a:extLst>
                <a:ext uri="{FF2B5EF4-FFF2-40B4-BE49-F238E27FC236}">
                  <a16:creationId xmlns:a16="http://schemas.microsoft.com/office/drawing/2014/main" id="{5B7CE962-028B-4DFF-95CD-BF4885D13E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86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" r:id="rId7" imgW="241300" imgH="317500" progId="Equation.3">
                    <p:embed/>
                  </p:oleObj>
                </mc:Choice>
                <mc:Fallback>
                  <p:oleObj r:id="rId7" imgW="241300" imgH="317500" progId="Equation.3">
                    <p:embed/>
                    <p:pic>
                      <p:nvPicPr>
                        <p:cNvPr id="9225" name="对象 7177">
                          <a:extLst>
                            <a:ext uri="{FF2B5EF4-FFF2-40B4-BE49-F238E27FC236}">
                              <a16:creationId xmlns:a16="http://schemas.microsoft.com/office/drawing/2014/main" id="{5B7CE962-028B-4DFF-95CD-BF4885D13E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86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对象 7178">
              <a:extLst>
                <a:ext uri="{FF2B5EF4-FFF2-40B4-BE49-F238E27FC236}">
                  <a16:creationId xmlns:a16="http://schemas.microsoft.com/office/drawing/2014/main" id="{36E41F1C-0002-48D0-BF65-C84BCAC614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7" r:id="rId9" imgW="228799" imgH="241510" progId="Equation.3">
                    <p:embed/>
                  </p:oleObj>
                </mc:Choice>
                <mc:Fallback>
                  <p:oleObj r:id="rId9" imgW="228799" imgH="241510" progId="Equation.3">
                    <p:embed/>
                    <p:pic>
                      <p:nvPicPr>
                        <p:cNvPr id="9226" name="对象 7178">
                          <a:extLst>
                            <a:ext uri="{FF2B5EF4-FFF2-40B4-BE49-F238E27FC236}">
                              <a16:creationId xmlns:a16="http://schemas.microsoft.com/office/drawing/2014/main" id="{36E41F1C-0002-48D0-BF65-C84BCAC614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7" name="标题 7179">
            <a:extLst>
              <a:ext uri="{FF2B5EF4-FFF2-40B4-BE49-F238E27FC236}">
                <a16:creationId xmlns:a16="http://schemas.microsoft.com/office/drawing/2014/main" id="{BD55D80B-6F80-4A17-8982-8BD36D0C6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2133600" cy="533400"/>
          </a:xfrm>
        </p:spPr>
        <p:txBody>
          <a:bodyPr/>
          <a:lstStyle/>
          <a:p>
            <a:pPr algn="l"/>
            <a:r>
              <a:rPr lang="en-US" altLang="zh-CN" sz="2800" b="1">
                <a:ea typeface="华文楷体" panose="02010600040101010101" pitchFamily="2" charset="-122"/>
              </a:rPr>
              <a:t>1. </a:t>
            </a:r>
            <a:r>
              <a:rPr lang="zh-CN" altLang="en-US" sz="2800" b="1">
                <a:ea typeface="华文楷体" panose="02010600040101010101" pitchFamily="2" charset="-122"/>
              </a:rPr>
              <a:t>椭球面</a:t>
            </a:r>
            <a:endParaRPr lang="zh-CN" altLang="en-US" sz="2800">
              <a:ea typeface="华文楷体" panose="02010600040101010101" pitchFamily="2" charset="-122"/>
            </a:endParaRPr>
          </a:p>
        </p:txBody>
      </p:sp>
      <p:graphicFrame>
        <p:nvGraphicFramePr>
          <p:cNvPr id="7181" name="对象 7180">
            <a:extLst>
              <a:ext uri="{FF2B5EF4-FFF2-40B4-BE49-F238E27FC236}">
                <a16:creationId xmlns:a16="http://schemas.microsoft.com/office/drawing/2014/main" id="{1ECCFE57-A1FC-441E-AED5-50DDA977A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169491"/>
              </p:ext>
            </p:extLst>
          </p:nvPr>
        </p:nvGraphicFramePr>
        <p:xfrm>
          <a:off x="1331641" y="1061243"/>
          <a:ext cx="4590528" cy="98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" name="Equation" r:id="rId11" imgW="2082600" imgH="419040" progId="Equation.DSMT4">
                  <p:embed/>
                </p:oleObj>
              </mc:Choice>
              <mc:Fallback>
                <p:oleObj name="Equation" r:id="rId11" imgW="2082600" imgH="419040" progId="Equation.DSMT4">
                  <p:embed/>
                  <p:pic>
                    <p:nvPicPr>
                      <p:cNvPr id="7181" name="对象 7180">
                        <a:extLst>
                          <a:ext uri="{FF2B5EF4-FFF2-40B4-BE49-F238E27FC236}">
                            <a16:creationId xmlns:a16="http://schemas.microsoft.com/office/drawing/2014/main" id="{1ECCFE57-A1FC-441E-AED5-50DDA977A2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1" y="1061243"/>
                        <a:ext cx="4590528" cy="987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文本框 7181">
            <a:extLst>
              <a:ext uri="{FF2B5EF4-FFF2-40B4-BE49-F238E27FC236}">
                <a16:creationId xmlns:a16="http://schemas.microsoft.com/office/drawing/2014/main" id="{E6182EC5-C291-458F-B256-D463EC386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</a:rPr>
              <a:t>(1)</a:t>
            </a:r>
            <a:r>
              <a:rPr lang="zh-CN" altLang="en-US">
                <a:ea typeface="华文楷体" panose="02010600040101010101" pitchFamily="2" charset="-122"/>
              </a:rPr>
              <a:t>范围：</a:t>
            </a:r>
          </a:p>
        </p:txBody>
      </p:sp>
      <p:graphicFrame>
        <p:nvGraphicFramePr>
          <p:cNvPr id="7183" name="对象 7182">
            <a:extLst>
              <a:ext uri="{FF2B5EF4-FFF2-40B4-BE49-F238E27FC236}">
                <a16:creationId xmlns:a16="http://schemas.microsoft.com/office/drawing/2014/main" id="{0F83A7F0-761F-4186-9378-F5E34AD12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708275"/>
          <a:ext cx="331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r:id="rId13" imgW="3556800" imgH="493560" progId="Equation.3">
                  <p:embed/>
                </p:oleObj>
              </mc:Choice>
              <mc:Fallback>
                <p:oleObj r:id="rId13" imgW="3556800" imgH="493560" progId="Equation.3">
                  <p:embed/>
                  <p:pic>
                    <p:nvPicPr>
                      <p:cNvPr id="7183" name="对象 7182">
                        <a:extLst>
                          <a:ext uri="{FF2B5EF4-FFF2-40B4-BE49-F238E27FC236}">
                            <a16:creationId xmlns:a16="http://schemas.microsoft.com/office/drawing/2014/main" id="{0F83A7F0-761F-4186-9378-F5E34AD12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275"/>
                        <a:ext cx="331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文本框 7183">
            <a:extLst>
              <a:ext uri="{FF2B5EF4-FFF2-40B4-BE49-F238E27FC236}">
                <a16:creationId xmlns:a16="http://schemas.microsoft.com/office/drawing/2014/main" id="{01A7BB4B-5104-4E94-825A-77C002230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29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</a:rPr>
              <a:t>(2)</a:t>
            </a:r>
            <a:r>
              <a:rPr lang="zh-CN" altLang="en-US">
                <a:ea typeface="华文楷体" panose="02010600040101010101" pitchFamily="2" charset="-122"/>
              </a:rPr>
              <a:t>与坐标面的交线：椭圆</a:t>
            </a:r>
          </a:p>
        </p:txBody>
      </p:sp>
      <p:graphicFrame>
        <p:nvGraphicFramePr>
          <p:cNvPr id="7185" name="对象 7184">
            <a:extLst>
              <a:ext uri="{FF2B5EF4-FFF2-40B4-BE49-F238E27FC236}">
                <a16:creationId xmlns:a16="http://schemas.microsoft.com/office/drawing/2014/main" id="{22F1EC73-3722-45C5-95B9-287850666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4044950"/>
          <a:ext cx="2044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" r:id="rId15" imgW="2193480" imgH="1521360" progId="Equation.3">
                  <p:embed/>
                </p:oleObj>
              </mc:Choice>
              <mc:Fallback>
                <p:oleObj r:id="rId15" imgW="2193480" imgH="1521360" progId="Equation.3">
                  <p:embed/>
                  <p:pic>
                    <p:nvPicPr>
                      <p:cNvPr id="7185" name="对象 7184">
                        <a:extLst>
                          <a:ext uri="{FF2B5EF4-FFF2-40B4-BE49-F238E27FC236}">
                            <a16:creationId xmlns:a16="http://schemas.microsoft.com/office/drawing/2014/main" id="{22F1EC73-3722-45C5-95B9-287850666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044950"/>
                        <a:ext cx="20447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7185">
            <a:extLst>
              <a:ext uri="{FF2B5EF4-FFF2-40B4-BE49-F238E27FC236}">
                <a16:creationId xmlns:a16="http://schemas.microsoft.com/office/drawing/2014/main" id="{1184BF7D-EB65-48F6-9188-BFE904794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4064000"/>
          <a:ext cx="2019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" r:id="rId17" imgW="2162880" imgH="1521360" progId="Equation.3">
                  <p:embed/>
                </p:oleObj>
              </mc:Choice>
              <mc:Fallback>
                <p:oleObj r:id="rId17" imgW="2162880" imgH="1521360" progId="Equation.3">
                  <p:embed/>
                  <p:pic>
                    <p:nvPicPr>
                      <p:cNvPr id="2" name="对象 7185">
                        <a:extLst>
                          <a:ext uri="{FF2B5EF4-FFF2-40B4-BE49-F238E27FC236}">
                            <a16:creationId xmlns:a16="http://schemas.microsoft.com/office/drawing/2014/main" id="{1184BF7D-EB65-48F6-9188-BFE904794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064000"/>
                        <a:ext cx="20193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7186">
            <a:extLst>
              <a:ext uri="{FF2B5EF4-FFF2-40B4-BE49-F238E27FC236}">
                <a16:creationId xmlns:a16="http://schemas.microsoft.com/office/drawing/2014/main" id="{40D571A9-099C-46E4-A808-2C7438722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0" y="4064000"/>
          <a:ext cx="1841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" r:id="rId19" imgW="1968120" imgH="1521360" progId="Equation.3">
                  <p:embed/>
                </p:oleObj>
              </mc:Choice>
              <mc:Fallback>
                <p:oleObj r:id="rId19" imgW="1968120" imgH="1521360" progId="Equation.3">
                  <p:embed/>
                  <p:pic>
                    <p:nvPicPr>
                      <p:cNvPr id="3" name="对象 7186">
                        <a:extLst>
                          <a:ext uri="{FF2B5EF4-FFF2-40B4-BE49-F238E27FC236}">
                            <a16:creationId xmlns:a16="http://schemas.microsoft.com/office/drawing/2014/main" id="{40D571A9-099C-46E4-A808-2C7438722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4064000"/>
                        <a:ext cx="1841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/>
      <p:bldP spid="71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1" name="对象 8193">
            <a:extLst>
              <a:ext uri="{FF2B5EF4-FFF2-40B4-BE49-F238E27FC236}">
                <a16:creationId xmlns:a16="http://schemas.microsoft.com/office/drawing/2014/main" id="{E961FD97-4BAC-4AFB-853E-265C8535BD53}"/>
              </a:ext>
            </a:extLst>
          </p:cNvPr>
          <p:cNvGraphicFramePr>
            <a:graphicFrameLocks/>
          </p:cNvGraphicFramePr>
          <p:nvPr/>
        </p:nvGraphicFramePr>
        <p:xfrm>
          <a:off x="1454150" y="6223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r:id="rId3" imgW="2603520" imgH="1028160" progId="Equation.3">
                  <p:embed/>
                </p:oleObj>
              </mc:Choice>
              <mc:Fallback>
                <p:oleObj r:id="rId3" imgW="2603520" imgH="1028160" progId="Equation.3">
                  <p:embed/>
                  <p:pic>
                    <p:nvPicPr>
                      <p:cNvPr id="10241" name="对象 8193">
                        <a:extLst>
                          <a:ext uri="{FF2B5EF4-FFF2-40B4-BE49-F238E27FC236}">
                            <a16:creationId xmlns:a16="http://schemas.microsoft.com/office/drawing/2014/main" id="{E961FD97-4BAC-4AFB-853E-265C8535BD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622300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>
            <a:extLst>
              <a:ext uri="{FF2B5EF4-FFF2-40B4-BE49-F238E27FC236}">
                <a16:creationId xmlns:a16="http://schemas.microsoft.com/office/drawing/2014/main" id="{FF80A328-2684-4285-AD91-375436B88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892300"/>
          <a:ext cx="217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" r:id="rId5" imgW="2326680" imgH="493560" progId="Equation.3">
                  <p:embed/>
                </p:oleObj>
              </mc:Choice>
              <mc:Fallback>
                <p:oleObj r:id="rId5" imgW="2326680" imgH="493560" progId="Equation.3">
                  <p:embed/>
                  <p:pic>
                    <p:nvPicPr>
                      <p:cNvPr id="8196" name="对象 8195">
                        <a:extLst>
                          <a:ext uri="{FF2B5EF4-FFF2-40B4-BE49-F238E27FC236}">
                            <a16:creationId xmlns:a16="http://schemas.microsoft.com/office/drawing/2014/main" id="{FF80A328-2684-4285-AD91-375436B88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92300"/>
                        <a:ext cx="217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文本框 8196">
            <a:extLst>
              <a:ext uri="{FF2B5EF4-FFF2-40B4-BE49-F238E27FC236}">
                <a16:creationId xmlns:a16="http://schemas.microsoft.com/office/drawing/2014/main" id="{4C142948-2C1C-4A47-A13E-AB61BAF41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1866900"/>
            <a:ext cx="2732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的交线为椭圆</a:t>
            </a:r>
            <a:r>
              <a:rPr lang="en-US" altLang="zh-CN"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8198" name="对象 8197">
            <a:extLst>
              <a:ext uri="{FF2B5EF4-FFF2-40B4-BE49-F238E27FC236}">
                <a16:creationId xmlns:a16="http://schemas.microsoft.com/office/drawing/2014/main" id="{958C367C-EF35-44D9-8F3A-690C70BF3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3746500"/>
          <a:ext cx="85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" r:id="rId7" imgW="902160" imgH="473040" progId="Equation.3">
                  <p:embed/>
                </p:oleObj>
              </mc:Choice>
              <mc:Fallback>
                <p:oleObj r:id="rId7" imgW="902160" imgH="473040" progId="Equation.3">
                  <p:embed/>
                  <p:pic>
                    <p:nvPicPr>
                      <p:cNvPr id="8198" name="对象 8197">
                        <a:extLst>
                          <a:ext uri="{FF2B5EF4-FFF2-40B4-BE49-F238E27FC236}">
                            <a16:creationId xmlns:a16="http://schemas.microsoft.com/office/drawing/2014/main" id="{958C367C-EF35-44D9-8F3A-690C70BF3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746500"/>
                        <a:ext cx="85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文本框 8198">
            <a:extLst>
              <a:ext uri="{FF2B5EF4-FFF2-40B4-BE49-F238E27FC236}">
                <a16:creationId xmlns:a16="http://schemas.microsoft.com/office/drawing/2014/main" id="{40F05FF4-2246-4571-8329-0F3216494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8218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华文楷体" panose="02010600040101010101" pitchFamily="2" charset="-122"/>
              </a:rPr>
              <a:t>(4) </a:t>
            </a:r>
            <a:r>
              <a:rPr lang="zh-CN" altLang="en-US" dirty="0">
                <a:ea typeface="华文楷体" panose="02010600040101010101" pitchFamily="2" charset="-122"/>
              </a:rPr>
              <a:t>当 </a:t>
            </a:r>
            <a:r>
              <a:rPr lang="en-US" altLang="zh-CN" i="1" dirty="0">
                <a:ea typeface="华文楷体" panose="02010600040101010101" pitchFamily="2" charset="-122"/>
              </a:rPr>
              <a:t>a</a:t>
            </a:r>
            <a:r>
              <a:rPr lang="zh-CN" altLang="en-US" dirty="0">
                <a:ea typeface="华文楷体" panose="02010600040101010101" pitchFamily="2" charset="-122"/>
              </a:rPr>
              <a:t>＝</a:t>
            </a:r>
            <a:r>
              <a:rPr lang="en-US" altLang="zh-CN" i="1" dirty="0">
                <a:ea typeface="华文楷体" panose="02010600040101010101" pitchFamily="2" charset="-122"/>
              </a:rPr>
              <a:t>b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时为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旋转椭球面</a:t>
            </a:r>
            <a:r>
              <a:rPr lang="en-US" altLang="zh-CN" dirty="0">
                <a:ea typeface="华文楷体" panose="02010600040101010101" pitchFamily="2" charset="-122"/>
              </a:rPr>
              <a:t>; </a:t>
            </a:r>
            <a:r>
              <a:rPr lang="zh-CN" altLang="en-US" dirty="0">
                <a:ea typeface="华文楷体" panose="02010600040101010101" pitchFamily="2" charset="-122"/>
              </a:rPr>
              <a:t>当</a:t>
            </a:r>
            <a:r>
              <a:rPr lang="en-US" altLang="zh-CN" i="1" dirty="0">
                <a:ea typeface="华文楷体" panose="02010600040101010101" pitchFamily="2" charset="-122"/>
              </a:rPr>
              <a:t>a</a:t>
            </a:r>
            <a:r>
              <a:rPr lang="zh-CN" altLang="en-US" dirty="0">
                <a:ea typeface="华文楷体" panose="02010600040101010101" pitchFamily="2" charset="-122"/>
              </a:rPr>
              <a:t>＝</a:t>
            </a:r>
            <a:r>
              <a:rPr lang="en-US" altLang="zh-CN" i="1" dirty="0">
                <a:ea typeface="华文楷体" panose="02010600040101010101" pitchFamily="2" charset="-122"/>
              </a:rPr>
              <a:t>b</a:t>
            </a:r>
            <a:r>
              <a:rPr lang="zh-CN" altLang="en-US" dirty="0">
                <a:ea typeface="华文楷体" panose="02010600040101010101" pitchFamily="2" charset="-122"/>
              </a:rPr>
              <a:t>＝</a:t>
            </a:r>
            <a:r>
              <a:rPr lang="en-US" altLang="zh-CN" i="1" dirty="0">
                <a:ea typeface="华文楷体" panose="02010600040101010101" pitchFamily="2" charset="-122"/>
              </a:rPr>
              <a:t>c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时为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球面</a:t>
            </a:r>
            <a:r>
              <a:rPr lang="en-US" altLang="zh-CN" dirty="0">
                <a:solidFill>
                  <a:schemeClr val="tx2"/>
                </a:solidFill>
                <a:ea typeface="华文楷体" panose="02010600040101010101" pitchFamily="2" charset="-122"/>
              </a:rPr>
              <a:t>.</a:t>
            </a:r>
            <a:endParaRPr lang="en-US" altLang="zh-CN" dirty="0">
              <a:ea typeface="华文楷体" panose="02010600040101010101" pitchFamily="2" charset="-122"/>
            </a:endParaRPr>
          </a:p>
        </p:txBody>
      </p:sp>
      <p:sp>
        <p:nvSpPr>
          <p:cNvPr id="8200" name="文本框 8199">
            <a:extLst>
              <a:ext uri="{FF2B5EF4-FFF2-40B4-BE49-F238E27FC236}">
                <a16:creationId xmlns:a16="http://schemas.microsoft.com/office/drawing/2014/main" id="{03CE3A5A-B7BC-402C-8CE9-0604DD71A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307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同样</a:t>
            </a:r>
          </a:p>
        </p:txBody>
      </p:sp>
      <p:graphicFrame>
        <p:nvGraphicFramePr>
          <p:cNvPr id="8201" name="对象 8200">
            <a:extLst>
              <a:ext uri="{FF2B5EF4-FFF2-40B4-BE49-F238E27FC236}">
                <a16:creationId xmlns:a16="http://schemas.microsoft.com/office/drawing/2014/main" id="{F80069AE-80BC-44ED-A4A5-10AEBD4A3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00054"/>
              </p:ext>
            </p:extLst>
          </p:nvPr>
        </p:nvGraphicFramePr>
        <p:xfrm>
          <a:off x="1709936" y="4289476"/>
          <a:ext cx="2500312" cy="639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" name="Equation" r:id="rId9" imgW="1015920" imgH="253800" progId="Equation.DSMT4">
                  <p:embed/>
                </p:oleObj>
              </mc:Choice>
              <mc:Fallback>
                <p:oleObj name="Equation" r:id="rId9" imgW="1015920" imgH="253800" progId="Equation.DSMT4">
                  <p:embed/>
                  <p:pic>
                    <p:nvPicPr>
                      <p:cNvPr id="8201" name="对象 8200">
                        <a:extLst>
                          <a:ext uri="{FF2B5EF4-FFF2-40B4-BE49-F238E27FC236}">
                            <a16:creationId xmlns:a16="http://schemas.microsoft.com/office/drawing/2014/main" id="{F80069AE-80BC-44ED-A4A5-10AEBD4A3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936" y="4289476"/>
                        <a:ext cx="2500312" cy="639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文本框 8201">
            <a:extLst>
              <a:ext uri="{FF2B5EF4-FFF2-40B4-BE49-F238E27FC236}">
                <a16:creationId xmlns:a16="http://schemas.microsoft.com/office/drawing/2014/main" id="{BCA456A6-3C58-4858-BCB1-F189D398D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3053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的截痕</a:t>
            </a:r>
          </a:p>
        </p:txBody>
      </p:sp>
      <p:graphicFrame>
        <p:nvGraphicFramePr>
          <p:cNvPr id="8203" name="对象 8202">
            <a:extLst>
              <a:ext uri="{FF2B5EF4-FFF2-40B4-BE49-F238E27FC236}">
                <a16:creationId xmlns:a16="http://schemas.microsoft.com/office/drawing/2014/main" id="{161BB761-8E58-436C-B0B0-3CDDF5513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740054"/>
              </p:ext>
            </p:extLst>
          </p:nvPr>
        </p:nvGraphicFramePr>
        <p:xfrm>
          <a:off x="4572000" y="4295775"/>
          <a:ext cx="23352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" name="Equation" r:id="rId11" imgW="952200" imgH="253800" progId="Equation.DSMT4">
                  <p:embed/>
                </p:oleObj>
              </mc:Choice>
              <mc:Fallback>
                <p:oleObj name="Equation" r:id="rId11" imgW="952200" imgH="253800" progId="Equation.DSMT4">
                  <p:embed/>
                  <p:pic>
                    <p:nvPicPr>
                      <p:cNvPr id="8203" name="对象 8202">
                        <a:extLst>
                          <a:ext uri="{FF2B5EF4-FFF2-40B4-BE49-F238E27FC236}">
                            <a16:creationId xmlns:a16="http://schemas.microsoft.com/office/drawing/2014/main" id="{161BB761-8E58-436C-B0B0-3CDDF5513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95775"/>
                        <a:ext cx="23352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文本框 8203">
            <a:extLst>
              <a:ext uri="{FF2B5EF4-FFF2-40B4-BE49-F238E27FC236}">
                <a16:creationId xmlns:a16="http://schemas.microsoft.com/office/drawing/2014/main" id="{4BD300D3-7297-431A-9E8C-0F622345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43053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及</a:t>
            </a:r>
          </a:p>
        </p:txBody>
      </p:sp>
      <p:sp>
        <p:nvSpPr>
          <p:cNvPr id="8205" name="文本框 8204">
            <a:extLst>
              <a:ext uri="{FF2B5EF4-FFF2-40B4-BE49-F238E27FC236}">
                <a16:creationId xmlns:a16="http://schemas.microsoft.com/office/drawing/2014/main" id="{05E94D2F-F186-45A1-9743-F6DA6AA5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91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也为椭圆</a:t>
            </a:r>
            <a:r>
              <a:rPr lang="en-US" altLang="zh-CN"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0252" name="文本框 8206">
            <a:extLst>
              <a:ext uri="{FF2B5EF4-FFF2-40B4-BE49-F238E27FC236}">
                <a16:creationId xmlns:a16="http://schemas.microsoft.com/office/drawing/2014/main" id="{7E94BB1C-BC12-4005-8FCD-BF5A2415D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866900"/>
            <a:ext cx="22177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</a:rPr>
              <a:t>(3) </a:t>
            </a:r>
            <a:r>
              <a:rPr lang="zh-CN" altLang="en-US">
                <a:ea typeface="华文楷体" panose="02010600040101010101" pitchFamily="2" charset="-122"/>
              </a:rPr>
              <a:t>截痕</a:t>
            </a:r>
            <a:r>
              <a:rPr lang="en-US" altLang="zh-CN">
                <a:ea typeface="华文楷体" panose="02010600040101010101" pitchFamily="2" charset="-122"/>
              </a:rPr>
              <a:t>: </a:t>
            </a:r>
            <a:r>
              <a:rPr lang="zh-CN" altLang="en-US">
                <a:ea typeface="华文楷体" panose="02010600040101010101" pitchFamily="2" charset="-122"/>
              </a:rPr>
              <a:t>与</a:t>
            </a:r>
            <a:endParaRPr lang="en-US" altLang="zh-CN">
              <a:ea typeface="华文楷体" panose="02010600040101010101" pitchFamily="2" charset="-122"/>
            </a:endParaRPr>
          </a:p>
        </p:txBody>
      </p:sp>
      <p:graphicFrame>
        <p:nvGraphicFramePr>
          <p:cNvPr id="8208" name="对象 8207">
            <a:extLst>
              <a:ext uri="{FF2B5EF4-FFF2-40B4-BE49-F238E27FC236}">
                <a16:creationId xmlns:a16="http://schemas.microsoft.com/office/drawing/2014/main" id="{4D7F0973-D88D-4ABD-AB88-D30483DC2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2420938"/>
          <a:ext cx="44291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r:id="rId13" imgW="4755960" imgH="1315800" progId="Equation.3">
                  <p:embed/>
                </p:oleObj>
              </mc:Choice>
              <mc:Fallback>
                <p:oleObj r:id="rId13" imgW="4755960" imgH="1315800" progId="Equation.3">
                  <p:embed/>
                  <p:pic>
                    <p:nvPicPr>
                      <p:cNvPr id="8208" name="对象 8207">
                        <a:extLst>
                          <a:ext uri="{FF2B5EF4-FFF2-40B4-BE49-F238E27FC236}">
                            <a16:creationId xmlns:a16="http://schemas.microsoft.com/office/drawing/2014/main" id="{4D7F0973-D88D-4ABD-AB88-D30483DC2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420938"/>
                        <a:ext cx="44291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8208">
            <a:extLst>
              <a:ext uri="{FF2B5EF4-FFF2-40B4-BE49-F238E27FC236}">
                <a16:creationId xmlns:a16="http://schemas.microsoft.com/office/drawing/2014/main" id="{D8DC725B-0037-47D9-A7D5-6A681232C0E2}"/>
              </a:ext>
            </a:extLst>
          </p:cNvPr>
          <p:cNvGraphicFramePr>
            <a:graphicFrameLocks/>
          </p:cNvGraphicFramePr>
          <p:nvPr/>
        </p:nvGraphicFramePr>
        <p:xfrm>
          <a:off x="4191000" y="9652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r:id="rId15" imgW="1137600" imgH="431640" progId="Equation.3">
                  <p:embed/>
                </p:oleObj>
              </mc:Choice>
              <mc:Fallback>
                <p:oleObj r:id="rId15" imgW="1137600" imgH="431640" progId="Equation.3">
                  <p:embed/>
                  <p:pic>
                    <p:nvPicPr>
                      <p:cNvPr id="10254" name="对象 8208">
                        <a:extLst>
                          <a:ext uri="{FF2B5EF4-FFF2-40B4-BE49-F238E27FC236}">
                            <a16:creationId xmlns:a16="http://schemas.microsoft.com/office/drawing/2014/main" id="{D8DC725B-0037-47D9-A7D5-6A681232C0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65200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文本框 8209">
            <a:extLst>
              <a:ext uri="{FF2B5EF4-FFF2-40B4-BE49-F238E27FC236}">
                <a16:creationId xmlns:a16="http://schemas.microsoft.com/office/drawing/2014/main" id="{8BE75E4C-4E6C-416C-865F-C8113057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879475"/>
            <a:ext cx="153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为正数</a:t>
            </a:r>
            <a:r>
              <a:rPr lang="en-US" altLang="zh-CN"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8211" name="左大括号 8210">
            <a:extLst>
              <a:ext uri="{FF2B5EF4-FFF2-40B4-BE49-F238E27FC236}">
                <a16:creationId xmlns:a16="http://schemas.microsoft.com/office/drawing/2014/main" id="{E1FD8C18-3B71-4AC6-9CDA-E03149036224}"/>
              </a:ext>
            </a:extLst>
          </p:cNvPr>
          <p:cNvSpPr>
            <a:spLocks/>
          </p:cNvSpPr>
          <p:nvPr/>
        </p:nvSpPr>
        <p:spPr bwMode="auto">
          <a:xfrm>
            <a:off x="1447800" y="2667000"/>
            <a:ext cx="228600" cy="1524000"/>
          </a:xfrm>
          <a:prstGeom prst="leftBrace">
            <a:avLst>
              <a:gd name="adj1" fmla="val 552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grpSp>
        <p:nvGrpSpPr>
          <p:cNvPr id="8219" name="组合 8218">
            <a:extLst>
              <a:ext uri="{FF2B5EF4-FFF2-40B4-BE49-F238E27FC236}">
                <a16:creationId xmlns:a16="http://schemas.microsoft.com/office/drawing/2014/main" id="{F9ACB0E6-816A-479F-88B0-EC35E55C31A9}"/>
              </a:ext>
            </a:extLst>
          </p:cNvPr>
          <p:cNvGrpSpPr>
            <a:grpSpLocks/>
          </p:cNvGrpSpPr>
          <p:nvPr/>
        </p:nvGrpSpPr>
        <p:grpSpPr bwMode="auto">
          <a:xfrm>
            <a:off x="6621463" y="2268538"/>
            <a:ext cx="1741487" cy="1922462"/>
            <a:chOff x="0" y="0"/>
            <a:chExt cx="1097" cy="1211"/>
          </a:xfrm>
        </p:grpSpPr>
        <p:graphicFrame>
          <p:nvGraphicFramePr>
            <p:cNvPr id="10265" name="对象 8219">
              <a:extLst>
                <a:ext uri="{FF2B5EF4-FFF2-40B4-BE49-F238E27FC236}">
                  <a16:creationId xmlns:a16="http://schemas.microsoft.com/office/drawing/2014/main" id="{03377DE8-BE00-4307-BF21-C4889C9E77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81"/>
            <a:ext cx="109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" r:id="rId17" imgW="2486372" imgH="1561905" progId="PBrush">
                    <p:embed/>
                  </p:oleObj>
                </mc:Choice>
                <mc:Fallback>
                  <p:oleObj r:id="rId17" imgW="2486372" imgH="1561905" progId="PBrush">
                    <p:embed/>
                    <p:pic>
                      <p:nvPicPr>
                        <p:cNvPr id="10265" name="对象 8219">
                          <a:extLst>
                            <a:ext uri="{FF2B5EF4-FFF2-40B4-BE49-F238E27FC236}">
                              <a16:creationId xmlns:a16="http://schemas.microsoft.com/office/drawing/2014/main" id="{03377DE8-BE00-4307-BF21-C4889C9E77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81"/>
                          <a:ext cx="109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对象 8220">
              <a:extLst>
                <a:ext uri="{FF2B5EF4-FFF2-40B4-BE49-F238E27FC236}">
                  <a16:creationId xmlns:a16="http://schemas.microsoft.com/office/drawing/2014/main" id="{D07E67AC-0251-4D14-94D7-622D1A16A9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5" y="3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6" r:id="rId19" imgW="225360" imgH="226080" progId="Equation.3">
                    <p:embed/>
                  </p:oleObj>
                </mc:Choice>
                <mc:Fallback>
                  <p:oleObj r:id="rId19" imgW="225360" imgH="226080" progId="Equation.3">
                    <p:embed/>
                    <p:pic>
                      <p:nvPicPr>
                        <p:cNvPr id="10266" name="对象 8220">
                          <a:extLst>
                            <a:ext uri="{FF2B5EF4-FFF2-40B4-BE49-F238E27FC236}">
                              <a16:creationId xmlns:a16="http://schemas.microsoft.com/office/drawing/2014/main" id="{D07E67AC-0251-4D14-94D7-622D1A16A9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3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7" name="组合 8221">
              <a:extLst>
                <a:ext uri="{FF2B5EF4-FFF2-40B4-BE49-F238E27FC236}">
                  <a16:creationId xmlns:a16="http://schemas.microsoft.com/office/drawing/2014/main" id="{16511C1F-7845-49AB-AF2A-56EA7B15A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" y="0"/>
              <a:ext cx="197" cy="1211"/>
              <a:chOff x="0" y="0"/>
              <a:chExt cx="208" cy="1275"/>
            </a:xfrm>
          </p:grpSpPr>
          <p:sp>
            <p:nvSpPr>
              <p:cNvPr id="10268" name="直接连接符 8222">
                <a:extLst>
                  <a:ext uri="{FF2B5EF4-FFF2-40B4-BE49-F238E27FC236}">
                    <a16:creationId xmlns:a16="http://schemas.microsoft.com/office/drawing/2014/main" id="{CA32E716-B6B4-428F-8D4F-607BAE4D0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" y="0"/>
                <a:ext cx="7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直接连接符 8223">
                <a:extLst>
                  <a:ext uri="{FF2B5EF4-FFF2-40B4-BE49-F238E27FC236}">
                    <a16:creationId xmlns:a16="http://schemas.microsoft.com/office/drawing/2014/main" id="{AE2F1867-52F0-4BDE-BE2D-4FBD7FAAD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953"/>
                <a:ext cx="5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9" grpId="0"/>
      <p:bldP spid="8200" grpId="0"/>
      <p:bldP spid="8202" grpId="0"/>
      <p:bldP spid="8204" grpId="0" build="p"/>
      <p:bldP spid="82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9217">
            <a:extLst>
              <a:ext uri="{FF2B5EF4-FFF2-40B4-BE49-F238E27FC236}">
                <a16:creationId xmlns:a16="http://schemas.microsoft.com/office/drawing/2014/main" id="{9C459BFB-7F1F-4788-B7A1-69A2B2998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762000"/>
          <a:ext cx="1828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" r:id="rId3" imgW="1828571" imgH="2324424" progId="PBrush">
                  <p:embed/>
                </p:oleObj>
              </mc:Choice>
              <mc:Fallback>
                <p:oleObj r:id="rId3" imgW="1828571" imgH="2324424" progId="PBrush">
                  <p:embed/>
                  <p:pic>
                    <p:nvPicPr>
                      <p:cNvPr id="9218" name="对象 9217">
                        <a:extLst>
                          <a:ext uri="{FF2B5EF4-FFF2-40B4-BE49-F238E27FC236}">
                            <a16:creationId xmlns:a16="http://schemas.microsoft.com/office/drawing/2014/main" id="{9C459BFB-7F1F-4788-B7A1-69A2B2998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762000"/>
                        <a:ext cx="18288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标题 9218">
            <a:extLst>
              <a:ext uri="{FF2B5EF4-FFF2-40B4-BE49-F238E27FC236}">
                <a16:creationId xmlns:a16="http://schemas.microsoft.com/office/drawing/2014/main" id="{982A936B-0ABD-4FBE-B923-21F6464CE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15925"/>
            <a:ext cx="2286000" cy="650875"/>
          </a:xfrm>
        </p:spPr>
        <p:txBody>
          <a:bodyPr/>
          <a:lstStyle/>
          <a:p>
            <a:pPr algn="l"/>
            <a:r>
              <a:rPr lang="en-US" altLang="zh-CN" sz="2800" b="1">
                <a:ea typeface="华文楷体" panose="02010600040101010101" pitchFamily="2" charset="-122"/>
              </a:rPr>
              <a:t>2.  </a:t>
            </a:r>
            <a:r>
              <a:rPr lang="zh-CN" altLang="en-US" sz="2800" b="1">
                <a:ea typeface="华文楷体" panose="02010600040101010101" pitchFamily="2" charset="-122"/>
              </a:rPr>
              <a:t>双曲面</a:t>
            </a:r>
            <a:endParaRPr lang="zh-CN" altLang="en-US" sz="2800">
              <a:ea typeface="华文楷体" panose="02010600040101010101" pitchFamily="2" charset="-122"/>
            </a:endParaRPr>
          </a:p>
        </p:txBody>
      </p:sp>
      <p:sp>
        <p:nvSpPr>
          <p:cNvPr id="9220" name="文本框 9219">
            <a:extLst>
              <a:ext uri="{FF2B5EF4-FFF2-40B4-BE49-F238E27FC236}">
                <a16:creationId xmlns:a16="http://schemas.microsoft.com/office/drawing/2014/main" id="{72A68066-BCAD-4AD1-A24D-5DF0E5E80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04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单叶双曲面</a:t>
            </a:r>
          </a:p>
        </p:txBody>
      </p:sp>
      <p:graphicFrame>
        <p:nvGraphicFramePr>
          <p:cNvPr id="9221" name="对象 9220">
            <a:extLst>
              <a:ext uri="{FF2B5EF4-FFF2-40B4-BE49-F238E27FC236}">
                <a16:creationId xmlns:a16="http://schemas.microsoft.com/office/drawing/2014/main" id="{4C906E28-36B7-41BF-908A-B148FCCE8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05263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" r:id="rId5" imgW="1517040" imgH="493560" progId="Equation.3">
                  <p:embed/>
                </p:oleObj>
              </mc:Choice>
              <mc:Fallback>
                <p:oleObj r:id="rId5" imgW="1517040" imgH="493560" progId="Equation.3">
                  <p:embed/>
                  <p:pic>
                    <p:nvPicPr>
                      <p:cNvPr id="9221" name="对象 9220">
                        <a:extLst>
                          <a:ext uri="{FF2B5EF4-FFF2-40B4-BE49-F238E27FC236}">
                            <a16:creationId xmlns:a16="http://schemas.microsoft.com/office/drawing/2014/main" id="{4C906E28-36B7-41BF-908A-B148FCCE8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05263"/>
                        <a:ext cx="142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9221">
            <a:extLst>
              <a:ext uri="{FF2B5EF4-FFF2-40B4-BE49-F238E27FC236}">
                <a16:creationId xmlns:a16="http://schemas.microsoft.com/office/drawing/2014/main" id="{DCB7B7D2-B541-4AB1-A7C2-7828953A4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59544"/>
              </p:ext>
            </p:extLst>
          </p:nvPr>
        </p:nvGraphicFramePr>
        <p:xfrm>
          <a:off x="615548" y="2727325"/>
          <a:ext cx="342622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" name="Equation" r:id="rId7" imgW="1498320" imgH="228600" progId="Equation.DSMT4">
                  <p:embed/>
                </p:oleObj>
              </mc:Choice>
              <mc:Fallback>
                <p:oleObj name="Equation" r:id="rId7" imgW="1498320" imgH="228600" progId="Equation.DSMT4">
                  <p:embed/>
                  <p:pic>
                    <p:nvPicPr>
                      <p:cNvPr id="9222" name="对象 9221">
                        <a:extLst>
                          <a:ext uri="{FF2B5EF4-FFF2-40B4-BE49-F238E27FC236}">
                            <a16:creationId xmlns:a16="http://schemas.microsoft.com/office/drawing/2014/main" id="{DCB7B7D2-B541-4AB1-A7C2-7828953A4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48" y="2727325"/>
                        <a:ext cx="342622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文本框 9222">
            <a:extLst>
              <a:ext uri="{FF2B5EF4-FFF2-40B4-BE49-F238E27FC236}">
                <a16:creationId xmlns:a16="http://schemas.microsoft.com/office/drawing/2014/main" id="{E7B2EC58-B9E6-4AE2-85B2-87A917114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67811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椭圆</a:t>
            </a:r>
            <a:r>
              <a:rPr lang="en-US" altLang="zh-CN" dirty="0">
                <a:solidFill>
                  <a:schemeClr val="tx2"/>
                </a:solidFill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9224" name="文本框 9223">
            <a:extLst>
              <a:ext uri="{FF2B5EF4-FFF2-40B4-BE49-F238E27FC236}">
                <a16:creationId xmlns:a16="http://schemas.microsoft.com/office/drawing/2014/main" id="{35DEFBED-C8CB-45C4-868B-3F8956F1C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76688"/>
            <a:ext cx="4927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</a:rPr>
              <a:t>时</a:t>
            </a:r>
            <a:r>
              <a:rPr lang="en-US" altLang="zh-CN" dirty="0">
                <a:ea typeface="华文楷体" panose="02010600040101010101" pitchFamily="2" charset="-122"/>
              </a:rPr>
              <a:t>, </a:t>
            </a:r>
            <a:r>
              <a:rPr lang="zh-CN" altLang="en-US" dirty="0">
                <a:ea typeface="华文楷体" panose="02010600040101010101" pitchFamily="2" charset="-122"/>
              </a:rPr>
              <a:t>截痕为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双曲线</a:t>
            </a:r>
            <a:r>
              <a:rPr lang="en-US" altLang="zh-CN" dirty="0">
                <a:ea typeface="华文楷体" panose="02010600040101010101" pitchFamily="2" charset="-122"/>
              </a:rPr>
              <a:t>: 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graphicFrame>
        <p:nvGraphicFramePr>
          <p:cNvPr id="9225" name="对象 9224">
            <a:extLst>
              <a:ext uri="{FF2B5EF4-FFF2-40B4-BE49-F238E27FC236}">
                <a16:creationId xmlns:a16="http://schemas.microsoft.com/office/drawing/2014/main" id="{5DEBE1BF-61D8-45A3-98F1-27C15254D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584700"/>
          <a:ext cx="2514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" r:id="rId9" imgW="2695680" imgH="1058760" progId="Equation.3">
                  <p:embed/>
                </p:oleObj>
              </mc:Choice>
              <mc:Fallback>
                <p:oleObj r:id="rId9" imgW="2695680" imgH="1058760" progId="Equation.3">
                  <p:embed/>
                  <p:pic>
                    <p:nvPicPr>
                      <p:cNvPr id="9225" name="对象 9224">
                        <a:extLst>
                          <a:ext uri="{FF2B5EF4-FFF2-40B4-BE49-F238E27FC236}">
                            <a16:creationId xmlns:a16="http://schemas.microsoft.com/office/drawing/2014/main" id="{5DEBE1BF-61D8-45A3-98F1-27C15254D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84700"/>
                        <a:ext cx="2514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文本框 9225">
            <a:extLst>
              <a:ext uri="{FF2B5EF4-FFF2-40B4-BE49-F238E27FC236}">
                <a16:creationId xmlns:a16="http://schemas.microsoft.com/office/drawing/2014/main" id="{8DD31879-38F2-415B-89B5-53F66E22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8910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</a:rPr>
              <a:t>(</a:t>
            </a:r>
            <a:r>
              <a:rPr lang="zh-CN" altLang="en-US">
                <a:ea typeface="华文楷体" panose="02010600040101010101" pitchFamily="2" charset="-122"/>
              </a:rPr>
              <a:t>实轴平行于</a:t>
            </a:r>
            <a:r>
              <a:rPr lang="en-US" altLang="zh-CN" i="1">
                <a:ea typeface="华文楷体" panose="02010600040101010101" pitchFamily="2" charset="-122"/>
              </a:rPr>
              <a:t>x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轴；</a:t>
            </a:r>
          </a:p>
        </p:txBody>
      </p:sp>
      <p:sp>
        <p:nvSpPr>
          <p:cNvPr id="9227" name="文本框 9226">
            <a:extLst>
              <a:ext uri="{FF2B5EF4-FFF2-40B4-BE49-F238E27FC236}">
                <a16:creationId xmlns:a16="http://schemas.microsoft.com/office/drawing/2014/main" id="{685FB3B3-F3BF-4C6D-B0F1-EEC4F577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24488"/>
            <a:ext cx="4016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虚轴平行于</a:t>
            </a:r>
            <a:r>
              <a:rPr lang="en-US" altLang="zh-CN" i="1">
                <a:ea typeface="华文楷体" panose="02010600040101010101" pitchFamily="2" charset="-122"/>
              </a:rPr>
              <a:t>z </a:t>
            </a:r>
            <a:r>
              <a:rPr lang="zh-CN" altLang="en-US">
                <a:ea typeface="华文楷体" panose="02010600040101010101" pitchFamily="2" charset="-122"/>
              </a:rPr>
              <a:t>轴）</a:t>
            </a:r>
          </a:p>
        </p:txBody>
      </p:sp>
      <p:sp>
        <p:nvSpPr>
          <p:cNvPr id="9228" name="左大括号 9227">
            <a:extLst>
              <a:ext uri="{FF2B5EF4-FFF2-40B4-BE49-F238E27FC236}">
                <a16:creationId xmlns:a16="http://schemas.microsoft.com/office/drawing/2014/main" id="{D559BD70-2816-4D4F-AC13-44189C70B584}"/>
              </a:ext>
            </a:extLst>
          </p:cNvPr>
          <p:cNvSpPr>
            <a:spLocks/>
          </p:cNvSpPr>
          <p:nvPr/>
        </p:nvSpPr>
        <p:spPr bwMode="auto">
          <a:xfrm>
            <a:off x="1295400" y="4737100"/>
            <a:ext cx="228600" cy="1295400"/>
          </a:xfrm>
          <a:prstGeom prst="leftBrace">
            <a:avLst>
              <a:gd name="adj1" fmla="val 469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graphicFrame>
        <p:nvGraphicFramePr>
          <p:cNvPr id="9229" name="对象 9228">
            <a:extLst>
              <a:ext uri="{FF2B5EF4-FFF2-40B4-BE49-F238E27FC236}">
                <a16:creationId xmlns:a16="http://schemas.microsoft.com/office/drawing/2014/main" id="{BCEBCE42-9C49-4FE0-8D54-7DBFD6185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65150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" r:id="rId11" imgW="973800" imgH="473040" progId="Equation.3">
                  <p:embed/>
                </p:oleObj>
              </mc:Choice>
              <mc:Fallback>
                <p:oleObj r:id="rId11" imgW="973800" imgH="473040" progId="Equation.3">
                  <p:embed/>
                  <p:pic>
                    <p:nvPicPr>
                      <p:cNvPr id="9229" name="对象 9228">
                        <a:extLst>
                          <a:ext uri="{FF2B5EF4-FFF2-40B4-BE49-F238E27FC236}">
                            <a16:creationId xmlns:a16="http://schemas.microsoft.com/office/drawing/2014/main" id="{BCEBCE42-9C49-4FE0-8D54-7DBFD6185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51500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对象 9229">
            <a:extLst>
              <a:ext uri="{FF2B5EF4-FFF2-40B4-BE49-F238E27FC236}">
                <a16:creationId xmlns:a16="http://schemas.microsoft.com/office/drawing/2014/main" id="{73E24DD2-F94E-485B-9129-732F8953E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972365"/>
              </p:ext>
            </p:extLst>
          </p:nvPr>
        </p:nvGraphicFramePr>
        <p:xfrm>
          <a:off x="6524625" y="762000"/>
          <a:ext cx="1857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" r:id="rId13" imgW="1857143" imgH="2362530" progId="PBrush">
                  <p:embed/>
                </p:oleObj>
              </mc:Choice>
              <mc:Fallback>
                <p:oleObj r:id="rId13" imgW="1857143" imgH="2362530" progId="PBrush">
                  <p:embed/>
                  <p:pic>
                    <p:nvPicPr>
                      <p:cNvPr id="9230" name="对象 9229">
                        <a:extLst>
                          <a:ext uri="{FF2B5EF4-FFF2-40B4-BE49-F238E27FC236}">
                            <a16:creationId xmlns:a16="http://schemas.microsoft.com/office/drawing/2014/main" id="{73E24DD2-F94E-485B-9129-732F8953E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762000"/>
                        <a:ext cx="1857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1" name="组合 9230">
            <a:extLst>
              <a:ext uri="{FF2B5EF4-FFF2-40B4-BE49-F238E27FC236}">
                <a16:creationId xmlns:a16="http://schemas.microsoft.com/office/drawing/2014/main" id="{FD2E9577-D25A-4F25-8BBC-482660B0E1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9400" y="685800"/>
            <a:ext cx="1841500" cy="1917700"/>
            <a:chOff x="0" y="0"/>
            <a:chExt cx="1160" cy="1208"/>
          </a:xfrm>
        </p:grpSpPr>
        <p:graphicFrame>
          <p:nvGraphicFramePr>
            <p:cNvPr id="11279" name="对象 9231">
              <a:extLst>
                <a:ext uri="{FF2B5EF4-FFF2-40B4-BE49-F238E27FC236}">
                  <a16:creationId xmlns:a16="http://schemas.microsoft.com/office/drawing/2014/main" id="{C0C2DBB2-912A-4FD0-8553-82FD2FA64E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6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4" r:id="rId15" imgW="225360" imgH="226080" progId="Equation.3">
                    <p:embed/>
                  </p:oleObj>
                </mc:Choice>
                <mc:Fallback>
                  <p:oleObj r:id="rId15" imgW="225360" imgH="226080" progId="Equation.3">
                    <p:embed/>
                    <p:pic>
                      <p:nvPicPr>
                        <p:cNvPr id="11279" name="对象 9231">
                          <a:extLst>
                            <a:ext uri="{FF2B5EF4-FFF2-40B4-BE49-F238E27FC236}">
                              <a16:creationId xmlns:a16="http://schemas.microsoft.com/office/drawing/2014/main" id="{C0C2DBB2-912A-4FD0-8553-82FD2FA64E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对象 9232">
              <a:extLst>
                <a:ext uri="{FF2B5EF4-FFF2-40B4-BE49-F238E27FC236}">
                  <a16:creationId xmlns:a16="http://schemas.microsoft.com/office/drawing/2014/main" id="{EDD4BBEA-D9C2-4B7E-A296-33661F1EEA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0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5" r:id="rId17" imgW="235800" imgH="246600" progId="Equation.3">
                    <p:embed/>
                  </p:oleObj>
                </mc:Choice>
                <mc:Fallback>
                  <p:oleObj r:id="rId17" imgW="235800" imgH="246600" progId="Equation.3">
                    <p:embed/>
                    <p:pic>
                      <p:nvPicPr>
                        <p:cNvPr id="11280" name="对象 9232">
                          <a:extLst>
                            <a:ext uri="{FF2B5EF4-FFF2-40B4-BE49-F238E27FC236}">
                              <a16:creationId xmlns:a16="http://schemas.microsoft.com/office/drawing/2014/main" id="{EDD4BBEA-D9C2-4B7E-A296-33661F1EEA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对象 9233">
              <a:extLst>
                <a:ext uri="{FF2B5EF4-FFF2-40B4-BE49-F238E27FC236}">
                  <a16:creationId xmlns:a16="http://schemas.microsoft.com/office/drawing/2014/main" id="{B7160B92-E6BC-44F4-8727-B0679E9039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96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6" r:id="rId19" imgW="245880" imgH="329040" progId="Equation.3">
                    <p:embed/>
                  </p:oleObj>
                </mc:Choice>
                <mc:Fallback>
                  <p:oleObj r:id="rId19" imgW="245880" imgH="329040" progId="Equation.3">
                    <p:embed/>
                    <p:pic>
                      <p:nvPicPr>
                        <p:cNvPr id="11281" name="对象 9233">
                          <a:extLst>
                            <a:ext uri="{FF2B5EF4-FFF2-40B4-BE49-F238E27FC236}">
                              <a16:creationId xmlns:a16="http://schemas.microsoft.com/office/drawing/2014/main" id="{B7160B92-E6BC-44F4-8727-B0679E9039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96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5" name="对象 9234">
            <a:extLst>
              <a:ext uri="{FF2B5EF4-FFF2-40B4-BE49-F238E27FC236}">
                <a16:creationId xmlns:a16="http://schemas.microsoft.com/office/drawing/2014/main" id="{1D6349B3-351C-41C6-95F4-F2DA5AF4C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466246"/>
              </p:ext>
            </p:extLst>
          </p:nvPr>
        </p:nvGraphicFramePr>
        <p:xfrm>
          <a:off x="1295400" y="1628775"/>
          <a:ext cx="4356348" cy="90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" name="Equation" r:id="rId21" imgW="2031840" imgH="419040" progId="Equation.DSMT4">
                  <p:embed/>
                </p:oleObj>
              </mc:Choice>
              <mc:Fallback>
                <p:oleObj name="Equation" r:id="rId21" imgW="2031840" imgH="419040" progId="Equation.DSMT4">
                  <p:embed/>
                  <p:pic>
                    <p:nvPicPr>
                      <p:cNvPr id="9235" name="对象 9234">
                        <a:extLst>
                          <a:ext uri="{FF2B5EF4-FFF2-40B4-BE49-F238E27FC236}">
                            <a16:creationId xmlns:a16="http://schemas.microsoft.com/office/drawing/2014/main" id="{1D6349B3-351C-41C6-95F4-F2DA5AF4C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28775"/>
                        <a:ext cx="4356348" cy="906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对象 9235">
            <a:extLst>
              <a:ext uri="{FF2B5EF4-FFF2-40B4-BE49-F238E27FC236}">
                <a16:creationId xmlns:a16="http://schemas.microsoft.com/office/drawing/2014/main" id="{88F79D89-2060-47BA-8097-EB26B27E4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3322638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" r:id="rId23" imgW="973800" imgH="473040" progId="Equation.3">
                  <p:embed/>
                </p:oleObj>
              </mc:Choice>
              <mc:Fallback>
                <p:oleObj r:id="rId23" imgW="973800" imgH="473040" progId="Equation.3">
                  <p:embed/>
                  <p:pic>
                    <p:nvPicPr>
                      <p:cNvPr id="9236" name="对象 9235">
                        <a:extLst>
                          <a:ext uri="{FF2B5EF4-FFF2-40B4-BE49-F238E27FC236}">
                            <a16:creationId xmlns:a16="http://schemas.microsoft.com/office/drawing/2014/main" id="{88F79D89-2060-47BA-8097-EB26B27E4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322638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文本框 9236">
            <a:extLst>
              <a:ext uri="{FF2B5EF4-FFF2-40B4-BE49-F238E27FC236}">
                <a16:creationId xmlns:a16="http://schemas.microsoft.com/office/drawing/2014/main" id="{19DD99EE-CBEF-43EB-B808-03CCC712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平面  </a:t>
            </a:r>
          </a:p>
        </p:txBody>
      </p:sp>
      <p:sp>
        <p:nvSpPr>
          <p:cNvPr id="9238" name="文本框 9237">
            <a:extLst>
              <a:ext uri="{FF2B5EF4-FFF2-40B4-BE49-F238E27FC236}">
                <a16:creationId xmlns:a16="http://schemas.microsoft.com/office/drawing/2014/main" id="{BAC86DBD-08ED-4926-9AA6-E661E01B3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2845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上的截痕情况</a:t>
            </a:r>
            <a:r>
              <a:rPr lang="en-US" altLang="zh-CN">
                <a:ea typeface="华文楷体" panose="02010600040101010101" pitchFamily="2" charset="-122"/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  <p:bldP spid="9223" grpId="0"/>
      <p:bldP spid="9224" grpId="0" build="p"/>
      <p:bldP spid="9226" grpId="0" build="p"/>
      <p:bldP spid="9227" grpId="0"/>
      <p:bldP spid="9237" grpId="0"/>
      <p:bldP spid="92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3553">
            <a:extLst>
              <a:ext uri="{FF2B5EF4-FFF2-40B4-BE49-F238E27FC236}">
                <a16:creationId xmlns:a16="http://schemas.microsoft.com/office/drawing/2014/main" id="{28BD02DA-C8AC-47BF-B92B-C4850B4D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22275"/>
            <a:ext cx="4114800" cy="644525"/>
          </a:xfrm>
        </p:spPr>
        <p:txBody>
          <a:bodyPr/>
          <a:lstStyle/>
          <a:p>
            <a:pPr algn="l"/>
            <a:r>
              <a:rPr lang="zh-CN" altLang="en-US" sz="3200" b="1" dirty="0">
                <a:ea typeface="华文楷体" panose="02010600040101010101" pitchFamily="2" charset="-122"/>
              </a:rPr>
              <a:t>一、曲面方程的概念</a:t>
            </a:r>
          </a:p>
        </p:txBody>
      </p:sp>
      <p:graphicFrame>
        <p:nvGraphicFramePr>
          <p:cNvPr id="23560" name="对象 23559">
            <a:extLst>
              <a:ext uri="{FF2B5EF4-FFF2-40B4-BE49-F238E27FC236}">
                <a16:creationId xmlns:a16="http://schemas.microsoft.com/office/drawing/2014/main" id="{262E776E-0ACA-49D5-BAAC-84D6C91EC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2582863"/>
          <a:ext cx="47863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r:id="rId4" imgW="4787640" imgH="545760" progId="Equation.3">
                  <p:embed/>
                </p:oleObj>
              </mc:Choice>
              <mc:Fallback>
                <p:oleObj r:id="rId4" imgW="4787640" imgH="545760" progId="Equation.3">
                  <p:embed/>
                  <p:pic>
                    <p:nvPicPr>
                      <p:cNvPr id="23560" name="对象 23559">
                        <a:extLst>
                          <a:ext uri="{FF2B5EF4-FFF2-40B4-BE49-F238E27FC236}">
                            <a16:creationId xmlns:a16="http://schemas.microsoft.com/office/drawing/2014/main" id="{262E776E-0ACA-49D5-BAAC-84D6C91EC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582863"/>
                        <a:ext cx="47863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对象 23560">
            <a:extLst>
              <a:ext uri="{FF2B5EF4-FFF2-40B4-BE49-F238E27FC236}">
                <a16:creationId xmlns:a16="http://schemas.microsoft.com/office/drawing/2014/main" id="{97F2D77C-46AE-440B-8228-0AD6C4E52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783013"/>
          <a:ext cx="4673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r:id="rId6" imgW="4673520" imgH="495000" progId="Equation.3">
                  <p:embed/>
                </p:oleObj>
              </mc:Choice>
              <mc:Fallback>
                <p:oleObj r:id="rId6" imgW="4673520" imgH="495000" progId="Equation.3">
                  <p:embed/>
                  <p:pic>
                    <p:nvPicPr>
                      <p:cNvPr id="23561" name="对象 23560">
                        <a:extLst>
                          <a:ext uri="{FF2B5EF4-FFF2-40B4-BE49-F238E27FC236}">
                            <a16:creationId xmlns:a16="http://schemas.microsoft.com/office/drawing/2014/main" id="{97F2D77C-46AE-440B-8228-0AD6C4E52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83013"/>
                        <a:ext cx="4673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文本框 23561">
            <a:extLst>
              <a:ext uri="{FF2B5EF4-FFF2-40B4-BE49-F238E27FC236}">
                <a16:creationId xmlns:a16="http://schemas.microsoft.com/office/drawing/2014/main" id="{C1382C17-C43D-4FC8-AEEE-C6EC9F8A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59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化简得</a:t>
            </a:r>
          </a:p>
        </p:txBody>
      </p:sp>
      <p:sp>
        <p:nvSpPr>
          <p:cNvPr id="23563" name="文本框 23562">
            <a:extLst>
              <a:ext uri="{FF2B5EF4-FFF2-40B4-BE49-F238E27FC236}">
                <a16:creationId xmlns:a16="http://schemas.microsoft.com/office/drawing/2014/main" id="{611C7627-57C9-46C0-82C4-B13F6BCDF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384" y="19256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即</a:t>
            </a:r>
          </a:p>
        </p:txBody>
      </p:sp>
      <p:sp>
        <p:nvSpPr>
          <p:cNvPr id="23564" name="文本框 23563">
            <a:extLst>
              <a:ext uri="{FF2B5EF4-FFF2-40B4-BE49-F238E27FC236}">
                <a16:creationId xmlns:a16="http://schemas.microsoft.com/office/drawing/2014/main" id="{7384BF2F-8D17-465F-8598-55B63C840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29138"/>
            <a:ext cx="8216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说明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因为球面上的点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的坐标都满足上述方程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</a:t>
            </a:r>
          </a:p>
        </p:txBody>
      </p:sp>
      <p:sp>
        <p:nvSpPr>
          <p:cNvPr id="23565" name="文本框 23564">
            <a:extLst>
              <a:ext uri="{FF2B5EF4-FFF2-40B4-BE49-F238E27FC236}">
                <a16:creationId xmlns:a16="http://schemas.microsoft.com/office/drawing/2014/main" id="{8C0643FB-FED5-4ED4-AF7B-F30BE2E46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162050"/>
            <a:ext cx="8229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引例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建立球心在点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(1,2,3),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半径为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的球面方程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3566" name="文本框 23565">
            <a:extLst>
              <a:ext uri="{FF2B5EF4-FFF2-40B4-BE49-F238E27FC236}">
                <a16:creationId xmlns:a16="http://schemas.microsoft.com/office/drawing/2014/main" id="{7143FCDC-9577-4482-ADEA-1B156D445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19688"/>
            <a:ext cx="8458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在球面上的点坐标都不满足上述方程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所以上述方程</a:t>
            </a:r>
          </a:p>
        </p:txBody>
      </p:sp>
      <p:sp>
        <p:nvSpPr>
          <p:cNvPr id="23567" name="文本框 23566">
            <a:extLst>
              <a:ext uri="{FF2B5EF4-FFF2-40B4-BE49-F238E27FC236}">
                <a16:creationId xmlns:a16="http://schemas.microsoft.com/office/drawing/2014/main" id="{DB2AD6D4-92E8-4FD6-9811-81C054563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45163"/>
            <a:ext cx="8204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就是所求的以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sym typeface="宋体" panose="02010600030101010101" pitchFamily="2" charset="-122"/>
              </a:rPr>
              <a:t>M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为球心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为半径的球面方程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3572" name="文本框 23571">
            <a:extLst>
              <a:ext uri="{FF2B5EF4-FFF2-40B4-BE49-F238E27FC236}">
                <a16:creationId xmlns:a16="http://schemas.microsoft.com/office/drawing/2014/main" id="{EC0B308C-8102-449A-B90B-F09AB30E9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9865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设轨迹上的动点为</a:t>
            </a:r>
          </a:p>
        </p:txBody>
      </p:sp>
      <p:graphicFrame>
        <p:nvGraphicFramePr>
          <p:cNvPr id="23573" name="对象 23572">
            <a:extLst>
              <a:ext uri="{FF2B5EF4-FFF2-40B4-BE49-F238E27FC236}">
                <a16:creationId xmlns:a16="http://schemas.microsoft.com/office/drawing/2014/main" id="{F45E6D19-DB07-49E3-AD19-BC13854C8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25" y="2005013"/>
          <a:ext cx="16414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r:id="rId8" imgW="1636879" imgH="406048" progId="Equation.3">
                  <p:embed/>
                </p:oleObj>
              </mc:Choice>
              <mc:Fallback>
                <p:oleObj r:id="rId8" imgW="1636879" imgH="406048" progId="Equation.3">
                  <p:embed/>
                  <p:pic>
                    <p:nvPicPr>
                      <p:cNvPr id="23573" name="对象 23572">
                        <a:extLst>
                          <a:ext uri="{FF2B5EF4-FFF2-40B4-BE49-F238E27FC236}">
                            <a16:creationId xmlns:a16="http://schemas.microsoft.com/office/drawing/2014/main" id="{F45E6D19-DB07-49E3-AD19-BC13854C8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2005013"/>
                        <a:ext cx="16414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对象 23573">
            <a:extLst>
              <a:ext uri="{FF2B5EF4-FFF2-40B4-BE49-F238E27FC236}">
                <a16:creationId xmlns:a16="http://schemas.microsoft.com/office/drawing/2014/main" id="{7F19DBF8-29A7-4B31-AF08-B7A196BCF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669" y="1925638"/>
          <a:ext cx="2168525" cy="60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10" imgW="914400" imgH="253800" progId="Equation.DSMT4">
                  <p:embed/>
                </p:oleObj>
              </mc:Choice>
              <mc:Fallback>
                <p:oleObj name="Equation" r:id="rId10" imgW="914400" imgH="253800" progId="Equation.DSMT4">
                  <p:embed/>
                  <p:pic>
                    <p:nvPicPr>
                      <p:cNvPr id="23574" name="对象 23573">
                        <a:extLst>
                          <a:ext uri="{FF2B5EF4-FFF2-40B4-BE49-F238E27FC236}">
                            <a16:creationId xmlns:a16="http://schemas.microsoft.com/office/drawing/2014/main" id="{7F19DBF8-29A7-4B31-AF08-B7A196BCF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669" y="1925638"/>
                        <a:ext cx="2168525" cy="60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/>
      <p:bldP spid="23563" grpId="0"/>
      <p:bldP spid="23564" grpId="0"/>
      <p:bldP spid="23565" grpId="0"/>
      <p:bldP spid="23566" grpId="0"/>
      <p:bldP spid="23567" grpId="0"/>
      <p:bldP spid="235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0241">
            <a:extLst>
              <a:ext uri="{FF2B5EF4-FFF2-40B4-BE49-F238E27FC236}">
                <a16:creationId xmlns:a16="http://schemas.microsoft.com/office/drawing/2014/main" id="{E95AADA3-DF13-49CE-882C-F1FF759D8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24488"/>
            <a:ext cx="2971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虚轴平行于</a:t>
            </a:r>
            <a:r>
              <a:rPr lang="en-US" altLang="zh-CN" i="1">
                <a:ea typeface="华文楷体" panose="02010600040101010101" pitchFamily="2" charset="-122"/>
              </a:rPr>
              <a:t>x </a:t>
            </a:r>
            <a:r>
              <a:rPr lang="zh-CN" altLang="en-US">
                <a:ea typeface="华文楷体" panose="02010600040101010101" pitchFamily="2" charset="-122"/>
              </a:rPr>
              <a:t>轴）</a:t>
            </a:r>
          </a:p>
        </p:txBody>
      </p:sp>
      <p:graphicFrame>
        <p:nvGraphicFramePr>
          <p:cNvPr id="12290" name="对象 10242">
            <a:extLst>
              <a:ext uri="{FF2B5EF4-FFF2-40B4-BE49-F238E27FC236}">
                <a16:creationId xmlns:a16="http://schemas.microsoft.com/office/drawing/2014/main" id="{479FB959-0693-419C-8A1F-47B29FA48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68338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4" r:id="rId3" imgW="1599120" imgH="493560" progId="Equation.3">
                  <p:embed/>
                </p:oleObj>
              </mc:Choice>
              <mc:Fallback>
                <p:oleObj r:id="rId3" imgW="1599120" imgH="493560" progId="Equation.3">
                  <p:embed/>
                  <p:pic>
                    <p:nvPicPr>
                      <p:cNvPr id="12290" name="对象 10242">
                        <a:extLst>
                          <a:ext uri="{FF2B5EF4-FFF2-40B4-BE49-F238E27FC236}">
                            <a16:creationId xmlns:a16="http://schemas.microsoft.com/office/drawing/2014/main" id="{479FB959-0693-419C-8A1F-47B29FA488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68338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文本框 10243">
            <a:extLst>
              <a:ext uri="{FF2B5EF4-FFF2-40B4-BE49-F238E27FC236}">
                <a16:creationId xmlns:a16="http://schemas.microsoft.com/office/drawing/2014/main" id="{063D0C0C-E154-44A1-B2E0-8FE999D03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9600"/>
            <a:ext cx="3829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</a:rPr>
              <a:t>时</a:t>
            </a:r>
            <a:r>
              <a:rPr lang="en-US" altLang="zh-CN" dirty="0">
                <a:ea typeface="华文楷体" panose="02010600040101010101" pitchFamily="2" charset="-122"/>
              </a:rPr>
              <a:t>, </a:t>
            </a:r>
            <a:r>
              <a:rPr lang="zh-CN" altLang="en-US" dirty="0">
                <a:ea typeface="华文楷体" panose="02010600040101010101" pitchFamily="2" charset="-122"/>
              </a:rPr>
              <a:t>截痕为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相交直线</a:t>
            </a:r>
            <a:r>
              <a:rPr lang="en-US" altLang="zh-CN" dirty="0">
                <a:ea typeface="华文楷体" panose="02010600040101010101" pitchFamily="2" charset="-122"/>
              </a:rPr>
              <a:t>: 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graphicFrame>
        <p:nvGraphicFramePr>
          <p:cNvPr id="10245" name="对象 10244">
            <a:extLst>
              <a:ext uri="{FF2B5EF4-FFF2-40B4-BE49-F238E27FC236}">
                <a16:creationId xmlns:a16="http://schemas.microsoft.com/office/drawing/2014/main" id="{FB224DA3-D4AB-42AA-B369-8FB3703F2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147763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5" r:id="rId5" imgW="1434960" imgH="904680" progId="Equation.3">
                  <p:embed/>
                </p:oleObj>
              </mc:Choice>
              <mc:Fallback>
                <p:oleObj r:id="rId5" imgW="1434960" imgH="904680" progId="Equation.3">
                  <p:embed/>
                  <p:pic>
                    <p:nvPicPr>
                      <p:cNvPr id="10245" name="对象 10244">
                        <a:extLst>
                          <a:ext uri="{FF2B5EF4-FFF2-40B4-BE49-F238E27FC236}">
                            <a16:creationId xmlns:a16="http://schemas.microsoft.com/office/drawing/2014/main" id="{FB224DA3-D4AB-42AA-B369-8FB3703F2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7763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10245">
            <a:extLst>
              <a:ext uri="{FF2B5EF4-FFF2-40B4-BE49-F238E27FC236}">
                <a16:creationId xmlns:a16="http://schemas.microsoft.com/office/drawing/2014/main" id="{F73DCB48-1718-4CC4-97D1-E78F7E44A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489357"/>
              </p:ext>
            </p:extLst>
          </p:nvPr>
        </p:nvGraphicFramePr>
        <p:xfrm>
          <a:off x="1708774" y="2041526"/>
          <a:ext cx="1916453" cy="4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6" name="Equation" r:id="rId7" imgW="850680" imgH="215640" progId="Equation.DSMT4">
                  <p:embed/>
                </p:oleObj>
              </mc:Choice>
              <mc:Fallback>
                <p:oleObj name="Equation" r:id="rId7" imgW="850680" imgH="215640" progId="Equation.DSMT4">
                  <p:embed/>
                  <p:pic>
                    <p:nvPicPr>
                      <p:cNvPr id="10246" name="对象 10245">
                        <a:extLst>
                          <a:ext uri="{FF2B5EF4-FFF2-40B4-BE49-F238E27FC236}">
                            <a16:creationId xmlns:a16="http://schemas.microsoft.com/office/drawing/2014/main" id="{F73DCB48-1718-4CC4-97D1-E78F7E44A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74" y="2041526"/>
                        <a:ext cx="1916453" cy="4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0246">
            <a:extLst>
              <a:ext uri="{FF2B5EF4-FFF2-40B4-BE49-F238E27FC236}">
                <a16:creationId xmlns:a16="http://schemas.microsoft.com/office/drawing/2014/main" id="{91AE48EE-A68F-4751-B985-9A2259FD9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601913"/>
          <a:ext cx="147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7" r:id="rId9" imgW="1578600" imgH="493560" progId="Equation.3">
                  <p:embed/>
                </p:oleObj>
              </mc:Choice>
              <mc:Fallback>
                <p:oleObj r:id="rId9" imgW="1578600" imgH="493560" progId="Equation.3">
                  <p:embed/>
                  <p:pic>
                    <p:nvPicPr>
                      <p:cNvPr id="10247" name="对象 10246">
                        <a:extLst>
                          <a:ext uri="{FF2B5EF4-FFF2-40B4-BE49-F238E27FC236}">
                            <a16:creationId xmlns:a16="http://schemas.microsoft.com/office/drawing/2014/main" id="{91AE48EE-A68F-4751-B985-9A2259FD9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01913"/>
                        <a:ext cx="147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文本框 10247">
            <a:extLst>
              <a:ext uri="{FF2B5EF4-FFF2-40B4-BE49-F238E27FC236}">
                <a16:creationId xmlns:a16="http://schemas.microsoft.com/office/drawing/2014/main" id="{0BB350B8-D3CA-4506-9797-CCF315F3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59050"/>
            <a:ext cx="341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</a:rPr>
              <a:t>时</a:t>
            </a:r>
            <a:r>
              <a:rPr lang="en-US" altLang="zh-CN" dirty="0">
                <a:ea typeface="华文楷体" panose="02010600040101010101" pitchFamily="2" charset="-122"/>
              </a:rPr>
              <a:t>, </a:t>
            </a:r>
            <a:r>
              <a:rPr lang="zh-CN" altLang="en-US" dirty="0">
                <a:ea typeface="华文楷体" panose="02010600040101010101" pitchFamily="2" charset="-122"/>
              </a:rPr>
              <a:t>截痕为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双曲线</a:t>
            </a:r>
            <a:r>
              <a:rPr lang="en-US" altLang="zh-CN" dirty="0">
                <a:ea typeface="华文楷体" panose="02010600040101010101" pitchFamily="2" charset="-122"/>
              </a:rPr>
              <a:t>: 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graphicFrame>
        <p:nvGraphicFramePr>
          <p:cNvPr id="10249" name="对象 10248">
            <a:extLst>
              <a:ext uri="{FF2B5EF4-FFF2-40B4-BE49-F238E27FC236}">
                <a16:creationId xmlns:a16="http://schemas.microsoft.com/office/drawing/2014/main" id="{E34713EA-850C-45BD-B4CB-4D9161DB4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182938"/>
          <a:ext cx="2514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8" r:id="rId11" imgW="2695680" imgH="1058760" progId="Equation.3">
                  <p:embed/>
                </p:oleObj>
              </mc:Choice>
              <mc:Fallback>
                <p:oleObj r:id="rId11" imgW="2695680" imgH="1058760" progId="Equation.3">
                  <p:embed/>
                  <p:pic>
                    <p:nvPicPr>
                      <p:cNvPr id="10249" name="对象 10248">
                        <a:extLst>
                          <a:ext uri="{FF2B5EF4-FFF2-40B4-BE49-F238E27FC236}">
                            <a16:creationId xmlns:a16="http://schemas.microsoft.com/office/drawing/2014/main" id="{E34713EA-850C-45BD-B4CB-4D9161DB4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82938"/>
                        <a:ext cx="2514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文本框 10249">
            <a:extLst>
              <a:ext uri="{FF2B5EF4-FFF2-40B4-BE49-F238E27FC236}">
                <a16:creationId xmlns:a16="http://schemas.microsoft.com/office/drawing/2014/main" id="{6B60E54E-0ED3-45C8-9CBC-9F0469127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053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</a:rPr>
              <a:t>(</a:t>
            </a:r>
            <a:r>
              <a:rPr lang="zh-CN" altLang="en-US">
                <a:ea typeface="华文楷体" panose="02010600040101010101" pitchFamily="2" charset="-122"/>
              </a:rPr>
              <a:t>实轴平行于</a:t>
            </a:r>
            <a:r>
              <a:rPr lang="en-US" altLang="zh-CN" i="1">
                <a:ea typeface="华文楷体" panose="02010600040101010101" pitchFamily="2" charset="-122"/>
              </a:rPr>
              <a:t>z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轴</a:t>
            </a:r>
            <a:r>
              <a:rPr lang="en-US" altLang="zh-CN"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10251" name="左大括号 10250">
            <a:extLst>
              <a:ext uri="{FF2B5EF4-FFF2-40B4-BE49-F238E27FC236}">
                <a16:creationId xmlns:a16="http://schemas.microsoft.com/office/drawing/2014/main" id="{A14CDAFB-7421-41E9-A040-19F5169EE02D}"/>
              </a:ext>
            </a:extLst>
          </p:cNvPr>
          <p:cNvSpPr>
            <a:spLocks/>
          </p:cNvSpPr>
          <p:nvPr/>
        </p:nvSpPr>
        <p:spPr bwMode="auto">
          <a:xfrm>
            <a:off x="1524000" y="1277938"/>
            <a:ext cx="152400" cy="1128712"/>
          </a:xfrm>
          <a:prstGeom prst="leftBrace">
            <a:avLst>
              <a:gd name="adj1" fmla="val 613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0252" name="左大括号 10251">
            <a:extLst>
              <a:ext uri="{FF2B5EF4-FFF2-40B4-BE49-F238E27FC236}">
                <a16:creationId xmlns:a16="http://schemas.microsoft.com/office/drawing/2014/main" id="{652D8E6A-D57C-466A-BA4F-D4C9A98BC932}"/>
              </a:ext>
            </a:extLst>
          </p:cNvPr>
          <p:cNvSpPr>
            <a:spLocks/>
          </p:cNvSpPr>
          <p:nvPr/>
        </p:nvSpPr>
        <p:spPr bwMode="auto">
          <a:xfrm>
            <a:off x="1600200" y="3357563"/>
            <a:ext cx="152400" cy="1295400"/>
          </a:xfrm>
          <a:prstGeom prst="leftBrace">
            <a:avLst>
              <a:gd name="adj1" fmla="val 70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graphicFrame>
        <p:nvGraphicFramePr>
          <p:cNvPr id="10253" name="对象 10252">
            <a:extLst>
              <a:ext uri="{FF2B5EF4-FFF2-40B4-BE49-F238E27FC236}">
                <a16:creationId xmlns:a16="http://schemas.microsoft.com/office/drawing/2014/main" id="{FF3AE9AF-A18A-4AD1-91DA-BB5BD05F5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271963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9" r:id="rId13" imgW="973800" imgH="473040" progId="Equation.3">
                  <p:embed/>
                </p:oleObj>
              </mc:Choice>
              <mc:Fallback>
                <p:oleObj r:id="rId13" imgW="973800" imgH="473040" progId="Equation.3">
                  <p:embed/>
                  <p:pic>
                    <p:nvPicPr>
                      <p:cNvPr id="10253" name="对象 10252">
                        <a:extLst>
                          <a:ext uri="{FF2B5EF4-FFF2-40B4-BE49-F238E27FC236}">
                            <a16:creationId xmlns:a16="http://schemas.microsoft.com/office/drawing/2014/main" id="{FF3AE9AF-A18A-4AD1-91DA-BB5BD05F5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71963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组合 10253">
            <a:extLst>
              <a:ext uri="{FF2B5EF4-FFF2-40B4-BE49-F238E27FC236}">
                <a16:creationId xmlns:a16="http://schemas.microsoft.com/office/drawing/2014/main" id="{CCB4EFAE-50EF-4D8A-8A50-0E896F1BDF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7000" y="685800"/>
            <a:ext cx="1917700" cy="2378075"/>
            <a:chOff x="0" y="0"/>
            <a:chExt cx="1208" cy="1498"/>
          </a:xfrm>
        </p:grpSpPr>
        <p:graphicFrame>
          <p:nvGraphicFramePr>
            <p:cNvPr id="12302" name="对象 10254">
              <a:extLst>
                <a:ext uri="{FF2B5EF4-FFF2-40B4-BE49-F238E27FC236}">
                  <a16:creationId xmlns:a16="http://schemas.microsoft.com/office/drawing/2014/main" id="{17BCD638-0A3E-4BAD-9017-CB9E400083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0"/>
            <a:ext cx="1134" cy="1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0" r:id="rId15" imgW="1800476" imgH="2314286" progId="PBrush">
                    <p:embed/>
                  </p:oleObj>
                </mc:Choice>
                <mc:Fallback>
                  <p:oleObj r:id="rId15" imgW="1800476" imgH="2314286" progId="PBrush">
                    <p:embed/>
                    <p:pic>
                      <p:nvPicPr>
                        <p:cNvPr id="12302" name="对象 10254">
                          <a:extLst>
                            <a:ext uri="{FF2B5EF4-FFF2-40B4-BE49-F238E27FC236}">
                              <a16:creationId xmlns:a16="http://schemas.microsoft.com/office/drawing/2014/main" id="{17BCD638-0A3E-4BAD-9017-CB9E400083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"/>
                          <a:ext cx="1134" cy="1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对象 10255">
              <a:extLst>
                <a:ext uri="{FF2B5EF4-FFF2-40B4-BE49-F238E27FC236}">
                  <a16:creationId xmlns:a16="http://schemas.microsoft.com/office/drawing/2014/main" id="{E8DD1CD9-C1F6-4D85-BBDC-9A1B95C536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4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1" r:id="rId17" imgW="225360" imgH="226080" progId="Equation.3">
                    <p:embed/>
                  </p:oleObj>
                </mc:Choice>
                <mc:Fallback>
                  <p:oleObj r:id="rId17" imgW="225360" imgH="226080" progId="Equation.3">
                    <p:embed/>
                    <p:pic>
                      <p:nvPicPr>
                        <p:cNvPr id="12303" name="对象 10255">
                          <a:extLst>
                            <a:ext uri="{FF2B5EF4-FFF2-40B4-BE49-F238E27FC236}">
                              <a16:creationId xmlns:a16="http://schemas.microsoft.com/office/drawing/2014/main" id="{E8DD1CD9-C1F6-4D85-BBDC-9A1B95C536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对象 10256">
              <a:extLst>
                <a:ext uri="{FF2B5EF4-FFF2-40B4-BE49-F238E27FC236}">
                  <a16:creationId xmlns:a16="http://schemas.microsoft.com/office/drawing/2014/main" id="{8D089813-33EC-41E1-A5FB-067C9B1909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0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2" r:id="rId19" imgW="235800" imgH="246600" progId="Equation.3">
                    <p:embed/>
                  </p:oleObj>
                </mc:Choice>
                <mc:Fallback>
                  <p:oleObj r:id="rId19" imgW="235800" imgH="246600" progId="Equation.3">
                    <p:embed/>
                    <p:pic>
                      <p:nvPicPr>
                        <p:cNvPr id="12304" name="对象 10256">
                          <a:extLst>
                            <a:ext uri="{FF2B5EF4-FFF2-40B4-BE49-F238E27FC236}">
                              <a16:creationId xmlns:a16="http://schemas.microsoft.com/office/drawing/2014/main" id="{8D089813-33EC-41E1-A5FB-067C9B1909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0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对象 10257">
              <a:extLst>
                <a:ext uri="{FF2B5EF4-FFF2-40B4-BE49-F238E27FC236}">
                  <a16:creationId xmlns:a16="http://schemas.microsoft.com/office/drawing/2014/main" id="{5063C472-2193-425E-BA15-21FD3DC01C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9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3" r:id="rId21" imgW="245880" imgH="329040" progId="Equation.3">
                    <p:embed/>
                  </p:oleObj>
                </mc:Choice>
                <mc:Fallback>
                  <p:oleObj r:id="rId21" imgW="245880" imgH="329040" progId="Equation.3">
                    <p:embed/>
                    <p:pic>
                      <p:nvPicPr>
                        <p:cNvPr id="12305" name="对象 10257">
                          <a:extLst>
                            <a:ext uri="{FF2B5EF4-FFF2-40B4-BE49-F238E27FC236}">
                              <a16:creationId xmlns:a16="http://schemas.microsoft.com/office/drawing/2014/main" id="{5063C472-2193-425E-BA15-21FD3DC01C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9" name="组合 10258">
            <a:extLst>
              <a:ext uri="{FF2B5EF4-FFF2-40B4-BE49-F238E27FC236}">
                <a16:creationId xmlns:a16="http://schemas.microsoft.com/office/drawing/2014/main" id="{22694DF8-C01F-44C8-B717-12873E288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3200" y="3124200"/>
            <a:ext cx="1917700" cy="2292350"/>
            <a:chOff x="0" y="0"/>
            <a:chExt cx="1208" cy="1444"/>
          </a:xfrm>
        </p:grpSpPr>
        <p:graphicFrame>
          <p:nvGraphicFramePr>
            <p:cNvPr id="12307" name="对象 10259">
              <a:extLst>
                <a:ext uri="{FF2B5EF4-FFF2-40B4-BE49-F238E27FC236}">
                  <a16:creationId xmlns:a16="http://schemas.microsoft.com/office/drawing/2014/main" id="{CBCF07D8-9164-408A-8A61-1F0B0587CC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0"/>
            <a:ext cx="1134" cy="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4" r:id="rId23" imgW="1800476" imgH="2228571" progId="PBrush">
                    <p:embed/>
                  </p:oleObj>
                </mc:Choice>
                <mc:Fallback>
                  <p:oleObj r:id="rId23" imgW="1800476" imgH="2228571" progId="PBrush">
                    <p:embed/>
                    <p:pic>
                      <p:nvPicPr>
                        <p:cNvPr id="12307" name="对象 10259">
                          <a:extLst>
                            <a:ext uri="{FF2B5EF4-FFF2-40B4-BE49-F238E27FC236}">
                              <a16:creationId xmlns:a16="http://schemas.microsoft.com/office/drawing/2014/main" id="{CBCF07D8-9164-408A-8A61-1F0B0587CC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"/>
                          <a:ext cx="1134" cy="1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对象 10260">
              <a:extLst>
                <a:ext uri="{FF2B5EF4-FFF2-40B4-BE49-F238E27FC236}">
                  <a16:creationId xmlns:a16="http://schemas.microsoft.com/office/drawing/2014/main" id="{A590B179-32A0-4223-A579-0935785D3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4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5" r:id="rId25" imgW="225360" imgH="226080" progId="Equation.3">
                    <p:embed/>
                  </p:oleObj>
                </mc:Choice>
                <mc:Fallback>
                  <p:oleObj r:id="rId25" imgW="225360" imgH="226080" progId="Equation.3">
                    <p:embed/>
                    <p:pic>
                      <p:nvPicPr>
                        <p:cNvPr id="12308" name="对象 10260">
                          <a:extLst>
                            <a:ext uri="{FF2B5EF4-FFF2-40B4-BE49-F238E27FC236}">
                              <a16:creationId xmlns:a16="http://schemas.microsoft.com/office/drawing/2014/main" id="{A590B179-32A0-4223-A579-0935785D36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对象 10261">
              <a:extLst>
                <a:ext uri="{FF2B5EF4-FFF2-40B4-BE49-F238E27FC236}">
                  <a16:creationId xmlns:a16="http://schemas.microsoft.com/office/drawing/2014/main" id="{D1A63ED6-6520-44F2-BF01-1ED7BE3DCB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00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6" r:id="rId27" imgW="235800" imgH="246600" progId="Equation.3">
                    <p:embed/>
                  </p:oleObj>
                </mc:Choice>
                <mc:Fallback>
                  <p:oleObj r:id="rId27" imgW="235800" imgH="246600" progId="Equation.3">
                    <p:embed/>
                    <p:pic>
                      <p:nvPicPr>
                        <p:cNvPr id="12309" name="对象 10261">
                          <a:extLst>
                            <a:ext uri="{FF2B5EF4-FFF2-40B4-BE49-F238E27FC236}">
                              <a16:creationId xmlns:a16="http://schemas.microsoft.com/office/drawing/2014/main" id="{D1A63ED6-6520-44F2-BF01-1ED7BE3DCB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00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对象 10262">
              <a:extLst>
                <a:ext uri="{FF2B5EF4-FFF2-40B4-BE49-F238E27FC236}">
                  <a16:creationId xmlns:a16="http://schemas.microsoft.com/office/drawing/2014/main" id="{CA6A4E0C-FCD7-4D93-BEBF-3CE5C99C97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90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7" r:id="rId29" imgW="245880" imgH="329040" progId="Equation.3">
                    <p:embed/>
                  </p:oleObj>
                </mc:Choice>
                <mc:Fallback>
                  <p:oleObj r:id="rId29" imgW="245880" imgH="329040" progId="Equation.3">
                    <p:embed/>
                    <p:pic>
                      <p:nvPicPr>
                        <p:cNvPr id="12310" name="对象 10262">
                          <a:extLst>
                            <a:ext uri="{FF2B5EF4-FFF2-40B4-BE49-F238E27FC236}">
                              <a16:creationId xmlns:a16="http://schemas.microsoft.com/office/drawing/2014/main" id="{CA6A4E0C-FCD7-4D93-BEBF-3CE5C99C97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0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0272">
            <a:extLst>
              <a:ext uri="{FF2B5EF4-FFF2-40B4-BE49-F238E27FC236}">
                <a16:creationId xmlns:a16="http://schemas.microsoft.com/office/drawing/2014/main" id="{B655E97E-E0FD-4968-8D87-9910DBF3B1B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025900"/>
            <a:ext cx="1792288" cy="317500"/>
            <a:chOff x="0" y="0"/>
            <a:chExt cx="1129" cy="200"/>
          </a:xfrm>
        </p:grpSpPr>
        <p:graphicFrame>
          <p:nvGraphicFramePr>
            <p:cNvPr id="12319" name="对象 10273">
              <a:extLst>
                <a:ext uri="{FF2B5EF4-FFF2-40B4-BE49-F238E27FC236}">
                  <a16:creationId xmlns:a16="http://schemas.microsoft.com/office/drawing/2014/main" id="{85A0721A-02F6-4AE3-B02E-7568EC01F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0"/>
            <a:ext cx="31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78" r:id="rId31" imgW="522720" imgH="329040" progId="Equation.3">
                    <p:embed/>
                  </p:oleObj>
                </mc:Choice>
                <mc:Fallback>
                  <p:oleObj r:id="rId31" imgW="522720" imgH="329040" progId="Equation.3">
                    <p:embed/>
                    <p:pic>
                      <p:nvPicPr>
                        <p:cNvPr id="12319" name="对象 10273">
                          <a:extLst>
                            <a:ext uri="{FF2B5EF4-FFF2-40B4-BE49-F238E27FC236}">
                              <a16:creationId xmlns:a16="http://schemas.microsoft.com/office/drawing/2014/main" id="{85A0721A-02F6-4AE3-B02E-7568EC01F2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0"/>
                          <a:ext cx="31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直接连接符 10274">
              <a:extLst>
                <a:ext uri="{FF2B5EF4-FFF2-40B4-BE49-F238E27FC236}">
                  <a16:creationId xmlns:a16="http://schemas.microsoft.com/office/drawing/2014/main" id="{D25209A9-84FD-40D7-8A6E-8019F9614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4"/>
              <a:ext cx="6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8" grpId="0"/>
      <p:bldP spid="102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1265">
            <a:extLst>
              <a:ext uri="{FF2B5EF4-FFF2-40B4-BE49-F238E27FC236}">
                <a16:creationId xmlns:a16="http://schemas.microsoft.com/office/drawing/2014/main" id="{1D69BB0D-7361-4531-B9B0-0DEE80B6A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533400"/>
          </a:xfrm>
        </p:spPr>
        <p:txBody>
          <a:bodyPr/>
          <a:lstStyle/>
          <a:p>
            <a:pPr algn="l"/>
            <a:r>
              <a:rPr lang="en-US" altLang="zh-CN" sz="2800" b="1" dirty="0">
                <a:ea typeface="华文楷体" panose="02010600040101010101" pitchFamily="2" charset="-122"/>
              </a:rPr>
              <a:t>(2) </a:t>
            </a:r>
            <a:r>
              <a:rPr lang="zh-CN" altLang="en-US" sz="2800" b="1" dirty="0">
                <a:ea typeface="华文楷体" panose="02010600040101010101" pitchFamily="2" charset="-122"/>
              </a:rPr>
              <a:t>双叶双曲面</a:t>
            </a:r>
          </a:p>
        </p:txBody>
      </p:sp>
      <p:graphicFrame>
        <p:nvGraphicFramePr>
          <p:cNvPr id="11267" name="对象 11266">
            <a:extLst>
              <a:ext uri="{FF2B5EF4-FFF2-40B4-BE49-F238E27FC236}">
                <a16:creationId xmlns:a16="http://schemas.microsoft.com/office/drawing/2014/main" id="{5C252722-9539-43AE-8E62-A93AD72D6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45470"/>
              </p:ext>
            </p:extLst>
          </p:nvPr>
        </p:nvGraphicFramePr>
        <p:xfrm>
          <a:off x="988447" y="1080294"/>
          <a:ext cx="505224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" name="Equation" r:id="rId3" imgW="2209680" imgH="419040" progId="Equation.DSMT4">
                  <p:embed/>
                </p:oleObj>
              </mc:Choice>
              <mc:Fallback>
                <p:oleObj name="Equation" r:id="rId3" imgW="2209680" imgH="419040" progId="Equation.DSMT4">
                  <p:embed/>
                  <p:pic>
                    <p:nvPicPr>
                      <p:cNvPr id="11267" name="对象 11266">
                        <a:extLst>
                          <a:ext uri="{FF2B5EF4-FFF2-40B4-BE49-F238E27FC236}">
                            <a16:creationId xmlns:a16="http://schemas.microsoft.com/office/drawing/2014/main" id="{5C252722-9539-43AE-8E62-A93AD72D6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447" y="1080294"/>
                        <a:ext cx="505224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11267">
            <a:extLst>
              <a:ext uri="{FF2B5EF4-FFF2-40B4-BE49-F238E27FC236}">
                <a16:creationId xmlns:a16="http://schemas.microsoft.com/office/drawing/2014/main" id="{FFB678D1-7648-464B-B76D-757D60E69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70018"/>
              </p:ext>
            </p:extLst>
          </p:nvPr>
        </p:nvGraphicFramePr>
        <p:xfrm>
          <a:off x="995691" y="2286000"/>
          <a:ext cx="3301276" cy="50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11268" name="对象 11267">
                        <a:extLst>
                          <a:ext uri="{FF2B5EF4-FFF2-40B4-BE49-F238E27FC236}">
                            <a16:creationId xmlns:a16="http://schemas.microsoft.com/office/drawing/2014/main" id="{FFB678D1-7648-464B-B76D-757D60E69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91" y="2286000"/>
                        <a:ext cx="3301276" cy="50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文本框 11268">
            <a:extLst>
              <a:ext uri="{FF2B5EF4-FFF2-40B4-BE49-F238E27FC236}">
                <a16:creationId xmlns:a16="http://schemas.microsoft.com/office/drawing/2014/main" id="{80D03073-FCA7-4042-AEC9-2AC379BCD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463" y="222726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双曲线</a:t>
            </a:r>
          </a:p>
        </p:txBody>
      </p:sp>
      <p:graphicFrame>
        <p:nvGraphicFramePr>
          <p:cNvPr id="11270" name="对象 11269">
            <a:extLst>
              <a:ext uri="{FF2B5EF4-FFF2-40B4-BE49-F238E27FC236}">
                <a16:creationId xmlns:a16="http://schemas.microsoft.com/office/drawing/2014/main" id="{F76D690F-C1FC-45CB-A62A-2E5454007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62128"/>
              </p:ext>
            </p:extLst>
          </p:nvPr>
        </p:nvGraphicFramePr>
        <p:xfrm>
          <a:off x="995691" y="2876914"/>
          <a:ext cx="3281502" cy="50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" name="Equation" r:id="rId7" imgW="1511280" imgH="228600" progId="Equation.DSMT4">
                  <p:embed/>
                </p:oleObj>
              </mc:Choice>
              <mc:Fallback>
                <p:oleObj name="Equation" r:id="rId7" imgW="1511280" imgH="228600" progId="Equation.DSMT4">
                  <p:embed/>
                  <p:pic>
                    <p:nvPicPr>
                      <p:cNvPr id="11270" name="对象 11269">
                        <a:extLst>
                          <a:ext uri="{FF2B5EF4-FFF2-40B4-BE49-F238E27FC236}">
                            <a16:creationId xmlns:a16="http://schemas.microsoft.com/office/drawing/2014/main" id="{F76D690F-C1FC-45CB-A62A-2E5454007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91" y="2876914"/>
                        <a:ext cx="3281502" cy="50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0">
            <a:extLst>
              <a:ext uri="{FF2B5EF4-FFF2-40B4-BE49-F238E27FC236}">
                <a16:creationId xmlns:a16="http://schemas.microsoft.com/office/drawing/2014/main" id="{261D961C-A62F-4F56-AC01-C9BEB484E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398384"/>
              </p:ext>
            </p:extLst>
          </p:nvPr>
        </p:nvGraphicFramePr>
        <p:xfrm>
          <a:off x="1022219" y="3492103"/>
          <a:ext cx="4386501" cy="562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" name="Equation" r:id="rId9" imgW="1993680" imgH="253800" progId="Equation.DSMT4">
                  <p:embed/>
                </p:oleObj>
              </mc:Choice>
              <mc:Fallback>
                <p:oleObj name="Equation" r:id="rId9" imgW="1993680" imgH="253800" progId="Equation.DSMT4">
                  <p:embed/>
                  <p:pic>
                    <p:nvPicPr>
                      <p:cNvPr id="11271" name="对象 11270">
                        <a:extLst>
                          <a:ext uri="{FF2B5EF4-FFF2-40B4-BE49-F238E27FC236}">
                            <a16:creationId xmlns:a16="http://schemas.microsoft.com/office/drawing/2014/main" id="{261D961C-A62F-4F56-AC01-C9BEB484E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219" y="3492103"/>
                        <a:ext cx="4386501" cy="562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文本框 11271">
            <a:extLst>
              <a:ext uri="{FF2B5EF4-FFF2-40B4-BE49-F238E27FC236}">
                <a16:creationId xmlns:a16="http://schemas.microsoft.com/office/drawing/2014/main" id="{D02AA067-7744-4174-9A3F-9F84FE8E2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346392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椭圆</a:t>
            </a:r>
          </a:p>
        </p:txBody>
      </p:sp>
      <p:sp>
        <p:nvSpPr>
          <p:cNvPr id="11273" name="文本框 11272">
            <a:extLst>
              <a:ext uri="{FF2B5EF4-FFF2-40B4-BE49-F238E27FC236}">
                <a16:creationId xmlns:a16="http://schemas.microsoft.com/office/drawing/2014/main" id="{C4C02867-3926-40F7-8875-E4DA69276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191000"/>
            <a:ext cx="606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注意单叶双曲面与双叶双曲面的区别</a:t>
            </a:r>
            <a:r>
              <a:rPr lang="en-US" altLang="zh-CN">
                <a:ea typeface="华文楷体" panose="02010600040101010101" pitchFamily="2" charset="-122"/>
              </a:rPr>
              <a:t>: </a:t>
            </a:r>
          </a:p>
        </p:txBody>
      </p:sp>
      <p:sp>
        <p:nvSpPr>
          <p:cNvPr id="11274" name="文本框 11273">
            <a:extLst>
              <a:ext uri="{FF2B5EF4-FFF2-40B4-BE49-F238E27FC236}">
                <a16:creationId xmlns:a16="http://schemas.microsoft.com/office/drawing/2014/main" id="{BB0A8E88-55B5-467E-AA95-4711EE357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2733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双曲线</a:t>
            </a:r>
          </a:p>
        </p:txBody>
      </p:sp>
      <p:grpSp>
        <p:nvGrpSpPr>
          <p:cNvPr id="11275" name="组合 11274">
            <a:extLst>
              <a:ext uri="{FF2B5EF4-FFF2-40B4-BE49-F238E27FC236}">
                <a16:creationId xmlns:a16="http://schemas.microsoft.com/office/drawing/2014/main" id="{BB6130A1-5714-4A78-92EA-F1B662EC5843}"/>
              </a:ext>
            </a:extLst>
          </p:cNvPr>
          <p:cNvGrpSpPr>
            <a:grpSpLocks/>
          </p:cNvGrpSpPr>
          <p:nvPr/>
        </p:nvGrpSpPr>
        <p:grpSpPr bwMode="auto">
          <a:xfrm>
            <a:off x="7318375" y="3105150"/>
            <a:ext cx="760413" cy="180975"/>
            <a:chOff x="0" y="0"/>
            <a:chExt cx="1912" cy="454"/>
          </a:xfrm>
        </p:grpSpPr>
        <p:sp>
          <p:nvSpPr>
            <p:cNvPr id="13323" name="任意多边形 11275">
              <a:extLst>
                <a:ext uri="{FF2B5EF4-FFF2-40B4-BE49-F238E27FC236}">
                  <a16:creationId xmlns:a16="http://schemas.microsoft.com/office/drawing/2014/main" id="{4696C16E-48D7-4349-9754-98E6EAB64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12" cy="271"/>
            </a:xfrm>
            <a:custGeom>
              <a:avLst/>
              <a:gdLst>
                <a:gd name="T0" fmla="*/ 0 w 43138"/>
                <a:gd name="T1" fmla="*/ 19965 h 24006"/>
                <a:gd name="T2" fmla="*/ 21538 w 43138"/>
                <a:gd name="T3" fmla="*/ 0 h 24006"/>
                <a:gd name="T4" fmla="*/ 43138 w 43138"/>
                <a:gd name="T5" fmla="*/ 21600 h 24006"/>
                <a:gd name="T6" fmla="*/ 43005 w 43138"/>
                <a:gd name="T7" fmla="*/ 24008 h 24006"/>
                <a:gd name="T8" fmla="*/ 0 w 43138"/>
                <a:gd name="T9" fmla="*/ 19965 h 24006"/>
                <a:gd name="T10" fmla="*/ 21538 w 43138"/>
                <a:gd name="T11" fmla="*/ 0 h 24006"/>
                <a:gd name="T12" fmla="*/ 43138 w 43138"/>
                <a:gd name="T13" fmla="*/ 21600 h 24006"/>
                <a:gd name="T14" fmla="*/ 43005 w 43138"/>
                <a:gd name="T15" fmla="*/ 24008 h 24006"/>
                <a:gd name="T16" fmla="*/ 21538 w 43138"/>
                <a:gd name="T17" fmla="*/ 21600 h 24006"/>
                <a:gd name="T18" fmla="*/ 0 w 43138"/>
                <a:gd name="T19" fmla="*/ 19965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138" h="24006" fill="none">
                  <a:moveTo>
                    <a:pt x="0" y="19965"/>
                  </a:moveTo>
                  <a:cubicBezTo>
                    <a:pt x="838" y="8796"/>
                    <a:pt x="10161" y="0"/>
                    <a:pt x="21538" y="0"/>
                  </a:cubicBezTo>
                  <a:cubicBezTo>
                    <a:pt x="33467" y="0"/>
                    <a:pt x="43138" y="9671"/>
                    <a:pt x="43138" y="21600"/>
                  </a:cubicBezTo>
                  <a:cubicBezTo>
                    <a:pt x="43138" y="22416"/>
                    <a:pt x="43093" y="23222"/>
                    <a:pt x="43005" y="24008"/>
                  </a:cubicBezTo>
                </a:path>
                <a:path w="43138" h="24006" stroke="0">
                  <a:moveTo>
                    <a:pt x="0" y="19965"/>
                  </a:moveTo>
                  <a:cubicBezTo>
                    <a:pt x="838" y="8796"/>
                    <a:pt x="10161" y="0"/>
                    <a:pt x="21538" y="0"/>
                  </a:cubicBezTo>
                  <a:cubicBezTo>
                    <a:pt x="33467" y="0"/>
                    <a:pt x="43138" y="9671"/>
                    <a:pt x="43138" y="21600"/>
                  </a:cubicBezTo>
                  <a:cubicBezTo>
                    <a:pt x="43138" y="22416"/>
                    <a:pt x="43093" y="23222"/>
                    <a:pt x="43005" y="24008"/>
                  </a:cubicBezTo>
                  <a:lnTo>
                    <a:pt x="21538" y="21600"/>
                  </a:lnTo>
                  <a:lnTo>
                    <a:pt x="0" y="19965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24" name="任意多边形 11276">
              <a:extLst>
                <a:ext uri="{FF2B5EF4-FFF2-40B4-BE49-F238E27FC236}">
                  <a16:creationId xmlns:a16="http://schemas.microsoft.com/office/drawing/2014/main" id="{D67BEC32-B78E-439C-B583-2F2913F84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192"/>
              <a:ext cx="1904" cy="262"/>
            </a:xfrm>
            <a:custGeom>
              <a:avLst/>
              <a:gdLst>
                <a:gd name="T0" fmla="*/ 43017 w 43018"/>
                <a:gd name="T1" fmla="*/ 4306 h 23106"/>
                <a:gd name="T2" fmla="*/ 21599 w 43018"/>
                <a:gd name="T3" fmla="*/ 23106 h 23106"/>
                <a:gd name="T4" fmla="*/ -1 w 43018"/>
                <a:gd name="T5" fmla="*/ 1506 h 23106"/>
                <a:gd name="T6" fmla="*/ 51 w 43018"/>
                <a:gd name="T7" fmla="*/ -1 h 23106"/>
                <a:gd name="T8" fmla="*/ 43017 w 43018"/>
                <a:gd name="T9" fmla="*/ 4306 h 23106"/>
                <a:gd name="T10" fmla="*/ 21599 w 43018"/>
                <a:gd name="T11" fmla="*/ 23106 h 23106"/>
                <a:gd name="T12" fmla="*/ -1 w 43018"/>
                <a:gd name="T13" fmla="*/ 1506 h 23106"/>
                <a:gd name="T14" fmla="*/ 51 w 43018"/>
                <a:gd name="T15" fmla="*/ -1 h 23106"/>
                <a:gd name="T16" fmla="*/ 21600 w 43018"/>
                <a:gd name="T17" fmla="*/ 1506 h 23106"/>
                <a:gd name="T18" fmla="*/ 43017 w 43018"/>
                <a:gd name="T19" fmla="*/ 43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18" h="23106" fill="none">
                  <a:moveTo>
                    <a:pt x="43017" y="4306"/>
                  </a:moveTo>
                  <a:cubicBezTo>
                    <a:pt x="41641" y="14917"/>
                    <a:pt x="32576" y="23106"/>
                    <a:pt x="21599" y="23106"/>
                  </a:cubicBezTo>
                  <a:cubicBezTo>
                    <a:pt x="9670" y="23106"/>
                    <a:pt x="-1" y="13435"/>
                    <a:pt x="-1" y="1506"/>
                  </a:cubicBezTo>
                  <a:cubicBezTo>
                    <a:pt x="-1" y="998"/>
                    <a:pt x="17" y="493"/>
                    <a:pt x="51" y="-1"/>
                  </a:cubicBezTo>
                </a:path>
                <a:path w="43018" h="23106" stroke="0">
                  <a:moveTo>
                    <a:pt x="43017" y="4306"/>
                  </a:moveTo>
                  <a:cubicBezTo>
                    <a:pt x="41641" y="14917"/>
                    <a:pt x="32576" y="23106"/>
                    <a:pt x="21599" y="23106"/>
                  </a:cubicBezTo>
                  <a:cubicBezTo>
                    <a:pt x="9670" y="23106"/>
                    <a:pt x="-1" y="13435"/>
                    <a:pt x="-1" y="1506"/>
                  </a:cubicBezTo>
                  <a:cubicBezTo>
                    <a:pt x="-1" y="998"/>
                    <a:pt x="17" y="493"/>
                    <a:pt x="51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1278" name="组合 11277">
            <a:extLst>
              <a:ext uri="{FF2B5EF4-FFF2-40B4-BE49-F238E27FC236}">
                <a16:creationId xmlns:a16="http://schemas.microsoft.com/office/drawing/2014/main" id="{B008E8DF-5F51-4977-BD67-F90E521393FD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698500"/>
            <a:ext cx="1905000" cy="3568700"/>
            <a:chOff x="0" y="0"/>
            <a:chExt cx="1200" cy="2248"/>
          </a:xfrm>
        </p:grpSpPr>
        <p:grpSp>
          <p:nvGrpSpPr>
            <p:cNvPr id="13326" name="组合 11278">
              <a:extLst>
                <a:ext uri="{FF2B5EF4-FFF2-40B4-BE49-F238E27FC236}">
                  <a16:creationId xmlns:a16="http://schemas.microsoft.com/office/drawing/2014/main" id="{9768A188-096A-41BF-89A1-BE4FAF309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00" cy="2248"/>
              <a:chOff x="0" y="0"/>
              <a:chExt cx="1200" cy="2248"/>
            </a:xfrm>
          </p:grpSpPr>
          <p:sp>
            <p:nvSpPr>
              <p:cNvPr id="13327" name="直接连接符 11279">
                <a:extLst>
                  <a:ext uri="{FF2B5EF4-FFF2-40B4-BE49-F238E27FC236}">
                    <a16:creationId xmlns:a16="http://schemas.microsoft.com/office/drawing/2014/main" id="{9CE2F239-84C8-4131-99EE-D8893EA90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" y="1202"/>
                <a:ext cx="1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8" name="直接连接符 11280">
                <a:extLst>
                  <a:ext uri="{FF2B5EF4-FFF2-40B4-BE49-F238E27FC236}">
                    <a16:creationId xmlns:a16="http://schemas.microsoft.com/office/drawing/2014/main" id="{32199837-198F-45BE-BCB2-C42ABCBBA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849"/>
                <a:ext cx="775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9" name="直接连接符 11281">
                <a:extLst>
                  <a:ext uri="{FF2B5EF4-FFF2-40B4-BE49-F238E27FC236}">
                    <a16:creationId xmlns:a16="http://schemas.microsoft.com/office/drawing/2014/main" id="{E39CB5D3-FC3B-4499-BB2F-3AB21FAB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1357"/>
                <a:ext cx="0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0" name="直接连接符 11282">
                <a:extLst>
                  <a:ext uri="{FF2B5EF4-FFF2-40B4-BE49-F238E27FC236}">
                    <a16:creationId xmlns:a16="http://schemas.microsoft.com/office/drawing/2014/main" id="{E336113E-5B51-43F9-8391-85031CCD7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2132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1" name="直接连接符 11283">
                <a:extLst>
                  <a:ext uri="{FF2B5EF4-FFF2-40B4-BE49-F238E27FC236}">
                    <a16:creationId xmlns:a16="http://schemas.microsoft.com/office/drawing/2014/main" id="{3B360705-CB2C-41FF-800E-0888D2890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427"/>
                <a:ext cx="0" cy="6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2" name="直接连接符 11284">
                <a:extLst>
                  <a:ext uri="{FF2B5EF4-FFF2-40B4-BE49-F238E27FC236}">
                    <a16:creationId xmlns:a16="http://schemas.microsoft.com/office/drawing/2014/main" id="{419B9826-E4F4-4D15-9EE0-E0BB951EB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1047"/>
                <a:ext cx="0" cy="3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3" name="直接连接符 11285">
                <a:extLst>
                  <a:ext uri="{FF2B5EF4-FFF2-40B4-BE49-F238E27FC236}">
                    <a16:creationId xmlns:a16="http://schemas.microsoft.com/office/drawing/2014/main" id="{9C424D47-9541-4284-9FC3-7DECD3C3E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" y="40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34" name="对象 11286">
                <a:extLst>
                  <a:ext uri="{FF2B5EF4-FFF2-40B4-BE49-F238E27FC236}">
                    <a16:creationId xmlns:a16="http://schemas.microsoft.com/office/drawing/2014/main" id="{B948D9ED-7080-4950-B22A-33D545D2B9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4" y="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40" r:id="rId11" imgW="225360" imgH="226080" progId="Equation.3">
                      <p:embed/>
                    </p:oleObj>
                  </mc:Choice>
                  <mc:Fallback>
                    <p:oleObj r:id="rId11" imgW="225360" imgH="226080" progId="Equation.3">
                      <p:embed/>
                      <p:pic>
                        <p:nvPicPr>
                          <p:cNvPr id="13334" name="对象 11286">
                            <a:extLst>
                              <a:ext uri="{FF2B5EF4-FFF2-40B4-BE49-F238E27FC236}">
                                <a16:creationId xmlns:a16="http://schemas.microsoft.com/office/drawing/2014/main" id="{B948D9ED-7080-4950-B22A-33D545D2B96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5" name="对象 11287">
                <a:extLst>
                  <a:ext uri="{FF2B5EF4-FFF2-40B4-BE49-F238E27FC236}">
                    <a16:creationId xmlns:a16="http://schemas.microsoft.com/office/drawing/2014/main" id="{55C70F8F-77FA-440F-8DBE-F49F6DB758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157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41" r:id="rId13" imgW="235800" imgH="246600" progId="Equation.3">
                      <p:embed/>
                    </p:oleObj>
                  </mc:Choice>
                  <mc:Fallback>
                    <p:oleObj r:id="rId13" imgW="235800" imgH="246600" progId="Equation.3">
                      <p:embed/>
                      <p:pic>
                        <p:nvPicPr>
                          <p:cNvPr id="13335" name="对象 11287">
                            <a:extLst>
                              <a:ext uri="{FF2B5EF4-FFF2-40B4-BE49-F238E27FC236}">
                                <a16:creationId xmlns:a16="http://schemas.microsoft.com/office/drawing/2014/main" id="{55C70F8F-77FA-440F-8DBE-F49F6DB7580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57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6" name="对象 11288">
                <a:extLst>
                  <a:ext uri="{FF2B5EF4-FFF2-40B4-BE49-F238E27FC236}">
                    <a16:creationId xmlns:a16="http://schemas.microsoft.com/office/drawing/2014/main" id="{A465439C-ADE3-43F1-B544-A111D1D733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48" y="12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42" r:id="rId15" imgW="245880" imgH="329040" progId="Equation.3">
                      <p:embed/>
                    </p:oleObj>
                  </mc:Choice>
                  <mc:Fallback>
                    <p:oleObj r:id="rId15" imgW="245880" imgH="329040" progId="Equation.3">
                      <p:embed/>
                      <p:pic>
                        <p:nvPicPr>
                          <p:cNvPr id="13336" name="对象 11288">
                            <a:extLst>
                              <a:ext uri="{FF2B5EF4-FFF2-40B4-BE49-F238E27FC236}">
                                <a16:creationId xmlns:a16="http://schemas.microsoft.com/office/drawing/2014/main" id="{A465439C-ADE3-43F1-B544-A111D1D733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8" y="12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7" name="对象 11289">
                <a:extLst>
                  <a:ext uri="{FF2B5EF4-FFF2-40B4-BE49-F238E27FC236}">
                    <a16:creationId xmlns:a16="http://schemas.microsoft.com/office/drawing/2014/main" id="{5F9D9B49-412B-4422-B5B2-DD310DB476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4" y="121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43" r:id="rId17" imgW="225360" imgH="246600" progId="Equation.3">
                      <p:embed/>
                    </p:oleObj>
                  </mc:Choice>
                  <mc:Fallback>
                    <p:oleObj r:id="rId17" imgW="225360" imgH="246600" progId="Equation.3">
                      <p:embed/>
                      <p:pic>
                        <p:nvPicPr>
                          <p:cNvPr id="13337" name="对象 11289">
                            <a:extLst>
                              <a:ext uri="{FF2B5EF4-FFF2-40B4-BE49-F238E27FC236}">
                                <a16:creationId xmlns:a16="http://schemas.microsoft.com/office/drawing/2014/main" id="{5F9D9B49-412B-4422-B5B2-DD310DB476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121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8" name="组合 11290">
              <a:extLst>
                <a:ext uri="{FF2B5EF4-FFF2-40B4-BE49-F238E27FC236}">
                  <a16:creationId xmlns:a16="http://schemas.microsoft.com/office/drawing/2014/main" id="{8CED9F59-CFD6-4A23-94B2-CB525FF97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92"/>
              <a:ext cx="961" cy="1799"/>
              <a:chOff x="0" y="0"/>
              <a:chExt cx="961" cy="1799"/>
            </a:xfrm>
          </p:grpSpPr>
          <p:sp>
            <p:nvSpPr>
              <p:cNvPr id="13339" name="椭圆 11291">
                <a:extLst>
                  <a:ext uri="{FF2B5EF4-FFF2-40B4-BE49-F238E27FC236}">
                    <a16:creationId xmlns:a16="http://schemas.microsoft.com/office/drawing/2014/main" id="{8F48550E-8613-4978-82C8-692CBF201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59" cy="227"/>
              </a:xfrm>
              <a:prstGeom prst="ellips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hangingPunct="0"/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3340" name="组合 11292">
                <a:extLst>
                  <a:ext uri="{FF2B5EF4-FFF2-40B4-BE49-F238E27FC236}">
                    <a16:creationId xmlns:a16="http://schemas.microsoft.com/office/drawing/2014/main" id="{B1C553DC-6A06-410B-859A-F950C29680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72"/>
                <a:ext cx="960" cy="227"/>
                <a:chOff x="0" y="0"/>
                <a:chExt cx="904" cy="325"/>
              </a:xfrm>
            </p:grpSpPr>
            <p:sp>
              <p:nvSpPr>
                <p:cNvPr id="13341" name="任意多边形 11293">
                  <a:extLst>
                    <a:ext uri="{FF2B5EF4-FFF2-40B4-BE49-F238E27FC236}">
                      <a16:creationId xmlns:a16="http://schemas.microsoft.com/office/drawing/2014/main" id="{83C083B9-3499-4845-9554-C261E89B5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01" cy="194"/>
                </a:xfrm>
                <a:custGeom>
                  <a:avLst/>
                  <a:gdLst>
                    <a:gd name="T0" fmla="*/ 0 w 43138"/>
                    <a:gd name="T1" fmla="*/ 19965 h 24006"/>
                    <a:gd name="T2" fmla="*/ 21538 w 43138"/>
                    <a:gd name="T3" fmla="*/ 0 h 24006"/>
                    <a:gd name="T4" fmla="*/ 43138 w 43138"/>
                    <a:gd name="T5" fmla="*/ 21600 h 24006"/>
                    <a:gd name="T6" fmla="*/ 43005 w 43138"/>
                    <a:gd name="T7" fmla="*/ 24008 h 24006"/>
                    <a:gd name="T8" fmla="*/ 0 w 43138"/>
                    <a:gd name="T9" fmla="*/ 19965 h 24006"/>
                    <a:gd name="T10" fmla="*/ 21538 w 43138"/>
                    <a:gd name="T11" fmla="*/ 0 h 24006"/>
                    <a:gd name="T12" fmla="*/ 43138 w 43138"/>
                    <a:gd name="T13" fmla="*/ 21600 h 24006"/>
                    <a:gd name="T14" fmla="*/ 43005 w 43138"/>
                    <a:gd name="T15" fmla="*/ 24008 h 24006"/>
                    <a:gd name="T16" fmla="*/ 21538 w 43138"/>
                    <a:gd name="T17" fmla="*/ 21600 h 24006"/>
                    <a:gd name="T18" fmla="*/ 0 w 43138"/>
                    <a:gd name="T19" fmla="*/ 19965 h 240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138" h="24006" fill="none">
                      <a:moveTo>
                        <a:pt x="0" y="19965"/>
                      </a:moveTo>
                      <a:cubicBezTo>
                        <a:pt x="838" y="8796"/>
                        <a:pt x="10161" y="0"/>
                        <a:pt x="21538" y="0"/>
                      </a:cubicBezTo>
                      <a:cubicBezTo>
                        <a:pt x="33467" y="0"/>
                        <a:pt x="43138" y="9671"/>
                        <a:pt x="43138" y="21600"/>
                      </a:cubicBezTo>
                      <a:cubicBezTo>
                        <a:pt x="43138" y="22416"/>
                        <a:pt x="43093" y="23222"/>
                        <a:pt x="43005" y="24008"/>
                      </a:cubicBezTo>
                    </a:path>
                    <a:path w="43138" h="24006" stroke="0">
                      <a:moveTo>
                        <a:pt x="0" y="19965"/>
                      </a:moveTo>
                      <a:cubicBezTo>
                        <a:pt x="838" y="8796"/>
                        <a:pt x="10161" y="0"/>
                        <a:pt x="21538" y="0"/>
                      </a:cubicBezTo>
                      <a:cubicBezTo>
                        <a:pt x="33467" y="0"/>
                        <a:pt x="43138" y="9671"/>
                        <a:pt x="43138" y="21600"/>
                      </a:cubicBezTo>
                      <a:cubicBezTo>
                        <a:pt x="43138" y="22416"/>
                        <a:pt x="43093" y="23222"/>
                        <a:pt x="43005" y="24008"/>
                      </a:cubicBezTo>
                      <a:lnTo>
                        <a:pt x="21538" y="21600"/>
                      </a:lnTo>
                      <a:lnTo>
                        <a:pt x="0" y="1996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99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342" name="任意多边形 11294">
                  <a:extLst>
                    <a:ext uri="{FF2B5EF4-FFF2-40B4-BE49-F238E27FC236}">
                      <a16:creationId xmlns:a16="http://schemas.microsoft.com/office/drawing/2014/main" id="{B190EAB3-0899-48C4-9F1C-E70A618E8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" y="121"/>
                  <a:ext cx="901" cy="204"/>
                </a:xfrm>
                <a:custGeom>
                  <a:avLst/>
                  <a:gdLst>
                    <a:gd name="T0" fmla="*/ 42901 w 43200"/>
                    <a:gd name="T1" fmla="*/ 0 h 25177"/>
                    <a:gd name="T2" fmla="*/ 43199 w 43200"/>
                    <a:gd name="T3" fmla="*/ 3577 h 25177"/>
                    <a:gd name="T4" fmla="*/ 21599 w 43200"/>
                    <a:gd name="T5" fmla="*/ 25177 h 25177"/>
                    <a:gd name="T6" fmla="*/ -1 w 43200"/>
                    <a:gd name="T7" fmla="*/ 3577 h 25177"/>
                    <a:gd name="T8" fmla="*/ 51 w 43200"/>
                    <a:gd name="T9" fmla="*/ 2069 h 25177"/>
                    <a:gd name="T10" fmla="*/ 42901 w 43200"/>
                    <a:gd name="T11" fmla="*/ 0 h 25177"/>
                    <a:gd name="T12" fmla="*/ 43199 w 43200"/>
                    <a:gd name="T13" fmla="*/ 3577 h 25177"/>
                    <a:gd name="T14" fmla="*/ 21599 w 43200"/>
                    <a:gd name="T15" fmla="*/ 25177 h 25177"/>
                    <a:gd name="T16" fmla="*/ -1 w 43200"/>
                    <a:gd name="T17" fmla="*/ 3577 h 25177"/>
                    <a:gd name="T18" fmla="*/ 51 w 43200"/>
                    <a:gd name="T19" fmla="*/ 2069 h 25177"/>
                    <a:gd name="T20" fmla="*/ 21600 w 43200"/>
                    <a:gd name="T21" fmla="*/ 3577 h 25177"/>
                    <a:gd name="T22" fmla="*/ 42901 w 43200"/>
                    <a:gd name="T23" fmla="*/ 0 h 25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3200" h="25177" fill="none">
                      <a:moveTo>
                        <a:pt x="42901" y="0"/>
                      </a:moveTo>
                      <a:cubicBezTo>
                        <a:pt x="43098" y="1161"/>
                        <a:pt x="43199" y="2357"/>
                        <a:pt x="43199" y="3577"/>
                      </a:cubicBezTo>
                      <a:cubicBezTo>
                        <a:pt x="43199" y="15506"/>
                        <a:pt x="33528" y="25177"/>
                        <a:pt x="21599" y="25177"/>
                      </a:cubicBezTo>
                      <a:cubicBezTo>
                        <a:pt x="9670" y="25177"/>
                        <a:pt x="-1" y="15506"/>
                        <a:pt x="-1" y="3577"/>
                      </a:cubicBezTo>
                      <a:cubicBezTo>
                        <a:pt x="-1" y="3068"/>
                        <a:pt x="17" y="2564"/>
                        <a:pt x="51" y="2069"/>
                      </a:cubicBezTo>
                    </a:path>
                    <a:path w="43200" h="25177" stroke="0">
                      <a:moveTo>
                        <a:pt x="42901" y="0"/>
                      </a:moveTo>
                      <a:cubicBezTo>
                        <a:pt x="43098" y="1161"/>
                        <a:pt x="43199" y="2357"/>
                        <a:pt x="43199" y="3577"/>
                      </a:cubicBezTo>
                      <a:cubicBezTo>
                        <a:pt x="43199" y="15506"/>
                        <a:pt x="33528" y="25177"/>
                        <a:pt x="21599" y="25177"/>
                      </a:cubicBezTo>
                      <a:cubicBezTo>
                        <a:pt x="9670" y="25177"/>
                        <a:pt x="-1" y="15506"/>
                        <a:pt x="-1" y="3577"/>
                      </a:cubicBezTo>
                      <a:cubicBezTo>
                        <a:pt x="-1" y="3068"/>
                        <a:pt x="17" y="2564"/>
                        <a:pt x="51" y="2069"/>
                      </a:cubicBezTo>
                      <a:lnTo>
                        <a:pt x="21600" y="3577"/>
                      </a:lnTo>
                      <a:lnTo>
                        <a:pt x="42901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3343" name="任意多边形 11295">
                <a:extLst>
                  <a:ext uri="{FF2B5EF4-FFF2-40B4-BE49-F238E27FC236}">
                    <a16:creationId xmlns:a16="http://schemas.microsoft.com/office/drawing/2014/main" id="{EB23C483-69D1-42F1-8A92-8055E80C8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92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0 w 960"/>
                  <a:gd name="T3" fmla="*/ 0 h 576"/>
                  <a:gd name="T4" fmla="*/ 960 w 960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44" name="任意多边形 11296">
                <a:extLst>
                  <a:ext uri="{FF2B5EF4-FFF2-40B4-BE49-F238E27FC236}">
                    <a16:creationId xmlns:a16="http://schemas.microsoft.com/office/drawing/2014/main" id="{C35A6681-6127-4EED-B3D8-E5CA9DD46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0" y="132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0 w 960"/>
                  <a:gd name="T3" fmla="*/ 0 h 576"/>
                  <a:gd name="T4" fmla="*/ 960 w 960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2" name="组合 11297">
            <a:extLst>
              <a:ext uri="{FF2B5EF4-FFF2-40B4-BE49-F238E27FC236}">
                <a16:creationId xmlns:a16="http://schemas.microsoft.com/office/drawing/2014/main" id="{9BAFC155-8D0D-4FAD-AFE3-F11D14E64AC6}"/>
              </a:ext>
            </a:extLst>
          </p:cNvPr>
          <p:cNvGrpSpPr>
            <a:grpSpLocks/>
          </p:cNvGrpSpPr>
          <p:nvPr/>
        </p:nvGrpSpPr>
        <p:grpSpPr bwMode="auto">
          <a:xfrm>
            <a:off x="8002588" y="1222375"/>
            <a:ext cx="303212" cy="2767013"/>
            <a:chOff x="0" y="0"/>
            <a:chExt cx="191" cy="1743"/>
          </a:xfrm>
        </p:grpSpPr>
        <p:sp>
          <p:nvSpPr>
            <p:cNvPr id="13346" name="任意多边形 11298">
              <a:extLst>
                <a:ext uri="{FF2B5EF4-FFF2-40B4-BE49-F238E27FC236}">
                  <a16:creationId xmlns:a16="http://schemas.microsoft.com/office/drawing/2014/main" id="{860193D5-D4C7-4B34-8664-8A5CA45C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07"/>
              <a:ext cx="168" cy="436"/>
            </a:xfrm>
            <a:custGeom>
              <a:avLst/>
              <a:gdLst>
                <a:gd name="T0" fmla="*/ 0 w 336"/>
                <a:gd name="T1" fmla="*/ 872 h 872"/>
                <a:gd name="T2" fmla="*/ 192 w 336"/>
                <a:gd name="T3" fmla="*/ 56 h 872"/>
                <a:gd name="T4" fmla="*/ 336 w 336"/>
                <a:gd name="T5" fmla="*/ 53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47" name="任意多边形 11299">
              <a:extLst>
                <a:ext uri="{FF2B5EF4-FFF2-40B4-BE49-F238E27FC236}">
                  <a16:creationId xmlns:a16="http://schemas.microsoft.com/office/drawing/2014/main" id="{C5299C7F-0425-4133-A58F-AFC6E5D35D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3" y="0"/>
              <a:ext cx="168" cy="436"/>
            </a:xfrm>
            <a:custGeom>
              <a:avLst/>
              <a:gdLst>
                <a:gd name="T0" fmla="*/ 0 w 336"/>
                <a:gd name="T1" fmla="*/ 872 h 872"/>
                <a:gd name="T2" fmla="*/ 192 w 336"/>
                <a:gd name="T3" fmla="*/ 56 h 872"/>
                <a:gd name="T4" fmla="*/ 336 w 336"/>
                <a:gd name="T5" fmla="*/ 53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组合 11300">
            <a:extLst>
              <a:ext uri="{FF2B5EF4-FFF2-40B4-BE49-F238E27FC236}">
                <a16:creationId xmlns:a16="http://schemas.microsoft.com/office/drawing/2014/main" id="{262BF6AC-FF4E-4C54-95BE-8EA17F648D43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05000"/>
            <a:ext cx="760413" cy="180975"/>
            <a:chOff x="0" y="0"/>
            <a:chExt cx="1912" cy="454"/>
          </a:xfrm>
        </p:grpSpPr>
        <p:sp>
          <p:nvSpPr>
            <p:cNvPr id="13349" name="任意多边形 11301">
              <a:extLst>
                <a:ext uri="{FF2B5EF4-FFF2-40B4-BE49-F238E27FC236}">
                  <a16:creationId xmlns:a16="http://schemas.microsoft.com/office/drawing/2014/main" id="{106360F1-3400-4EC4-B815-C8EFB4AE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12" cy="271"/>
            </a:xfrm>
            <a:custGeom>
              <a:avLst/>
              <a:gdLst>
                <a:gd name="T0" fmla="*/ 0 w 43138"/>
                <a:gd name="T1" fmla="*/ 19965 h 24006"/>
                <a:gd name="T2" fmla="*/ 21538 w 43138"/>
                <a:gd name="T3" fmla="*/ 0 h 24006"/>
                <a:gd name="T4" fmla="*/ 43138 w 43138"/>
                <a:gd name="T5" fmla="*/ 21600 h 24006"/>
                <a:gd name="T6" fmla="*/ 43005 w 43138"/>
                <a:gd name="T7" fmla="*/ 24008 h 24006"/>
                <a:gd name="T8" fmla="*/ 0 w 43138"/>
                <a:gd name="T9" fmla="*/ 19965 h 24006"/>
                <a:gd name="T10" fmla="*/ 21538 w 43138"/>
                <a:gd name="T11" fmla="*/ 0 h 24006"/>
                <a:gd name="T12" fmla="*/ 43138 w 43138"/>
                <a:gd name="T13" fmla="*/ 21600 h 24006"/>
                <a:gd name="T14" fmla="*/ 43005 w 43138"/>
                <a:gd name="T15" fmla="*/ 24008 h 24006"/>
                <a:gd name="T16" fmla="*/ 21538 w 43138"/>
                <a:gd name="T17" fmla="*/ 21600 h 24006"/>
                <a:gd name="T18" fmla="*/ 0 w 43138"/>
                <a:gd name="T19" fmla="*/ 19965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138" h="24006" fill="none">
                  <a:moveTo>
                    <a:pt x="0" y="19965"/>
                  </a:moveTo>
                  <a:cubicBezTo>
                    <a:pt x="838" y="8796"/>
                    <a:pt x="10161" y="0"/>
                    <a:pt x="21538" y="0"/>
                  </a:cubicBezTo>
                  <a:cubicBezTo>
                    <a:pt x="33467" y="0"/>
                    <a:pt x="43138" y="9671"/>
                    <a:pt x="43138" y="21600"/>
                  </a:cubicBezTo>
                  <a:cubicBezTo>
                    <a:pt x="43138" y="22416"/>
                    <a:pt x="43093" y="23222"/>
                    <a:pt x="43005" y="24008"/>
                  </a:cubicBezTo>
                </a:path>
                <a:path w="43138" h="24006" stroke="0">
                  <a:moveTo>
                    <a:pt x="0" y="19965"/>
                  </a:moveTo>
                  <a:cubicBezTo>
                    <a:pt x="838" y="8796"/>
                    <a:pt x="10161" y="0"/>
                    <a:pt x="21538" y="0"/>
                  </a:cubicBezTo>
                  <a:cubicBezTo>
                    <a:pt x="33467" y="0"/>
                    <a:pt x="43138" y="9671"/>
                    <a:pt x="43138" y="21600"/>
                  </a:cubicBezTo>
                  <a:cubicBezTo>
                    <a:pt x="43138" y="22416"/>
                    <a:pt x="43093" y="23222"/>
                    <a:pt x="43005" y="24008"/>
                  </a:cubicBezTo>
                  <a:lnTo>
                    <a:pt x="21538" y="21600"/>
                  </a:lnTo>
                  <a:lnTo>
                    <a:pt x="0" y="19965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50" name="任意多边形 11302">
              <a:extLst>
                <a:ext uri="{FF2B5EF4-FFF2-40B4-BE49-F238E27FC236}">
                  <a16:creationId xmlns:a16="http://schemas.microsoft.com/office/drawing/2014/main" id="{9CE68FAA-5D8A-4012-A290-9764B1540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192"/>
              <a:ext cx="1904" cy="262"/>
            </a:xfrm>
            <a:custGeom>
              <a:avLst/>
              <a:gdLst>
                <a:gd name="T0" fmla="*/ 43017 w 43018"/>
                <a:gd name="T1" fmla="*/ 4306 h 23106"/>
                <a:gd name="T2" fmla="*/ 21599 w 43018"/>
                <a:gd name="T3" fmla="*/ 23106 h 23106"/>
                <a:gd name="T4" fmla="*/ -1 w 43018"/>
                <a:gd name="T5" fmla="*/ 1506 h 23106"/>
                <a:gd name="T6" fmla="*/ 51 w 43018"/>
                <a:gd name="T7" fmla="*/ -1 h 23106"/>
                <a:gd name="T8" fmla="*/ 43017 w 43018"/>
                <a:gd name="T9" fmla="*/ 4306 h 23106"/>
                <a:gd name="T10" fmla="*/ 21599 w 43018"/>
                <a:gd name="T11" fmla="*/ 23106 h 23106"/>
                <a:gd name="T12" fmla="*/ -1 w 43018"/>
                <a:gd name="T13" fmla="*/ 1506 h 23106"/>
                <a:gd name="T14" fmla="*/ 51 w 43018"/>
                <a:gd name="T15" fmla="*/ -1 h 23106"/>
                <a:gd name="T16" fmla="*/ 21600 w 43018"/>
                <a:gd name="T17" fmla="*/ 1506 h 23106"/>
                <a:gd name="T18" fmla="*/ 43017 w 43018"/>
                <a:gd name="T19" fmla="*/ 43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18" h="23106" fill="none">
                  <a:moveTo>
                    <a:pt x="43017" y="4306"/>
                  </a:moveTo>
                  <a:cubicBezTo>
                    <a:pt x="41641" y="14917"/>
                    <a:pt x="32576" y="23106"/>
                    <a:pt x="21599" y="23106"/>
                  </a:cubicBezTo>
                  <a:cubicBezTo>
                    <a:pt x="9670" y="23106"/>
                    <a:pt x="-1" y="13435"/>
                    <a:pt x="-1" y="1506"/>
                  </a:cubicBezTo>
                  <a:cubicBezTo>
                    <a:pt x="-1" y="998"/>
                    <a:pt x="17" y="493"/>
                    <a:pt x="51" y="-1"/>
                  </a:cubicBezTo>
                </a:path>
                <a:path w="43018" h="23106" stroke="0">
                  <a:moveTo>
                    <a:pt x="43017" y="4306"/>
                  </a:moveTo>
                  <a:cubicBezTo>
                    <a:pt x="41641" y="14917"/>
                    <a:pt x="32576" y="23106"/>
                    <a:pt x="21599" y="23106"/>
                  </a:cubicBezTo>
                  <a:cubicBezTo>
                    <a:pt x="9670" y="23106"/>
                    <a:pt x="-1" y="13435"/>
                    <a:pt x="-1" y="1506"/>
                  </a:cubicBezTo>
                  <a:cubicBezTo>
                    <a:pt x="-1" y="998"/>
                    <a:pt x="17" y="493"/>
                    <a:pt x="51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4" name="对象 11303">
            <a:extLst>
              <a:ext uri="{FF2B5EF4-FFF2-40B4-BE49-F238E27FC236}">
                <a16:creationId xmlns:a16="http://schemas.microsoft.com/office/drawing/2014/main" id="{E09D6BB4-8064-4E70-B0C8-8BED27449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876800"/>
          <a:ext cx="22733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" r:id="rId19" imgW="2439360" imgH="1099800" progId="Equation.3">
                  <p:embed/>
                </p:oleObj>
              </mc:Choice>
              <mc:Fallback>
                <p:oleObj r:id="rId19" imgW="2439360" imgH="1099800" progId="Equation.3">
                  <p:embed/>
                  <p:pic>
                    <p:nvPicPr>
                      <p:cNvPr id="4" name="对象 11303">
                        <a:extLst>
                          <a:ext uri="{FF2B5EF4-FFF2-40B4-BE49-F238E27FC236}">
                            <a16:creationId xmlns:a16="http://schemas.microsoft.com/office/drawing/2014/main" id="{E09D6BB4-8064-4E70-B0C8-8BED27449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22733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11304">
            <a:extLst>
              <a:ext uri="{FF2B5EF4-FFF2-40B4-BE49-F238E27FC236}">
                <a16:creationId xmlns:a16="http://schemas.microsoft.com/office/drawing/2014/main" id="{85686572-77D6-40AD-85CD-1BE3BF89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48466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单叶双曲面</a:t>
            </a:r>
          </a:p>
        </p:txBody>
      </p:sp>
      <p:graphicFrame>
        <p:nvGraphicFramePr>
          <p:cNvPr id="6" name="对象 11305">
            <a:extLst>
              <a:ext uri="{FF2B5EF4-FFF2-40B4-BE49-F238E27FC236}">
                <a16:creationId xmlns:a16="http://schemas.microsoft.com/office/drawing/2014/main" id="{1BE1A55A-F274-4706-9C67-2D8B8C9E2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49530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" r:id="rId21" imgW="153720" imgH="318600" progId="Equation.3">
                  <p:embed/>
                </p:oleObj>
              </mc:Choice>
              <mc:Fallback>
                <p:oleObj r:id="rId21" imgW="153720" imgH="318600" progId="Equation.3">
                  <p:embed/>
                  <p:pic>
                    <p:nvPicPr>
                      <p:cNvPr id="6" name="对象 11305">
                        <a:extLst>
                          <a:ext uri="{FF2B5EF4-FFF2-40B4-BE49-F238E27FC236}">
                            <a16:creationId xmlns:a16="http://schemas.microsoft.com/office/drawing/2014/main" id="{1BE1A55A-F274-4706-9C67-2D8B8C9E2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9530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1306">
            <a:extLst>
              <a:ext uri="{FF2B5EF4-FFF2-40B4-BE49-F238E27FC236}">
                <a16:creationId xmlns:a16="http://schemas.microsoft.com/office/drawing/2014/main" id="{E59F1AD2-EC3B-46AE-AB2C-C25372BA5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0" y="55626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" r:id="rId23" imgW="440640" imgH="318600" progId="Equation.3">
                  <p:embed/>
                </p:oleObj>
              </mc:Choice>
              <mc:Fallback>
                <p:oleObj r:id="rId23" imgW="440640" imgH="318600" progId="Equation.3">
                  <p:embed/>
                  <p:pic>
                    <p:nvPicPr>
                      <p:cNvPr id="7" name="对象 11306">
                        <a:extLst>
                          <a:ext uri="{FF2B5EF4-FFF2-40B4-BE49-F238E27FC236}">
                            <a16:creationId xmlns:a16="http://schemas.microsoft.com/office/drawing/2014/main" id="{E59F1AD2-EC3B-46AE-AB2C-C25372BA53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5626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11307">
            <a:extLst>
              <a:ext uri="{FF2B5EF4-FFF2-40B4-BE49-F238E27FC236}">
                <a16:creationId xmlns:a16="http://schemas.microsoft.com/office/drawing/2014/main" id="{EB9204FA-1FE3-40C3-A106-8EC4C2919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54562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双叶双曲面</a:t>
            </a:r>
          </a:p>
        </p:txBody>
      </p:sp>
      <p:sp>
        <p:nvSpPr>
          <p:cNvPr id="9" name="左大括号 11308">
            <a:extLst>
              <a:ext uri="{FF2B5EF4-FFF2-40B4-BE49-F238E27FC236}">
                <a16:creationId xmlns:a16="http://schemas.microsoft.com/office/drawing/2014/main" id="{761329B5-ECBE-4B20-8552-68AA3069803E}"/>
              </a:ext>
            </a:extLst>
          </p:cNvPr>
          <p:cNvSpPr>
            <a:spLocks/>
          </p:cNvSpPr>
          <p:nvPr/>
        </p:nvSpPr>
        <p:spPr bwMode="auto">
          <a:xfrm>
            <a:off x="4191000" y="4953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11272" grpId="0" build="p"/>
      <p:bldP spid="11273" grpId="0" build="p"/>
      <p:bldP spid="11274" grpId="0" build="p" advAuto="0"/>
      <p:bldP spid="5" grpId="0" build="p" advAuto="0"/>
      <p:bldP spid="8" grpId="0" build="p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2289">
            <a:extLst>
              <a:ext uri="{FF2B5EF4-FFF2-40B4-BE49-F238E27FC236}">
                <a16:creationId xmlns:a16="http://schemas.microsoft.com/office/drawing/2014/main" id="{AA933CFA-C080-4D2D-9A36-4B67F47AF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533400"/>
          </a:xfrm>
        </p:spPr>
        <p:txBody>
          <a:bodyPr/>
          <a:lstStyle/>
          <a:p>
            <a:pPr algn="l"/>
            <a:r>
              <a:rPr lang="en-US" altLang="zh-CN" sz="2800" b="1">
                <a:ea typeface="华文楷体" panose="02010600040101010101" pitchFamily="2" charset="-122"/>
              </a:rPr>
              <a:t>3.  </a:t>
            </a:r>
            <a:r>
              <a:rPr lang="zh-CN" altLang="en-US" sz="2800" b="1">
                <a:ea typeface="华文楷体" panose="02010600040101010101" pitchFamily="2" charset="-122"/>
              </a:rPr>
              <a:t>椭圆锥面</a:t>
            </a:r>
          </a:p>
        </p:txBody>
      </p:sp>
      <p:graphicFrame>
        <p:nvGraphicFramePr>
          <p:cNvPr id="12291" name="对象 12290">
            <a:extLst>
              <a:ext uri="{FF2B5EF4-FFF2-40B4-BE49-F238E27FC236}">
                <a16:creationId xmlns:a16="http://schemas.microsoft.com/office/drawing/2014/main" id="{CA640D18-222A-40AF-9B9E-B1E0FA65A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137705"/>
              </p:ext>
            </p:extLst>
          </p:nvPr>
        </p:nvGraphicFramePr>
        <p:xfrm>
          <a:off x="1049952" y="1121091"/>
          <a:ext cx="4110704" cy="97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" name="Equation" r:id="rId3" imgW="1777680" imgH="419040" progId="Equation.DSMT4">
                  <p:embed/>
                </p:oleObj>
              </mc:Choice>
              <mc:Fallback>
                <p:oleObj name="Equation" r:id="rId3" imgW="1777680" imgH="419040" progId="Equation.DSMT4">
                  <p:embed/>
                  <p:pic>
                    <p:nvPicPr>
                      <p:cNvPr id="12291" name="对象 12290">
                        <a:extLst>
                          <a:ext uri="{FF2B5EF4-FFF2-40B4-BE49-F238E27FC236}">
                            <a16:creationId xmlns:a16="http://schemas.microsoft.com/office/drawing/2014/main" id="{CA640D18-222A-40AF-9B9E-B1E0FA65A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52" y="1121091"/>
                        <a:ext cx="4110704" cy="97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>
            <a:extLst>
              <a:ext uri="{FF2B5EF4-FFF2-40B4-BE49-F238E27FC236}">
                <a16:creationId xmlns:a16="http://schemas.microsoft.com/office/drawing/2014/main" id="{A877074A-EDCF-4580-96B3-076F1794B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432594"/>
              </p:ext>
            </p:extLst>
          </p:nvPr>
        </p:nvGraphicFramePr>
        <p:xfrm>
          <a:off x="899344" y="2242343"/>
          <a:ext cx="352819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" name="Equation" r:id="rId5" imgW="1600200" imgH="215640" progId="Equation.DSMT4">
                  <p:embed/>
                </p:oleObj>
              </mc:Choice>
              <mc:Fallback>
                <p:oleObj name="Equation" r:id="rId5" imgW="1600200" imgH="215640" progId="Equation.DSMT4">
                  <p:embed/>
                  <p:pic>
                    <p:nvPicPr>
                      <p:cNvPr id="12292" name="对象 12291">
                        <a:extLst>
                          <a:ext uri="{FF2B5EF4-FFF2-40B4-BE49-F238E27FC236}">
                            <a16:creationId xmlns:a16="http://schemas.microsoft.com/office/drawing/2014/main" id="{A877074A-EDCF-4580-96B3-076F1794B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44" y="2242343"/>
                        <a:ext cx="352819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文本框 12292">
            <a:extLst>
              <a:ext uri="{FF2B5EF4-FFF2-40B4-BE49-F238E27FC236}">
                <a16:creationId xmlns:a16="http://schemas.microsoft.com/office/drawing/2014/main" id="{1B9C7FF8-D2A6-4C49-AF48-20307C6CD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484" y="21855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椭圆</a:t>
            </a:r>
          </a:p>
        </p:txBody>
      </p:sp>
      <p:sp>
        <p:nvSpPr>
          <p:cNvPr id="12294" name="文本框 12293">
            <a:extLst>
              <a:ext uri="{FF2B5EF4-FFF2-40B4-BE49-F238E27FC236}">
                <a16:creationId xmlns:a16="http://schemas.microsoft.com/office/drawing/2014/main" id="{555F7317-053D-405E-A7E7-0935F095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778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dirty="0">
                <a:ea typeface="华文楷体" panose="02010600040101010101" pitchFamily="2" charset="-122"/>
              </a:rPr>
              <a:t>在平面 </a:t>
            </a:r>
            <a:r>
              <a:rPr lang="en-US" altLang="zh-CN" i="1" dirty="0">
                <a:ea typeface="华文楷体" panose="02010600040101010101" pitchFamily="2" charset="-122"/>
              </a:rPr>
              <a:t>x</a:t>
            </a:r>
            <a:r>
              <a:rPr lang="zh-CN" altLang="en-US" dirty="0">
                <a:ea typeface="华文楷体" panose="02010600040101010101" pitchFamily="2" charset="-122"/>
              </a:rPr>
              <a:t>＝</a:t>
            </a:r>
            <a:r>
              <a:rPr lang="en-US" altLang="zh-CN" dirty="0">
                <a:ea typeface="华文楷体" panose="02010600040101010101" pitchFamily="2" charset="-122"/>
              </a:rPr>
              <a:t>0 </a:t>
            </a:r>
            <a:r>
              <a:rPr lang="zh-CN" altLang="en-US" dirty="0">
                <a:ea typeface="华文楷体" panose="02010600040101010101" pitchFamily="2" charset="-122"/>
              </a:rPr>
              <a:t>或 </a:t>
            </a:r>
            <a:r>
              <a:rPr lang="en-US" altLang="zh-CN" i="1" dirty="0">
                <a:ea typeface="华文楷体" panose="02010600040101010101" pitchFamily="2" charset="-122"/>
              </a:rPr>
              <a:t>y</a:t>
            </a:r>
            <a:r>
              <a:rPr lang="zh-CN" altLang="en-US" dirty="0">
                <a:ea typeface="华文楷体" panose="02010600040101010101" pitchFamily="2" charset="-122"/>
              </a:rPr>
              <a:t>＝</a:t>
            </a:r>
            <a:r>
              <a:rPr lang="en-US" altLang="zh-CN" dirty="0">
                <a:ea typeface="华文楷体" panose="02010600040101010101" pitchFamily="2" charset="-122"/>
              </a:rPr>
              <a:t>0 </a:t>
            </a:r>
            <a:r>
              <a:rPr lang="zh-CN" altLang="en-US" dirty="0">
                <a:ea typeface="华文楷体" panose="02010600040101010101" pitchFamily="2" charset="-122"/>
              </a:rPr>
              <a:t>上的截痕为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过原点的两直线 </a:t>
            </a:r>
            <a:r>
              <a:rPr lang="en-US" altLang="zh-CN" dirty="0"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2295" name="组合 12294">
            <a:extLst>
              <a:ext uri="{FF2B5EF4-FFF2-40B4-BE49-F238E27FC236}">
                <a16:creationId xmlns:a16="http://schemas.microsoft.com/office/drawing/2014/main" id="{9317C41F-7384-4B23-866E-87FD47E94D55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2524125"/>
            <a:ext cx="617537" cy="147638"/>
            <a:chOff x="0" y="0"/>
            <a:chExt cx="1912" cy="454"/>
          </a:xfrm>
        </p:grpSpPr>
        <p:sp>
          <p:nvSpPr>
            <p:cNvPr id="14343" name="任意多边形 12295">
              <a:extLst>
                <a:ext uri="{FF2B5EF4-FFF2-40B4-BE49-F238E27FC236}">
                  <a16:creationId xmlns:a16="http://schemas.microsoft.com/office/drawing/2014/main" id="{D91B4A87-17DD-45C3-B785-1955227E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12" cy="271"/>
            </a:xfrm>
            <a:custGeom>
              <a:avLst/>
              <a:gdLst>
                <a:gd name="T0" fmla="*/ 0 w 43138"/>
                <a:gd name="T1" fmla="*/ 19965 h 24006"/>
                <a:gd name="T2" fmla="*/ 21538 w 43138"/>
                <a:gd name="T3" fmla="*/ 0 h 24006"/>
                <a:gd name="T4" fmla="*/ 43138 w 43138"/>
                <a:gd name="T5" fmla="*/ 21600 h 24006"/>
                <a:gd name="T6" fmla="*/ 43005 w 43138"/>
                <a:gd name="T7" fmla="*/ 24008 h 24006"/>
                <a:gd name="T8" fmla="*/ 0 w 43138"/>
                <a:gd name="T9" fmla="*/ 19965 h 24006"/>
                <a:gd name="T10" fmla="*/ 21538 w 43138"/>
                <a:gd name="T11" fmla="*/ 0 h 24006"/>
                <a:gd name="T12" fmla="*/ 43138 w 43138"/>
                <a:gd name="T13" fmla="*/ 21600 h 24006"/>
                <a:gd name="T14" fmla="*/ 43005 w 43138"/>
                <a:gd name="T15" fmla="*/ 24008 h 24006"/>
                <a:gd name="T16" fmla="*/ 21538 w 43138"/>
                <a:gd name="T17" fmla="*/ 21600 h 24006"/>
                <a:gd name="T18" fmla="*/ 0 w 43138"/>
                <a:gd name="T19" fmla="*/ 19965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138" h="24006" fill="none">
                  <a:moveTo>
                    <a:pt x="0" y="19965"/>
                  </a:moveTo>
                  <a:cubicBezTo>
                    <a:pt x="838" y="8796"/>
                    <a:pt x="10161" y="0"/>
                    <a:pt x="21538" y="0"/>
                  </a:cubicBezTo>
                  <a:cubicBezTo>
                    <a:pt x="33467" y="0"/>
                    <a:pt x="43138" y="9671"/>
                    <a:pt x="43138" y="21600"/>
                  </a:cubicBezTo>
                  <a:cubicBezTo>
                    <a:pt x="43138" y="22416"/>
                    <a:pt x="43093" y="23222"/>
                    <a:pt x="43005" y="24008"/>
                  </a:cubicBezTo>
                </a:path>
                <a:path w="43138" h="24006" stroke="0">
                  <a:moveTo>
                    <a:pt x="0" y="19965"/>
                  </a:moveTo>
                  <a:cubicBezTo>
                    <a:pt x="838" y="8796"/>
                    <a:pt x="10161" y="0"/>
                    <a:pt x="21538" y="0"/>
                  </a:cubicBezTo>
                  <a:cubicBezTo>
                    <a:pt x="33467" y="0"/>
                    <a:pt x="43138" y="9671"/>
                    <a:pt x="43138" y="21600"/>
                  </a:cubicBezTo>
                  <a:cubicBezTo>
                    <a:pt x="43138" y="22416"/>
                    <a:pt x="43093" y="23222"/>
                    <a:pt x="43005" y="24008"/>
                  </a:cubicBezTo>
                  <a:lnTo>
                    <a:pt x="21538" y="21600"/>
                  </a:lnTo>
                  <a:lnTo>
                    <a:pt x="0" y="19965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44" name="任意多边形 12296">
              <a:extLst>
                <a:ext uri="{FF2B5EF4-FFF2-40B4-BE49-F238E27FC236}">
                  <a16:creationId xmlns:a16="http://schemas.microsoft.com/office/drawing/2014/main" id="{6099E2C8-4186-4086-8B26-4E22E59A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192"/>
              <a:ext cx="1904" cy="262"/>
            </a:xfrm>
            <a:custGeom>
              <a:avLst/>
              <a:gdLst>
                <a:gd name="T0" fmla="*/ 43017 w 43018"/>
                <a:gd name="T1" fmla="*/ 4306 h 23106"/>
                <a:gd name="T2" fmla="*/ 21599 w 43018"/>
                <a:gd name="T3" fmla="*/ 23106 h 23106"/>
                <a:gd name="T4" fmla="*/ -1 w 43018"/>
                <a:gd name="T5" fmla="*/ 1506 h 23106"/>
                <a:gd name="T6" fmla="*/ 51 w 43018"/>
                <a:gd name="T7" fmla="*/ -1 h 23106"/>
                <a:gd name="T8" fmla="*/ 43017 w 43018"/>
                <a:gd name="T9" fmla="*/ 4306 h 23106"/>
                <a:gd name="T10" fmla="*/ 21599 w 43018"/>
                <a:gd name="T11" fmla="*/ 23106 h 23106"/>
                <a:gd name="T12" fmla="*/ -1 w 43018"/>
                <a:gd name="T13" fmla="*/ 1506 h 23106"/>
                <a:gd name="T14" fmla="*/ 51 w 43018"/>
                <a:gd name="T15" fmla="*/ -1 h 23106"/>
                <a:gd name="T16" fmla="*/ 21600 w 43018"/>
                <a:gd name="T17" fmla="*/ 1506 h 23106"/>
                <a:gd name="T18" fmla="*/ 43017 w 43018"/>
                <a:gd name="T19" fmla="*/ 43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18" h="23106" fill="none">
                  <a:moveTo>
                    <a:pt x="43017" y="4306"/>
                  </a:moveTo>
                  <a:cubicBezTo>
                    <a:pt x="41641" y="14917"/>
                    <a:pt x="32576" y="23106"/>
                    <a:pt x="21599" y="23106"/>
                  </a:cubicBezTo>
                  <a:cubicBezTo>
                    <a:pt x="9670" y="23106"/>
                    <a:pt x="-1" y="13435"/>
                    <a:pt x="-1" y="1506"/>
                  </a:cubicBezTo>
                  <a:cubicBezTo>
                    <a:pt x="-1" y="998"/>
                    <a:pt x="17" y="493"/>
                    <a:pt x="51" y="-1"/>
                  </a:cubicBezTo>
                </a:path>
                <a:path w="43018" h="23106" stroke="0">
                  <a:moveTo>
                    <a:pt x="43017" y="4306"/>
                  </a:moveTo>
                  <a:cubicBezTo>
                    <a:pt x="41641" y="14917"/>
                    <a:pt x="32576" y="23106"/>
                    <a:pt x="21599" y="23106"/>
                  </a:cubicBezTo>
                  <a:cubicBezTo>
                    <a:pt x="9670" y="23106"/>
                    <a:pt x="-1" y="13435"/>
                    <a:pt x="-1" y="1506"/>
                  </a:cubicBezTo>
                  <a:cubicBezTo>
                    <a:pt x="-1" y="998"/>
                    <a:pt x="17" y="493"/>
                    <a:pt x="51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2298" name="组合 12297">
            <a:extLst>
              <a:ext uri="{FF2B5EF4-FFF2-40B4-BE49-F238E27FC236}">
                <a16:creationId xmlns:a16="http://schemas.microsoft.com/office/drawing/2014/main" id="{5A6E539C-B6BF-4AD3-8DDE-B13F807064F2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1558925"/>
            <a:ext cx="617537" cy="147638"/>
            <a:chOff x="0" y="0"/>
            <a:chExt cx="1912" cy="454"/>
          </a:xfrm>
        </p:grpSpPr>
        <p:sp>
          <p:nvSpPr>
            <p:cNvPr id="14346" name="任意多边形 12298">
              <a:extLst>
                <a:ext uri="{FF2B5EF4-FFF2-40B4-BE49-F238E27FC236}">
                  <a16:creationId xmlns:a16="http://schemas.microsoft.com/office/drawing/2014/main" id="{13B2A0EC-D7D8-4B5F-9B1D-E11F2B67D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12" cy="271"/>
            </a:xfrm>
            <a:custGeom>
              <a:avLst/>
              <a:gdLst>
                <a:gd name="T0" fmla="*/ 0 w 43138"/>
                <a:gd name="T1" fmla="*/ 19965 h 24006"/>
                <a:gd name="T2" fmla="*/ 21538 w 43138"/>
                <a:gd name="T3" fmla="*/ 0 h 24006"/>
                <a:gd name="T4" fmla="*/ 43138 w 43138"/>
                <a:gd name="T5" fmla="*/ 21600 h 24006"/>
                <a:gd name="T6" fmla="*/ 43005 w 43138"/>
                <a:gd name="T7" fmla="*/ 24008 h 24006"/>
                <a:gd name="T8" fmla="*/ 0 w 43138"/>
                <a:gd name="T9" fmla="*/ 19965 h 24006"/>
                <a:gd name="T10" fmla="*/ 21538 w 43138"/>
                <a:gd name="T11" fmla="*/ 0 h 24006"/>
                <a:gd name="T12" fmla="*/ 43138 w 43138"/>
                <a:gd name="T13" fmla="*/ 21600 h 24006"/>
                <a:gd name="T14" fmla="*/ 43005 w 43138"/>
                <a:gd name="T15" fmla="*/ 24008 h 24006"/>
                <a:gd name="T16" fmla="*/ 21538 w 43138"/>
                <a:gd name="T17" fmla="*/ 21600 h 24006"/>
                <a:gd name="T18" fmla="*/ 0 w 43138"/>
                <a:gd name="T19" fmla="*/ 19965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138" h="24006" fill="none">
                  <a:moveTo>
                    <a:pt x="0" y="19965"/>
                  </a:moveTo>
                  <a:cubicBezTo>
                    <a:pt x="838" y="8796"/>
                    <a:pt x="10161" y="0"/>
                    <a:pt x="21538" y="0"/>
                  </a:cubicBezTo>
                  <a:cubicBezTo>
                    <a:pt x="33467" y="0"/>
                    <a:pt x="43138" y="9671"/>
                    <a:pt x="43138" y="21600"/>
                  </a:cubicBezTo>
                  <a:cubicBezTo>
                    <a:pt x="43138" y="22416"/>
                    <a:pt x="43093" y="23222"/>
                    <a:pt x="43005" y="24008"/>
                  </a:cubicBezTo>
                </a:path>
                <a:path w="43138" h="24006" stroke="0">
                  <a:moveTo>
                    <a:pt x="0" y="19965"/>
                  </a:moveTo>
                  <a:cubicBezTo>
                    <a:pt x="838" y="8796"/>
                    <a:pt x="10161" y="0"/>
                    <a:pt x="21538" y="0"/>
                  </a:cubicBezTo>
                  <a:cubicBezTo>
                    <a:pt x="33467" y="0"/>
                    <a:pt x="43138" y="9671"/>
                    <a:pt x="43138" y="21600"/>
                  </a:cubicBezTo>
                  <a:cubicBezTo>
                    <a:pt x="43138" y="22416"/>
                    <a:pt x="43093" y="23222"/>
                    <a:pt x="43005" y="24008"/>
                  </a:cubicBezTo>
                  <a:lnTo>
                    <a:pt x="21538" y="21600"/>
                  </a:lnTo>
                  <a:lnTo>
                    <a:pt x="0" y="19965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47" name="任意多边形 12299">
              <a:extLst>
                <a:ext uri="{FF2B5EF4-FFF2-40B4-BE49-F238E27FC236}">
                  <a16:creationId xmlns:a16="http://schemas.microsoft.com/office/drawing/2014/main" id="{A55F3F23-021F-442B-A51D-A0B27B1A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192"/>
              <a:ext cx="1904" cy="262"/>
            </a:xfrm>
            <a:custGeom>
              <a:avLst/>
              <a:gdLst>
                <a:gd name="T0" fmla="*/ 43017 w 43018"/>
                <a:gd name="T1" fmla="*/ 4306 h 23106"/>
                <a:gd name="T2" fmla="*/ 21599 w 43018"/>
                <a:gd name="T3" fmla="*/ 23106 h 23106"/>
                <a:gd name="T4" fmla="*/ -1 w 43018"/>
                <a:gd name="T5" fmla="*/ 1506 h 23106"/>
                <a:gd name="T6" fmla="*/ 51 w 43018"/>
                <a:gd name="T7" fmla="*/ -1 h 23106"/>
                <a:gd name="T8" fmla="*/ 43017 w 43018"/>
                <a:gd name="T9" fmla="*/ 4306 h 23106"/>
                <a:gd name="T10" fmla="*/ 21599 w 43018"/>
                <a:gd name="T11" fmla="*/ 23106 h 23106"/>
                <a:gd name="T12" fmla="*/ -1 w 43018"/>
                <a:gd name="T13" fmla="*/ 1506 h 23106"/>
                <a:gd name="T14" fmla="*/ 51 w 43018"/>
                <a:gd name="T15" fmla="*/ -1 h 23106"/>
                <a:gd name="T16" fmla="*/ 21600 w 43018"/>
                <a:gd name="T17" fmla="*/ 1506 h 23106"/>
                <a:gd name="T18" fmla="*/ 43017 w 43018"/>
                <a:gd name="T19" fmla="*/ 43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18" h="23106" fill="none">
                  <a:moveTo>
                    <a:pt x="43017" y="4306"/>
                  </a:moveTo>
                  <a:cubicBezTo>
                    <a:pt x="41641" y="14917"/>
                    <a:pt x="32576" y="23106"/>
                    <a:pt x="21599" y="23106"/>
                  </a:cubicBezTo>
                  <a:cubicBezTo>
                    <a:pt x="9670" y="23106"/>
                    <a:pt x="-1" y="13435"/>
                    <a:pt x="-1" y="1506"/>
                  </a:cubicBezTo>
                  <a:cubicBezTo>
                    <a:pt x="-1" y="998"/>
                    <a:pt x="17" y="493"/>
                    <a:pt x="51" y="-1"/>
                  </a:cubicBezTo>
                </a:path>
                <a:path w="43018" h="23106" stroke="0">
                  <a:moveTo>
                    <a:pt x="43017" y="4306"/>
                  </a:moveTo>
                  <a:cubicBezTo>
                    <a:pt x="41641" y="14917"/>
                    <a:pt x="32576" y="23106"/>
                    <a:pt x="21599" y="23106"/>
                  </a:cubicBezTo>
                  <a:cubicBezTo>
                    <a:pt x="9670" y="23106"/>
                    <a:pt x="-1" y="13435"/>
                    <a:pt x="-1" y="1506"/>
                  </a:cubicBezTo>
                  <a:cubicBezTo>
                    <a:pt x="-1" y="998"/>
                    <a:pt x="17" y="493"/>
                    <a:pt x="51" y="-1"/>
                  </a:cubicBezTo>
                  <a:lnTo>
                    <a:pt x="21600" y="1506"/>
                  </a:lnTo>
                  <a:lnTo>
                    <a:pt x="43017" y="43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2301" name="组合 12300">
            <a:extLst>
              <a:ext uri="{FF2B5EF4-FFF2-40B4-BE49-F238E27FC236}">
                <a16:creationId xmlns:a16="http://schemas.microsoft.com/office/drawing/2014/main" id="{FE21CB17-16DD-4F2E-94F0-7385EC39727B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609600"/>
            <a:ext cx="1544637" cy="2900363"/>
            <a:chOff x="0" y="0"/>
            <a:chExt cx="1079" cy="2024"/>
          </a:xfrm>
        </p:grpSpPr>
        <p:sp>
          <p:nvSpPr>
            <p:cNvPr id="14349" name="直接连接符 12301">
              <a:extLst>
                <a:ext uri="{FF2B5EF4-FFF2-40B4-BE49-F238E27FC236}">
                  <a16:creationId xmlns:a16="http://schemas.microsoft.com/office/drawing/2014/main" id="{C9AA51AF-DB93-4E10-A635-A7FD73E15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" y="36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0" name="对象 12302">
              <a:extLst>
                <a:ext uri="{FF2B5EF4-FFF2-40B4-BE49-F238E27FC236}">
                  <a16:creationId xmlns:a16="http://schemas.microsoft.com/office/drawing/2014/main" id="{DD8E75B3-FE40-4491-95E4-A9376EB447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1" y="0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0" r:id="rId7" imgW="225360" imgH="226080" progId="Equation.3">
                    <p:embed/>
                  </p:oleObj>
                </mc:Choice>
                <mc:Fallback>
                  <p:oleObj r:id="rId7" imgW="225360" imgH="226080" progId="Equation.3">
                    <p:embed/>
                    <p:pic>
                      <p:nvPicPr>
                        <p:cNvPr id="14350" name="对象 12302">
                          <a:extLst>
                            <a:ext uri="{FF2B5EF4-FFF2-40B4-BE49-F238E27FC236}">
                              <a16:creationId xmlns:a16="http://schemas.microsoft.com/office/drawing/2014/main" id="{DD8E75B3-FE40-4491-95E4-A9376EB447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0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直接连接符 12303">
              <a:extLst>
                <a:ext uri="{FF2B5EF4-FFF2-40B4-BE49-F238E27FC236}">
                  <a16:creationId xmlns:a16="http://schemas.microsoft.com/office/drawing/2014/main" id="{4346BF2F-BABD-4610-85A5-C3DE1D166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" y="1082"/>
              <a:ext cx="10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直接连接符 12304">
              <a:extLst>
                <a:ext uri="{FF2B5EF4-FFF2-40B4-BE49-F238E27FC236}">
                  <a16:creationId xmlns:a16="http://schemas.microsoft.com/office/drawing/2014/main" id="{975E067B-412D-460F-8FB5-1767F8E1B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" y="764"/>
              <a:ext cx="697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直接连接符 12305">
              <a:extLst>
                <a:ext uri="{FF2B5EF4-FFF2-40B4-BE49-F238E27FC236}">
                  <a16:creationId xmlns:a16="http://schemas.microsoft.com/office/drawing/2014/main" id="{6BE89A63-4477-4C14-8A34-CE11A1BB8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" y="1920"/>
              <a:ext cx="0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直接连接符 12306">
              <a:extLst>
                <a:ext uri="{FF2B5EF4-FFF2-40B4-BE49-F238E27FC236}">
                  <a16:creationId xmlns:a16="http://schemas.microsoft.com/office/drawing/2014/main" id="{79393C35-BC68-4127-9EAC-E0581131D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" y="480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5" name="对象 12307">
              <a:extLst>
                <a:ext uri="{FF2B5EF4-FFF2-40B4-BE49-F238E27FC236}">
                  <a16:creationId xmlns:a16="http://schemas.microsoft.com/office/drawing/2014/main" id="{5091A2B6-0717-4FF3-BEE9-143F52BF44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419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1" r:id="rId9" imgW="235800" imgH="246600" progId="Equation.3">
                    <p:embed/>
                  </p:oleObj>
                </mc:Choice>
                <mc:Fallback>
                  <p:oleObj r:id="rId9" imgW="235800" imgH="246600" progId="Equation.3">
                    <p:embed/>
                    <p:pic>
                      <p:nvPicPr>
                        <p:cNvPr id="14355" name="对象 12307">
                          <a:extLst>
                            <a:ext uri="{FF2B5EF4-FFF2-40B4-BE49-F238E27FC236}">
                              <a16:creationId xmlns:a16="http://schemas.microsoft.com/office/drawing/2014/main" id="{5091A2B6-0717-4FF3-BEE9-143F52BF44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19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对象 12308">
              <a:extLst>
                <a:ext uri="{FF2B5EF4-FFF2-40B4-BE49-F238E27FC236}">
                  <a16:creationId xmlns:a16="http://schemas.microsoft.com/office/drawing/2014/main" id="{9F94354D-3AE5-4DFB-8CF2-69ECF77EC5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2" y="1152"/>
            <a:ext cx="13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2" r:id="rId11" imgW="245880" imgH="329040" progId="Equation.3">
                    <p:embed/>
                  </p:oleObj>
                </mc:Choice>
                <mc:Fallback>
                  <p:oleObj r:id="rId11" imgW="245880" imgH="329040" progId="Equation.3">
                    <p:embed/>
                    <p:pic>
                      <p:nvPicPr>
                        <p:cNvPr id="14356" name="对象 12308">
                          <a:extLst>
                            <a:ext uri="{FF2B5EF4-FFF2-40B4-BE49-F238E27FC236}">
                              <a16:creationId xmlns:a16="http://schemas.microsoft.com/office/drawing/2014/main" id="{9F94354D-3AE5-4DFB-8CF2-69ECF77EC5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1152"/>
                          <a:ext cx="13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对象 12309">
              <a:extLst>
                <a:ext uri="{FF2B5EF4-FFF2-40B4-BE49-F238E27FC236}">
                  <a16:creationId xmlns:a16="http://schemas.microsoft.com/office/drawing/2014/main" id="{BB805D2E-2BDD-4B77-AD94-D991F2B796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1" y="1095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3" r:id="rId13" imgW="225360" imgH="246600" progId="Equation.3">
                    <p:embed/>
                  </p:oleObj>
                </mc:Choice>
                <mc:Fallback>
                  <p:oleObj r:id="rId13" imgW="225360" imgH="246600" progId="Equation.3">
                    <p:embed/>
                    <p:pic>
                      <p:nvPicPr>
                        <p:cNvPr id="14357" name="对象 12309">
                          <a:extLst>
                            <a:ext uri="{FF2B5EF4-FFF2-40B4-BE49-F238E27FC236}">
                              <a16:creationId xmlns:a16="http://schemas.microsoft.com/office/drawing/2014/main" id="{BB805D2E-2BDD-4B77-AD94-D991F2B796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1095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椭圆 12310">
              <a:extLst>
                <a:ext uri="{FF2B5EF4-FFF2-40B4-BE49-F238E27FC236}">
                  <a16:creationId xmlns:a16="http://schemas.microsoft.com/office/drawing/2014/main" id="{A1090571-35EA-4B73-83AE-EDDEE7081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263"/>
              <a:ext cx="863" cy="204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hangingPunct="0"/>
              <a:endParaRPr lang="zh-CN" altLang="en-US">
                <a:ea typeface="华文楷体" panose="02010600040101010101" pitchFamily="2" charset="-122"/>
              </a:endParaRPr>
            </a:p>
          </p:txBody>
        </p:sp>
        <p:grpSp>
          <p:nvGrpSpPr>
            <p:cNvPr id="14359" name="组合 12311">
              <a:extLst>
                <a:ext uri="{FF2B5EF4-FFF2-40B4-BE49-F238E27FC236}">
                  <a16:creationId xmlns:a16="http://schemas.microsoft.com/office/drawing/2014/main" id="{058CE628-EA0F-4612-A881-DB474E6C2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678"/>
              <a:ext cx="864" cy="205"/>
              <a:chOff x="0" y="0"/>
              <a:chExt cx="904" cy="325"/>
            </a:xfrm>
          </p:grpSpPr>
          <p:sp>
            <p:nvSpPr>
              <p:cNvPr id="14360" name="任意多边形 12312">
                <a:extLst>
                  <a:ext uri="{FF2B5EF4-FFF2-40B4-BE49-F238E27FC236}">
                    <a16:creationId xmlns:a16="http://schemas.microsoft.com/office/drawing/2014/main" id="{3CFDAC65-D2FD-4C35-B801-774F4E21A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01" cy="194"/>
              </a:xfrm>
              <a:custGeom>
                <a:avLst/>
                <a:gdLst>
                  <a:gd name="T0" fmla="*/ 0 w 43138"/>
                  <a:gd name="T1" fmla="*/ 19965 h 24006"/>
                  <a:gd name="T2" fmla="*/ 21538 w 43138"/>
                  <a:gd name="T3" fmla="*/ 0 h 24006"/>
                  <a:gd name="T4" fmla="*/ 43138 w 43138"/>
                  <a:gd name="T5" fmla="*/ 21600 h 24006"/>
                  <a:gd name="T6" fmla="*/ 43005 w 43138"/>
                  <a:gd name="T7" fmla="*/ 24008 h 24006"/>
                  <a:gd name="T8" fmla="*/ 0 w 43138"/>
                  <a:gd name="T9" fmla="*/ 19965 h 24006"/>
                  <a:gd name="T10" fmla="*/ 21538 w 43138"/>
                  <a:gd name="T11" fmla="*/ 0 h 24006"/>
                  <a:gd name="T12" fmla="*/ 43138 w 43138"/>
                  <a:gd name="T13" fmla="*/ 21600 h 24006"/>
                  <a:gd name="T14" fmla="*/ 43005 w 43138"/>
                  <a:gd name="T15" fmla="*/ 24008 h 24006"/>
                  <a:gd name="T16" fmla="*/ 21538 w 43138"/>
                  <a:gd name="T17" fmla="*/ 21600 h 24006"/>
                  <a:gd name="T18" fmla="*/ 0 w 43138"/>
                  <a:gd name="T19" fmla="*/ 19965 h 240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138" h="24006" fill="none">
                    <a:moveTo>
                      <a:pt x="0" y="19965"/>
                    </a:moveTo>
                    <a:cubicBezTo>
                      <a:pt x="838" y="8796"/>
                      <a:pt x="10161" y="0"/>
                      <a:pt x="21538" y="0"/>
                    </a:cubicBezTo>
                    <a:cubicBezTo>
                      <a:pt x="33467" y="0"/>
                      <a:pt x="43138" y="9671"/>
                      <a:pt x="43138" y="21600"/>
                    </a:cubicBezTo>
                    <a:cubicBezTo>
                      <a:pt x="43138" y="22416"/>
                      <a:pt x="43093" y="23222"/>
                      <a:pt x="43005" y="24008"/>
                    </a:cubicBezTo>
                  </a:path>
                  <a:path w="43138" h="24006" stroke="0">
                    <a:moveTo>
                      <a:pt x="0" y="19965"/>
                    </a:moveTo>
                    <a:cubicBezTo>
                      <a:pt x="838" y="8796"/>
                      <a:pt x="10161" y="0"/>
                      <a:pt x="21538" y="0"/>
                    </a:cubicBezTo>
                    <a:cubicBezTo>
                      <a:pt x="33467" y="0"/>
                      <a:pt x="43138" y="9671"/>
                      <a:pt x="43138" y="21600"/>
                    </a:cubicBezTo>
                    <a:cubicBezTo>
                      <a:pt x="43138" y="22416"/>
                      <a:pt x="43093" y="23222"/>
                      <a:pt x="43005" y="24008"/>
                    </a:cubicBezTo>
                    <a:lnTo>
                      <a:pt x="21538" y="21600"/>
                    </a:lnTo>
                    <a:lnTo>
                      <a:pt x="0" y="19965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61" name="任意多边形 12313">
                <a:extLst>
                  <a:ext uri="{FF2B5EF4-FFF2-40B4-BE49-F238E27FC236}">
                    <a16:creationId xmlns:a16="http://schemas.microsoft.com/office/drawing/2014/main" id="{3F71E2F0-A7F8-450A-AFB9-689C06E21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" y="121"/>
                <a:ext cx="901" cy="204"/>
              </a:xfrm>
              <a:custGeom>
                <a:avLst/>
                <a:gdLst>
                  <a:gd name="T0" fmla="*/ 42901 w 43200"/>
                  <a:gd name="T1" fmla="*/ 0 h 25177"/>
                  <a:gd name="T2" fmla="*/ 43199 w 43200"/>
                  <a:gd name="T3" fmla="*/ 3577 h 25177"/>
                  <a:gd name="T4" fmla="*/ 21599 w 43200"/>
                  <a:gd name="T5" fmla="*/ 25177 h 25177"/>
                  <a:gd name="T6" fmla="*/ -1 w 43200"/>
                  <a:gd name="T7" fmla="*/ 3577 h 25177"/>
                  <a:gd name="T8" fmla="*/ 51 w 43200"/>
                  <a:gd name="T9" fmla="*/ 2069 h 25177"/>
                  <a:gd name="T10" fmla="*/ 42901 w 43200"/>
                  <a:gd name="T11" fmla="*/ 0 h 25177"/>
                  <a:gd name="T12" fmla="*/ 43199 w 43200"/>
                  <a:gd name="T13" fmla="*/ 3577 h 25177"/>
                  <a:gd name="T14" fmla="*/ 21599 w 43200"/>
                  <a:gd name="T15" fmla="*/ 25177 h 25177"/>
                  <a:gd name="T16" fmla="*/ -1 w 43200"/>
                  <a:gd name="T17" fmla="*/ 3577 h 25177"/>
                  <a:gd name="T18" fmla="*/ 51 w 43200"/>
                  <a:gd name="T19" fmla="*/ 2069 h 25177"/>
                  <a:gd name="T20" fmla="*/ 21600 w 43200"/>
                  <a:gd name="T21" fmla="*/ 3577 h 25177"/>
                  <a:gd name="T22" fmla="*/ 42901 w 43200"/>
                  <a:gd name="T23" fmla="*/ 0 h 25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200" h="25177" fill="none">
                    <a:moveTo>
                      <a:pt x="42901" y="0"/>
                    </a:moveTo>
                    <a:cubicBezTo>
                      <a:pt x="43098" y="1161"/>
                      <a:pt x="43199" y="2357"/>
                      <a:pt x="43199" y="3577"/>
                    </a:cubicBezTo>
                    <a:cubicBezTo>
                      <a:pt x="43199" y="15506"/>
                      <a:pt x="33528" y="25177"/>
                      <a:pt x="21599" y="25177"/>
                    </a:cubicBezTo>
                    <a:cubicBezTo>
                      <a:pt x="9670" y="25177"/>
                      <a:pt x="-1" y="15506"/>
                      <a:pt x="-1" y="3577"/>
                    </a:cubicBezTo>
                    <a:cubicBezTo>
                      <a:pt x="-1" y="3068"/>
                      <a:pt x="17" y="2564"/>
                      <a:pt x="51" y="2069"/>
                    </a:cubicBezTo>
                  </a:path>
                  <a:path w="43200" h="25177" stroke="0">
                    <a:moveTo>
                      <a:pt x="42901" y="0"/>
                    </a:moveTo>
                    <a:cubicBezTo>
                      <a:pt x="43098" y="1161"/>
                      <a:pt x="43199" y="2357"/>
                      <a:pt x="43199" y="3577"/>
                    </a:cubicBezTo>
                    <a:cubicBezTo>
                      <a:pt x="43199" y="15506"/>
                      <a:pt x="33528" y="25177"/>
                      <a:pt x="21599" y="25177"/>
                    </a:cubicBezTo>
                    <a:cubicBezTo>
                      <a:pt x="9670" y="25177"/>
                      <a:pt x="-1" y="15506"/>
                      <a:pt x="-1" y="3577"/>
                    </a:cubicBezTo>
                    <a:cubicBezTo>
                      <a:pt x="-1" y="3068"/>
                      <a:pt x="17" y="2564"/>
                      <a:pt x="51" y="2069"/>
                    </a:cubicBezTo>
                    <a:lnTo>
                      <a:pt x="21600" y="3577"/>
                    </a:lnTo>
                    <a:lnTo>
                      <a:pt x="4290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4362" name="直接连接符 12314">
              <a:extLst>
                <a:ext uri="{FF2B5EF4-FFF2-40B4-BE49-F238E27FC236}">
                  <a16:creationId xmlns:a16="http://schemas.microsoft.com/office/drawing/2014/main" id="{C4DF5762-946F-4847-8337-818CDCABA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" y="382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直接连接符 12315">
              <a:extLst>
                <a:ext uri="{FF2B5EF4-FFF2-40B4-BE49-F238E27FC236}">
                  <a16:creationId xmlns:a16="http://schemas.microsoft.com/office/drawing/2014/main" id="{D827C96C-82D1-4DF5-A483-42B53FB86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" y="382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317" name="对象 12316">
            <a:extLst>
              <a:ext uri="{FF2B5EF4-FFF2-40B4-BE49-F238E27FC236}">
                <a16:creationId xmlns:a16="http://schemas.microsoft.com/office/drawing/2014/main" id="{0D8A4961-F17B-424C-A6D5-DF9AE4D1C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9875" y="2667000"/>
          <a:ext cx="24114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4" r:id="rId15" imgW="2583000" imgH="1130760" progId="Equation.3">
                  <p:embed/>
                </p:oleObj>
              </mc:Choice>
              <mc:Fallback>
                <p:oleObj r:id="rId15" imgW="2583000" imgH="1130760" progId="Equation.3">
                  <p:embed/>
                  <p:pic>
                    <p:nvPicPr>
                      <p:cNvPr id="12317" name="对象 12316">
                        <a:extLst>
                          <a:ext uri="{FF2B5EF4-FFF2-40B4-BE49-F238E27FC236}">
                            <a16:creationId xmlns:a16="http://schemas.microsoft.com/office/drawing/2014/main" id="{0D8A4961-F17B-424C-A6D5-DF9AE4D1C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2667000"/>
                        <a:ext cx="24114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对象 12317">
            <a:extLst>
              <a:ext uri="{FF2B5EF4-FFF2-40B4-BE49-F238E27FC236}">
                <a16:creationId xmlns:a16="http://schemas.microsoft.com/office/drawing/2014/main" id="{9D04ABE0-B0CC-4434-8710-D9CD00467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8275" y="3016250"/>
          <a:ext cx="963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" r:id="rId17" imgW="1024920" imgH="370080" progId="Equation.3">
                  <p:embed/>
                </p:oleObj>
              </mc:Choice>
              <mc:Fallback>
                <p:oleObj r:id="rId17" imgW="1024920" imgH="370080" progId="Equation.3">
                  <p:embed/>
                  <p:pic>
                    <p:nvPicPr>
                      <p:cNvPr id="12318" name="对象 12317">
                        <a:extLst>
                          <a:ext uri="{FF2B5EF4-FFF2-40B4-BE49-F238E27FC236}">
                            <a16:creationId xmlns:a16="http://schemas.microsoft.com/office/drawing/2014/main" id="{9D04ABE0-B0CC-4434-8710-D9CD00467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3016250"/>
                        <a:ext cx="9636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文本框 12318">
            <a:extLst>
              <a:ext uri="{FF2B5EF4-FFF2-40B4-BE49-F238E27FC236}">
                <a16:creationId xmlns:a16="http://schemas.microsoft.com/office/drawing/2014/main" id="{63D1763E-2028-41AE-B1E6-135356FD9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可以证明</a:t>
            </a:r>
            <a:r>
              <a:rPr lang="en-US" altLang="zh-CN">
                <a:ea typeface="华文楷体" panose="02010600040101010101" pitchFamily="2" charset="-122"/>
              </a:rPr>
              <a:t>, </a:t>
            </a:r>
            <a:r>
              <a:rPr lang="zh-CN" altLang="en-US">
                <a:ea typeface="华文楷体" panose="02010600040101010101" pitchFamily="2" charset="-122"/>
              </a:rPr>
              <a:t>椭圆</a:t>
            </a:r>
            <a:r>
              <a:rPr lang="en-US" altLang="zh-CN">
                <a:ea typeface="华文楷体" panose="02010600040101010101" pitchFamily="2" charset="-122"/>
              </a:rPr>
              <a:t>①</a:t>
            </a:r>
            <a:r>
              <a:rPr lang="zh-CN" altLang="en-US">
                <a:ea typeface="华文楷体" panose="02010600040101010101" pitchFamily="2" charset="-122"/>
              </a:rPr>
              <a:t>上任一点与原点的连线均在曲面上</a:t>
            </a:r>
            <a:r>
              <a:rPr lang="en-US" altLang="zh-CN"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2320" name="文本框 12319">
            <a:extLst>
              <a:ext uri="{FF2B5EF4-FFF2-40B4-BE49-F238E27FC236}">
                <a16:creationId xmlns:a16="http://schemas.microsoft.com/office/drawing/2014/main" id="{31C78695-5F7E-45C1-A77E-95983B120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8638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en-US" altLang="zh-CN">
                <a:ea typeface="华文楷体" panose="02010600040101010101" pitchFamily="2" charset="-122"/>
              </a:rPr>
              <a:t>①</a:t>
            </a:r>
          </a:p>
        </p:txBody>
      </p:sp>
      <p:sp>
        <p:nvSpPr>
          <p:cNvPr id="2" name="文本框 12320">
            <a:extLst>
              <a:ext uri="{FF2B5EF4-FFF2-40B4-BE49-F238E27FC236}">
                <a16:creationId xmlns:a16="http://schemas.microsoft.com/office/drawing/2014/main" id="{8C3AF5C0-E6DB-4A43-A248-D258A1FFB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953000"/>
            <a:ext cx="7729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en-US" altLang="zh-CN" dirty="0">
                <a:ea typeface="华文楷体" panose="02010600040101010101" pitchFamily="2" charset="-122"/>
              </a:rPr>
              <a:t>(</a:t>
            </a:r>
            <a:r>
              <a:rPr lang="zh-CN" altLang="en-US" dirty="0">
                <a:ea typeface="华文楷体" panose="02010600040101010101" pitchFamily="2" charset="-122"/>
              </a:rPr>
              <a:t>椭圆锥面也可由圆锥面经 </a:t>
            </a:r>
            <a:r>
              <a:rPr lang="en-US" altLang="zh-CN" i="1" dirty="0">
                <a:ea typeface="华文楷体" panose="02010600040101010101" pitchFamily="2" charset="-122"/>
              </a:rPr>
              <a:t>x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方向或 </a:t>
            </a:r>
            <a:r>
              <a:rPr lang="en-US" altLang="zh-CN" i="1" dirty="0">
                <a:ea typeface="华文楷体" panose="02010600040101010101" pitchFamily="2" charset="-122"/>
              </a:rPr>
              <a:t>y </a:t>
            </a:r>
            <a:r>
              <a:rPr lang="zh-CN" altLang="en-US" dirty="0">
                <a:ea typeface="华文楷体" panose="02010600040101010101" pitchFamily="2" charset="-122"/>
              </a:rPr>
              <a:t>方向的伸缩</a:t>
            </a:r>
            <a:endParaRPr lang="zh-CN" altLang="en-US" i="1" dirty="0">
              <a:ea typeface="华文楷体" panose="02010600040101010101" pitchFamily="2" charset="-122"/>
            </a:endParaRPr>
          </a:p>
        </p:txBody>
      </p:sp>
      <p:sp>
        <p:nvSpPr>
          <p:cNvPr id="3" name="文本框 12321">
            <a:extLst>
              <a:ext uri="{FF2B5EF4-FFF2-40B4-BE49-F238E27FC236}">
                <a16:creationId xmlns:a16="http://schemas.microsoft.com/office/drawing/2014/main" id="{F54CC32F-9294-452F-B250-D79F182B4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562600"/>
            <a:ext cx="260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变换得到 </a:t>
            </a:r>
            <a:r>
              <a:rPr lang="en-US" altLang="zh-CN">
                <a:ea typeface="华文楷体" panose="02010600040101010101" pitchFamily="2" charset="-122"/>
              </a:rPr>
              <a:t>)</a:t>
            </a:r>
          </a:p>
        </p:txBody>
      </p:sp>
      <p:grpSp>
        <p:nvGrpSpPr>
          <p:cNvPr id="4" name="组合 12322">
            <a:extLst>
              <a:ext uri="{FF2B5EF4-FFF2-40B4-BE49-F238E27FC236}">
                <a16:creationId xmlns:a16="http://schemas.microsoft.com/office/drawing/2014/main" id="{42528B00-8C7C-40CD-BEB3-354C780FA50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04800"/>
            <a:ext cx="1738313" cy="3478213"/>
            <a:chOff x="0" y="0"/>
            <a:chExt cx="1095" cy="2191"/>
          </a:xfrm>
        </p:grpSpPr>
        <p:grpSp>
          <p:nvGrpSpPr>
            <p:cNvPr id="14371" name="组合 12323">
              <a:extLst>
                <a:ext uri="{FF2B5EF4-FFF2-40B4-BE49-F238E27FC236}">
                  <a16:creationId xmlns:a16="http://schemas.microsoft.com/office/drawing/2014/main" id="{802F38DE-5B94-46D4-B471-F04DCECD8E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9"/>
              <a:ext cx="1095" cy="2142"/>
              <a:chOff x="0" y="0"/>
              <a:chExt cx="1095" cy="2142"/>
            </a:xfrm>
          </p:grpSpPr>
          <p:graphicFrame>
            <p:nvGraphicFramePr>
              <p:cNvPr id="14372" name="对象 12324">
                <a:extLst>
                  <a:ext uri="{FF2B5EF4-FFF2-40B4-BE49-F238E27FC236}">
                    <a16:creationId xmlns:a16="http://schemas.microsoft.com/office/drawing/2014/main" id="{A7FD40C1-352D-4A68-A45C-BA9F62A66A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" y="47"/>
              <a:ext cx="1072" cy="20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6" r:id="rId19" imgW="1219370" imgH="2381582" progId="PBrush">
                      <p:embed/>
                    </p:oleObj>
                  </mc:Choice>
                  <mc:Fallback>
                    <p:oleObj r:id="rId19" imgW="1219370" imgH="2381582" progId="PBrush">
                      <p:embed/>
                      <p:pic>
                        <p:nvPicPr>
                          <p:cNvPr id="14372" name="对象 12324">
                            <a:extLst>
                              <a:ext uri="{FF2B5EF4-FFF2-40B4-BE49-F238E27FC236}">
                                <a16:creationId xmlns:a16="http://schemas.microsoft.com/office/drawing/2014/main" id="{A7FD40C1-352D-4A68-A45C-BA9F62A66AB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" y="47"/>
                            <a:ext cx="1072" cy="20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73" name="直接连接符 12325">
                <a:extLst>
                  <a:ext uri="{FF2B5EF4-FFF2-40B4-BE49-F238E27FC236}">
                    <a16:creationId xmlns:a16="http://schemas.microsoft.com/office/drawing/2014/main" id="{338756D3-B244-4AEA-AA11-6F758D9E6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" y="1103"/>
                <a:ext cx="461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直接连接符 12326">
                <a:extLst>
                  <a:ext uri="{FF2B5EF4-FFF2-40B4-BE49-F238E27FC236}">
                    <a16:creationId xmlns:a16="http://schemas.microsoft.com/office/drawing/2014/main" id="{544E0F55-D2F6-43BF-B441-F63E9B9F7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" y="580"/>
                <a:ext cx="0" cy="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直接连接符 12327">
                <a:extLst>
                  <a:ext uri="{FF2B5EF4-FFF2-40B4-BE49-F238E27FC236}">
                    <a16:creationId xmlns:a16="http://schemas.microsoft.com/office/drawing/2014/main" id="{1E6AD6BF-A20E-409F-A85C-5F5208E7D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" y="1116"/>
                <a:ext cx="4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直接连接符 12328">
                <a:extLst>
                  <a:ext uri="{FF2B5EF4-FFF2-40B4-BE49-F238E27FC236}">
                    <a16:creationId xmlns:a16="http://schemas.microsoft.com/office/drawing/2014/main" id="{9FE1F3A7-F251-4757-9586-CEB8D0BE0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" y="0"/>
                <a:ext cx="0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377" name="对象 12329">
                <a:extLst>
                  <a:ext uri="{FF2B5EF4-FFF2-40B4-BE49-F238E27FC236}">
                    <a16:creationId xmlns:a16="http://schemas.microsoft.com/office/drawing/2014/main" id="{7CD8C684-459D-4FC1-A2B0-40D376E28D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134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7" r:id="rId21" imgW="235800" imgH="246600" progId="Equation.3">
                      <p:embed/>
                    </p:oleObj>
                  </mc:Choice>
                  <mc:Fallback>
                    <p:oleObj r:id="rId21" imgW="235800" imgH="246600" progId="Equation.3">
                      <p:embed/>
                      <p:pic>
                        <p:nvPicPr>
                          <p:cNvPr id="14377" name="对象 12329">
                            <a:extLst>
                              <a:ext uri="{FF2B5EF4-FFF2-40B4-BE49-F238E27FC236}">
                                <a16:creationId xmlns:a16="http://schemas.microsoft.com/office/drawing/2014/main" id="{7CD8C684-459D-4FC1-A2B0-40D376E28D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34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78" name="对象 12330">
                <a:extLst>
                  <a:ext uri="{FF2B5EF4-FFF2-40B4-BE49-F238E27FC236}">
                    <a16:creationId xmlns:a16="http://schemas.microsoft.com/office/drawing/2014/main" id="{41EA5E6A-867D-4C07-8269-090E18E659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1157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8" r:id="rId23" imgW="245880" imgH="329040" progId="Equation.3">
                      <p:embed/>
                    </p:oleObj>
                  </mc:Choice>
                  <mc:Fallback>
                    <p:oleObj r:id="rId23" imgW="245880" imgH="329040" progId="Equation.3">
                      <p:embed/>
                      <p:pic>
                        <p:nvPicPr>
                          <p:cNvPr id="14378" name="对象 12330">
                            <a:extLst>
                              <a:ext uri="{FF2B5EF4-FFF2-40B4-BE49-F238E27FC236}">
                                <a16:creationId xmlns:a16="http://schemas.microsoft.com/office/drawing/2014/main" id="{41EA5E6A-867D-4C07-8269-090E18E659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157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79" name="对象 12331">
              <a:extLst>
                <a:ext uri="{FF2B5EF4-FFF2-40B4-BE49-F238E27FC236}">
                  <a16:creationId xmlns:a16="http://schemas.microsoft.com/office/drawing/2014/main" id="{1EE19891-AB48-4336-AD27-4EAD78FD6D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9" r:id="rId25" imgW="225360" imgH="226080" progId="Equation.3">
                    <p:embed/>
                  </p:oleObj>
                </mc:Choice>
                <mc:Fallback>
                  <p:oleObj r:id="rId25" imgW="225360" imgH="226080" progId="Equation.3">
                    <p:embed/>
                    <p:pic>
                      <p:nvPicPr>
                        <p:cNvPr id="14379" name="对象 12331">
                          <a:extLst>
                            <a:ext uri="{FF2B5EF4-FFF2-40B4-BE49-F238E27FC236}">
                              <a16:creationId xmlns:a16="http://schemas.microsoft.com/office/drawing/2014/main" id="{1EE19891-AB48-4336-AD27-4EAD78FD6D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  <p:bldP spid="12294" grpId="0" build="p"/>
      <p:bldP spid="12319" grpId="0" build="p"/>
      <p:bldP spid="12320" grpId="0" build="p"/>
      <p:bldP spid="2" grpId="0" build="p"/>
      <p:bldP spid="3" grpId="0" build="p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3313">
            <a:extLst>
              <a:ext uri="{FF2B5EF4-FFF2-40B4-BE49-F238E27FC236}">
                <a16:creationId xmlns:a16="http://schemas.microsoft.com/office/drawing/2014/main" id="{5936CF94-6A2A-423A-BD2B-F0C46FC68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2860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华文楷体" panose="02010600040101010101" pitchFamily="2" charset="-122"/>
              </a:rPr>
              <a:t>4. </a:t>
            </a:r>
            <a:r>
              <a:rPr lang="zh-CN" altLang="en-US" sz="2800" b="1">
                <a:ea typeface="华文楷体" panose="02010600040101010101" pitchFamily="2" charset="-122"/>
              </a:rPr>
              <a:t>抛物面</a:t>
            </a:r>
          </a:p>
        </p:txBody>
      </p:sp>
      <p:graphicFrame>
        <p:nvGraphicFramePr>
          <p:cNvPr id="13315" name="对象 13314">
            <a:extLst>
              <a:ext uri="{FF2B5EF4-FFF2-40B4-BE49-F238E27FC236}">
                <a16:creationId xmlns:a16="http://schemas.microsoft.com/office/drawing/2014/main" id="{511CA648-FC6F-4F5F-841C-E2DF695D5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1651000"/>
          <a:ext cx="1790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6" r:id="rId3" imgW="1916640" imgH="1089720" progId="Equation.3">
                  <p:embed/>
                </p:oleObj>
              </mc:Choice>
              <mc:Fallback>
                <p:oleObj r:id="rId3" imgW="1916640" imgH="1089720" progId="Equation.3">
                  <p:embed/>
                  <p:pic>
                    <p:nvPicPr>
                      <p:cNvPr id="13315" name="对象 13314">
                        <a:extLst>
                          <a:ext uri="{FF2B5EF4-FFF2-40B4-BE49-F238E27FC236}">
                            <a16:creationId xmlns:a16="http://schemas.microsoft.com/office/drawing/2014/main" id="{511CA648-FC6F-4F5F-841C-E2DF695D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651000"/>
                        <a:ext cx="1790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文本框 13315">
            <a:extLst>
              <a:ext uri="{FF2B5EF4-FFF2-40B4-BE49-F238E27FC236}">
                <a16:creationId xmlns:a16="http://schemas.microsoft.com/office/drawing/2014/main" id="{BBC963AB-1E4E-4D73-B3DB-DCDA17980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</a:rPr>
              <a:t>(1) </a:t>
            </a:r>
            <a:r>
              <a:rPr lang="zh-CN" altLang="en-US">
                <a:ea typeface="华文楷体" panose="02010600040101010101" pitchFamily="2" charset="-122"/>
              </a:rPr>
              <a:t>椭圆抛物面</a:t>
            </a:r>
          </a:p>
        </p:txBody>
      </p:sp>
      <p:sp>
        <p:nvSpPr>
          <p:cNvPr id="13317" name="文本框 13316">
            <a:extLst>
              <a:ext uri="{FF2B5EF4-FFF2-40B4-BE49-F238E27FC236}">
                <a16:creationId xmlns:a16="http://schemas.microsoft.com/office/drawing/2014/main" id="{8D4097F3-9C59-4A0F-8D59-ECA43A151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05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</a:rPr>
              <a:t>( </a:t>
            </a:r>
            <a:r>
              <a:rPr lang="en-US" altLang="zh-CN" i="1">
                <a:ea typeface="华文楷体" panose="02010600040101010101" pitchFamily="2" charset="-122"/>
              </a:rPr>
              <a:t>p , q </a:t>
            </a:r>
            <a:r>
              <a:rPr lang="zh-CN" altLang="en-US">
                <a:ea typeface="华文楷体" panose="02010600040101010101" pitchFamily="2" charset="-122"/>
              </a:rPr>
              <a:t>同号</a:t>
            </a:r>
            <a:r>
              <a:rPr lang="en-US" altLang="zh-CN"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13318" name="文本框 13317">
            <a:extLst>
              <a:ext uri="{FF2B5EF4-FFF2-40B4-BE49-F238E27FC236}">
                <a16:creationId xmlns:a16="http://schemas.microsoft.com/office/drawing/2014/main" id="{F63457E7-091A-4751-90E5-D1F44EBB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8936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</a:rPr>
              <a:t>(2) </a:t>
            </a:r>
            <a:r>
              <a:rPr lang="zh-CN" altLang="en-US">
                <a:ea typeface="华文楷体" panose="02010600040101010101" pitchFamily="2" charset="-122"/>
              </a:rPr>
              <a:t>双曲抛物面（马鞍面）</a:t>
            </a:r>
          </a:p>
        </p:txBody>
      </p:sp>
      <p:graphicFrame>
        <p:nvGraphicFramePr>
          <p:cNvPr id="13319" name="对象 13318">
            <a:extLst>
              <a:ext uri="{FF2B5EF4-FFF2-40B4-BE49-F238E27FC236}">
                <a16:creationId xmlns:a16="http://schemas.microsoft.com/office/drawing/2014/main" id="{E6A1316D-4B2D-48FA-A6DE-5CF72B2BB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437063"/>
          <a:ext cx="208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7" r:id="rId5" imgW="2234520" imgH="1089720" progId="Equation.3">
                  <p:embed/>
                </p:oleObj>
              </mc:Choice>
              <mc:Fallback>
                <p:oleObj r:id="rId5" imgW="2234520" imgH="1089720" progId="Equation.3">
                  <p:embed/>
                  <p:pic>
                    <p:nvPicPr>
                      <p:cNvPr id="13319" name="对象 13318">
                        <a:extLst>
                          <a:ext uri="{FF2B5EF4-FFF2-40B4-BE49-F238E27FC236}">
                            <a16:creationId xmlns:a16="http://schemas.microsoft.com/office/drawing/2014/main" id="{E6A1316D-4B2D-48FA-A6DE-5CF72B2BB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37063"/>
                        <a:ext cx="2082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0" name="组合 13319">
            <a:extLst>
              <a:ext uri="{FF2B5EF4-FFF2-40B4-BE49-F238E27FC236}">
                <a16:creationId xmlns:a16="http://schemas.microsoft.com/office/drawing/2014/main" id="{9C8BB4F5-AB4C-4356-9AE3-47281F35EF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6975" y="895350"/>
            <a:ext cx="2562225" cy="2457450"/>
            <a:chOff x="0" y="0"/>
            <a:chExt cx="1614" cy="1548"/>
          </a:xfrm>
        </p:grpSpPr>
        <p:graphicFrame>
          <p:nvGraphicFramePr>
            <p:cNvPr id="15368" name="对象 13320">
              <a:extLst>
                <a:ext uri="{FF2B5EF4-FFF2-40B4-BE49-F238E27FC236}">
                  <a16:creationId xmlns:a16="http://schemas.microsoft.com/office/drawing/2014/main" id="{97F20476-2F9E-4B89-A15F-2C7B7BC829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6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8" r:id="rId7" imgW="2561905" imgH="2457143" progId="PBrush">
                    <p:embed/>
                  </p:oleObj>
                </mc:Choice>
                <mc:Fallback>
                  <p:oleObj r:id="rId7" imgW="2561905" imgH="2457143" progId="PBrush">
                    <p:embed/>
                    <p:pic>
                      <p:nvPicPr>
                        <p:cNvPr id="15368" name="对象 13320">
                          <a:extLst>
                            <a:ext uri="{FF2B5EF4-FFF2-40B4-BE49-F238E27FC236}">
                              <a16:creationId xmlns:a16="http://schemas.microsoft.com/office/drawing/2014/main" id="{97F20476-2F9E-4B89-A15F-2C7B7BC829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对象 13321">
              <a:extLst>
                <a:ext uri="{FF2B5EF4-FFF2-40B4-BE49-F238E27FC236}">
                  <a16:creationId xmlns:a16="http://schemas.microsoft.com/office/drawing/2014/main" id="{AD9E0F02-74E5-43BF-B3A9-55DA69E8A6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9" r:id="rId9" imgW="225360" imgH="226080" progId="Equation.3">
                    <p:embed/>
                  </p:oleObj>
                </mc:Choice>
                <mc:Fallback>
                  <p:oleObj r:id="rId9" imgW="225360" imgH="226080" progId="Equation.3">
                    <p:embed/>
                    <p:pic>
                      <p:nvPicPr>
                        <p:cNvPr id="15369" name="对象 13321">
                          <a:extLst>
                            <a:ext uri="{FF2B5EF4-FFF2-40B4-BE49-F238E27FC236}">
                              <a16:creationId xmlns:a16="http://schemas.microsoft.com/office/drawing/2014/main" id="{AD9E0F02-74E5-43BF-B3A9-55DA69E8A6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对象 13322">
              <a:extLst>
                <a:ext uri="{FF2B5EF4-FFF2-40B4-BE49-F238E27FC236}">
                  <a16:creationId xmlns:a16="http://schemas.microsoft.com/office/drawing/2014/main" id="{E50C0800-D399-40EC-A75F-8E4864F5BC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2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0" r:id="rId11" imgW="245880" imgH="329040" progId="Equation.3">
                    <p:embed/>
                  </p:oleObj>
                </mc:Choice>
                <mc:Fallback>
                  <p:oleObj r:id="rId11" imgW="245880" imgH="329040" progId="Equation.3">
                    <p:embed/>
                    <p:pic>
                      <p:nvPicPr>
                        <p:cNvPr id="15370" name="对象 13322">
                          <a:extLst>
                            <a:ext uri="{FF2B5EF4-FFF2-40B4-BE49-F238E27FC236}">
                              <a16:creationId xmlns:a16="http://schemas.microsoft.com/office/drawing/2014/main" id="{E50C0800-D399-40EC-A75F-8E4864F5BC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对象 13323">
              <a:extLst>
                <a:ext uri="{FF2B5EF4-FFF2-40B4-BE49-F238E27FC236}">
                  <a16:creationId xmlns:a16="http://schemas.microsoft.com/office/drawing/2014/main" id="{459840C6-1213-4783-B965-E7575C4AD7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3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" r:id="rId13" imgW="235800" imgH="246600" progId="Equation.3">
                    <p:embed/>
                  </p:oleObj>
                </mc:Choice>
                <mc:Fallback>
                  <p:oleObj r:id="rId13" imgW="235800" imgH="246600" progId="Equation.3">
                    <p:embed/>
                    <p:pic>
                      <p:nvPicPr>
                        <p:cNvPr id="15371" name="对象 13323">
                          <a:extLst>
                            <a:ext uri="{FF2B5EF4-FFF2-40B4-BE49-F238E27FC236}">
                              <a16:creationId xmlns:a16="http://schemas.microsoft.com/office/drawing/2014/main" id="{459840C6-1213-4783-B965-E7575C4AD7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5" name="文本框 13324">
            <a:extLst>
              <a:ext uri="{FF2B5EF4-FFF2-40B4-BE49-F238E27FC236}">
                <a16:creationId xmlns:a16="http://schemas.microsoft.com/office/drawing/2014/main" id="{35053589-BDDD-413E-A3F3-D05030FED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5273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特别</a:t>
            </a:r>
            <a:r>
              <a:rPr lang="en-US" altLang="zh-CN">
                <a:ea typeface="华文楷体" panose="02010600040101010101" pitchFamily="2" charset="-122"/>
              </a:rPr>
              <a:t>,</a:t>
            </a:r>
            <a:r>
              <a:rPr lang="zh-CN" altLang="en-US">
                <a:ea typeface="华文楷体" panose="02010600040101010101" pitchFamily="2" charset="-122"/>
              </a:rPr>
              <a:t>当 </a:t>
            </a:r>
            <a:r>
              <a:rPr lang="en-US" altLang="zh-CN" i="1">
                <a:ea typeface="华文楷体" panose="02010600040101010101" pitchFamily="2" charset="-122"/>
              </a:rPr>
              <a:t>p = q </a:t>
            </a:r>
            <a:r>
              <a:rPr lang="zh-CN" altLang="en-US">
                <a:ea typeface="华文楷体" panose="02010600040101010101" pitchFamily="2" charset="-122"/>
              </a:rPr>
              <a:t>时为绕</a:t>
            </a:r>
            <a:r>
              <a:rPr lang="zh-CN" altLang="en-US" i="1">
                <a:ea typeface="华文楷体" panose="02010600040101010101" pitchFamily="2" charset="-122"/>
              </a:rPr>
              <a:t> </a:t>
            </a:r>
            <a:r>
              <a:rPr lang="en-US" altLang="zh-CN" i="1">
                <a:ea typeface="华文楷体" panose="02010600040101010101" pitchFamily="2" charset="-122"/>
              </a:rPr>
              <a:t>z </a:t>
            </a:r>
            <a:r>
              <a:rPr lang="zh-CN" altLang="en-US">
                <a:ea typeface="华文楷体" panose="02010600040101010101" pitchFamily="2" charset="-122"/>
              </a:rPr>
              <a:t>轴的旋转抛物面</a:t>
            </a:r>
            <a:r>
              <a:rPr lang="en-US" altLang="zh-CN"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3326" name="文本框 13325">
            <a:extLst>
              <a:ext uri="{FF2B5EF4-FFF2-40B4-BE49-F238E27FC236}">
                <a16:creationId xmlns:a16="http://schemas.microsoft.com/office/drawing/2014/main" id="{21E059D4-841F-4211-95A7-510E06946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6529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华文楷体" panose="02010600040101010101" pitchFamily="2" charset="-122"/>
              </a:rPr>
              <a:t>( </a:t>
            </a:r>
            <a:r>
              <a:rPr lang="en-US" altLang="zh-CN" i="1">
                <a:ea typeface="华文楷体" panose="02010600040101010101" pitchFamily="2" charset="-122"/>
              </a:rPr>
              <a:t>p , q </a:t>
            </a:r>
            <a:r>
              <a:rPr lang="zh-CN" altLang="en-US">
                <a:ea typeface="华文楷体" panose="02010600040101010101" pitchFamily="2" charset="-122"/>
              </a:rPr>
              <a:t>同号</a:t>
            </a:r>
            <a:r>
              <a:rPr lang="en-US" altLang="zh-CN">
                <a:ea typeface="华文楷体" panose="02010600040101010101" pitchFamily="2" charset="-122"/>
              </a:rPr>
              <a:t>)</a:t>
            </a:r>
          </a:p>
        </p:txBody>
      </p:sp>
      <p:grpSp>
        <p:nvGrpSpPr>
          <p:cNvPr id="13327" name="组合 13326">
            <a:extLst>
              <a:ext uri="{FF2B5EF4-FFF2-40B4-BE49-F238E27FC236}">
                <a16:creationId xmlns:a16="http://schemas.microsoft.com/office/drawing/2014/main" id="{30062DCA-4948-40FE-85F4-2228FF042F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38825" y="3762375"/>
            <a:ext cx="2924175" cy="2333625"/>
            <a:chOff x="0" y="0"/>
            <a:chExt cx="1842" cy="1470"/>
          </a:xfrm>
        </p:grpSpPr>
        <p:graphicFrame>
          <p:nvGraphicFramePr>
            <p:cNvPr id="15375" name="对象 13327">
              <a:extLst>
                <a:ext uri="{FF2B5EF4-FFF2-40B4-BE49-F238E27FC236}">
                  <a16:creationId xmlns:a16="http://schemas.microsoft.com/office/drawing/2014/main" id="{DF619FE3-108B-45ED-8B20-C2F715220F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842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2" r:id="rId15" imgW="2924583" imgH="2333333" progId="PBrush">
                    <p:embed/>
                  </p:oleObj>
                </mc:Choice>
                <mc:Fallback>
                  <p:oleObj r:id="rId15" imgW="2924583" imgH="2333333" progId="PBrush">
                    <p:embed/>
                    <p:pic>
                      <p:nvPicPr>
                        <p:cNvPr id="15375" name="对象 13327">
                          <a:extLst>
                            <a:ext uri="{FF2B5EF4-FFF2-40B4-BE49-F238E27FC236}">
                              <a16:creationId xmlns:a16="http://schemas.microsoft.com/office/drawing/2014/main" id="{DF619FE3-108B-45ED-8B20-C2F715220F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842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对象 13328">
              <a:extLst>
                <a:ext uri="{FF2B5EF4-FFF2-40B4-BE49-F238E27FC236}">
                  <a16:creationId xmlns:a16="http://schemas.microsoft.com/office/drawing/2014/main" id="{62262779-353B-4503-BD82-57E3DF061E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3" r:id="rId17" imgW="225360" imgH="226080" progId="Equation.3">
                    <p:embed/>
                  </p:oleObj>
                </mc:Choice>
                <mc:Fallback>
                  <p:oleObj r:id="rId17" imgW="225360" imgH="226080" progId="Equation.3">
                    <p:embed/>
                    <p:pic>
                      <p:nvPicPr>
                        <p:cNvPr id="15376" name="对象 13328">
                          <a:extLst>
                            <a:ext uri="{FF2B5EF4-FFF2-40B4-BE49-F238E27FC236}">
                              <a16:creationId xmlns:a16="http://schemas.microsoft.com/office/drawing/2014/main" id="{62262779-353B-4503-BD82-57E3DF061E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对象 13329">
              <a:extLst>
                <a:ext uri="{FF2B5EF4-FFF2-40B4-BE49-F238E27FC236}">
                  <a16:creationId xmlns:a16="http://schemas.microsoft.com/office/drawing/2014/main" id="{1D4E0B39-3668-4C9D-9E0F-19D394246F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2" y="11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4" r:id="rId19" imgW="245880" imgH="329040" progId="Equation.3">
                    <p:embed/>
                  </p:oleObj>
                </mc:Choice>
                <mc:Fallback>
                  <p:oleObj r:id="rId19" imgW="245880" imgH="329040" progId="Equation.3">
                    <p:embed/>
                    <p:pic>
                      <p:nvPicPr>
                        <p:cNvPr id="15377" name="对象 13329">
                          <a:extLst>
                            <a:ext uri="{FF2B5EF4-FFF2-40B4-BE49-F238E27FC236}">
                              <a16:creationId xmlns:a16="http://schemas.microsoft.com/office/drawing/2014/main" id="{1D4E0B39-3668-4C9D-9E0F-19D394246F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11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对象 13330">
              <a:extLst>
                <a:ext uri="{FF2B5EF4-FFF2-40B4-BE49-F238E27FC236}">
                  <a16:creationId xmlns:a16="http://schemas.microsoft.com/office/drawing/2014/main" id="{EAEE6F74-D3C6-4C0B-BD36-4C47B339CE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5" r:id="rId21" imgW="235800" imgH="246600" progId="Equation.3">
                    <p:embed/>
                  </p:oleObj>
                </mc:Choice>
                <mc:Fallback>
                  <p:oleObj r:id="rId21" imgW="235800" imgH="246600" progId="Equation.3">
                    <p:embed/>
                    <p:pic>
                      <p:nvPicPr>
                        <p:cNvPr id="15378" name="对象 13330">
                          <a:extLst>
                            <a:ext uri="{FF2B5EF4-FFF2-40B4-BE49-F238E27FC236}">
                              <a16:creationId xmlns:a16="http://schemas.microsoft.com/office/drawing/2014/main" id="{EAEE6F74-D3C6-4C0B-BD36-4C47B339CE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/>
      <p:bldP spid="13325" grpId="0"/>
      <p:bldP spid="133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4337">
            <a:extLst>
              <a:ext uri="{FF2B5EF4-FFF2-40B4-BE49-F238E27FC236}">
                <a16:creationId xmlns:a16="http://schemas.microsoft.com/office/drawing/2014/main" id="{16E2A413-2F08-4048-A5DB-C95F5462C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77490"/>
            <a:ext cx="2133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1. </a:t>
            </a: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空间曲面</a:t>
            </a:r>
          </a:p>
        </p:txBody>
      </p:sp>
      <p:sp>
        <p:nvSpPr>
          <p:cNvPr id="16386" name="直接连接符 14338">
            <a:extLst>
              <a:ext uri="{FF2B5EF4-FFF2-40B4-BE49-F238E27FC236}">
                <a16:creationId xmlns:a16="http://schemas.microsoft.com/office/drawing/2014/main" id="{DB411E84-7E87-4B5F-96A6-812AA3277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136641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文本框 14339">
            <a:extLst>
              <a:ext uri="{FF2B5EF4-FFF2-40B4-BE49-F238E27FC236}">
                <a16:creationId xmlns:a16="http://schemas.microsoft.com/office/drawing/2014/main" id="{B5B73CEB-E69A-40A6-9D4A-17915852A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07749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三元方程</a:t>
            </a:r>
          </a:p>
        </p:txBody>
      </p:sp>
      <p:graphicFrame>
        <p:nvGraphicFramePr>
          <p:cNvPr id="16388" name="对象 14340">
            <a:extLst>
              <a:ext uri="{FF2B5EF4-FFF2-40B4-BE49-F238E27FC236}">
                <a16:creationId xmlns:a16="http://schemas.microsoft.com/office/drawing/2014/main" id="{C6DEADFD-22DD-4387-8D02-B6DEDBAC6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298225"/>
              </p:ext>
            </p:extLst>
          </p:nvPr>
        </p:nvGraphicFramePr>
        <p:xfrm>
          <a:off x="5249863" y="1190203"/>
          <a:ext cx="21447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r:id="rId3" imgW="2296080" imgH="431640" progId="Equation.3">
                  <p:embed/>
                </p:oleObj>
              </mc:Choice>
              <mc:Fallback>
                <p:oleObj r:id="rId3" imgW="2296080" imgH="431640" progId="Equation.3">
                  <p:embed/>
                  <p:pic>
                    <p:nvPicPr>
                      <p:cNvPr id="16388" name="对象 14340">
                        <a:extLst>
                          <a:ext uri="{FF2B5EF4-FFF2-40B4-BE49-F238E27FC236}">
                            <a16:creationId xmlns:a16="http://schemas.microsoft.com/office/drawing/2014/main" id="{C6DEADFD-22DD-4387-8D02-B6DEDBAC6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1190203"/>
                        <a:ext cx="21447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文本框 14341">
            <a:extLst>
              <a:ext uri="{FF2B5EF4-FFF2-40B4-BE49-F238E27FC236}">
                <a16:creationId xmlns:a16="http://schemas.microsoft.com/office/drawing/2014/main" id="{210AC1C1-2D80-4A58-A3E0-F55627574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7224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球面</a:t>
            </a:r>
          </a:p>
        </p:txBody>
      </p:sp>
      <p:graphicFrame>
        <p:nvGraphicFramePr>
          <p:cNvPr id="14343" name="对象 14342">
            <a:extLst>
              <a:ext uri="{FF2B5EF4-FFF2-40B4-BE49-F238E27FC236}">
                <a16:creationId xmlns:a16="http://schemas.microsoft.com/office/drawing/2014/main" id="{3C15F8BE-882F-46CC-9BDB-7BC336916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624814"/>
              </p:ext>
            </p:extLst>
          </p:nvPr>
        </p:nvGraphicFramePr>
        <p:xfrm>
          <a:off x="2152650" y="1747118"/>
          <a:ext cx="5484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r:id="rId5" imgW="5893920" imgH="565560" progId="Equation.3">
                  <p:embed/>
                </p:oleObj>
              </mc:Choice>
              <mc:Fallback>
                <p:oleObj r:id="rId5" imgW="5893920" imgH="565560" progId="Equation.3">
                  <p:embed/>
                  <p:pic>
                    <p:nvPicPr>
                      <p:cNvPr id="14343" name="对象 14342">
                        <a:extLst>
                          <a:ext uri="{FF2B5EF4-FFF2-40B4-BE49-F238E27FC236}">
                            <a16:creationId xmlns:a16="http://schemas.microsoft.com/office/drawing/2014/main" id="{3C15F8BE-882F-46CC-9BDB-7BC336916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747118"/>
                        <a:ext cx="54848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文本框 14343">
            <a:extLst>
              <a:ext uri="{FF2B5EF4-FFF2-40B4-BE49-F238E27FC236}">
                <a16:creationId xmlns:a16="http://schemas.microsoft.com/office/drawing/2014/main" id="{93E35D24-253E-435B-92EB-E7F14A9C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1994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旋转曲面</a:t>
            </a:r>
          </a:p>
        </p:txBody>
      </p:sp>
      <p:sp>
        <p:nvSpPr>
          <p:cNvPr id="14345" name="文本框 14344">
            <a:extLst>
              <a:ext uri="{FF2B5EF4-FFF2-40B4-BE49-F238E27FC236}">
                <a16:creationId xmlns:a16="http://schemas.microsoft.com/office/drawing/2014/main" id="{BF3EF206-9CF9-4F0A-AD59-A401F77F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06764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如</a:t>
            </a:r>
            <a:r>
              <a:rPr lang="en-US" altLang="zh-CN">
                <a:ea typeface="华文楷体" panose="02010600040101010101" pitchFamily="2" charset="-122"/>
              </a:rPr>
              <a:t>, </a:t>
            </a:r>
            <a:r>
              <a:rPr lang="zh-CN" altLang="en-US">
                <a:ea typeface="华文楷体" panose="02010600040101010101" pitchFamily="2" charset="-122"/>
              </a:rPr>
              <a:t>曲线</a:t>
            </a:r>
          </a:p>
        </p:txBody>
      </p:sp>
      <p:graphicFrame>
        <p:nvGraphicFramePr>
          <p:cNvPr id="14346" name="对象 14345">
            <a:extLst>
              <a:ext uri="{FF2B5EF4-FFF2-40B4-BE49-F238E27FC236}">
                <a16:creationId xmlns:a16="http://schemas.microsoft.com/office/drawing/2014/main" id="{1776792E-D286-4CE3-B247-02749190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276463"/>
              </p:ext>
            </p:extLst>
          </p:nvPr>
        </p:nvGraphicFramePr>
        <p:xfrm>
          <a:off x="2916238" y="2924770"/>
          <a:ext cx="180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r:id="rId7" imgW="1927080" imgH="966240" progId="Equation.3">
                  <p:embed/>
                </p:oleObj>
              </mc:Choice>
              <mc:Fallback>
                <p:oleObj r:id="rId7" imgW="1927080" imgH="966240" progId="Equation.3">
                  <p:embed/>
                  <p:pic>
                    <p:nvPicPr>
                      <p:cNvPr id="14346" name="对象 14345">
                        <a:extLst>
                          <a:ext uri="{FF2B5EF4-FFF2-40B4-BE49-F238E27FC236}">
                            <a16:creationId xmlns:a16="http://schemas.microsoft.com/office/drawing/2014/main" id="{1776792E-D286-4CE3-B247-027491907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24770"/>
                        <a:ext cx="1803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文本框 14346">
            <a:extLst>
              <a:ext uri="{FF2B5EF4-FFF2-40B4-BE49-F238E27FC236}">
                <a16:creationId xmlns:a16="http://schemas.microsoft.com/office/drawing/2014/main" id="{CB052F9B-998F-478F-9C9F-DA5AF534F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06764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绕 </a:t>
            </a:r>
            <a:r>
              <a:rPr lang="en-US" altLang="zh-CN" i="1">
                <a:solidFill>
                  <a:schemeClr val="tx2"/>
                </a:solidFill>
                <a:ea typeface="华文楷体" panose="02010600040101010101" pitchFamily="2" charset="-122"/>
              </a:rPr>
              <a:t>z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轴的旋转曲面</a:t>
            </a:r>
            <a:r>
              <a:rPr lang="en-US" altLang="zh-CN"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14348" name="对象 14347">
            <a:extLst>
              <a:ext uri="{FF2B5EF4-FFF2-40B4-BE49-F238E27FC236}">
                <a16:creationId xmlns:a16="http://schemas.microsoft.com/office/drawing/2014/main" id="{797AE48D-8B2D-44C4-BF8F-F467A3BFB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04750"/>
              </p:ext>
            </p:extLst>
          </p:nvPr>
        </p:nvGraphicFramePr>
        <p:xfrm>
          <a:off x="2916238" y="3932833"/>
          <a:ext cx="31607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r:id="rId9" imgW="3392640" imgH="596160" progId="Equation.3">
                  <p:embed/>
                </p:oleObj>
              </mc:Choice>
              <mc:Fallback>
                <p:oleObj r:id="rId9" imgW="3392640" imgH="596160" progId="Equation.3">
                  <p:embed/>
                  <p:pic>
                    <p:nvPicPr>
                      <p:cNvPr id="14348" name="对象 14347">
                        <a:extLst>
                          <a:ext uri="{FF2B5EF4-FFF2-40B4-BE49-F238E27FC236}">
                            <a16:creationId xmlns:a16="http://schemas.microsoft.com/office/drawing/2014/main" id="{797AE48D-8B2D-44C4-BF8F-F467A3BFB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32833"/>
                        <a:ext cx="31607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文本框 14348">
            <a:extLst>
              <a:ext uri="{FF2B5EF4-FFF2-40B4-BE49-F238E27FC236}">
                <a16:creationId xmlns:a16="http://schemas.microsoft.com/office/drawing/2014/main" id="{203918B4-4F79-4C62-87BA-95921C6C8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36463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ea typeface="华文楷体" panose="02010600040101010101" pitchFamily="2" charset="-122"/>
              </a:rPr>
              <a:t>  </a:t>
            </a:r>
            <a:r>
              <a:rPr lang="zh-CN" altLang="en-US">
                <a:ea typeface="华文楷体" panose="02010600040101010101" pitchFamily="2" charset="-122"/>
              </a:rPr>
              <a:t>柱面</a:t>
            </a:r>
          </a:p>
        </p:txBody>
      </p:sp>
      <p:sp>
        <p:nvSpPr>
          <p:cNvPr id="14350" name="文本框 14349">
            <a:extLst>
              <a:ext uri="{FF2B5EF4-FFF2-40B4-BE49-F238E27FC236}">
                <a16:creationId xmlns:a16="http://schemas.microsoft.com/office/drawing/2014/main" id="{8B56E108-8294-4EA2-9D03-888D639B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94089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如</a:t>
            </a:r>
            <a:r>
              <a:rPr lang="en-US" altLang="zh-CN">
                <a:ea typeface="华文楷体" panose="02010600040101010101" pitchFamily="2" charset="-122"/>
              </a:rPr>
              <a:t>,</a:t>
            </a:r>
            <a:r>
              <a:rPr lang="zh-CN" altLang="en-US">
                <a:ea typeface="华文楷体" panose="02010600040101010101" pitchFamily="2" charset="-122"/>
              </a:rPr>
              <a:t>曲面</a:t>
            </a:r>
          </a:p>
        </p:txBody>
      </p:sp>
      <p:graphicFrame>
        <p:nvGraphicFramePr>
          <p:cNvPr id="14351" name="对象 14350">
            <a:extLst>
              <a:ext uri="{FF2B5EF4-FFF2-40B4-BE49-F238E27FC236}">
                <a16:creationId xmlns:a16="http://schemas.microsoft.com/office/drawing/2014/main" id="{0025E0A3-6154-4659-AD33-34C57A9C56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39320"/>
              </p:ext>
            </p:extLst>
          </p:nvPr>
        </p:nvGraphicFramePr>
        <p:xfrm>
          <a:off x="3000375" y="5053608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r:id="rId11" imgW="1875600" imgH="431640" progId="Equation.3">
                  <p:embed/>
                </p:oleObj>
              </mc:Choice>
              <mc:Fallback>
                <p:oleObj r:id="rId11" imgW="1875600" imgH="431640" progId="Equation.3">
                  <p:embed/>
                  <p:pic>
                    <p:nvPicPr>
                      <p:cNvPr id="14351" name="对象 14350">
                        <a:extLst>
                          <a:ext uri="{FF2B5EF4-FFF2-40B4-BE49-F238E27FC236}">
                            <a16:creationId xmlns:a16="http://schemas.microsoft.com/office/drawing/2014/main" id="{0025E0A3-6154-4659-AD33-34C57A9C5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053608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文本框 14351">
            <a:extLst>
              <a:ext uri="{FF2B5EF4-FFF2-40B4-BE49-F238E27FC236}">
                <a16:creationId xmlns:a16="http://schemas.microsoft.com/office/drawing/2014/main" id="{B1032955-F15E-46B4-A76C-A4AA673E0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940895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表示母线平行 </a:t>
            </a:r>
            <a:r>
              <a:rPr lang="en-US" altLang="zh-CN" i="1">
                <a:solidFill>
                  <a:schemeClr val="tx2"/>
                </a:solidFill>
                <a:ea typeface="华文楷体" panose="02010600040101010101" pitchFamily="2" charset="-122"/>
              </a:rPr>
              <a:t>z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轴的柱面</a:t>
            </a:r>
            <a:r>
              <a:rPr lang="en-US" altLang="zh-CN"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4353" name="文本框 14352">
            <a:extLst>
              <a:ext uri="{FF2B5EF4-FFF2-40B4-BE49-F238E27FC236}">
                <a16:creationId xmlns:a16="http://schemas.microsoft.com/office/drawing/2014/main" id="{7C669ED5-87CC-45D1-8631-44547063C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620345"/>
            <a:ext cx="6288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dirty="0">
                <a:ea typeface="华文楷体" panose="02010600040101010101" pitchFamily="2" charset="-122"/>
              </a:rPr>
              <a:t>又如</a:t>
            </a:r>
            <a:r>
              <a:rPr lang="en-US" altLang="zh-CN" dirty="0">
                <a:ea typeface="华文楷体" panose="02010600040101010101" pitchFamily="2" charset="-122"/>
              </a:rPr>
              <a:t>, </a:t>
            </a:r>
            <a:r>
              <a:rPr lang="zh-CN" altLang="en-US" dirty="0">
                <a:ea typeface="华文楷体" panose="02010600040101010101" pitchFamily="2" charset="-122"/>
              </a:rPr>
              <a:t>椭圆柱面</a:t>
            </a:r>
            <a:r>
              <a:rPr lang="en-US" altLang="zh-CN" dirty="0">
                <a:ea typeface="华文楷体" panose="02010600040101010101" pitchFamily="2" charset="-122"/>
              </a:rPr>
              <a:t>, </a:t>
            </a:r>
            <a:r>
              <a:rPr lang="zh-CN" altLang="en-US" dirty="0">
                <a:ea typeface="华文楷体" panose="02010600040101010101" pitchFamily="2" charset="-122"/>
              </a:rPr>
              <a:t>双曲柱面</a:t>
            </a:r>
            <a:r>
              <a:rPr lang="en-US" altLang="zh-CN" dirty="0">
                <a:ea typeface="华文楷体" panose="02010600040101010101" pitchFamily="2" charset="-122"/>
              </a:rPr>
              <a:t>, </a:t>
            </a:r>
            <a:r>
              <a:rPr lang="zh-CN" altLang="en-US" dirty="0">
                <a:ea typeface="华文楷体" panose="02010600040101010101" pitchFamily="2" charset="-122"/>
              </a:rPr>
              <a:t>抛物柱面等 </a:t>
            </a:r>
            <a:r>
              <a:rPr lang="en-US" altLang="zh-CN" dirty="0"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5" name="标题 22529">
            <a:extLst>
              <a:ext uri="{FF2B5EF4-FFF2-40B4-BE49-F238E27FC236}">
                <a16:creationId xmlns:a16="http://schemas.microsoft.com/office/drawing/2014/main" id="{CA64657A-9EC9-4833-8998-49EB8F33EF5A}"/>
              </a:ext>
            </a:extLst>
          </p:cNvPr>
          <p:cNvSpPr txBox="1">
            <a:spLocks noChangeArrowheads="1"/>
          </p:cNvSpPr>
          <p:nvPr/>
        </p:nvSpPr>
        <p:spPr>
          <a:xfrm>
            <a:off x="316307" y="368981"/>
            <a:ext cx="2035175" cy="595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>
                <a:ea typeface="华文楷体" panose="02010600040101010101" pitchFamily="2" charset="-122"/>
              </a:rPr>
              <a:t>内容小结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4" grpId="0"/>
      <p:bldP spid="14345" grpId="0"/>
      <p:bldP spid="14347" grpId="0"/>
      <p:bldP spid="14349" grpId="0"/>
      <p:bldP spid="14350" grpId="0"/>
      <p:bldP spid="14352" grpId="0"/>
      <p:bldP spid="1435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5361">
            <a:extLst>
              <a:ext uri="{FF2B5EF4-FFF2-40B4-BE49-F238E27FC236}">
                <a16:creationId xmlns:a16="http://schemas.microsoft.com/office/drawing/2014/main" id="{5CB787D6-62D1-42D0-AEAF-55B711F3F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533400"/>
            <a:ext cx="2286000" cy="533400"/>
          </a:xfrm>
        </p:spPr>
        <p:txBody>
          <a:bodyPr/>
          <a:lstStyle/>
          <a:p>
            <a:pPr algn="l"/>
            <a:r>
              <a:rPr lang="en-US" altLang="zh-CN" sz="2800" b="1" dirty="0">
                <a:ea typeface="华文楷体" panose="02010600040101010101" pitchFamily="2" charset="-122"/>
              </a:rPr>
              <a:t>2. </a:t>
            </a:r>
            <a:r>
              <a:rPr lang="zh-CN" altLang="en-US" sz="2800" b="1" dirty="0">
                <a:ea typeface="华文楷体" panose="02010600040101010101" pitchFamily="2" charset="-122"/>
              </a:rPr>
              <a:t>二次曲面</a:t>
            </a:r>
          </a:p>
        </p:txBody>
      </p:sp>
      <p:sp>
        <p:nvSpPr>
          <p:cNvPr id="17410" name="直接连接符 15362">
            <a:extLst>
              <a:ext uri="{FF2B5EF4-FFF2-40B4-BE49-F238E27FC236}">
                <a16:creationId xmlns:a16="http://schemas.microsoft.com/office/drawing/2014/main" id="{BAB8A6B6-8EED-4AA7-A1D5-185BBA2C3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9375" y="838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文本框 15363">
            <a:extLst>
              <a:ext uri="{FF2B5EF4-FFF2-40B4-BE49-F238E27FC236}">
                <a16:creationId xmlns:a16="http://schemas.microsoft.com/office/drawing/2014/main" id="{B9A429E5-90C8-415A-A554-787E4C248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46100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三元二次方程</a:t>
            </a:r>
          </a:p>
        </p:txBody>
      </p:sp>
      <p:graphicFrame>
        <p:nvGraphicFramePr>
          <p:cNvPr id="15365" name="对象 15364">
            <a:extLst>
              <a:ext uri="{FF2B5EF4-FFF2-40B4-BE49-F238E27FC236}">
                <a16:creationId xmlns:a16="http://schemas.microsoft.com/office/drawing/2014/main" id="{7A351325-690D-478C-82D5-1AD81D4B4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14421"/>
              </p:ext>
            </p:extLst>
          </p:nvPr>
        </p:nvGraphicFramePr>
        <p:xfrm>
          <a:off x="1079798" y="2652713"/>
          <a:ext cx="1600200" cy="47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" name="Equation" r:id="rId4" imgW="723600" imgH="215640" progId="Equation.DSMT4">
                  <p:embed/>
                </p:oleObj>
              </mc:Choice>
              <mc:Fallback>
                <p:oleObj name="Equation" r:id="rId4" imgW="723600" imgH="215640" progId="Equation.DSMT4">
                  <p:embed/>
                  <p:pic>
                    <p:nvPicPr>
                      <p:cNvPr id="15365" name="对象 15364">
                        <a:extLst>
                          <a:ext uri="{FF2B5EF4-FFF2-40B4-BE49-F238E27FC236}">
                            <a16:creationId xmlns:a16="http://schemas.microsoft.com/office/drawing/2014/main" id="{7A351325-690D-478C-82D5-1AD81D4B4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798" y="2652713"/>
                        <a:ext cx="1600200" cy="474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文本框 15365">
            <a:hlinkClick r:id="rId6" action="ppaction://hlinksldjump"/>
            <a:extLst>
              <a:ext uri="{FF2B5EF4-FFF2-40B4-BE49-F238E27FC236}">
                <a16:creationId xmlns:a16="http://schemas.microsoft.com/office/drawing/2014/main" id="{FEE887A0-62A4-4E7A-92D0-26A90A80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13303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椭球面</a:t>
            </a:r>
          </a:p>
        </p:txBody>
      </p:sp>
      <p:graphicFrame>
        <p:nvGraphicFramePr>
          <p:cNvPr id="15367" name="对象 15366">
            <a:extLst>
              <a:ext uri="{FF2B5EF4-FFF2-40B4-BE49-F238E27FC236}">
                <a16:creationId xmlns:a16="http://schemas.microsoft.com/office/drawing/2014/main" id="{1DD93748-3EEF-40EB-8172-D6CCDBE7D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1430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" r:id="rId7" imgW="2603520" imgH="1028160" progId="Equation.3">
                  <p:embed/>
                </p:oleObj>
              </mc:Choice>
              <mc:Fallback>
                <p:oleObj r:id="rId7" imgW="2603520" imgH="1028160" progId="Equation.3">
                  <p:embed/>
                  <p:pic>
                    <p:nvPicPr>
                      <p:cNvPr id="15367" name="对象 15366">
                        <a:extLst>
                          <a:ext uri="{FF2B5EF4-FFF2-40B4-BE49-F238E27FC236}">
                            <a16:creationId xmlns:a16="http://schemas.microsoft.com/office/drawing/2014/main" id="{1DD93748-3EEF-40EB-8172-D6CCDBE7D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文本框 15367">
            <a:hlinkClick r:id="rId6" action="ppaction://hlinksldjump"/>
            <a:extLst>
              <a:ext uri="{FF2B5EF4-FFF2-40B4-BE49-F238E27FC236}">
                <a16:creationId xmlns:a16="http://schemas.microsoft.com/office/drawing/2014/main" id="{69E8ED3A-026B-445F-9465-AB1E89C5E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抛物面</a:t>
            </a:r>
            <a:r>
              <a:rPr lang="en-US" altLang="zh-CN"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5369" name="文本框 15368">
            <a:extLst>
              <a:ext uri="{FF2B5EF4-FFF2-40B4-BE49-F238E27FC236}">
                <a16:creationId xmlns:a16="http://schemas.microsoft.com/office/drawing/2014/main" id="{FCE286A5-A2E4-410B-8922-C84FDB8AC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133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椭圆抛物面</a:t>
            </a:r>
          </a:p>
        </p:txBody>
      </p:sp>
      <p:sp>
        <p:nvSpPr>
          <p:cNvPr id="15370" name="文本框 15369">
            <a:extLst>
              <a:ext uri="{FF2B5EF4-FFF2-40B4-BE49-F238E27FC236}">
                <a16:creationId xmlns:a16="http://schemas.microsoft.com/office/drawing/2014/main" id="{26E276D0-221D-4881-805B-4807E49F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133600"/>
            <a:ext cx="2119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双曲抛物面</a:t>
            </a:r>
          </a:p>
        </p:txBody>
      </p:sp>
      <p:graphicFrame>
        <p:nvGraphicFramePr>
          <p:cNvPr id="15371" name="对象 15370">
            <a:extLst>
              <a:ext uri="{FF2B5EF4-FFF2-40B4-BE49-F238E27FC236}">
                <a16:creationId xmlns:a16="http://schemas.microsoft.com/office/drawing/2014/main" id="{0F00C743-4E68-4114-A545-318C749B1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0" y="2654300"/>
          <a:ext cx="1816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" r:id="rId9" imgW="1947600" imgH="1110240" progId="Equation.3">
                  <p:embed/>
                </p:oleObj>
              </mc:Choice>
              <mc:Fallback>
                <p:oleObj r:id="rId9" imgW="1947600" imgH="1110240" progId="Equation.3">
                  <p:embed/>
                  <p:pic>
                    <p:nvPicPr>
                      <p:cNvPr id="15371" name="对象 15370">
                        <a:extLst>
                          <a:ext uri="{FF2B5EF4-FFF2-40B4-BE49-F238E27FC236}">
                            <a16:creationId xmlns:a16="http://schemas.microsoft.com/office/drawing/2014/main" id="{0F00C743-4E68-4114-A545-318C749B10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654300"/>
                        <a:ext cx="1816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5371">
            <a:extLst>
              <a:ext uri="{FF2B5EF4-FFF2-40B4-BE49-F238E27FC236}">
                <a16:creationId xmlns:a16="http://schemas.microsoft.com/office/drawing/2014/main" id="{58FEDD2B-9418-4745-8A02-1714D047B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0" y="2667000"/>
          <a:ext cx="207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" r:id="rId11" imgW="2214000" imgH="1089720" progId="Equation.3">
                  <p:embed/>
                </p:oleObj>
              </mc:Choice>
              <mc:Fallback>
                <p:oleObj r:id="rId11" imgW="2214000" imgH="1089720" progId="Equation.3">
                  <p:embed/>
                  <p:pic>
                    <p:nvPicPr>
                      <p:cNvPr id="15372" name="对象 15371">
                        <a:extLst>
                          <a:ext uri="{FF2B5EF4-FFF2-40B4-BE49-F238E27FC236}">
                            <a16:creationId xmlns:a16="http://schemas.microsoft.com/office/drawing/2014/main" id="{58FEDD2B-9418-4745-8A02-1714D047B5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667000"/>
                        <a:ext cx="207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文本框 15372">
            <a:hlinkClick r:id="rId6" action="ppaction://hlinksldjump"/>
            <a:extLst>
              <a:ext uri="{FF2B5EF4-FFF2-40B4-BE49-F238E27FC236}">
                <a16:creationId xmlns:a16="http://schemas.microsoft.com/office/drawing/2014/main" id="{4CD212E1-0FA8-4A93-A071-8BD84A9D1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双曲面</a:t>
            </a:r>
            <a:r>
              <a:rPr lang="en-US" altLang="zh-CN"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5374" name="文本框 15373">
            <a:extLst>
              <a:ext uri="{FF2B5EF4-FFF2-40B4-BE49-F238E27FC236}">
                <a16:creationId xmlns:a16="http://schemas.microsoft.com/office/drawing/2014/main" id="{BDE87EAA-C5DE-43B0-A03B-A9F421F1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单叶双曲面</a:t>
            </a:r>
          </a:p>
        </p:txBody>
      </p:sp>
      <p:graphicFrame>
        <p:nvGraphicFramePr>
          <p:cNvPr id="15375" name="对象 15374">
            <a:extLst>
              <a:ext uri="{FF2B5EF4-FFF2-40B4-BE49-F238E27FC236}">
                <a16:creationId xmlns:a16="http://schemas.microsoft.com/office/drawing/2014/main" id="{08387E47-82DC-477B-B836-11C800378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252913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" r:id="rId13" imgW="1291680" imgH="1028160" progId="Equation.3">
                  <p:embed/>
                </p:oleObj>
              </mc:Choice>
              <mc:Fallback>
                <p:oleObj r:id="rId13" imgW="1291680" imgH="1028160" progId="Equation.3">
                  <p:embed/>
                  <p:pic>
                    <p:nvPicPr>
                      <p:cNvPr id="15375" name="对象 15374">
                        <a:extLst>
                          <a:ext uri="{FF2B5EF4-FFF2-40B4-BE49-F238E27FC236}">
                            <a16:creationId xmlns:a16="http://schemas.microsoft.com/office/drawing/2014/main" id="{08387E47-82DC-477B-B836-11C800378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52913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15375">
            <a:extLst>
              <a:ext uri="{FF2B5EF4-FFF2-40B4-BE49-F238E27FC236}">
                <a16:creationId xmlns:a16="http://schemas.microsoft.com/office/drawing/2014/main" id="{6AF96663-15D8-4EBD-999C-E1891EEF0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252913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" r:id="rId15" imgW="738000" imgH="1028160" progId="Equation.3">
                  <p:embed/>
                </p:oleObj>
              </mc:Choice>
              <mc:Fallback>
                <p:oleObj r:id="rId15" imgW="738000" imgH="1028160" progId="Equation.3">
                  <p:embed/>
                  <p:pic>
                    <p:nvPicPr>
                      <p:cNvPr id="15376" name="对象 15375">
                        <a:extLst>
                          <a:ext uri="{FF2B5EF4-FFF2-40B4-BE49-F238E27FC236}">
                            <a16:creationId xmlns:a16="http://schemas.microsoft.com/office/drawing/2014/main" id="{6AF96663-15D8-4EBD-999C-E1891EEF0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52913"/>
                        <a:ext cx="69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15376">
            <a:extLst>
              <a:ext uri="{FF2B5EF4-FFF2-40B4-BE49-F238E27FC236}">
                <a16:creationId xmlns:a16="http://schemas.microsoft.com/office/drawing/2014/main" id="{F66D83BA-6D14-477F-A864-8E8D2B720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633913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" r:id="rId17" imgW="451080" imgH="318600" progId="Equation.3">
                  <p:embed/>
                </p:oleObj>
              </mc:Choice>
              <mc:Fallback>
                <p:oleObj r:id="rId17" imgW="451080" imgH="318600" progId="Equation.3">
                  <p:embed/>
                  <p:pic>
                    <p:nvPicPr>
                      <p:cNvPr id="15377" name="对象 15376">
                        <a:extLst>
                          <a:ext uri="{FF2B5EF4-FFF2-40B4-BE49-F238E27FC236}">
                            <a16:creationId xmlns:a16="http://schemas.microsoft.com/office/drawing/2014/main" id="{F66D83BA-6D14-477F-A864-8E8D2B720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33913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文本框 15377">
            <a:extLst>
              <a:ext uri="{FF2B5EF4-FFF2-40B4-BE49-F238E27FC236}">
                <a16:creationId xmlns:a16="http://schemas.microsoft.com/office/drawing/2014/main" id="{F1E1D492-D7E7-453B-8A73-A83C55288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双叶双曲面</a:t>
            </a:r>
          </a:p>
        </p:txBody>
      </p:sp>
      <p:graphicFrame>
        <p:nvGraphicFramePr>
          <p:cNvPr id="15379" name="对象 15378">
            <a:extLst>
              <a:ext uri="{FF2B5EF4-FFF2-40B4-BE49-F238E27FC236}">
                <a16:creationId xmlns:a16="http://schemas.microsoft.com/office/drawing/2014/main" id="{3A459D4D-8E0A-4394-AD66-6F4EEDF2F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278313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9" r:id="rId19" imgW="1291680" imgH="1028160" progId="Equation.3">
                  <p:embed/>
                </p:oleObj>
              </mc:Choice>
              <mc:Fallback>
                <p:oleObj r:id="rId19" imgW="1291680" imgH="1028160" progId="Equation.3">
                  <p:embed/>
                  <p:pic>
                    <p:nvPicPr>
                      <p:cNvPr id="15379" name="对象 15378">
                        <a:extLst>
                          <a:ext uri="{FF2B5EF4-FFF2-40B4-BE49-F238E27FC236}">
                            <a16:creationId xmlns:a16="http://schemas.microsoft.com/office/drawing/2014/main" id="{3A459D4D-8E0A-4394-AD66-6F4EEDF2F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78313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对象 15379">
            <a:extLst>
              <a:ext uri="{FF2B5EF4-FFF2-40B4-BE49-F238E27FC236}">
                <a16:creationId xmlns:a16="http://schemas.microsoft.com/office/drawing/2014/main" id="{D6102FFD-AB2D-4182-A16A-492DBDAD8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278313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" r:id="rId21" imgW="738000" imgH="1028160" progId="Equation.3">
                  <p:embed/>
                </p:oleObj>
              </mc:Choice>
              <mc:Fallback>
                <p:oleObj r:id="rId21" imgW="738000" imgH="1028160" progId="Equation.3">
                  <p:embed/>
                  <p:pic>
                    <p:nvPicPr>
                      <p:cNvPr id="15380" name="对象 15379">
                        <a:extLst>
                          <a:ext uri="{FF2B5EF4-FFF2-40B4-BE49-F238E27FC236}">
                            <a16:creationId xmlns:a16="http://schemas.microsoft.com/office/drawing/2014/main" id="{D6102FFD-AB2D-4182-A16A-492DBDAD8B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78313"/>
                        <a:ext cx="69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对象 15380">
            <a:extLst>
              <a:ext uri="{FF2B5EF4-FFF2-40B4-BE49-F238E27FC236}">
                <a16:creationId xmlns:a16="http://schemas.microsoft.com/office/drawing/2014/main" id="{10ADB265-9F6E-424F-A74D-BBA137416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633913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" r:id="rId23" imgW="727920" imgH="318600" progId="Equation.3">
                  <p:embed/>
                </p:oleObj>
              </mc:Choice>
              <mc:Fallback>
                <p:oleObj r:id="rId23" imgW="727920" imgH="318600" progId="Equation.3">
                  <p:embed/>
                  <p:pic>
                    <p:nvPicPr>
                      <p:cNvPr id="15381" name="对象 15380">
                        <a:extLst>
                          <a:ext uri="{FF2B5EF4-FFF2-40B4-BE49-F238E27FC236}">
                            <a16:creationId xmlns:a16="http://schemas.microsoft.com/office/drawing/2014/main" id="{10ADB265-9F6E-424F-A74D-BBA137416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633913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文本框 15381">
            <a:hlinkClick r:id="rId6" action="ppaction://hlinksldjump"/>
            <a:extLst>
              <a:ext uri="{FF2B5EF4-FFF2-40B4-BE49-F238E27FC236}">
                <a16:creationId xmlns:a16="http://schemas.microsoft.com/office/drawing/2014/main" id="{E9A5710D-461D-4C78-8A36-B5CB46B0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768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>
              <a:buFont typeface="Arial" panose="020B0604020202020204" pitchFamily="34" charset="0"/>
              <a:buChar char="•"/>
            </a:pP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椭圆锥面</a:t>
            </a:r>
            <a:r>
              <a:rPr lang="en-US" altLang="zh-CN">
                <a:ea typeface="华文楷体" panose="02010600040101010101" pitchFamily="2" charset="-122"/>
              </a:rPr>
              <a:t>: </a:t>
            </a:r>
          </a:p>
        </p:txBody>
      </p:sp>
      <p:graphicFrame>
        <p:nvGraphicFramePr>
          <p:cNvPr id="15383" name="对象 15382">
            <a:extLst>
              <a:ext uri="{FF2B5EF4-FFF2-40B4-BE49-F238E27FC236}">
                <a16:creationId xmlns:a16="http://schemas.microsoft.com/office/drawing/2014/main" id="{62740097-E23A-4D39-91F1-D07D058B7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334000"/>
          <a:ext cx="195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" r:id="rId25" imgW="2090880" imgH="1099800" progId="Equation.3">
                  <p:embed/>
                </p:oleObj>
              </mc:Choice>
              <mc:Fallback>
                <p:oleObj r:id="rId25" imgW="2090880" imgH="1099800" progId="Equation.3">
                  <p:embed/>
                  <p:pic>
                    <p:nvPicPr>
                      <p:cNvPr id="15383" name="对象 15382">
                        <a:extLst>
                          <a:ext uri="{FF2B5EF4-FFF2-40B4-BE49-F238E27FC236}">
                            <a16:creationId xmlns:a16="http://schemas.microsoft.com/office/drawing/2014/main" id="{62740097-E23A-4D39-91F1-D07D058B7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1955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8" grpId="0"/>
      <p:bldP spid="15369" grpId="0"/>
      <p:bldP spid="15370" grpId="0"/>
      <p:bldP spid="15373" grpId="0"/>
      <p:bldP spid="15374" grpId="0"/>
      <p:bldP spid="15378" grpId="0"/>
      <p:bldP spid="1538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1">
            <a:extLst>
              <a:ext uri="{FF2B5EF4-FFF2-40B4-BE49-F238E27FC236}">
                <a16:creationId xmlns:a16="http://schemas.microsoft.com/office/drawing/2014/main" id="{A4B4E8CE-0209-4CFE-8661-A0BADA8B8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7" name="矩形 17410">
            <a:extLst>
              <a:ext uri="{FF2B5EF4-FFF2-40B4-BE49-F238E27FC236}">
                <a16:creationId xmlns:a16="http://schemas.microsoft.com/office/drawing/2014/main" id="{9859EEBF-1206-49B8-A107-6B91F7BB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733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9458" name="文本框 17411">
            <a:extLst>
              <a:ext uri="{FF2B5EF4-FFF2-40B4-BE49-F238E27FC236}">
                <a16:creationId xmlns:a16="http://schemas.microsoft.com/office/drawing/2014/main" id="{E000A737-C5ED-460D-B163-455B5FA13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0" hangingPunct="0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七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459" name="文本框 17412">
            <a:extLst>
              <a:ext uri="{FF2B5EF4-FFF2-40B4-BE49-F238E27FC236}">
                <a16:creationId xmlns:a16="http://schemas.microsoft.com/office/drawing/2014/main" id="{D6FBAADC-445B-4CA0-9E0F-CB3F481FD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2841625"/>
            <a:ext cx="480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ea typeface="华文楷体" panose="02010600040101010101" pitchFamily="2" charset="-122"/>
              </a:rPr>
              <a:t>一、空间曲线的一般方程</a:t>
            </a:r>
          </a:p>
        </p:txBody>
      </p:sp>
      <p:sp>
        <p:nvSpPr>
          <p:cNvPr id="19460" name="文本框 17413">
            <a:extLst>
              <a:ext uri="{FF2B5EF4-FFF2-40B4-BE49-F238E27FC236}">
                <a16:creationId xmlns:a16="http://schemas.microsoft.com/office/drawing/2014/main" id="{6D08DC30-A50B-4F27-A386-1F218E426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3705225"/>
            <a:ext cx="4857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3200" b="1">
                <a:ea typeface="华文楷体" panose="02010600040101010101" pitchFamily="2" charset="-122"/>
              </a:rPr>
              <a:t>二、空间曲线的参数方程 </a:t>
            </a:r>
          </a:p>
        </p:txBody>
      </p:sp>
      <p:sp>
        <p:nvSpPr>
          <p:cNvPr id="19461" name="文本框 17414">
            <a:extLst>
              <a:ext uri="{FF2B5EF4-FFF2-40B4-BE49-F238E27FC236}">
                <a16:creationId xmlns:a16="http://schemas.microsoft.com/office/drawing/2014/main" id="{C3DCC0AB-4638-4C06-8B95-3963FD728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4641850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3200" b="1">
                <a:ea typeface="华文楷体" panose="02010600040101010101" pitchFamily="2" charset="-122"/>
              </a:rPr>
              <a:t>三、空间曲线在坐标面上的投影</a:t>
            </a:r>
          </a:p>
        </p:txBody>
      </p:sp>
      <p:sp>
        <p:nvSpPr>
          <p:cNvPr id="19462" name="标题 17415">
            <a:extLst>
              <a:ext uri="{FF2B5EF4-FFF2-40B4-BE49-F238E27FC236}">
                <a16:creationId xmlns:a16="http://schemas.microsoft.com/office/drawing/2014/main" id="{1C8DC43D-9165-4150-A2E2-C9DA900CDC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476759"/>
            <a:ext cx="2171700" cy="762000"/>
          </a:xfrm>
        </p:spPr>
        <p:txBody>
          <a:bodyPr>
            <a:noAutofit/>
          </a:bodyPr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第六节</a:t>
            </a:r>
          </a:p>
        </p:txBody>
      </p:sp>
      <p:sp>
        <p:nvSpPr>
          <p:cNvPr id="19470" name="文本框 17423">
            <a:extLst>
              <a:ext uri="{FF2B5EF4-FFF2-40B4-BE49-F238E27FC236}">
                <a16:creationId xmlns:a16="http://schemas.microsoft.com/office/drawing/2014/main" id="{281F87B5-A8E6-40A1-A642-679F78D1F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268413"/>
            <a:ext cx="5365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空间曲线及其方程 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9457">
            <a:extLst>
              <a:ext uri="{FF2B5EF4-FFF2-40B4-BE49-F238E27FC236}">
                <a16:creationId xmlns:a16="http://schemas.microsoft.com/office/drawing/2014/main" id="{5E07EF85-4CEE-4B4A-9F5D-C3A5286305BE}"/>
              </a:ext>
            </a:extLst>
          </p:cNvPr>
          <p:cNvGrpSpPr>
            <a:grpSpLocks/>
          </p:cNvGrpSpPr>
          <p:nvPr/>
        </p:nvGrpSpPr>
        <p:grpSpPr bwMode="auto">
          <a:xfrm>
            <a:off x="5227638" y="1828800"/>
            <a:ext cx="1574800" cy="1320800"/>
            <a:chOff x="0" y="0"/>
            <a:chExt cx="992" cy="832"/>
          </a:xfrm>
        </p:grpSpPr>
        <p:sp>
          <p:nvSpPr>
            <p:cNvPr id="21506" name="任意多边形 19458">
              <a:extLst>
                <a:ext uri="{FF2B5EF4-FFF2-40B4-BE49-F238E27FC236}">
                  <a16:creationId xmlns:a16="http://schemas.microsoft.com/office/drawing/2014/main" id="{6D7CCFAC-3224-4BCA-839D-C86A4B7C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92" cy="832"/>
            </a:xfrm>
            <a:custGeom>
              <a:avLst/>
              <a:gdLst>
                <a:gd name="T0" fmla="*/ 0 w 1240"/>
                <a:gd name="T1" fmla="*/ 848 h 1040"/>
                <a:gd name="T2" fmla="*/ 240 w 1240"/>
                <a:gd name="T3" fmla="*/ 128 h 1040"/>
                <a:gd name="T4" fmla="*/ 768 w 1240"/>
                <a:gd name="T5" fmla="*/ 80 h 1040"/>
                <a:gd name="T6" fmla="*/ 1200 w 1240"/>
                <a:gd name="T7" fmla="*/ 320 h 1040"/>
                <a:gd name="T8" fmla="*/ 1008 w 1240"/>
                <a:gd name="T9" fmla="*/ 104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1040">
                  <a:moveTo>
                    <a:pt x="0" y="848"/>
                  </a:moveTo>
                  <a:cubicBezTo>
                    <a:pt x="56" y="552"/>
                    <a:pt x="112" y="256"/>
                    <a:pt x="240" y="128"/>
                  </a:cubicBezTo>
                  <a:cubicBezTo>
                    <a:pt x="368" y="0"/>
                    <a:pt x="608" y="48"/>
                    <a:pt x="768" y="80"/>
                  </a:cubicBezTo>
                  <a:cubicBezTo>
                    <a:pt x="928" y="112"/>
                    <a:pt x="1160" y="160"/>
                    <a:pt x="1200" y="320"/>
                  </a:cubicBezTo>
                  <a:cubicBezTo>
                    <a:pt x="1240" y="480"/>
                    <a:pt x="1124" y="760"/>
                    <a:pt x="1008" y="1040"/>
                  </a:cubicBez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2C2C2C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07" name="任意多边形 19459">
              <a:extLst>
                <a:ext uri="{FF2B5EF4-FFF2-40B4-BE49-F238E27FC236}">
                  <a16:creationId xmlns:a16="http://schemas.microsoft.com/office/drawing/2014/main" id="{9AD96FC6-5F02-4B78-83C1-36D740175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89"/>
              <a:ext cx="806" cy="243"/>
            </a:xfrm>
            <a:custGeom>
              <a:avLst/>
              <a:gdLst>
                <a:gd name="T0" fmla="*/ 0 w 912"/>
                <a:gd name="T1" fmla="*/ 128 h 320"/>
                <a:gd name="T2" fmla="*/ 384 w 912"/>
                <a:gd name="T3" fmla="*/ 32 h 320"/>
                <a:gd name="T4" fmla="*/ 912 w 912"/>
                <a:gd name="T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320">
                  <a:moveTo>
                    <a:pt x="0" y="128"/>
                  </a:moveTo>
                  <a:cubicBezTo>
                    <a:pt x="116" y="64"/>
                    <a:pt x="232" y="0"/>
                    <a:pt x="384" y="32"/>
                  </a:cubicBezTo>
                  <a:cubicBezTo>
                    <a:pt x="536" y="64"/>
                    <a:pt x="724" y="192"/>
                    <a:pt x="91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1508" name="标题 19460">
            <a:extLst>
              <a:ext uri="{FF2B5EF4-FFF2-40B4-BE49-F238E27FC236}">
                <a16:creationId xmlns:a16="http://schemas.microsoft.com/office/drawing/2014/main" id="{65789D3A-3BEB-42D2-8630-2070F2ECE6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5325" y="381000"/>
            <a:ext cx="50673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ea typeface="华文楷体" panose="02010600040101010101" pitchFamily="2" charset="-122"/>
              </a:rPr>
              <a:t>一、空间曲线的一般方程</a:t>
            </a:r>
          </a:p>
        </p:txBody>
      </p:sp>
      <p:sp>
        <p:nvSpPr>
          <p:cNvPr id="19462" name="文本框 19461">
            <a:extLst>
              <a:ext uri="{FF2B5EF4-FFF2-40B4-BE49-F238E27FC236}">
                <a16:creationId xmlns:a16="http://schemas.microsoft.com/office/drawing/2014/main" id="{5BC4C62C-E22D-4F78-8902-E32B6E75A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空间曲线可视为两曲面的交线</a:t>
            </a:r>
            <a:r>
              <a:rPr lang="en-US" altLang="zh-CN">
                <a:ea typeface="华文楷体" panose="02010600040101010101" pitchFamily="2" charset="-122"/>
              </a:rPr>
              <a:t>,</a:t>
            </a:r>
          </a:p>
        </p:txBody>
      </p:sp>
      <p:sp>
        <p:nvSpPr>
          <p:cNvPr id="19463" name="文本框 19462">
            <a:extLst>
              <a:ext uri="{FF2B5EF4-FFF2-40B4-BE49-F238E27FC236}">
                <a16:creationId xmlns:a16="http://schemas.microsoft.com/office/drawing/2014/main" id="{F99D5E62-4354-45C5-AD53-63E72EB1E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143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其一般方程为方程组</a:t>
            </a:r>
          </a:p>
        </p:txBody>
      </p:sp>
      <p:graphicFrame>
        <p:nvGraphicFramePr>
          <p:cNvPr id="19464" name="对象 19463">
            <a:extLst>
              <a:ext uri="{FF2B5EF4-FFF2-40B4-BE49-F238E27FC236}">
                <a16:creationId xmlns:a16="http://schemas.microsoft.com/office/drawing/2014/main" id="{079D83DA-2D79-452D-80D4-EE843E677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790700"/>
          <a:ext cx="21447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2" r:id="rId4" imgW="2296080" imgH="1048680" progId="Equation.3">
                  <p:embed/>
                </p:oleObj>
              </mc:Choice>
              <mc:Fallback>
                <p:oleObj r:id="rId4" imgW="2296080" imgH="1048680" progId="Equation.3">
                  <p:embed/>
                  <p:pic>
                    <p:nvPicPr>
                      <p:cNvPr id="19464" name="对象 19463">
                        <a:extLst>
                          <a:ext uri="{FF2B5EF4-FFF2-40B4-BE49-F238E27FC236}">
                            <a16:creationId xmlns:a16="http://schemas.microsoft.com/office/drawing/2014/main" id="{079D83DA-2D79-452D-80D4-EE843E677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90700"/>
                        <a:ext cx="21447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>
            <a:extLst>
              <a:ext uri="{FF2B5EF4-FFF2-40B4-BE49-F238E27FC236}">
                <a16:creationId xmlns:a16="http://schemas.microsoft.com/office/drawing/2014/main" id="{7F462FF7-7943-4443-8899-656ACDEE7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9812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3" r:id="rId6" imgW="399600" imgH="473040" progId="Equation.3">
                  <p:embed/>
                </p:oleObj>
              </mc:Choice>
              <mc:Fallback>
                <p:oleObj r:id="rId6" imgW="399600" imgH="473040" progId="Equation.3">
                  <p:embed/>
                  <p:pic>
                    <p:nvPicPr>
                      <p:cNvPr id="19465" name="对象 19464">
                        <a:extLst>
                          <a:ext uri="{FF2B5EF4-FFF2-40B4-BE49-F238E27FC236}">
                            <a16:creationId xmlns:a16="http://schemas.microsoft.com/office/drawing/2014/main" id="{7F462FF7-7943-4443-8899-656ACDEE7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组合 19465">
            <a:extLst>
              <a:ext uri="{FF2B5EF4-FFF2-40B4-BE49-F238E27FC236}">
                <a16:creationId xmlns:a16="http://schemas.microsoft.com/office/drawing/2014/main" id="{6582629C-0EDA-43CB-97FA-9CEB2ED26B83}"/>
              </a:ext>
            </a:extLst>
          </p:cNvPr>
          <p:cNvGrpSpPr>
            <a:grpSpLocks/>
          </p:cNvGrpSpPr>
          <p:nvPr/>
        </p:nvGrpSpPr>
        <p:grpSpPr bwMode="auto">
          <a:xfrm>
            <a:off x="6446838" y="1870075"/>
            <a:ext cx="1706562" cy="1228725"/>
            <a:chOff x="0" y="0"/>
            <a:chExt cx="1075" cy="774"/>
          </a:xfrm>
        </p:grpSpPr>
        <p:sp>
          <p:nvSpPr>
            <p:cNvPr id="21514" name="任意多边形 19466">
              <a:extLst>
                <a:ext uri="{FF2B5EF4-FFF2-40B4-BE49-F238E27FC236}">
                  <a16:creationId xmlns:a16="http://schemas.microsoft.com/office/drawing/2014/main" id="{FED83686-E8A1-4433-AE72-5280C896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"/>
              <a:ext cx="1075" cy="576"/>
            </a:xfrm>
            <a:custGeom>
              <a:avLst/>
              <a:gdLst>
                <a:gd name="T0" fmla="*/ 1344 w 1344"/>
                <a:gd name="T1" fmla="*/ 0 h 720"/>
                <a:gd name="T2" fmla="*/ 1152 w 1344"/>
                <a:gd name="T3" fmla="*/ 336 h 720"/>
                <a:gd name="T4" fmla="*/ 1104 w 1344"/>
                <a:gd name="T5" fmla="*/ 624 h 720"/>
                <a:gd name="T6" fmla="*/ 624 w 1344"/>
                <a:gd name="T7" fmla="*/ 528 h 720"/>
                <a:gd name="T8" fmla="*/ 0 w 1344"/>
                <a:gd name="T9" fmla="*/ 720 h 720"/>
                <a:gd name="T10" fmla="*/ 1344 w 1344"/>
                <a:gd name="T11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720">
                  <a:moveTo>
                    <a:pt x="1344" y="0"/>
                  </a:moveTo>
                  <a:lnTo>
                    <a:pt x="1152" y="336"/>
                  </a:lnTo>
                  <a:lnTo>
                    <a:pt x="1104" y="624"/>
                  </a:lnTo>
                  <a:lnTo>
                    <a:pt x="624" y="528"/>
                  </a:lnTo>
                  <a:lnTo>
                    <a:pt x="0" y="720"/>
                  </a:lnTo>
                  <a:lnTo>
                    <a:pt x="13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1515" name="组合 19467">
              <a:extLst>
                <a:ext uri="{FF2B5EF4-FFF2-40B4-BE49-F238E27FC236}">
                  <a16:creationId xmlns:a16="http://schemas.microsoft.com/office/drawing/2014/main" id="{061037D7-C578-466D-8716-6F8103370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75" cy="774"/>
              <a:chOff x="0" y="0"/>
              <a:chExt cx="1075" cy="774"/>
            </a:xfrm>
          </p:grpSpPr>
          <p:sp>
            <p:nvSpPr>
              <p:cNvPr id="21516" name="任意多边形 19468">
                <a:extLst>
                  <a:ext uri="{FF2B5EF4-FFF2-40B4-BE49-F238E27FC236}">
                    <a16:creationId xmlns:a16="http://schemas.microsoft.com/office/drawing/2014/main" id="{5AD01D14-1BDE-4FF4-8FC2-53E308CC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75" cy="774"/>
              </a:xfrm>
              <a:custGeom>
                <a:avLst/>
                <a:gdLst>
                  <a:gd name="T0" fmla="*/ 0 w 1392"/>
                  <a:gd name="T1" fmla="*/ 968 h 968"/>
                  <a:gd name="T2" fmla="*/ 192 w 1392"/>
                  <a:gd name="T3" fmla="*/ 200 h 968"/>
                  <a:gd name="T4" fmla="*/ 720 w 1392"/>
                  <a:gd name="T5" fmla="*/ 8 h 968"/>
                  <a:gd name="T6" fmla="*/ 1392 w 1392"/>
                  <a:gd name="T7" fmla="*/ 2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2" h="968">
                    <a:moveTo>
                      <a:pt x="0" y="968"/>
                    </a:moveTo>
                    <a:cubicBezTo>
                      <a:pt x="36" y="664"/>
                      <a:pt x="72" y="360"/>
                      <a:pt x="192" y="200"/>
                    </a:cubicBezTo>
                    <a:cubicBezTo>
                      <a:pt x="312" y="40"/>
                      <a:pt x="520" y="0"/>
                      <a:pt x="720" y="8"/>
                    </a:cubicBezTo>
                    <a:cubicBezTo>
                      <a:pt x="920" y="16"/>
                      <a:pt x="1156" y="132"/>
                      <a:pt x="1392" y="248"/>
                    </a:cubicBezTo>
                  </a:path>
                </a:pathLst>
              </a:custGeom>
              <a:gradFill rotWithShape="0">
                <a:gsLst>
                  <a:gs pos="0">
                    <a:srgbClr val="0066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17" name="任意多边形 19469">
                <a:extLst>
                  <a:ext uri="{FF2B5EF4-FFF2-40B4-BE49-F238E27FC236}">
                    <a16:creationId xmlns:a16="http://schemas.microsoft.com/office/drawing/2014/main" id="{77154030-88BC-4A92-B772-72F314674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08"/>
                <a:ext cx="883" cy="166"/>
              </a:xfrm>
              <a:custGeom>
                <a:avLst/>
                <a:gdLst>
                  <a:gd name="T0" fmla="*/ 0 w 1104"/>
                  <a:gd name="T1" fmla="*/ 208 h 208"/>
                  <a:gd name="T2" fmla="*/ 576 w 1104"/>
                  <a:gd name="T3" fmla="*/ 16 h 208"/>
                  <a:gd name="T4" fmla="*/ 1104 w 1104"/>
                  <a:gd name="T5" fmla="*/ 11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4" h="208">
                    <a:moveTo>
                      <a:pt x="0" y="208"/>
                    </a:moveTo>
                    <a:cubicBezTo>
                      <a:pt x="196" y="120"/>
                      <a:pt x="392" y="32"/>
                      <a:pt x="576" y="16"/>
                    </a:cubicBezTo>
                    <a:cubicBezTo>
                      <a:pt x="760" y="0"/>
                      <a:pt x="932" y="56"/>
                      <a:pt x="1104" y="11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518" name="任意多边形 19470">
                <a:extLst>
                  <a:ext uri="{FF2B5EF4-FFF2-40B4-BE49-F238E27FC236}">
                    <a16:creationId xmlns:a16="http://schemas.microsoft.com/office/drawing/2014/main" id="{5AB339E2-924C-4F37-81BD-E6543072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98"/>
                <a:ext cx="192" cy="499"/>
              </a:xfrm>
              <a:custGeom>
                <a:avLst/>
                <a:gdLst>
                  <a:gd name="T0" fmla="*/ 240 w 240"/>
                  <a:gd name="T1" fmla="*/ 0 h 624"/>
                  <a:gd name="T2" fmla="*/ 48 w 240"/>
                  <a:gd name="T3" fmla="*/ 288 h 624"/>
                  <a:gd name="T4" fmla="*/ 0 w 240"/>
                  <a:gd name="T5" fmla="*/ 62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624">
                    <a:moveTo>
                      <a:pt x="240" y="0"/>
                    </a:moveTo>
                    <a:cubicBezTo>
                      <a:pt x="164" y="92"/>
                      <a:pt x="88" y="184"/>
                      <a:pt x="48" y="288"/>
                    </a:cubicBezTo>
                    <a:cubicBezTo>
                      <a:pt x="8" y="392"/>
                      <a:pt x="8" y="568"/>
                      <a:pt x="0" y="6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9472" name="组合 19471">
            <a:extLst>
              <a:ext uri="{FF2B5EF4-FFF2-40B4-BE49-F238E27FC236}">
                <a16:creationId xmlns:a16="http://schemas.microsoft.com/office/drawing/2014/main" id="{01DA5027-675D-42FB-8456-6D21E3B9F3BD}"/>
              </a:ext>
            </a:extLst>
          </p:cNvPr>
          <p:cNvGrpSpPr>
            <a:grpSpLocks/>
          </p:cNvGrpSpPr>
          <p:nvPr/>
        </p:nvGrpSpPr>
        <p:grpSpPr bwMode="auto">
          <a:xfrm>
            <a:off x="6446838" y="2112963"/>
            <a:ext cx="355600" cy="976312"/>
            <a:chOff x="0" y="0"/>
            <a:chExt cx="224" cy="615"/>
          </a:xfrm>
        </p:grpSpPr>
        <p:sp>
          <p:nvSpPr>
            <p:cNvPr id="21520" name="任意多边形 19472">
              <a:extLst>
                <a:ext uri="{FF2B5EF4-FFF2-40B4-BE49-F238E27FC236}">
                  <a16:creationId xmlns:a16="http://schemas.microsoft.com/office/drawing/2014/main" id="{1E69FAEE-D000-4699-B11C-574B823B2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4" cy="615"/>
            </a:xfrm>
            <a:custGeom>
              <a:avLst/>
              <a:gdLst>
                <a:gd name="T0" fmla="*/ 0 w 192"/>
                <a:gd name="T1" fmla="*/ 768 h 768"/>
                <a:gd name="T2" fmla="*/ 96 w 192"/>
                <a:gd name="T3" fmla="*/ 240 h 768"/>
                <a:gd name="T4" fmla="*/ 192 w 192"/>
                <a:gd name="T5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768">
                  <a:moveTo>
                    <a:pt x="0" y="768"/>
                  </a:moveTo>
                  <a:cubicBezTo>
                    <a:pt x="32" y="568"/>
                    <a:pt x="64" y="368"/>
                    <a:pt x="96" y="240"/>
                  </a:cubicBezTo>
                  <a:cubicBezTo>
                    <a:pt x="128" y="112"/>
                    <a:pt x="160" y="56"/>
                    <a:pt x="192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1521" name="对象 19473">
              <a:extLst>
                <a:ext uri="{FF2B5EF4-FFF2-40B4-BE49-F238E27FC236}">
                  <a16:creationId xmlns:a16="http://schemas.microsoft.com/office/drawing/2014/main" id="{7329AF8E-1587-4DD8-ADA8-D1875CB420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" y="19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34" r:id="rId8" imgW="266400" imgH="318600" progId="Equation.3">
                    <p:embed/>
                  </p:oleObj>
                </mc:Choice>
                <mc:Fallback>
                  <p:oleObj r:id="rId8" imgW="266400" imgH="318600" progId="Equation.3">
                    <p:embed/>
                    <p:pic>
                      <p:nvPicPr>
                        <p:cNvPr id="21521" name="对象 19473">
                          <a:extLst>
                            <a:ext uri="{FF2B5EF4-FFF2-40B4-BE49-F238E27FC236}">
                              <a16:creationId xmlns:a16="http://schemas.microsoft.com/office/drawing/2014/main" id="{7329AF8E-1587-4DD8-ADA8-D1875CB420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" y="19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75" name="对象 19474">
            <a:extLst>
              <a:ext uri="{FF2B5EF4-FFF2-40B4-BE49-F238E27FC236}">
                <a16:creationId xmlns:a16="http://schemas.microsoft.com/office/drawing/2014/main" id="{205E00F5-1439-4C64-82B0-D62213D92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75" y="2300288"/>
          <a:ext cx="17621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5" r:id="rId10" imgW="2090880" imgH="431640" progId="Equation.3">
                  <p:embed/>
                </p:oleObj>
              </mc:Choice>
              <mc:Fallback>
                <p:oleObj r:id="rId10" imgW="2090880" imgH="431640" progId="Equation.3">
                  <p:embed/>
                  <p:pic>
                    <p:nvPicPr>
                      <p:cNvPr id="19475" name="对象 19474">
                        <a:extLst>
                          <a:ext uri="{FF2B5EF4-FFF2-40B4-BE49-F238E27FC236}">
                            <a16:creationId xmlns:a16="http://schemas.microsoft.com/office/drawing/2014/main" id="{205E00F5-1439-4C64-82B0-D62213D92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300288"/>
                        <a:ext cx="17621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对象 19475">
            <a:extLst>
              <a:ext uri="{FF2B5EF4-FFF2-40B4-BE49-F238E27FC236}">
                <a16:creationId xmlns:a16="http://schemas.microsoft.com/office/drawing/2014/main" id="{4BBF382F-705B-4786-A497-E194A5AF1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7088" y="2362200"/>
          <a:ext cx="1763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6" r:id="rId12" imgW="2090880" imgH="431640" progId="Equation.3">
                  <p:embed/>
                </p:oleObj>
              </mc:Choice>
              <mc:Fallback>
                <p:oleObj r:id="rId12" imgW="2090880" imgH="431640" progId="Equation.3">
                  <p:embed/>
                  <p:pic>
                    <p:nvPicPr>
                      <p:cNvPr id="19476" name="对象 19475">
                        <a:extLst>
                          <a:ext uri="{FF2B5EF4-FFF2-40B4-BE49-F238E27FC236}">
                            <a16:creationId xmlns:a16="http://schemas.microsoft.com/office/drawing/2014/main" id="{4BBF382F-705B-4786-A497-E194A5AF15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2362200"/>
                        <a:ext cx="17637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对象 19476">
            <a:extLst>
              <a:ext uri="{FF2B5EF4-FFF2-40B4-BE49-F238E27FC236}">
                <a16:creationId xmlns:a16="http://schemas.microsoft.com/office/drawing/2014/main" id="{C9D5621D-5495-49DE-8F6D-3CB3D5532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5800" y="19050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7" r:id="rId14" imgW="348480" imgH="473040" progId="Equation.3">
                  <p:embed/>
                </p:oleObj>
              </mc:Choice>
              <mc:Fallback>
                <p:oleObj r:id="rId14" imgW="348480" imgH="473040" progId="Equation.3">
                  <p:embed/>
                  <p:pic>
                    <p:nvPicPr>
                      <p:cNvPr id="19477" name="对象 19476">
                        <a:extLst>
                          <a:ext uri="{FF2B5EF4-FFF2-40B4-BE49-F238E27FC236}">
                            <a16:creationId xmlns:a16="http://schemas.microsoft.com/office/drawing/2014/main" id="{C9D5621D-5495-49DE-8F6D-3CB3D5532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19050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8" name="文本框 19477">
            <a:extLst>
              <a:ext uri="{FF2B5EF4-FFF2-40B4-BE49-F238E27FC236}">
                <a16:creationId xmlns:a16="http://schemas.microsoft.com/office/drawing/2014/main" id="{2ADF71BA-15A3-4A9A-95A0-421BD9A7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例如</a:t>
            </a:r>
            <a:r>
              <a:rPr lang="en-US" altLang="zh-CN" dirty="0">
                <a:solidFill>
                  <a:schemeClr val="accent1"/>
                </a:solidFill>
                <a:ea typeface="华文楷体" panose="02010600040101010101" pitchFamily="2" charset="-122"/>
              </a:rPr>
              <a:t>,</a:t>
            </a:r>
            <a:r>
              <a:rPr lang="zh-CN" altLang="en-US" dirty="0">
                <a:ea typeface="华文楷体" panose="02010600040101010101" pitchFamily="2" charset="-122"/>
              </a:rPr>
              <a:t>方程组</a:t>
            </a:r>
          </a:p>
        </p:txBody>
      </p:sp>
      <p:graphicFrame>
        <p:nvGraphicFramePr>
          <p:cNvPr id="19479" name="对象 19478">
            <a:extLst>
              <a:ext uri="{FF2B5EF4-FFF2-40B4-BE49-F238E27FC236}">
                <a16:creationId xmlns:a16="http://schemas.microsoft.com/office/drawing/2014/main" id="{360EABB3-036E-461B-AFD2-B8EDB1429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292600"/>
          <a:ext cx="1816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8" r:id="rId16" imgW="1947600" imgH="1130760" progId="Equation.3">
                  <p:embed/>
                </p:oleObj>
              </mc:Choice>
              <mc:Fallback>
                <p:oleObj r:id="rId16" imgW="1947600" imgH="1130760" progId="Equation.3">
                  <p:embed/>
                  <p:pic>
                    <p:nvPicPr>
                      <p:cNvPr id="19479" name="对象 19478">
                        <a:extLst>
                          <a:ext uri="{FF2B5EF4-FFF2-40B4-BE49-F238E27FC236}">
                            <a16:creationId xmlns:a16="http://schemas.microsoft.com/office/drawing/2014/main" id="{360EABB3-036E-461B-AFD2-B8EDB1429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1816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文本框 19479">
            <a:extLst>
              <a:ext uri="{FF2B5EF4-FFF2-40B4-BE49-F238E27FC236}">
                <a16:creationId xmlns:a16="http://schemas.microsoft.com/office/drawing/2014/main" id="{1E82E731-C513-4C8C-88BD-EEC56383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736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表示圆柱面与平面的交线 </a:t>
            </a:r>
            <a:r>
              <a:rPr lang="en-US" altLang="zh-CN" i="1">
                <a:ea typeface="华文楷体" panose="02010600040101010101" pitchFamily="2" charset="-122"/>
              </a:rPr>
              <a:t>C</a:t>
            </a:r>
            <a:r>
              <a:rPr lang="en-US" altLang="zh-CN">
                <a:ea typeface="华文楷体" panose="02010600040101010101" pitchFamily="2" charset="-122"/>
              </a:rPr>
              <a:t>. </a:t>
            </a:r>
            <a:endParaRPr lang="en-US" altLang="zh-CN" sz="2400">
              <a:solidFill>
                <a:schemeClr val="accent2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19481" name="组合 19480">
            <a:extLst>
              <a:ext uri="{FF2B5EF4-FFF2-40B4-BE49-F238E27FC236}">
                <a16:creationId xmlns:a16="http://schemas.microsoft.com/office/drawing/2014/main" id="{73A3940D-F00D-48EC-9C7B-8A85642B49F2}"/>
              </a:ext>
            </a:extLst>
          </p:cNvPr>
          <p:cNvGrpSpPr>
            <a:grpSpLocks/>
          </p:cNvGrpSpPr>
          <p:nvPr/>
        </p:nvGrpSpPr>
        <p:grpSpPr bwMode="auto">
          <a:xfrm>
            <a:off x="6430963" y="3505200"/>
            <a:ext cx="1581150" cy="2987675"/>
            <a:chOff x="0" y="0"/>
            <a:chExt cx="1246" cy="2350"/>
          </a:xfrm>
        </p:grpSpPr>
        <p:grpSp>
          <p:nvGrpSpPr>
            <p:cNvPr id="21529" name="组合 19481">
              <a:extLst>
                <a:ext uri="{FF2B5EF4-FFF2-40B4-BE49-F238E27FC236}">
                  <a16:creationId xmlns:a16="http://schemas.microsoft.com/office/drawing/2014/main" id="{DAB33807-0339-4136-85C5-DBDC0AC72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2"/>
              <a:ext cx="864" cy="1296"/>
              <a:chOff x="0" y="0"/>
              <a:chExt cx="864" cy="1296"/>
            </a:xfrm>
          </p:grpSpPr>
          <p:grpSp>
            <p:nvGrpSpPr>
              <p:cNvPr id="21530" name="组合 19482">
                <a:extLst>
                  <a:ext uri="{FF2B5EF4-FFF2-40B4-BE49-F238E27FC236}">
                    <a16:creationId xmlns:a16="http://schemas.microsoft.com/office/drawing/2014/main" id="{B7D9ECFA-3605-49AD-AB41-DF026001D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6"/>
                <a:ext cx="864" cy="1200"/>
                <a:chOff x="0" y="0"/>
                <a:chExt cx="864" cy="1200"/>
              </a:xfrm>
            </p:grpSpPr>
            <p:sp>
              <p:nvSpPr>
                <p:cNvPr id="21531" name="椭圆 19483">
                  <a:extLst>
                    <a:ext uri="{FF2B5EF4-FFF2-40B4-BE49-F238E27FC236}">
                      <a16:creationId xmlns:a16="http://schemas.microsoft.com/office/drawing/2014/main" id="{E0970CA6-62F1-4110-909F-DBD6D54EB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08"/>
                  <a:ext cx="864" cy="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60076"/>
                    </a:gs>
                    <a:gs pos="50000">
                      <a:schemeClr val="folHlink"/>
                    </a:gs>
                    <a:gs pos="100000">
                      <a:srgbClr val="760076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532" name="任意多边形 19484">
                  <a:extLst>
                    <a:ext uri="{FF2B5EF4-FFF2-40B4-BE49-F238E27FC236}">
                      <a16:creationId xmlns:a16="http://schemas.microsoft.com/office/drawing/2014/main" id="{A7606E73-631E-405C-B498-A975FF8D9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64" cy="1104"/>
                </a:xfrm>
                <a:custGeom>
                  <a:avLst/>
                  <a:gdLst>
                    <a:gd name="T0" fmla="*/ 0 w 864"/>
                    <a:gd name="T1" fmla="*/ 1104 h 1104"/>
                    <a:gd name="T2" fmla="*/ 864 w 864"/>
                    <a:gd name="T3" fmla="*/ 1104 h 1104"/>
                    <a:gd name="T4" fmla="*/ 864 w 864"/>
                    <a:gd name="T5" fmla="*/ 0 h 1104"/>
                    <a:gd name="T6" fmla="*/ 0 w 864"/>
                    <a:gd name="T7" fmla="*/ 0 h 1104"/>
                    <a:gd name="T8" fmla="*/ 0 w 864"/>
                    <a:gd name="T9" fmla="*/ 1104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1104">
                      <a:moveTo>
                        <a:pt x="0" y="1104"/>
                      </a:moveTo>
                      <a:lnTo>
                        <a:pt x="864" y="1104"/>
                      </a:lnTo>
                      <a:lnTo>
                        <a:pt x="864" y="0"/>
                      </a:lnTo>
                      <a:lnTo>
                        <a:pt x="0" y="0"/>
                      </a:lnTo>
                      <a:lnTo>
                        <a:pt x="0" y="110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760076"/>
                    </a:gs>
                    <a:gs pos="50000">
                      <a:schemeClr val="folHlink"/>
                    </a:gs>
                    <a:gs pos="100000">
                      <a:srgbClr val="760076"/>
                    </a:gs>
                  </a:gsLst>
                  <a:lin ang="0" scaled="1"/>
                </a:gradFill>
                <a:ln w="9525">
                  <a:solidFill>
                    <a:schemeClr val="folHlink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533" name="直接连接符 19485">
                  <a:extLst>
                    <a:ext uri="{FF2B5EF4-FFF2-40B4-BE49-F238E27FC236}">
                      <a16:creationId xmlns:a16="http://schemas.microsoft.com/office/drawing/2014/main" id="{A048AACE-D8BC-402B-9DD1-55AA5E5C4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4" name="直接连接符 19486">
                  <a:extLst>
                    <a:ext uri="{FF2B5EF4-FFF2-40B4-BE49-F238E27FC236}">
                      <a16:creationId xmlns:a16="http://schemas.microsoft.com/office/drawing/2014/main" id="{DA9A299A-77FA-4BB6-B4FC-9CF35EF216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64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35" name="椭圆 19487">
                <a:extLst>
                  <a:ext uri="{FF2B5EF4-FFF2-40B4-BE49-F238E27FC236}">
                    <a16:creationId xmlns:a16="http://schemas.microsoft.com/office/drawing/2014/main" id="{B2DDEDCB-1A7E-4C6A-8B7F-A344BA3EB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64" cy="1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hangingPunct="0"/>
                <a:endParaRPr lang="zh-CN" altLang="en-US"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21536" name="组合 19488">
              <a:extLst>
                <a:ext uri="{FF2B5EF4-FFF2-40B4-BE49-F238E27FC236}">
                  <a16:creationId xmlns:a16="http://schemas.microsoft.com/office/drawing/2014/main" id="{06136772-09B2-43D8-9B6D-BDDE0869A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50"/>
              <a:ext cx="1056" cy="2160"/>
              <a:chOff x="0" y="0"/>
              <a:chExt cx="1056" cy="2160"/>
            </a:xfrm>
          </p:grpSpPr>
          <p:sp>
            <p:nvSpPr>
              <p:cNvPr id="21537" name="直接连接符 19489">
                <a:extLst>
                  <a:ext uri="{FF2B5EF4-FFF2-40B4-BE49-F238E27FC236}">
                    <a16:creationId xmlns:a16="http://schemas.microsoft.com/office/drawing/2014/main" id="{0EFA8794-90D9-4D56-A09E-DB45B6542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8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8" name="直接连接符 19490">
                <a:extLst>
                  <a:ext uri="{FF2B5EF4-FFF2-40B4-BE49-F238E27FC236}">
                    <a16:creationId xmlns:a16="http://schemas.microsoft.com/office/drawing/2014/main" id="{1523914B-7C88-4A6E-99DC-4925B36EB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187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9" name="直接连接符 19491">
                <a:extLst>
                  <a:ext uri="{FF2B5EF4-FFF2-40B4-BE49-F238E27FC236}">
                    <a16:creationId xmlns:a16="http://schemas.microsoft.com/office/drawing/2014/main" id="{62C316E3-27B3-4752-A21C-A024C03B4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0" name="直接连接符 19492">
                <a:extLst>
                  <a:ext uri="{FF2B5EF4-FFF2-40B4-BE49-F238E27FC236}">
                    <a16:creationId xmlns:a16="http://schemas.microsoft.com/office/drawing/2014/main" id="{8DC4E104-C86F-41F7-B331-8E2FF59DB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576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1" name="直接连接符 19493">
                <a:extLst>
                  <a:ext uri="{FF2B5EF4-FFF2-40B4-BE49-F238E27FC236}">
                    <a16:creationId xmlns:a16="http://schemas.microsoft.com/office/drawing/2014/main" id="{4A1053F4-B9C2-4DCF-B71A-1CD66DE4D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8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直接连接符 19494">
                <a:extLst>
                  <a:ext uri="{FF2B5EF4-FFF2-40B4-BE49-F238E27FC236}">
                    <a16:creationId xmlns:a16="http://schemas.microsoft.com/office/drawing/2014/main" id="{1972288F-2C1E-46DA-87C8-AB8E81242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196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1543" name="对象 19495">
              <a:extLst>
                <a:ext uri="{FF2B5EF4-FFF2-40B4-BE49-F238E27FC236}">
                  <a16:creationId xmlns:a16="http://schemas.microsoft.com/office/drawing/2014/main" id="{DF6741D3-B524-42CB-97F4-4340161EA1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2162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39" r:id="rId18" imgW="123120" imgH="144000" progId="Equation.3">
                    <p:embed/>
                  </p:oleObj>
                </mc:Choice>
                <mc:Fallback>
                  <p:oleObj r:id="rId18" imgW="123120" imgH="144000" progId="Equation.3">
                    <p:embed/>
                    <p:pic>
                      <p:nvPicPr>
                        <p:cNvPr id="21543" name="对象 19495">
                          <a:extLst>
                            <a:ext uri="{FF2B5EF4-FFF2-40B4-BE49-F238E27FC236}">
                              <a16:creationId xmlns:a16="http://schemas.microsoft.com/office/drawing/2014/main" id="{DF6741D3-B524-42CB-97F4-4340161EA1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162"/>
                          <a:ext cx="17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对象 19496">
              <a:extLst>
                <a:ext uri="{FF2B5EF4-FFF2-40B4-BE49-F238E27FC236}">
                  <a16:creationId xmlns:a16="http://schemas.microsoft.com/office/drawing/2014/main" id="{62272D3A-E62F-4D94-9B61-8BF7742471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" y="0"/>
            <a:ext cx="17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0" r:id="rId20" imgW="123120" imgH="123480" progId="Equation.3">
                    <p:embed/>
                  </p:oleObj>
                </mc:Choice>
                <mc:Fallback>
                  <p:oleObj r:id="rId20" imgW="123120" imgH="123480" progId="Equation.3">
                    <p:embed/>
                    <p:pic>
                      <p:nvPicPr>
                        <p:cNvPr id="21544" name="对象 19496">
                          <a:extLst>
                            <a:ext uri="{FF2B5EF4-FFF2-40B4-BE49-F238E27FC236}">
                              <a16:creationId xmlns:a16="http://schemas.microsoft.com/office/drawing/2014/main" id="{62272D3A-E62F-4D94-9B61-8BF7742471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" y="0"/>
                          <a:ext cx="17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对象 19497">
              <a:extLst>
                <a:ext uri="{FF2B5EF4-FFF2-40B4-BE49-F238E27FC236}">
                  <a16:creationId xmlns:a16="http://schemas.microsoft.com/office/drawing/2014/main" id="{B497A41A-FBC4-486B-B34A-262F37BCB5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970"/>
            <a:ext cx="1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1" r:id="rId22" imgW="143640" imgH="164520" progId="Equation.3">
                    <p:embed/>
                  </p:oleObj>
                </mc:Choice>
                <mc:Fallback>
                  <p:oleObj r:id="rId22" imgW="143640" imgH="164520" progId="Equation.3">
                    <p:embed/>
                    <p:pic>
                      <p:nvPicPr>
                        <p:cNvPr id="21545" name="对象 19497">
                          <a:extLst>
                            <a:ext uri="{FF2B5EF4-FFF2-40B4-BE49-F238E27FC236}">
                              <a16:creationId xmlns:a16="http://schemas.microsoft.com/office/drawing/2014/main" id="{B497A41A-FBC4-486B-B34A-262F37BCB5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970"/>
                          <a:ext cx="19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任意多边形 19498">
              <a:extLst>
                <a:ext uri="{FF2B5EF4-FFF2-40B4-BE49-F238E27FC236}">
                  <a16:creationId xmlns:a16="http://schemas.microsoft.com/office/drawing/2014/main" id="{D83282F5-B5A8-458F-AA02-BF15F4AB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1810"/>
              <a:ext cx="856" cy="97"/>
            </a:xfrm>
            <a:custGeom>
              <a:avLst/>
              <a:gdLst>
                <a:gd name="T0" fmla="*/ 0 w 42820"/>
                <a:gd name="T1" fmla="*/ 19642 h 21600"/>
                <a:gd name="T2" fmla="*/ 21511 w 42820"/>
                <a:gd name="T3" fmla="*/ 0 h 21600"/>
                <a:gd name="T4" fmla="*/ 42822 w 42820"/>
                <a:gd name="T5" fmla="*/ 18056 h 21600"/>
                <a:gd name="T6" fmla="*/ 0 w 42820"/>
                <a:gd name="T7" fmla="*/ 19642 h 21600"/>
                <a:gd name="T8" fmla="*/ 21511 w 42820"/>
                <a:gd name="T9" fmla="*/ 0 h 21600"/>
                <a:gd name="T10" fmla="*/ 42822 w 42820"/>
                <a:gd name="T11" fmla="*/ 18056 h 21600"/>
                <a:gd name="T12" fmla="*/ 21511 w 42820"/>
                <a:gd name="T13" fmla="*/ 21600 h 21600"/>
                <a:gd name="T14" fmla="*/ 0 w 42820"/>
                <a:gd name="T15" fmla="*/ 1964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820" h="21600" fill="none">
                  <a:moveTo>
                    <a:pt x="0" y="19642"/>
                  </a:moveTo>
                  <a:cubicBezTo>
                    <a:pt x="992" y="8626"/>
                    <a:pt x="10244" y="0"/>
                    <a:pt x="21511" y="0"/>
                  </a:cubicBezTo>
                  <a:cubicBezTo>
                    <a:pt x="32236" y="0"/>
                    <a:pt x="41135" y="7816"/>
                    <a:pt x="42822" y="18056"/>
                  </a:cubicBezTo>
                </a:path>
                <a:path w="42820" h="21600" stroke="0">
                  <a:moveTo>
                    <a:pt x="0" y="19642"/>
                  </a:moveTo>
                  <a:cubicBezTo>
                    <a:pt x="992" y="8626"/>
                    <a:pt x="10244" y="0"/>
                    <a:pt x="21511" y="0"/>
                  </a:cubicBezTo>
                  <a:cubicBezTo>
                    <a:pt x="32236" y="0"/>
                    <a:pt x="41135" y="7816"/>
                    <a:pt x="42822" y="18056"/>
                  </a:cubicBezTo>
                  <a:lnTo>
                    <a:pt x="21511" y="21600"/>
                  </a:lnTo>
                  <a:lnTo>
                    <a:pt x="0" y="1964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1547" name="对象 19499">
              <a:extLst>
                <a:ext uri="{FF2B5EF4-FFF2-40B4-BE49-F238E27FC236}">
                  <a16:creationId xmlns:a16="http://schemas.microsoft.com/office/drawing/2014/main" id="{46DD3EE5-01E0-4F34-90FA-581F4CA847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1" y="1917"/>
            <a:ext cx="13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2" r:id="rId24" imgW="102600" imgH="164520" progId="Equation.3">
                    <p:embed/>
                  </p:oleObj>
                </mc:Choice>
                <mc:Fallback>
                  <p:oleObj r:id="rId24" imgW="102600" imgH="164520" progId="Equation.3">
                    <p:embed/>
                    <p:pic>
                      <p:nvPicPr>
                        <p:cNvPr id="21547" name="对象 19499">
                          <a:extLst>
                            <a:ext uri="{FF2B5EF4-FFF2-40B4-BE49-F238E27FC236}">
                              <a16:creationId xmlns:a16="http://schemas.microsoft.com/office/drawing/2014/main" id="{46DD3EE5-01E0-4F34-90FA-581F4CA847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1917"/>
                          <a:ext cx="13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8" name="对象 19500">
              <a:extLst>
                <a:ext uri="{FF2B5EF4-FFF2-40B4-BE49-F238E27FC236}">
                  <a16:creationId xmlns:a16="http://schemas.microsoft.com/office/drawing/2014/main" id="{D483AD39-9730-4597-A1AA-897BFDF902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" y="1805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3" r:id="rId26" imgW="123120" imgH="144000" progId="Equation.3">
                    <p:embed/>
                  </p:oleObj>
                </mc:Choice>
                <mc:Fallback>
                  <p:oleObj r:id="rId26" imgW="123120" imgH="144000" progId="Equation.3">
                    <p:embed/>
                    <p:pic>
                      <p:nvPicPr>
                        <p:cNvPr id="21548" name="对象 19500">
                          <a:extLst>
                            <a:ext uri="{FF2B5EF4-FFF2-40B4-BE49-F238E27FC236}">
                              <a16:creationId xmlns:a16="http://schemas.microsoft.com/office/drawing/2014/main" id="{D483AD39-9730-4597-A1AA-897BFDF902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1805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02" name="组合 19501">
            <a:extLst>
              <a:ext uri="{FF2B5EF4-FFF2-40B4-BE49-F238E27FC236}">
                <a16:creationId xmlns:a16="http://schemas.microsoft.com/office/drawing/2014/main" id="{F55B1657-3478-4219-B0EA-5AC7CAE047F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836988"/>
            <a:ext cx="2619375" cy="1347787"/>
            <a:chOff x="0" y="0"/>
            <a:chExt cx="2064" cy="1060"/>
          </a:xfrm>
        </p:grpSpPr>
        <p:grpSp>
          <p:nvGrpSpPr>
            <p:cNvPr id="21550" name="组合 19502">
              <a:extLst>
                <a:ext uri="{FF2B5EF4-FFF2-40B4-BE49-F238E27FC236}">
                  <a16:creationId xmlns:a16="http://schemas.microsoft.com/office/drawing/2014/main" id="{00E55A1D-FBF2-4FE1-B352-E5EF07ADD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64" cy="1060"/>
              <a:chOff x="0" y="0"/>
              <a:chExt cx="2064" cy="1060"/>
            </a:xfrm>
          </p:grpSpPr>
          <p:sp>
            <p:nvSpPr>
              <p:cNvPr id="21551" name="椭圆 19503">
                <a:extLst>
                  <a:ext uri="{FF2B5EF4-FFF2-40B4-BE49-F238E27FC236}">
                    <a16:creationId xmlns:a16="http://schemas.microsoft.com/office/drawing/2014/main" id="{F161E830-0CEE-4E44-A0D4-912A6FBFA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078636">
                <a:off x="517" y="136"/>
                <a:ext cx="1060" cy="765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760076"/>
                  </a:gs>
                </a:gsLst>
                <a:lin ang="5400000" scaled="1"/>
              </a:gra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hangingPunct="0"/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21552" name="文本框 19504">
                <a:extLst>
                  <a:ext uri="{FF2B5EF4-FFF2-40B4-BE49-F238E27FC236}">
                    <a16:creationId xmlns:a16="http://schemas.microsoft.com/office/drawing/2014/main" id="{F0435667-2A12-417E-BA8C-FC8026E8C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144"/>
                <a:ext cx="4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hangingPunct="0"/>
                <a:r>
                  <a:rPr lang="en-US" altLang="zh-CN" b="1">
                    <a:solidFill>
                      <a:schemeClr val="tx2"/>
                    </a:solidFill>
                    <a:ea typeface="华文楷体" panose="02010600040101010101" pitchFamily="2" charset="-122"/>
                  </a:rPr>
                  <a:t>C</a:t>
                </a:r>
              </a:p>
            </p:txBody>
          </p:sp>
          <p:grpSp>
            <p:nvGrpSpPr>
              <p:cNvPr id="21553" name="组合 19505">
                <a:extLst>
                  <a:ext uri="{FF2B5EF4-FFF2-40B4-BE49-F238E27FC236}">
                    <a16:creationId xmlns:a16="http://schemas.microsoft.com/office/drawing/2014/main" id="{CB8CF1B5-D06B-4AB5-875B-121D276595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340"/>
                <a:ext cx="204" cy="264"/>
                <a:chOff x="0" y="0"/>
                <a:chExt cx="204" cy="264"/>
              </a:xfrm>
            </p:grpSpPr>
            <p:graphicFrame>
              <p:nvGraphicFramePr>
                <p:cNvPr id="21554" name="对象 19506">
                  <a:extLst>
                    <a:ext uri="{FF2B5EF4-FFF2-40B4-BE49-F238E27FC236}">
                      <a16:creationId xmlns:a16="http://schemas.microsoft.com/office/drawing/2014/main" id="{704FA763-0280-4723-897E-03CA83CDE0B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203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44" r:id="rId28" imgW="123120" imgH="164520" progId="Equation.3">
                        <p:embed/>
                      </p:oleObj>
                    </mc:Choice>
                    <mc:Fallback>
                      <p:oleObj r:id="rId28" imgW="123120" imgH="164520" progId="Equation.3">
                        <p:embed/>
                        <p:pic>
                          <p:nvPicPr>
                            <p:cNvPr id="21554" name="对象 19506">
                              <a:extLst>
                                <a:ext uri="{FF2B5EF4-FFF2-40B4-BE49-F238E27FC236}">
                                  <a16:creationId xmlns:a16="http://schemas.microsoft.com/office/drawing/2014/main" id="{704FA763-0280-4723-897E-03CA83CDE0B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203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55" name="椭圆 19507">
                  <a:extLst>
                    <a:ext uri="{FF2B5EF4-FFF2-40B4-BE49-F238E27FC236}">
                      <a16:creationId xmlns:a16="http://schemas.microsoft.com/office/drawing/2014/main" id="{A99BF599-B6EC-4A97-8CC6-38360EAC7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" y="116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0" hangingPunct="0"/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1556" name="任意多边形 19508">
                <a:extLst>
                  <a:ext uri="{FF2B5EF4-FFF2-40B4-BE49-F238E27FC236}">
                    <a16:creationId xmlns:a16="http://schemas.microsoft.com/office/drawing/2014/main" id="{E8241981-989D-44A0-98B8-44F63B0D3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"/>
                <a:ext cx="2064" cy="1056"/>
              </a:xfrm>
              <a:custGeom>
                <a:avLst/>
                <a:gdLst>
                  <a:gd name="T0" fmla="*/ 912 w 2064"/>
                  <a:gd name="T1" fmla="*/ 0 h 1056"/>
                  <a:gd name="T2" fmla="*/ 0 w 2064"/>
                  <a:gd name="T3" fmla="*/ 1056 h 1056"/>
                  <a:gd name="T4" fmla="*/ 1200 w 2064"/>
                  <a:gd name="T5" fmla="*/ 1056 h 1056"/>
                  <a:gd name="T6" fmla="*/ 2064 w 2064"/>
                  <a:gd name="T7" fmla="*/ 0 h 1056"/>
                  <a:gd name="T8" fmla="*/ 912 w 2064"/>
                  <a:gd name="T9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4" h="1056">
                    <a:moveTo>
                      <a:pt x="912" y="0"/>
                    </a:moveTo>
                    <a:lnTo>
                      <a:pt x="0" y="1056"/>
                    </a:lnTo>
                    <a:lnTo>
                      <a:pt x="1200" y="1056"/>
                    </a:lnTo>
                    <a:lnTo>
                      <a:pt x="2064" y="0"/>
                    </a:lnTo>
                    <a:lnTo>
                      <a:pt x="912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1557" name="直接连接符 19509">
              <a:extLst>
                <a:ext uri="{FF2B5EF4-FFF2-40B4-BE49-F238E27FC236}">
                  <a16:creationId xmlns:a16="http://schemas.microsoft.com/office/drawing/2014/main" id="{CD804070-2AF5-46B3-9710-D79BEFB89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73"/>
              <a:ext cx="0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18" name="矩形 19517">
            <a:extLst>
              <a:ext uri="{FF2B5EF4-FFF2-40B4-BE49-F238E27FC236}">
                <a16:creationId xmlns:a16="http://schemas.microsoft.com/office/drawing/2014/main" id="{99BAB619-237B-4B29-8C39-98DEC5398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997200"/>
            <a:ext cx="148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en-US" altLang="zh-CN" dirty="0"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不唯一</a:t>
            </a:r>
            <a:r>
              <a:rPr lang="en-US" altLang="zh-CN" dirty="0">
                <a:ea typeface="华文楷体" panose="02010600040101010101" pitchFamily="2" charset="-122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  <p:bldP spid="19463" grpId="0" build="p"/>
      <p:bldP spid="19478" grpId="0" build="p"/>
      <p:bldP spid="19480" grpId="0" build="p"/>
      <p:bldP spid="195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21505">
            <a:extLst>
              <a:ext uri="{FF2B5EF4-FFF2-40B4-BE49-F238E27FC236}">
                <a16:creationId xmlns:a16="http://schemas.microsoft.com/office/drawing/2014/main" id="{C49B9C8E-D575-45D2-8E82-1C6AFE7448C0}"/>
              </a:ext>
            </a:extLst>
          </p:cNvPr>
          <p:cNvGrpSpPr>
            <a:grpSpLocks/>
          </p:cNvGrpSpPr>
          <p:nvPr/>
        </p:nvGrpSpPr>
        <p:grpSpPr bwMode="auto">
          <a:xfrm>
            <a:off x="6307138" y="1828800"/>
            <a:ext cx="1008062" cy="1274763"/>
            <a:chOff x="0" y="0"/>
            <a:chExt cx="648" cy="803"/>
          </a:xfrm>
        </p:grpSpPr>
        <p:sp>
          <p:nvSpPr>
            <p:cNvPr id="23554" name="矩形 21506">
              <a:extLst>
                <a:ext uri="{FF2B5EF4-FFF2-40B4-BE49-F238E27FC236}">
                  <a16:creationId xmlns:a16="http://schemas.microsoft.com/office/drawing/2014/main" id="{64DE6DE2-438A-408D-AF58-5762BABF8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0"/>
              <a:ext cx="648" cy="506"/>
            </a:xfrm>
            <a:prstGeom prst="rect">
              <a:avLst/>
            </a:pr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hangingPunct="0"/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23555" name="任意多边形 21507">
              <a:extLst>
                <a:ext uri="{FF2B5EF4-FFF2-40B4-BE49-F238E27FC236}">
                  <a16:creationId xmlns:a16="http://schemas.microsoft.com/office/drawing/2014/main" id="{C9E65BB4-804E-44A2-83D3-267D99EDD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40"/>
              <a:ext cx="646" cy="163"/>
            </a:xfrm>
            <a:custGeom>
              <a:avLst/>
              <a:gdLst>
                <a:gd name="T0" fmla="*/ 43168 w 43200"/>
                <a:gd name="T1" fmla="*/ 0 h 22773"/>
                <a:gd name="T2" fmla="*/ 43200 w 43200"/>
                <a:gd name="T3" fmla="*/ 1173 h 22773"/>
                <a:gd name="T4" fmla="*/ 21600 w 43200"/>
                <a:gd name="T5" fmla="*/ 22773 h 22773"/>
                <a:gd name="T6" fmla="*/ 0 w 43200"/>
                <a:gd name="T7" fmla="*/ 1173 h 22773"/>
                <a:gd name="T8" fmla="*/ 0 w 43200"/>
                <a:gd name="T9" fmla="*/ 1108 h 22773"/>
                <a:gd name="T10" fmla="*/ 43168 w 43200"/>
                <a:gd name="T11" fmla="*/ 0 h 22773"/>
                <a:gd name="T12" fmla="*/ 43200 w 43200"/>
                <a:gd name="T13" fmla="*/ 1173 h 22773"/>
                <a:gd name="T14" fmla="*/ 21600 w 43200"/>
                <a:gd name="T15" fmla="*/ 22773 h 22773"/>
                <a:gd name="T16" fmla="*/ 0 w 43200"/>
                <a:gd name="T17" fmla="*/ 1173 h 22773"/>
                <a:gd name="T18" fmla="*/ 0 w 43200"/>
                <a:gd name="T19" fmla="*/ 1108 h 22773"/>
                <a:gd name="T20" fmla="*/ 21600 w 43200"/>
                <a:gd name="T21" fmla="*/ 1173 h 22773"/>
                <a:gd name="T22" fmla="*/ 43168 w 43200"/>
                <a:gd name="T23" fmla="*/ 0 h 2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200" h="22773" fill="none">
                  <a:moveTo>
                    <a:pt x="43168" y="0"/>
                  </a:moveTo>
                  <a:cubicBezTo>
                    <a:pt x="43189" y="388"/>
                    <a:pt x="43200" y="779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1" y="22773"/>
                    <a:pt x="0" y="13102"/>
                    <a:pt x="0" y="1173"/>
                  </a:cubicBezTo>
                  <a:cubicBezTo>
                    <a:pt x="0" y="1151"/>
                    <a:pt x="0" y="1129"/>
                    <a:pt x="0" y="1108"/>
                  </a:cubicBezTo>
                </a:path>
                <a:path w="43200" h="22773" stroke="0">
                  <a:moveTo>
                    <a:pt x="43168" y="0"/>
                  </a:moveTo>
                  <a:cubicBezTo>
                    <a:pt x="43189" y="388"/>
                    <a:pt x="43200" y="779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1" y="22773"/>
                    <a:pt x="0" y="13102"/>
                    <a:pt x="0" y="1173"/>
                  </a:cubicBezTo>
                  <a:cubicBezTo>
                    <a:pt x="0" y="1151"/>
                    <a:pt x="0" y="1129"/>
                    <a:pt x="0" y="1108"/>
                  </a:cubicBezTo>
                  <a:lnTo>
                    <a:pt x="21600" y="1173"/>
                  </a:lnTo>
                  <a:lnTo>
                    <a:pt x="43168" y="0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56" name="任意多边形 21508">
              <a:extLst>
                <a:ext uri="{FF2B5EF4-FFF2-40B4-BE49-F238E27FC236}">
                  <a16:creationId xmlns:a16="http://schemas.microsoft.com/office/drawing/2014/main" id="{6150535F-6B4D-4D3C-A89F-E8F993618D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" y="496"/>
              <a:ext cx="643" cy="171"/>
            </a:xfrm>
            <a:custGeom>
              <a:avLst/>
              <a:gdLst>
                <a:gd name="T0" fmla="*/ 43019 w 43019"/>
                <a:gd name="T1" fmla="*/ 5184 h 23994"/>
                <a:gd name="T2" fmla="*/ 21600 w 43019"/>
                <a:gd name="T3" fmla="*/ 23994 h 23994"/>
                <a:gd name="T4" fmla="*/ 0 w 43019"/>
                <a:gd name="T5" fmla="*/ 2394 h 23994"/>
                <a:gd name="T6" fmla="*/ 131 w 43019"/>
                <a:gd name="T7" fmla="*/ -2 h 23994"/>
                <a:gd name="T8" fmla="*/ 43019 w 43019"/>
                <a:gd name="T9" fmla="*/ 5184 h 23994"/>
                <a:gd name="T10" fmla="*/ 21600 w 43019"/>
                <a:gd name="T11" fmla="*/ 23994 h 23994"/>
                <a:gd name="T12" fmla="*/ 0 w 43019"/>
                <a:gd name="T13" fmla="*/ 2394 h 23994"/>
                <a:gd name="T14" fmla="*/ 131 w 43019"/>
                <a:gd name="T15" fmla="*/ -2 h 23994"/>
                <a:gd name="T16" fmla="*/ 21600 w 43019"/>
                <a:gd name="T17" fmla="*/ 2394 h 23994"/>
                <a:gd name="T18" fmla="*/ 43019 w 43019"/>
                <a:gd name="T19" fmla="*/ 5184 h 23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19" h="23994" fill="none">
                  <a:moveTo>
                    <a:pt x="43019" y="5184"/>
                  </a:moveTo>
                  <a:cubicBezTo>
                    <a:pt x="41648" y="15800"/>
                    <a:pt x="32581" y="23994"/>
                    <a:pt x="21600" y="23994"/>
                  </a:cubicBezTo>
                  <a:cubicBezTo>
                    <a:pt x="9671" y="23994"/>
                    <a:pt x="0" y="14323"/>
                    <a:pt x="0" y="2394"/>
                  </a:cubicBezTo>
                  <a:cubicBezTo>
                    <a:pt x="0" y="1582"/>
                    <a:pt x="45" y="780"/>
                    <a:pt x="131" y="-2"/>
                  </a:cubicBezTo>
                </a:path>
                <a:path w="43019" h="23994" stroke="0">
                  <a:moveTo>
                    <a:pt x="43019" y="5184"/>
                  </a:moveTo>
                  <a:cubicBezTo>
                    <a:pt x="41648" y="15800"/>
                    <a:pt x="32581" y="23994"/>
                    <a:pt x="21600" y="23994"/>
                  </a:cubicBezTo>
                  <a:cubicBezTo>
                    <a:pt x="9671" y="23994"/>
                    <a:pt x="0" y="14323"/>
                    <a:pt x="0" y="2394"/>
                  </a:cubicBezTo>
                  <a:cubicBezTo>
                    <a:pt x="0" y="1582"/>
                    <a:pt x="45" y="780"/>
                    <a:pt x="131" y="-2"/>
                  </a:cubicBezTo>
                  <a:lnTo>
                    <a:pt x="21600" y="2394"/>
                  </a:lnTo>
                  <a:lnTo>
                    <a:pt x="43019" y="5184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57" name="椭圆 21509">
              <a:extLst>
                <a:ext uri="{FF2B5EF4-FFF2-40B4-BE49-F238E27FC236}">
                  <a16:creationId xmlns:a16="http://schemas.microsoft.com/office/drawing/2014/main" id="{CA0A1A26-D9FD-4C26-9EA0-7E363F86C7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180">
              <a:off x="0" y="0"/>
              <a:ext cx="647" cy="309"/>
            </a:xfrm>
            <a:prstGeom prst="ellipse">
              <a:avLst/>
            </a:pr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hangingPunct="0"/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sp>
        <p:nvSpPr>
          <p:cNvPr id="21511" name="椭圆 21510">
            <a:extLst>
              <a:ext uri="{FF2B5EF4-FFF2-40B4-BE49-F238E27FC236}">
                <a16:creationId xmlns:a16="http://schemas.microsoft.com/office/drawing/2014/main" id="{84B02433-89D4-4EC1-8DED-CA75F2EC45D0}"/>
              </a:ext>
            </a:extLst>
          </p:cNvPr>
          <p:cNvSpPr>
            <a:spLocks noChangeArrowheads="1"/>
          </p:cNvSpPr>
          <p:nvPr/>
        </p:nvSpPr>
        <p:spPr bwMode="auto">
          <a:xfrm rot="130180">
            <a:off x="6296025" y="2614613"/>
            <a:ext cx="1027113" cy="4905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3559" name="标题 21511">
            <a:extLst>
              <a:ext uri="{FF2B5EF4-FFF2-40B4-BE49-F238E27FC236}">
                <a16:creationId xmlns:a16="http://schemas.microsoft.com/office/drawing/2014/main" id="{1C060022-32FD-4D14-A353-F778331C4C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549275"/>
            <a:ext cx="2708275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华文楷体" panose="02010600040101010101" pitchFamily="2" charset="-122"/>
              </a:rPr>
              <a:t>又如</a:t>
            </a:r>
            <a:r>
              <a:rPr lang="en-US" altLang="zh-CN" sz="2800">
                <a:ea typeface="华文楷体" panose="02010600040101010101" pitchFamily="2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方程组</a:t>
            </a:r>
            <a:endParaRPr lang="zh-CN" altLang="en-US" sz="2800">
              <a:ea typeface="华文楷体" panose="02010600040101010101" pitchFamily="2" charset="-122"/>
            </a:endParaRPr>
          </a:p>
        </p:txBody>
      </p:sp>
      <p:sp>
        <p:nvSpPr>
          <p:cNvPr id="21513" name="文本框 21512">
            <a:extLst>
              <a:ext uri="{FF2B5EF4-FFF2-40B4-BE49-F238E27FC236}">
                <a16:creationId xmlns:a16="http://schemas.microsoft.com/office/drawing/2014/main" id="{17C11763-B876-445F-B2DB-A20A13534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36838"/>
            <a:ext cx="5334000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表示上半球面与圆柱面的交线</a:t>
            </a:r>
            <a:r>
              <a:rPr lang="en-US" altLang="zh-CN" i="1">
                <a:ea typeface="华文楷体" panose="02010600040101010101" pitchFamily="2" charset="-122"/>
              </a:rPr>
              <a:t>C</a:t>
            </a:r>
            <a:r>
              <a:rPr lang="en-US" altLang="zh-CN">
                <a:ea typeface="华文楷体" panose="02010600040101010101" pitchFamily="2" charset="-122"/>
              </a:rPr>
              <a:t>. </a:t>
            </a:r>
            <a:endParaRPr lang="en-US" altLang="zh-CN" sz="2400">
              <a:solidFill>
                <a:schemeClr val="accent2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23561" name="对象 21513">
            <a:extLst>
              <a:ext uri="{FF2B5EF4-FFF2-40B4-BE49-F238E27FC236}">
                <a16:creationId xmlns:a16="http://schemas.microsoft.com/office/drawing/2014/main" id="{B9503B79-0628-4C0C-88DD-534EC22001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341438"/>
          <a:ext cx="2870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8" r:id="rId3" imgW="3075120" imgH="1171800" progId="Equation.3">
                  <p:embed/>
                </p:oleObj>
              </mc:Choice>
              <mc:Fallback>
                <p:oleObj r:id="rId3" imgW="3075120" imgH="1171800" progId="Equation.3">
                  <p:embed/>
                  <p:pic>
                    <p:nvPicPr>
                      <p:cNvPr id="23561" name="对象 21513">
                        <a:extLst>
                          <a:ext uri="{FF2B5EF4-FFF2-40B4-BE49-F238E27FC236}">
                            <a16:creationId xmlns:a16="http://schemas.microsoft.com/office/drawing/2014/main" id="{B9503B79-0628-4C0C-88DD-534EC22001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2870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5" name="组合 21514">
            <a:extLst>
              <a:ext uri="{FF2B5EF4-FFF2-40B4-BE49-F238E27FC236}">
                <a16:creationId xmlns:a16="http://schemas.microsoft.com/office/drawing/2014/main" id="{F0615279-6EEE-43A0-B8F4-344E8F71A84D}"/>
              </a:ext>
            </a:extLst>
          </p:cNvPr>
          <p:cNvGrpSpPr>
            <a:grpSpLocks/>
          </p:cNvGrpSpPr>
          <p:nvPr/>
        </p:nvGrpSpPr>
        <p:grpSpPr bwMode="auto">
          <a:xfrm>
            <a:off x="5538788" y="685800"/>
            <a:ext cx="3262312" cy="2908300"/>
            <a:chOff x="0" y="0"/>
            <a:chExt cx="2055" cy="1832"/>
          </a:xfrm>
        </p:grpSpPr>
        <p:grpSp>
          <p:nvGrpSpPr>
            <p:cNvPr id="23563" name="组合 21515">
              <a:extLst>
                <a:ext uri="{FF2B5EF4-FFF2-40B4-BE49-F238E27FC236}">
                  <a16:creationId xmlns:a16="http://schemas.microsoft.com/office/drawing/2014/main" id="{5D63316E-C0C9-4322-92B7-96D6EAF1F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55" cy="1832"/>
              <a:chOff x="0" y="0"/>
              <a:chExt cx="2055" cy="1832"/>
            </a:xfrm>
          </p:grpSpPr>
          <p:grpSp>
            <p:nvGrpSpPr>
              <p:cNvPr id="23564" name="组合 21516">
                <a:extLst>
                  <a:ext uri="{FF2B5EF4-FFF2-40B4-BE49-F238E27FC236}">
                    <a16:creationId xmlns:a16="http://schemas.microsoft.com/office/drawing/2014/main" id="{825F4753-4FB0-40E9-A262-BE429A5BD7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913"/>
                <a:ext cx="1726" cy="615"/>
                <a:chOff x="0" y="0"/>
                <a:chExt cx="1920" cy="684"/>
              </a:xfrm>
            </p:grpSpPr>
            <p:sp>
              <p:nvSpPr>
                <p:cNvPr id="23565" name="任意多边形 21517">
                  <a:extLst>
                    <a:ext uri="{FF2B5EF4-FFF2-40B4-BE49-F238E27FC236}">
                      <a16:creationId xmlns:a16="http://schemas.microsoft.com/office/drawing/2014/main" id="{E68D31E8-B6C5-427B-BCA8-95F966938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" y="337"/>
                  <a:ext cx="1919" cy="347"/>
                </a:xfrm>
                <a:custGeom>
                  <a:avLst/>
                  <a:gdLst>
                    <a:gd name="T0" fmla="*/ 43170 w 43170"/>
                    <a:gd name="T1" fmla="*/ 1884 h 22349"/>
                    <a:gd name="T2" fmla="*/ 21600 w 43170"/>
                    <a:gd name="T3" fmla="*/ 22349 h 22349"/>
                    <a:gd name="T4" fmla="*/ 0 w 43170"/>
                    <a:gd name="T5" fmla="*/ 749 h 22349"/>
                    <a:gd name="T6" fmla="*/ 13 w 43170"/>
                    <a:gd name="T7" fmla="*/ 0 h 22349"/>
                    <a:gd name="T8" fmla="*/ 43170 w 43170"/>
                    <a:gd name="T9" fmla="*/ 1884 h 22349"/>
                    <a:gd name="T10" fmla="*/ 21600 w 43170"/>
                    <a:gd name="T11" fmla="*/ 22349 h 22349"/>
                    <a:gd name="T12" fmla="*/ 0 w 43170"/>
                    <a:gd name="T13" fmla="*/ 749 h 22349"/>
                    <a:gd name="T14" fmla="*/ 13 w 43170"/>
                    <a:gd name="T15" fmla="*/ 0 h 22349"/>
                    <a:gd name="T16" fmla="*/ 21600 w 43170"/>
                    <a:gd name="T17" fmla="*/ 749 h 22349"/>
                    <a:gd name="T18" fmla="*/ 43170 w 43170"/>
                    <a:gd name="T19" fmla="*/ 1884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170" h="22349" fill="none">
                      <a:moveTo>
                        <a:pt x="43170" y="1884"/>
                      </a:moveTo>
                      <a:cubicBezTo>
                        <a:pt x="42578" y="13288"/>
                        <a:pt x="33147" y="22349"/>
                        <a:pt x="21600" y="22349"/>
                      </a:cubicBezTo>
                      <a:cubicBezTo>
                        <a:pt x="9671" y="22349"/>
                        <a:pt x="0" y="12678"/>
                        <a:pt x="0" y="749"/>
                      </a:cubicBezTo>
                      <a:cubicBezTo>
                        <a:pt x="0" y="497"/>
                        <a:pt x="4" y="246"/>
                        <a:pt x="13" y="0"/>
                      </a:cubicBezTo>
                    </a:path>
                    <a:path w="43170" h="22349" stroke="0">
                      <a:moveTo>
                        <a:pt x="43170" y="1884"/>
                      </a:moveTo>
                      <a:cubicBezTo>
                        <a:pt x="42578" y="13288"/>
                        <a:pt x="33147" y="22349"/>
                        <a:pt x="21600" y="22349"/>
                      </a:cubicBezTo>
                      <a:cubicBezTo>
                        <a:pt x="9671" y="22349"/>
                        <a:pt x="0" y="12678"/>
                        <a:pt x="0" y="749"/>
                      </a:cubicBezTo>
                      <a:cubicBezTo>
                        <a:pt x="0" y="497"/>
                        <a:pt x="4" y="246"/>
                        <a:pt x="13" y="0"/>
                      </a:cubicBezTo>
                      <a:lnTo>
                        <a:pt x="21600" y="749"/>
                      </a:lnTo>
                      <a:lnTo>
                        <a:pt x="43170" y="188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566" name="任意多边形 21518">
                  <a:extLst>
                    <a:ext uri="{FF2B5EF4-FFF2-40B4-BE49-F238E27FC236}">
                      <a16:creationId xmlns:a16="http://schemas.microsoft.com/office/drawing/2014/main" id="{936D28D2-FF20-41A3-8CF8-934524F05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0" y="0"/>
                  <a:ext cx="1919" cy="347"/>
                </a:xfrm>
                <a:custGeom>
                  <a:avLst/>
                  <a:gdLst>
                    <a:gd name="T0" fmla="*/ 43170 w 43170"/>
                    <a:gd name="T1" fmla="*/ 1884 h 22349"/>
                    <a:gd name="T2" fmla="*/ 21600 w 43170"/>
                    <a:gd name="T3" fmla="*/ 22349 h 22349"/>
                    <a:gd name="T4" fmla="*/ 0 w 43170"/>
                    <a:gd name="T5" fmla="*/ 749 h 22349"/>
                    <a:gd name="T6" fmla="*/ 13 w 43170"/>
                    <a:gd name="T7" fmla="*/ 0 h 22349"/>
                    <a:gd name="T8" fmla="*/ 43170 w 43170"/>
                    <a:gd name="T9" fmla="*/ 1884 h 22349"/>
                    <a:gd name="T10" fmla="*/ 21600 w 43170"/>
                    <a:gd name="T11" fmla="*/ 22349 h 22349"/>
                    <a:gd name="T12" fmla="*/ 0 w 43170"/>
                    <a:gd name="T13" fmla="*/ 749 h 22349"/>
                    <a:gd name="T14" fmla="*/ 13 w 43170"/>
                    <a:gd name="T15" fmla="*/ 0 h 22349"/>
                    <a:gd name="T16" fmla="*/ 21600 w 43170"/>
                    <a:gd name="T17" fmla="*/ 749 h 22349"/>
                    <a:gd name="T18" fmla="*/ 43170 w 43170"/>
                    <a:gd name="T19" fmla="*/ 1884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170" h="22349" fill="none">
                      <a:moveTo>
                        <a:pt x="43170" y="1884"/>
                      </a:moveTo>
                      <a:cubicBezTo>
                        <a:pt x="42578" y="13288"/>
                        <a:pt x="33147" y="22349"/>
                        <a:pt x="21600" y="22349"/>
                      </a:cubicBezTo>
                      <a:cubicBezTo>
                        <a:pt x="9671" y="22349"/>
                        <a:pt x="0" y="12678"/>
                        <a:pt x="0" y="749"/>
                      </a:cubicBezTo>
                      <a:cubicBezTo>
                        <a:pt x="0" y="497"/>
                        <a:pt x="4" y="246"/>
                        <a:pt x="13" y="0"/>
                      </a:cubicBezTo>
                    </a:path>
                    <a:path w="43170" h="22349" stroke="0">
                      <a:moveTo>
                        <a:pt x="43170" y="1884"/>
                      </a:moveTo>
                      <a:cubicBezTo>
                        <a:pt x="42578" y="13288"/>
                        <a:pt x="33147" y="22349"/>
                        <a:pt x="21600" y="22349"/>
                      </a:cubicBezTo>
                      <a:cubicBezTo>
                        <a:pt x="9671" y="22349"/>
                        <a:pt x="0" y="12678"/>
                        <a:pt x="0" y="749"/>
                      </a:cubicBezTo>
                      <a:cubicBezTo>
                        <a:pt x="0" y="497"/>
                        <a:pt x="4" y="246"/>
                        <a:pt x="13" y="0"/>
                      </a:cubicBezTo>
                      <a:lnTo>
                        <a:pt x="21600" y="749"/>
                      </a:lnTo>
                      <a:lnTo>
                        <a:pt x="43170" y="188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23567" name="任意多边形 21519">
                <a:extLst>
                  <a:ext uri="{FF2B5EF4-FFF2-40B4-BE49-F238E27FC236}">
                    <a16:creationId xmlns:a16="http://schemas.microsoft.com/office/drawing/2014/main" id="{8660A9F1-8EA1-4D2A-AE24-5DCE9DCFC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" y="277"/>
                <a:ext cx="1726" cy="971"/>
              </a:xfrm>
              <a:custGeom>
                <a:avLst/>
                <a:gdLst>
                  <a:gd name="T0" fmla="*/ 0 w 43199"/>
                  <a:gd name="T1" fmla="*/ 21384 h 22091"/>
                  <a:gd name="T2" fmla="*/ 21599 w 43199"/>
                  <a:gd name="T3" fmla="*/ 0 h 22091"/>
                  <a:gd name="T4" fmla="*/ 43199 w 43199"/>
                  <a:gd name="T5" fmla="*/ 21600 h 22091"/>
                  <a:gd name="T6" fmla="*/ 43194 w 43199"/>
                  <a:gd name="T7" fmla="*/ 22090 h 22091"/>
                  <a:gd name="T8" fmla="*/ 0 w 43199"/>
                  <a:gd name="T9" fmla="*/ 21384 h 22091"/>
                  <a:gd name="T10" fmla="*/ 21599 w 43199"/>
                  <a:gd name="T11" fmla="*/ 0 h 22091"/>
                  <a:gd name="T12" fmla="*/ 43199 w 43199"/>
                  <a:gd name="T13" fmla="*/ 21600 h 22091"/>
                  <a:gd name="T14" fmla="*/ 43194 w 43199"/>
                  <a:gd name="T15" fmla="*/ 22090 h 22091"/>
                  <a:gd name="T16" fmla="*/ 21599 w 43199"/>
                  <a:gd name="T17" fmla="*/ 21600 h 22091"/>
                  <a:gd name="T18" fmla="*/ 0 w 43199"/>
                  <a:gd name="T19" fmla="*/ 21384 h 22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199" h="22091" fill="none">
                    <a:moveTo>
                      <a:pt x="0" y="21384"/>
                    </a:moveTo>
                    <a:cubicBezTo>
                      <a:pt x="117" y="9554"/>
                      <a:pt x="9742" y="0"/>
                      <a:pt x="21599" y="0"/>
                    </a:cubicBezTo>
                    <a:cubicBezTo>
                      <a:pt x="33528" y="0"/>
                      <a:pt x="43199" y="9671"/>
                      <a:pt x="43199" y="21600"/>
                    </a:cubicBezTo>
                    <a:cubicBezTo>
                      <a:pt x="43199" y="21765"/>
                      <a:pt x="43197" y="21929"/>
                      <a:pt x="43194" y="22090"/>
                    </a:cubicBezTo>
                  </a:path>
                  <a:path w="43199" h="22091" stroke="0">
                    <a:moveTo>
                      <a:pt x="0" y="21384"/>
                    </a:moveTo>
                    <a:cubicBezTo>
                      <a:pt x="117" y="9554"/>
                      <a:pt x="9742" y="0"/>
                      <a:pt x="21599" y="0"/>
                    </a:cubicBezTo>
                    <a:cubicBezTo>
                      <a:pt x="33528" y="0"/>
                      <a:pt x="43199" y="9671"/>
                      <a:pt x="43199" y="21600"/>
                    </a:cubicBezTo>
                    <a:cubicBezTo>
                      <a:pt x="43199" y="21765"/>
                      <a:pt x="43197" y="21929"/>
                      <a:pt x="43194" y="22090"/>
                    </a:cubicBezTo>
                    <a:lnTo>
                      <a:pt x="21599" y="21600"/>
                    </a:lnTo>
                    <a:lnTo>
                      <a:pt x="0" y="2138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68" name="直接连接符 21520">
                <a:extLst>
                  <a:ext uri="{FF2B5EF4-FFF2-40B4-BE49-F238E27FC236}">
                    <a16:creationId xmlns:a16="http://schemas.microsoft.com/office/drawing/2014/main" id="{56D1F05F-DD8E-4F71-8400-270955748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9" y="1215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9" name="直接连接符 21521">
                <a:extLst>
                  <a:ext uri="{FF2B5EF4-FFF2-40B4-BE49-F238E27FC236}">
                    <a16:creationId xmlns:a16="http://schemas.microsoft.com/office/drawing/2014/main" id="{9CCBB82F-33B3-43D7-A66D-5543E7427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" y="0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0" name="直接连接符 21522">
                <a:extLst>
                  <a:ext uri="{FF2B5EF4-FFF2-40B4-BE49-F238E27FC236}">
                    <a16:creationId xmlns:a16="http://schemas.microsoft.com/office/drawing/2014/main" id="{C2CE7A46-2E89-4CF0-928C-A4D477845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15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1" name="直接连接符 21523">
                <a:extLst>
                  <a:ext uri="{FF2B5EF4-FFF2-40B4-BE49-F238E27FC236}">
                    <a16:creationId xmlns:a16="http://schemas.microsoft.com/office/drawing/2014/main" id="{559E2DEC-48A0-4AE6-9E41-1F34112F1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3" y="1215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直接连接符 21524">
                <a:extLst>
                  <a:ext uri="{FF2B5EF4-FFF2-40B4-BE49-F238E27FC236}">
                    <a16:creationId xmlns:a16="http://schemas.microsoft.com/office/drawing/2014/main" id="{6D8803D0-B3BA-4595-AFE5-4AF9F17D8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7" y="1517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73" name="对象 21525">
                <a:extLst>
                  <a:ext uri="{FF2B5EF4-FFF2-40B4-BE49-F238E27FC236}">
                    <a16:creationId xmlns:a16="http://schemas.microsoft.com/office/drawing/2014/main" id="{4CCFDFD3-C18D-4A1F-A51B-5F19E910F4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03" y="124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29" r:id="rId5" imgW="245880" imgH="329040" progId="Equation.3">
                      <p:embed/>
                    </p:oleObj>
                  </mc:Choice>
                  <mc:Fallback>
                    <p:oleObj r:id="rId5" imgW="245880" imgH="329040" progId="Equation.3">
                      <p:embed/>
                      <p:pic>
                        <p:nvPicPr>
                          <p:cNvPr id="23573" name="对象 21525">
                            <a:extLst>
                              <a:ext uri="{FF2B5EF4-FFF2-40B4-BE49-F238E27FC236}">
                                <a16:creationId xmlns:a16="http://schemas.microsoft.com/office/drawing/2014/main" id="{4CCFDFD3-C18D-4A1F-A51B-5F19E910F42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3" y="124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4" name="对象 21526">
                <a:extLst>
                  <a:ext uri="{FF2B5EF4-FFF2-40B4-BE49-F238E27FC236}">
                    <a16:creationId xmlns:a16="http://schemas.microsoft.com/office/drawing/2014/main" id="{FA49B0C2-3707-4AF9-B996-879A7D0157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87" y="168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30" r:id="rId7" imgW="235800" imgH="246600" progId="Equation.3">
                      <p:embed/>
                    </p:oleObj>
                  </mc:Choice>
                  <mc:Fallback>
                    <p:oleObj r:id="rId7" imgW="235800" imgH="246600" progId="Equation.3">
                      <p:embed/>
                      <p:pic>
                        <p:nvPicPr>
                          <p:cNvPr id="23574" name="对象 21526">
                            <a:extLst>
                              <a:ext uri="{FF2B5EF4-FFF2-40B4-BE49-F238E27FC236}">
                                <a16:creationId xmlns:a16="http://schemas.microsoft.com/office/drawing/2014/main" id="{FA49B0C2-3707-4AF9-B996-879A7D01579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" y="168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5" name="对象 21527">
                <a:extLst>
                  <a:ext uri="{FF2B5EF4-FFF2-40B4-BE49-F238E27FC236}">
                    <a16:creationId xmlns:a16="http://schemas.microsoft.com/office/drawing/2014/main" id="{C9F7984F-E0A6-49AC-A781-45F52A619C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5" y="4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31" r:id="rId9" imgW="225360" imgH="226080" progId="Equation.3">
                      <p:embed/>
                    </p:oleObj>
                  </mc:Choice>
                  <mc:Fallback>
                    <p:oleObj r:id="rId9" imgW="225360" imgH="226080" progId="Equation.3">
                      <p:embed/>
                      <p:pic>
                        <p:nvPicPr>
                          <p:cNvPr id="23575" name="对象 21527">
                            <a:extLst>
                              <a:ext uri="{FF2B5EF4-FFF2-40B4-BE49-F238E27FC236}">
                                <a16:creationId xmlns:a16="http://schemas.microsoft.com/office/drawing/2014/main" id="{C9F7984F-E0A6-49AC-A781-45F52A619C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5" y="4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6" name="对象 21528">
                <a:extLst>
                  <a:ext uri="{FF2B5EF4-FFF2-40B4-BE49-F238E27FC236}">
                    <a16:creationId xmlns:a16="http://schemas.microsoft.com/office/drawing/2014/main" id="{50220F24-E854-4AF4-B340-0240DBD4A9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45" y="1248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32" r:id="rId11" imgW="235800" imgH="246600" progId="Equation.3">
                      <p:embed/>
                    </p:oleObj>
                  </mc:Choice>
                  <mc:Fallback>
                    <p:oleObj r:id="rId11" imgW="235800" imgH="246600" progId="Equation.3">
                      <p:embed/>
                      <p:pic>
                        <p:nvPicPr>
                          <p:cNvPr id="23576" name="对象 21528">
                            <a:extLst>
                              <a:ext uri="{FF2B5EF4-FFF2-40B4-BE49-F238E27FC236}">
                                <a16:creationId xmlns:a16="http://schemas.microsoft.com/office/drawing/2014/main" id="{50220F24-E854-4AF4-B340-0240DBD4A99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5" y="1248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7" name="直接连接符 21529">
                <a:extLst>
                  <a:ext uri="{FF2B5EF4-FFF2-40B4-BE49-F238E27FC236}">
                    <a16:creationId xmlns:a16="http://schemas.microsoft.com/office/drawing/2014/main" id="{7377DA04-9EBB-4086-AEDB-FD3DFAB46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" y="438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78" name="对象 21530">
              <a:extLst>
                <a:ext uri="{FF2B5EF4-FFF2-40B4-BE49-F238E27FC236}">
                  <a16:creationId xmlns:a16="http://schemas.microsoft.com/office/drawing/2014/main" id="{AFC64A19-5841-4642-BA28-3983DF9420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7" y="105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3" r:id="rId13" imgW="225360" imgH="246600" progId="Equation.3">
                    <p:embed/>
                  </p:oleObj>
                </mc:Choice>
                <mc:Fallback>
                  <p:oleObj r:id="rId13" imgW="225360" imgH="246600" progId="Equation.3">
                    <p:embed/>
                    <p:pic>
                      <p:nvPicPr>
                        <p:cNvPr id="23578" name="对象 21530">
                          <a:extLst>
                            <a:ext uri="{FF2B5EF4-FFF2-40B4-BE49-F238E27FC236}">
                              <a16:creationId xmlns:a16="http://schemas.microsoft.com/office/drawing/2014/main" id="{AFC64A19-5841-4642-BA28-3983DF9420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1056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32" name="对象 21531">
            <a:extLst>
              <a:ext uri="{FF2B5EF4-FFF2-40B4-BE49-F238E27FC236}">
                <a16:creationId xmlns:a16="http://schemas.microsoft.com/office/drawing/2014/main" id="{A0FFDD64-61A8-4938-8AA3-5465371FD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8925" y="3657600"/>
          <a:ext cx="27336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4" r:id="rId15" imgW="2734057" imgH="2095793" progId="PBrush">
                  <p:embed/>
                </p:oleObj>
              </mc:Choice>
              <mc:Fallback>
                <p:oleObj r:id="rId15" imgW="2734057" imgH="2095793" progId="PBrush">
                  <p:embed/>
                  <p:pic>
                    <p:nvPicPr>
                      <p:cNvPr id="21532" name="对象 21531">
                        <a:extLst>
                          <a:ext uri="{FF2B5EF4-FFF2-40B4-BE49-F238E27FC236}">
                            <a16:creationId xmlns:a16="http://schemas.microsoft.com/office/drawing/2014/main" id="{A0FFDD64-61A8-4938-8AA3-5465371FD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657600"/>
                        <a:ext cx="273367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3" name="组合 21532">
            <a:extLst>
              <a:ext uri="{FF2B5EF4-FFF2-40B4-BE49-F238E27FC236}">
                <a16:creationId xmlns:a16="http://schemas.microsoft.com/office/drawing/2014/main" id="{CD44186C-75BF-4CFB-810B-19C1D82819D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1125538"/>
            <a:ext cx="1057275" cy="1998662"/>
            <a:chOff x="0" y="0"/>
            <a:chExt cx="666" cy="1127"/>
          </a:xfrm>
        </p:grpSpPr>
        <p:sp>
          <p:nvSpPr>
            <p:cNvPr id="23581" name="直接连接符 21533">
              <a:extLst>
                <a:ext uri="{FF2B5EF4-FFF2-40B4-BE49-F238E27FC236}">
                  <a16:creationId xmlns:a16="http://schemas.microsoft.com/office/drawing/2014/main" id="{4B7A1D04-90F8-4D59-967D-4E1109453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493"/>
              <a:ext cx="0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直接连接符 21534">
              <a:extLst>
                <a:ext uri="{FF2B5EF4-FFF2-40B4-BE49-F238E27FC236}">
                  <a16:creationId xmlns:a16="http://schemas.microsoft.com/office/drawing/2014/main" id="{422F4D2A-9490-4D54-99D4-3A3871D9D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377"/>
              <a:ext cx="0" cy="5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83" name="组合 21535">
              <a:extLst>
                <a:ext uri="{FF2B5EF4-FFF2-40B4-BE49-F238E27FC236}">
                  <a16:creationId xmlns:a16="http://schemas.microsoft.com/office/drawing/2014/main" id="{BE7ED5FC-B343-4279-8FA6-9596867FC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66" cy="1127"/>
              <a:chOff x="0" y="0"/>
              <a:chExt cx="650" cy="1127"/>
            </a:xfrm>
          </p:grpSpPr>
          <p:sp>
            <p:nvSpPr>
              <p:cNvPr id="23584" name="任意多边形 21536">
                <a:extLst>
                  <a:ext uri="{FF2B5EF4-FFF2-40B4-BE49-F238E27FC236}">
                    <a16:creationId xmlns:a16="http://schemas.microsoft.com/office/drawing/2014/main" id="{AA1BA34F-7800-40A5-960A-62B1EAA22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600000">
                <a:off x="52" y="0"/>
                <a:ext cx="598" cy="534"/>
              </a:xfrm>
              <a:custGeom>
                <a:avLst/>
                <a:gdLst>
                  <a:gd name="T0" fmla="*/ 44 w 42231"/>
                  <a:gd name="T1" fmla="*/ 22988 h 22989"/>
                  <a:gd name="T2" fmla="*/ -1 w 42231"/>
                  <a:gd name="T3" fmla="*/ 21600 h 22989"/>
                  <a:gd name="T4" fmla="*/ 21599 w 42231"/>
                  <a:gd name="T5" fmla="*/ 0 h 22989"/>
                  <a:gd name="T6" fmla="*/ 42233 w 42231"/>
                  <a:gd name="T7" fmla="*/ 15193 h 22989"/>
                  <a:gd name="T8" fmla="*/ 44 w 42231"/>
                  <a:gd name="T9" fmla="*/ 22988 h 22989"/>
                  <a:gd name="T10" fmla="*/ -1 w 42231"/>
                  <a:gd name="T11" fmla="*/ 21600 h 22989"/>
                  <a:gd name="T12" fmla="*/ 21599 w 42231"/>
                  <a:gd name="T13" fmla="*/ 0 h 22989"/>
                  <a:gd name="T14" fmla="*/ 42233 w 42231"/>
                  <a:gd name="T15" fmla="*/ 15193 h 22989"/>
                  <a:gd name="T16" fmla="*/ 21600 w 42231"/>
                  <a:gd name="T17" fmla="*/ 21600 h 22989"/>
                  <a:gd name="T18" fmla="*/ 44 w 42231"/>
                  <a:gd name="T19" fmla="*/ 22988 h 22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231" h="22989" fill="none">
                    <a:moveTo>
                      <a:pt x="44" y="22988"/>
                    </a:moveTo>
                    <a:cubicBezTo>
                      <a:pt x="14" y="22530"/>
                      <a:pt x="-1" y="22067"/>
                      <a:pt x="-1" y="21600"/>
                    </a:cubicBezTo>
                    <a:cubicBezTo>
                      <a:pt x="-1" y="9671"/>
                      <a:pt x="9670" y="0"/>
                      <a:pt x="21599" y="0"/>
                    </a:cubicBezTo>
                    <a:cubicBezTo>
                      <a:pt x="31299" y="0"/>
                      <a:pt x="39506" y="6394"/>
                      <a:pt x="42233" y="15193"/>
                    </a:cubicBezTo>
                  </a:path>
                  <a:path w="42231" h="22989" stroke="0">
                    <a:moveTo>
                      <a:pt x="44" y="22988"/>
                    </a:moveTo>
                    <a:cubicBezTo>
                      <a:pt x="14" y="22530"/>
                      <a:pt x="-1" y="22067"/>
                      <a:pt x="-1" y="21600"/>
                    </a:cubicBezTo>
                    <a:cubicBezTo>
                      <a:pt x="-1" y="9671"/>
                      <a:pt x="9670" y="0"/>
                      <a:pt x="21599" y="0"/>
                    </a:cubicBezTo>
                    <a:cubicBezTo>
                      <a:pt x="31299" y="0"/>
                      <a:pt x="39506" y="6394"/>
                      <a:pt x="42233" y="15193"/>
                    </a:cubicBezTo>
                    <a:lnTo>
                      <a:pt x="21600" y="21600"/>
                    </a:lnTo>
                    <a:lnTo>
                      <a:pt x="44" y="22988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85" name="任意多边形 21537">
                <a:extLst>
                  <a:ext uri="{FF2B5EF4-FFF2-40B4-BE49-F238E27FC236}">
                    <a16:creationId xmlns:a16="http://schemas.microsoft.com/office/drawing/2014/main" id="{23F0497E-5AB7-4FEF-A3A6-20F7909F9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59"/>
                <a:ext cx="363" cy="768"/>
              </a:xfrm>
              <a:custGeom>
                <a:avLst/>
                <a:gdLst>
                  <a:gd name="T0" fmla="*/ 384 w 384"/>
                  <a:gd name="T1" fmla="*/ 0 h 768"/>
                  <a:gd name="T2" fmla="*/ 288 w 384"/>
                  <a:gd name="T3" fmla="*/ 432 h 768"/>
                  <a:gd name="T4" fmla="*/ 0 w 384"/>
                  <a:gd name="T5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768">
                    <a:moveTo>
                      <a:pt x="384" y="0"/>
                    </a:moveTo>
                    <a:cubicBezTo>
                      <a:pt x="368" y="152"/>
                      <a:pt x="352" y="304"/>
                      <a:pt x="288" y="432"/>
                    </a:cubicBezTo>
                    <a:cubicBezTo>
                      <a:pt x="224" y="560"/>
                      <a:pt x="112" y="664"/>
                      <a:pt x="0" y="768"/>
                    </a:cubicBez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86" name="任意多边形 21538">
                <a:extLst>
                  <a:ext uri="{FF2B5EF4-FFF2-40B4-BE49-F238E27FC236}">
                    <a16:creationId xmlns:a16="http://schemas.microsoft.com/office/drawing/2014/main" id="{84ED38B4-8E0B-489A-A4F3-9D9865D3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41"/>
                <a:ext cx="254" cy="576"/>
              </a:xfrm>
              <a:custGeom>
                <a:avLst/>
                <a:gdLst>
                  <a:gd name="T0" fmla="*/ 288 w 288"/>
                  <a:gd name="T1" fmla="*/ 576 h 576"/>
                  <a:gd name="T2" fmla="*/ 48 w 288"/>
                  <a:gd name="T3" fmla="*/ 240 h 576"/>
                  <a:gd name="T4" fmla="*/ 0 w 288"/>
                  <a:gd name="T5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576">
                    <a:moveTo>
                      <a:pt x="288" y="576"/>
                    </a:moveTo>
                    <a:cubicBezTo>
                      <a:pt x="192" y="456"/>
                      <a:pt x="96" y="336"/>
                      <a:pt x="48" y="240"/>
                    </a:cubicBezTo>
                    <a:cubicBezTo>
                      <a:pt x="0" y="144"/>
                      <a:pt x="8" y="40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2529">
            <a:extLst>
              <a:ext uri="{FF2B5EF4-FFF2-40B4-BE49-F238E27FC236}">
                <a16:creationId xmlns:a16="http://schemas.microsoft.com/office/drawing/2014/main" id="{CA5FD2F7-CBB4-4F84-886F-0332D867A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3414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 (2)</a:t>
            </a:r>
          </a:p>
        </p:txBody>
      </p:sp>
      <p:grpSp>
        <p:nvGrpSpPr>
          <p:cNvPr id="22531" name="组合 22530">
            <a:extLst>
              <a:ext uri="{FF2B5EF4-FFF2-40B4-BE49-F238E27FC236}">
                <a16:creationId xmlns:a16="http://schemas.microsoft.com/office/drawing/2014/main" id="{1896B5C7-1346-4464-89B2-E9586F181255}"/>
              </a:ext>
            </a:extLst>
          </p:cNvPr>
          <p:cNvGrpSpPr>
            <a:grpSpLocks/>
          </p:cNvGrpSpPr>
          <p:nvPr/>
        </p:nvGrpSpPr>
        <p:grpSpPr bwMode="auto">
          <a:xfrm>
            <a:off x="1339850" y="2486025"/>
            <a:ext cx="3379788" cy="2633663"/>
            <a:chOff x="0" y="0"/>
            <a:chExt cx="2365" cy="1844"/>
          </a:xfrm>
        </p:grpSpPr>
        <p:graphicFrame>
          <p:nvGraphicFramePr>
            <p:cNvPr id="24579" name="对象 22531">
              <a:extLst>
                <a:ext uri="{FF2B5EF4-FFF2-40B4-BE49-F238E27FC236}">
                  <a16:creationId xmlns:a16="http://schemas.microsoft.com/office/drawing/2014/main" id="{8CD5C9AD-6822-4B3C-AC78-B11AC85812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124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4" r:id="rId3" imgW="123120" imgH="144000" progId="Equation.3">
                    <p:embed/>
                  </p:oleObj>
                </mc:Choice>
                <mc:Fallback>
                  <p:oleObj r:id="rId3" imgW="123120" imgH="144000" progId="Equation.3">
                    <p:embed/>
                    <p:pic>
                      <p:nvPicPr>
                        <p:cNvPr id="24579" name="对象 22531">
                          <a:extLst>
                            <a:ext uri="{FF2B5EF4-FFF2-40B4-BE49-F238E27FC236}">
                              <a16:creationId xmlns:a16="http://schemas.microsoft.com/office/drawing/2014/main" id="{8CD5C9AD-6822-4B3C-AC78-B11AC85812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24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0" name="直接连接符 22532">
              <a:extLst>
                <a:ext uri="{FF2B5EF4-FFF2-40B4-BE49-F238E27FC236}">
                  <a16:creationId xmlns:a16="http://schemas.microsoft.com/office/drawing/2014/main" id="{0D9BFA66-3997-49BF-8AC8-189E683FB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220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1" name="直接连接符 22533">
              <a:extLst>
                <a:ext uri="{FF2B5EF4-FFF2-40B4-BE49-F238E27FC236}">
                  <a16:creationId xmlns:a16="http://schemas.microsoft.com/office/drawing/2014/main" id="{571130F0-0FB3-42DA-8190-97687D48E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" y="1220"/>
              <a:ext cx="544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直接连接符 22534">
              <a:extLst>
                <a:ext uri="{FF2B5EF4-FFF2-40B4-BE49-F238E27FC236}">
                  <a16:creationId xmlns:a16="http://schemas.microsoft.com/office/drawing/2014/main" id="{64F316F2-1CB0-4C61-841D-1D25AC6C3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6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3" name="对象 22535">
              <a:extLst>
                <a:ext uri="{FF2B5EF4-FFF2-40B4-BE49-F238E27FC236}">
                  <a16:creationId xmlns:a16="http://schemas.microsoft.com/office/drawing/2014/main" id="{32A33D18-10AF-4CED-8783-2DA8F76158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5" r:id="rId5" imgW="123120" imgH="123480" progId="Equation.3">
                    <p:embed/>
                  </p:oleObj>
                </mc:Choice>
                <mc:Fallback>
                  <p:oleObj r:id="rId5" imgW="123120" imgH="123480" progId="Equation.3">
                    <p:embed/>
                    <p:pic>
                      <p:nvPicPr>
                        <p:cNvPr id="24583" name="对象 22535">
                          <a:extLst>
                            <a:ext uri="{FF2B5EF4-FFF2-40B4-BE49-F238E27FC236}">
                              <a16:creationId xmlns:a16="http://schemas.microsoft.com/office/drawing/2014/main" id="{32A33D18-10AF-4CED-8783-2DA8F76158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0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对象 22536">
              <a:extLst>
                <a:ext uri="{FF2B5EF4-FFF2-40B4-BE49-F238E27FC236}">
                  <a16:creationId xmlns:a16="http://schemas.microsoft.com/office/drawing/2014/main" id="{E7CE87AE-1BBB-4766-818B-AB117032EF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124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6" r:id="rId7" imgW="143640" imgH="164520" progId="Equation.3">
                    <p:embed/>
                  </p:oleObj>
                </mc:Choice>
                <mc:Fallback>
                  <p:oleObj r:id="rId7" imgW="143640" imgH="164520" progId="Equation.3">
                    <p:embed/>
                    <p:pic>
                      <p:nvPicPr>
                        <p:cNvPr id="24584" name="对象 22536">
                          <a:extLst>
                            <a:ext uri="{FF2B5EF4-FFF2-40B4-BE49-F238E27FC236}">
                              <a16:creationId xmlns:a16="http://schemas.microsoft.com/office/drawing/2014/main" id="{E7CE87AE-1BBB-4766-818B-AB117032EF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124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对象 22537">
              <a:extLst>
                <a:ext uri="{FF2B5EF4-FFF2-40B4-BE49-F238E27FC236}">
                  <a16:creationId xmlns:a16="http://schemas.microsoft.com/office/drawing/2014/main" id="{51CF074C-3876-4C4C-9A9C-1B52799CE4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60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7" r:id="rId9" imgW="123120" imgH="144000" progId="Equation.3">
                    <p:embed/>
                  </p:oleObj>
                </mc:Choice>
                <mc:Fallback>
                  <p:oleObj r:id="rId9" imgW="123120" imgH="144000" progId="Equation.3">
                    <p:embed/>
                    <p:pic>
                      <p:nvPicPr>
                        <p:cNvPr id="24585" name="对象 22537">
                          <a:extLst>
                            <a:ext uri="{FF2B5EF4-FFF2-40B4-BE49-F238E27FC236}">
                              <a16:creationId xmlns:a16="http://schemas.microsoft.com/office/drawing/2014/main" id="{51CF074C-3876-4C4C-9A9C-1B52799CE4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04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9" name="组合 22538">
            <a:extLst>
              <a:ext uri="{FF2B5EF4-FFF2-40B4-BE49-F238E27FC236}">
                <a16:creationId xmlns:a16="http://schemas.microsoft.com/office/drawing/2014/main" id="{BC5BCA76-34A9-4245-9020-134FC87643D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030538"/>
            <a:ext cx="1858963" cy="1541462"/>
            <a:chOff x="0" y="0"/>
            <a:chExt cx="1301" cy="1079"/>
          </a:xfrm>
        </p:grpSpPr>
        <p:grpSp>
          <p:nvGrpSpPr>
            <p:cNvPr id="24587" name="组合 22539">
              <a:extLst>
                <a:ext uri="{FF2B5EF4-FFF2-40B4-BE49-F238E27FC236}">
                  <a16:creationId xmlns:a16="http://schemas.microsoft.com/office/drawing/2014/main" id="{B61E4730-6DCA-49A0-955A-4AB461026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" y="0"/>
              <a:ext cx="1152" cy="1079"/>
              <a:chOff x="0" y="0"/>
              <a:chExt cx="1152" cy="1079"/>
            </a:xfrm>
          </p:grpSpPr>
          <p:sp>
            <p:nvSpPr>
              <p:cNvPr id="24588" name="任意多边形 22540">
                <a:extLst>
                  <a:ext uri="{FF2B5EF4-FFF2-40B4-BE49-F238E27FC236}">
                    <a16:creationId xmlns:a16="http://schemas.microsoft.com/office/drawing/2014/main" id="{DA6A8AFC-2B01-48F6-A732-7911A451A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"/>
                <a:ext cx="1152" cy="1056"/>
              </a:xfrm>
              <a:custGeom>
                <a:avLst/>
                <a:gdLst>
                  <a:gd name="T0" fmla="*/ 0 w 1152"/>
                  <a:gd name="T1" fmla="*/ 0 h 1056"/>
                  <a:gd name="T2" fmla="*/ 1152 w 1152"/>
                  <a:gd name="T3" fmla="*/ 0 h 1056"/>
                  <a:gd name="T4" fmla="*/ 1152 w 1152"/>
                  <a:gd name="T5" fmla="*/ 1056 h 1056"/>
                  <a:gd name="T6" fmla="*/ 0 w 1152"/>
                  <a:gd name="T7" fmla="*/ 1056 h 1056"/>
                  <a:gd name="T8" fmla="*/ 0 w 1152"/>
                  <a:gd name="T9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1056">
                    <a:moveTo>
                      <a:pt x="0" y="0"/>
                    </a:moveTo>
                    <a:lnTo>
                      <a:pt x="1152" y="0"/>
                    </a:lnTo>
                    <a:lnTo>
                      <a:pt x="1152" y="1056"/>
                    </a:lnTo>
                    <a:lnTo>
                      <a:pt x="0" y="105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589" name="直接连接符 22541">
                <a:extLst>
                  <a:ext uri="{FF2B5EF4-FFF2-40B4-BE49-F238E27FC236}">
                    <a16:creationId xmlns:a16="http://schemas.microsoft.com/office/drawing/2014/main" id="{2D4CF2A9-F743-470B-AB2A-19D2D48C6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" y="0"/>
                <a:ext cx="0" cy="8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0" name="直接连接符 22542">
                <a:extLst>
                  <a:ext uri="{FF2B5EF4-FFF2-40B4-BE49-F238E27FC236}">
                    <a16:creationId xmlns:a16="http://schemas.microsoft.com/office/drawing/2014/main" id="{E40184C8-754C-4664-9B2B-64E007DEA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" y="839"/>
                <a:ext cx="313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1" name="直接连接符 22543">
                <a:extLst>
                  <a:ext uri="{FF2B5EF4-FFF2-40B4-BE49-F238E27FC236}">
                    <a16:creationId xmlns:a16="http://schemas.microsoft.com/office/drawing/2014/main" id="{A3A50DD4-6243-49E2-BD13-2BB4C9A7E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839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4592" name="对象 22544">
                <a:extLst>
                  <a:ext uri="{FF2B5EF4-FFF2-40B4-BE49-F238E27FC236}">
                    <a16:creationId xmlns:a16="http://schemas.microsoft.com/office/drawing/2014/main" id="{E7D92DB0-551A-4505-9F82-4470749BD8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4" y="731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98" r:id="rId11" imgW="123120" imgH="144000" progId="Equation.3">
                      <p:embed/>
                    </p:oleObj>
                  </mc:Choice>
                  <mc:Fallback>
                    <p:oleObj r:id="rId11" imgW="123120" imgH="144000" progId="Equation.3">
                      <p:embed/>
                      <p:pic>
                        <p:nvPicPr>
                          <p:cNvPr id="24592" name="对象 22544">
                            <a:extLst>
                              <a:ext uri="{FF2B5EF4-FFF2-40B4-BE49-F238E27FC236}">
                                <a16:creationId xmlns:a16="http://schemas.microsoft.com/office/drawing/2014/main" id="{E7D92DB0-551A-4505-9F82-4470749BD87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" y="731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593" name="对象 22545">
              <a:extLst>
                <a:ext uri="{FF2B5EF4-FFF2-40B4-BE49-F238E27FC236}">
                  <a16:creationId xmlns:a16="http://schemas.microsoft.com/office/drawing/2014/main" id="{001FBE61-7750-47A4-8D98-EF4F7F3DE8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887"/>
            <a:ext cx="10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9" r:id="rId13" imgW="82080" imgH="164520" progId="Equation.3">
                    <p:embed/>
                  </p:oleObj>
                </mc:Choice>
                <mc:Fallback>
                  <p:oleObj r:id="rId13" imgW="82080" imgH="164520" progId="Equation.3">
                    <p:embed/>
                    <p:pic>
                      <p:nvPicPr>
                        <p:cNvPr id="24593" name="对象 22545">
                          <a:extLst>
                            <a:ext uri="{FF2B5EF4-FFF2-40B4-BE49-F238E27FC236}">
                              <a16:creationId xmlns:a16="http://schemas.microsoft.com/office/drawing/2014/main" id="{001FBE61-7750-47A4-8D98-EF4F7F3DE8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87"/>
                          <a:ext cx="10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7" name="组合 22546">
            <a:extLst>
              <a:ext uri="{FF2B5EF4-FFF2-40B4-BE49-F238E27FC236}">
                <a16:creationId xmlns:a16="http://schemas.microsoft.com/office/drawing/2014/main" id="{1A5CFF6B-358F-462F-B80E-20FBF0804E8F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2720975"/>
            <a:ext cx="776287" cy="1851025"/>
            <a:chOff x="0" y="0"/>
            <a:chExt cx="543" cy="1296"/>
          </a:xfrm>
        </p:grpSpPr>
        <p:sp>
          <p:nvSpPr>
            <p:cNvPr id="24595" name="任意多边形 22547">
              <a:extLst>
                <a:ext uri="{FF2B5EF4-FFF2-40B4-BE49-F238E27FC236}">
                  <a16:creationId xmlns:a16="http://schemas.microsoft.com/office/drawing/2014/main" id="{3BC96322-3DA5-43E3-A663-F411E43C4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6" cy="1296"/>
            </a:xfrm>
            <a:custGeom>
              <a:avLst/>
              <a:gdLst>
                <a:gd name="T0" fmla="*/ 336 w 336"/>
                <a:gd name="T1" fmla="*/ 0 h 1296"/>
                <a:gd name="T2" fmla="*/ 336 w 336"/>
                <a:gd name="T3" fmla="*/ 1056 h 1296"/>
                <a:gd name="T4" fmla="*/ 0 w 336"/>
                <a:gd name="T5" fmla="*/ 1296 h 1296"/>
                <a:gd name="T6" fmla="*/ 0 w 336"/>
                <a:gd name="T7" fmla="*/ 240 h 1296"/>
                <a:gd name="T8" fmla="*/ 336 w 336"/>
                <a:gd name="T9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296">
                  <a:moveTo>
                    <a:pt x="336" y="0"/>
                  </a:moveTo>
                  <a:lnTo>
                    <a:pt x="336" y="1056"/>
                  </a:lnTo>
                  <a:lnTo>
                    <a:pt x="0" y="1296"/>
                  </a:lnTo>
                  <a:lnTo>
                    <a:pt x="0" y="240"/>
                  </a:lnTo>
                  <a:lnTo>
                    <a:pt x="33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rgbClr val="760076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4596" name="对象 22548">
              <a:extLst>
                <a:ext uri="{FF2B5EF4-FFF2-40B4-BE49-F238E27FC236}">
                  <a16:creationId xmlns:a16="http://schemas.microsoft.com/office/drawing/2014/main" id="{C2F1D816-A1AD-4AA1-A591-08A794D2B7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864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0" r:id="rId15" imgW="123120" imgH="164520" progId="Equation.3">
                    <p:embed/>
                  </p:oleObj>
                </mc:Choice>
                <mc:Fallback>
                  <p:oleObj r:id="rId15" imgW="123120" imgH="164520" progId="Equation.3">
                    <p:embed/>
                    <p:pic>
                      <p:nvPicPr>
                        <p:cNvPr id="24596" name="对象 22548">
                          <a:extLst>
                            <a:ext uri="{FF2B5EF4-FFF2-40B4-BE49-F238E27FC236}">
                              <a16:creationId xmlns:a16="http://schemas.microsoft.com/office/drawing/2014/main" id="{C2F1D816-A1AD-4AA1-A591-08A794D2B7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864"/>
                          <a:ext cx="15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直接连接符 22549">
              <a:extLst>
                <a:ext uri="{FF2B5EF4-FFF2-40B4-BE49-F238E27FC236}">
                  <a16:creationId xmlns:a16="http://schemas.microsoft.com/office/drawing/2014/main" id="{656E957F-9DBA-4BDA-848D-3F504C21B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1" name="直接连接符 22550">
            <a:extLst>
              <a:ext uri="{FF2B5EF4-FFF2-40B4-BE49-F238E27FC236}">
                <a16:creationId xmlns:a16="http://schemas.microsoft.com/office/drawing/2014/main" id="{FE5CC663-5264-43D6-AFEB-71839D37A6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5536" y="2348880"/>
            <a:ext cx="9827" cy="28149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99" name="对象 22551">
            <a:extLst>
              <a:ext uri="{FF2B5EF4-FFF2-40B4-BE49-F238E27FC236}">
                <a16:creationId xmlns:a16="http://schemas.microsoft.com/office/drawing/2014/main" id="{A63734BA-2BAA-4314-A522-3C05A5D77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196975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" r:id="rId17" imgW="758520" imgH="329040" progId="Equation.3">
                  <p:embed/>
                </p:oleObj>
              </mc:Choice>
              <mc:Fallback>
                <p:oleObj r:id="rId17" imgW="758520" imgH="329040" progId="Equation.3">
                  <p:embed/>
                  <p:pic>
                    <p:nvPicPr>
                      <p:cNvPr id="24599" name="对象 22551">
                        <a:extLst>
                          <a:ext uri="{FF2B5EF4-FFF2-40B4-BE49-F238E27FC236}">
                            <a16:creationId xmlns:a16="http://schemas.microsoft.com/office/drawing/2014/main" id="{A63734BA-2BAA-4314-A522-3C05A5D772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对象 22552">
            <a:extLst>
              <a:ext uri="{FF2B5EF4-FFF2-40B4-BE49-F238E27FC236}">
                <a16:creationId xmlns:a16="http://schemas.microsoft.com/office/drawing/2014/main" id="{CB626C28-0D6C-40EE-8C8F-CC2151FB3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773238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" r:id="rId19" imgW="850680" imgH="411120" progId="Equation.3">
                  <p:embed/>
                </p:oleObj>
              </mc:Choice>
              <mc:Fallback>
                <p:oleObj r:id="rId19" imgW="850680" imgH="411120" progId="Equation.3">
                  <p:embed/>
                  <p:pic>
                    <p:nvPicPr>
                      <p:cNvPr id="24600" name="对象 22552">
                        <a:extLst>
                          <a:ext uri="{FF2B5EF4-FFF2-40B4-BE49-F238E27FC236}">
                            <a16:creationId xmlns:a16="http://schemas.microsoft.com/office/drawing/2014/main" id="{CB626C28-0D6C-40EE-8C8F-CC2151FB3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73238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左大括号 22553">
            <a:extLst>
              <a:ext uri="{FF2B5EF4-FFF2-40B4-BE49-F238E27FC236}">
                <a16:creationId xmlns:a16="http://schemas.microsoft.com/office/drawing/2014/main" id="{2E7C0A19-BA21-41E1-BC7D-40BE0EF5DAD0}"/>
              </a:ext>
            </a:extLst>
          </p:cNvPr>
          <p:cNvSpPr>
            <a:spLocks/>
          </p:cNvSpPr>
          <p:nvPr/>
        </p:nvSpPr>
        <p:spPr bwMode="auto">
          <a:xfrm>
            <a:off x="1763713" y="1196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24602" name="文本框 22554">
            <a:extLst>
              <a:ext uri="{FF2B5EF4-FFF2-40B4-BE49-F238E27FC236}">
                <a16:creationId xmlns:a16="http://schemas.microsoft.com/office/drawing/2014/main" id="{D6BC807E-D2B1-4CF7-8306-081D64EB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341438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(1)</a:t>
            </a:r>
          </a:p>
        </p:txBody>
      </p:sp>
      <p:graphicFrame>
        <p:nvGraphicFramePr>
          <p:cNvPr id="22556" name="对象 22555">
            <a:extLst>
              <a:ext uri="{FF2B5EF4-FFF2-40B4-BE49-F238E27FC236}">
                <a16:creationId xmlns:a16="http://schemas.microsoft.com/office/drawing/2014/main" id="{81737327-6A9D-45BB-84ED-95EB7FAFE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981075"/>
          <a:ext cx="2489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" r:id="rId21" imgW="2665080" imgH="596160" progId="Equation.3">
                  <p:embed/>
                </p:oleObj>
              </mc:Choice>
              <mc:Fallback>
                <p:oleObj r:id="rId21" imgW="2665080" imgH="596160" progId="Equation.3">
                  <p:embed/>
                  <p:pic>
                    <p:nvPicPr>
                      <p:cNvPr id="22556" name="对象 22555">
                        <a:extLst>
                          <a:ext uri="{FF2B5EF4-FFF2-40B4-BE49-F238E27FC236}">
                            <a16:creationId xmlns:a16="http://schemas.microsoft.com/office/drawing/2014/main" id="{81737327-6A9D-45BB-84ED-95EB7FAFE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981075"/>
                        <a:ext cx="2489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对象 22556">
            <a:extLst>
              <a:ext uri="{FF2B5EF4-FFF2-40B4-BE49-F238E27FC236}">
                <a16:creationId xmlns:a16="http://schemas.microsoft.com/office/drawing/2014/main" id="{FF1FD8CD-57A1-43E0-A3F6-D061080DF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1700213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" r:id="rId23" imgW="1414440" imgH="411120" progId="Equation.3">
                  <p:embed/>
                </p:oleObj>
              </mc:Choice>
              <mc:Fallback>
                <p:oleObj r:id="rId23" imgW="1414440" imgH="411120" progId="Equation.3">
                  <p:embed/>
                  <p:pic>
                    <p:nvPicPr>
                      <p:cNvPr id="22557" name="对象 22556">
                        <a:extLst>
                          <a:ext uri="{FF2B5EF4-FFF2-40B4-BE49-F238E27FC236}">
                            <a16:creationId xmlns:a16="http://schemas.microsoft.com/office/drawing/2014/main" id="{FF1FD8CD-57A1-43E0-A3F6-D061080DF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700213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左大括号 22557">
            <a:extLst>
              <a:ext uri="{FF2B5EF4-FFF2-40B4-BE49-F238E27FC236}">
                <a16:creationId xmlns:a16="http://schemas.microsoft.com/office/drawing/2014/main" id="{F92AE798-BAEA-42FB-9027-5299FFAB0C14}"/>
              </a:ext>
            </a:extLst>
          </p:cNvPr>
          <p:cNvSpPr>
            <a:spLocks/>
          </p:cNvSpPr>
          <p:nvPr/>
        </p:nvSpPr>
        <p:spPr bwMode="auto">
          <a:xfrm>
            <a:off x="5940425" y="11255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grpSp>
        <p:nvGrpSpPr>
          <p:cNvPr id="22559" name="组合 22558">
            <a:extLst>
              <a:ext uri="{FF2B5EF4-FFF2-40B4-BE49-F238E27FC236}">
                <a16:creationId xmlns:a16="http://schemas.microsoft.com/office/drawing/2014/main" id="{5A8FB4C2-838E-4C30-887D-BA5ECBD68FB8}"/>
              </a:ext>
            </a:extLst>
          </p:cNvPr>
          <p:cNvGrpSpPr>
            <a:grpSpLocks/>
          </p:cNvGrpSpPr>
          <p:nvPr/>
        </p:nvGrpSpPr>
        <p:grpSpPr bwMode="auto">
          <a:xfrm>
            <a:off x="5945188" y="2752725"/>
            <a:ext cx="2817812" cy="2230438"/>
            <a:chOff x="0" y="0"/>
            <a:chExt cx="1973" cy="1560"/>
          </a:xfrm>
        </p:grpSpPr>
        <p:graphicFrame>
          <p:nvGraphicFramePr>
            <p:cNvPr id="24607" name="对象 22559">
              <a:extLst>
                <a:ext uri="{FF2B5EF4-FFF2-40B4-BE49-F238E27FC236}">
                  <a16:creationId xmlns:a16="http://schemas.microsoft.com/office/drawing/2014/main" id="{44606332-2A27-4D04-B05C-F803F8F94D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" y="14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5" r:id="rId25" imgW="235800" imgH="246600" progId="Equation.3">
                    <p:embed/>
                  </p:oleObj>
                </mc:Choice>
                <mc:Fallback>
                  <p:oleObj r:id="rId25" imgW="235800" imgH="246600" progId="Equation.3">
                    <p:embed/>
                    <p:pic>
                      <p:nvPicPr>
                        <p:cNvPr id="24607" name="对象 22559">
                          <a:extLst>
                            <a:ext uri="{FF2B5EF4-FFF2-40B4-BE49-F238E27FC236}">
                              <a16:creationId xmlns:a16="http://schemas.microsoft.com/office/drawing/2014/main" id="{44606332-2A27-4D04-B05C-F803F8F94D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" y="14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8" name="对象 22560">
              <a:extLst>
                <a:ext uri="{FF2B5EF4-FFF2-40B4-BE49-F238E27FC236}">
                  <a16:creationId xmlns:a16="http://schemas.microsoft.com/office/drawing/2014/main" id="{1E8917C9-296A-47EA-8750-6D612E71F2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9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6" r:id="rId27" imgW="225360" imgH="226080" progId="Equation.3">
                    <p:embed/>
                  </p:oleObj>
                </mc:Choice>
                <mc:Fallback>
                  <p:oleObj r:id="rId27" imgW="225360" imgH="226080" progId="Equation.3">
                    <p:embed/>
                    <p:pic>
                      <p:nvPicPr>
                        <p:cNvPr id="24608" name="对象 22560">
                          <a:extLst>
                            <a:ext uri="{FF2B5EF4-FFF2-40B4-BE49-F238E27FC236}">
                              <a16:creationId xmlns:a16="http://schemas.microsoft.com/office/drawing/2014/main" id="{1E8917C9-296A-47EA-8750-6D612E71F2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9" name="对象 22561">
              <a:extLst>
                <a:ext uri="{FF2B5EF4-FFF2-40B4-BE49-F238E27FC236}">
                  <a16:creationId xmlns:a16="http://schemas.microsoft.com/office/drawing/2014/main" id="{D848E117-367E-48F9-B14B-3AF1CE6D23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1" y="10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7" r:id="rId29" imgW="245880" imgH="329040" progId="Equation.3">
                    <p:embed/>
                  </p:oleObj>
                </mc:Choice>
                <mc:Fallback>
                  <p:oleObj r:id="rId29" imgW="245880" imgH="329040" progId="Equation.3">
                    <p:embed/>
                    <p:pic>
                      <p:nvPicPr>
                        <p:cNvPr id="24609" name="对象 22561">
                          <a:extLst>
                            <a:ext uri="{FF2B5EF4-FFF2-40B4-BE49-F238E27FC236}">
                              <a16:creationId xmlns:a16="http://schemas.microsoft.com/office/drawing/2014/main" id="{D848E117-367E-48F9-B14B-3AF1CE6D23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1" y="10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0" name="任意多边形 22562">
              <a:extLst>
                <a:ext uri="{FF2B5EF4-FFF2-40B4-BE49-F238E27FC236}">
                  <a16:creationId xmlns:a16="http://schemas.microsoft.com/office/drawing/2014/main" id="{27AB5A94-6BF8-4882-B16F-74929FAF39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" y="1029"/>
              <a:ext cx="1632" cy="164"/>
            </a:xfrm>
            <a:custGeom>
              <a:avLst/>
              <a:gdLst>
                <a:gd name="T0" fmla="*/ 183 w 43200"/>
                <a:gd name="T1" fmla="*/ 24407 h 24408"/>
                <a:gd name="T2" fmla="*/ 0 w 43200"/>
                <a:gd name="T3" fmla="*/ 21600 h 24408"/>
                <a:gd name="T4" fmla="*/ 21600 w 43200"/>
                <a:gd name="T5" fmla="*/ 0 h 24408"/>
                <a:gd name="T6" fmla="*/ 43200 w 43200"/>
                <a:gd name="T7" fmla="*/ 21600 h 24408"/>
                <a:gd name="T8" fmla="*/ 183 w 43200"/>
                <a:gd name="T9" fmla="*/ 24407 h 24408"/>
                <a:gd name="T10" fmla="*/ 0 w 43200"/>
                <a:gd name="T11" fmla="*/ 21600 h 24408"/>
                <a:gd name="T12" fmla="*/ 21600 w 43200"/>
                <a:gd name="T13" fmla="*/ 0 h 24408"/>
                <a:gd name="T14" fmla="*/ 43200 w 43200"/>
                <a:gd name="T15" fmla="*/ 21600 h 24408"/>
                <a:gd name="T16" fmla="*/ 21600 w 43200"/>
                <a:gd name="T17" fmla="*/ 21600 h 24408"/>
                <a:gd name="T18" fmla="*/ 183 w 43200"/>
                <a:gd name="T19" fmla="*/ 24407 h 24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200" h="24408" fill="none">
                  <a:moveTo>
                    <a:pt x="183" y="24407"/>
                  </a:moveTo>
                  <a:cubicBezTo>
                    <a:pt x="62" y="23490"/>
                    <a:pt x="0" y="22552"/>
                    <a:pt x="0" y="21600"/>
                  </a:cubicBezTo>
                  <a:cubicBezTo>
                    <a:pt x="0" y="9671"/>
                    <a:pt x="9671" y="0"/>
                    <a:pt x="21600" y="0"/>
                  </a:cubicBezTo>
                  <a:cubicBezTo>
                    <a:pt x="33529" y="0"/>
                    <a:pt x="43200" y="9671"/>
                    <a:pt x="43200" y="21600"/>
                  </a:cubicBezTo>
                </a:path>
                <a:path w="43200" h="24408" stroke="0">
                  <a:moveTo>
                    <a:pt x="183" y="24407"/>
                  </a:moveTo>
                  <a:cubicBezTo>
                    <a:pt x="62" y="23490"/>
                    <a:pt x="0" y="22552"/>
                    <a:pt x="0" y="21600"/>
                  </a:cubicBezTo>
                  <a:cubicBezTo>
                    <a:pt x="0" y="9671"/>
                    <a:pt x="9671" y="0"/>
                    <a:pt x="21600" y="0"/>
                  </a:cubicBezTo>
                  <a:cubicBezTo>
                    <a:pt x="33529" y="0"/>
                    <a:pt x="43200" y="9671"/>
                    <a:pt x="43200" y="21600"/>
                  </a:cubicBezTo>
                  <a:lnTo>
                    <a:pt x="21600" y="21600"/>
                  </a:lnTo>
                  <a:lnTo>
                    <a:pt x="183" y="24407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1" name="任意多边形 22563">
              <a:extLst>
                <a:ext uri="{FF2B5EF4-FFF2-40B4-BE49-F238E27FC236}">
                  <a16:creationId xmlns:a16="http://schemas.microsoft.com/office/drawing/2014/main" id="{23502186-527F-48E0-A613-AC0EDC2B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1"/>
              <a:ext cx="1632" cy="763"/>
            </a:xfrm>
            <a:custGeom>
              <a:avLst/>
              <a:gdLst>
                <a:gd name="T0" fmla="*/ 0 w 43200"/>
                <a:gd name="T1" fmla="*/ 21539 h 21600"/>
                <a:gd name="T2" fmla="*/ 21600 w 43200"/>
                <a:gd name="T3" fmla="*/ 0 h 21600"/>
                <a:gd name="T4" fmla="*/ 43200 w 43200"/>
                <a:gd name="T5" fmla="*/ 21600 h 21600"/>
                <a:gd name="T6" fmla="*/ 0 w 43200"/>
                <a:gd name="T7" fmla="*/ 21539 h 21600"/>
                <a:gd name="T8" fmla="*/ 21600 w 43200"/>
                <a:gd name="T9" fmla="*/ 0 h 21600"/>
                <a:gd name="T10" fmla="*/ 43200 w 43200"/>
                <a:gd name="T11" fmla="*/ 21600 h 21600"/>
                <a:gd name="T12" fmla="*/ 21600 w 43200"/>
                <a:gd name="T13" fmla="*/ 21600 h 21600"/>
                <a:gd name="T14" fmla="*/ 0 w 43200"/>
                <a:gd name="T15" fmla="*/ 2153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200" h="21600" fill="none">
                  <a:moveTo>
                    <a:pt x="0" y="21539"/>
                  </a:moveTo>
                  <a:cubicBezTo>
                    <a:pt x="33" y="9638"/>
                    <a:pt x="9691" y="0"/>
                    <a:pt x="21600" y="0"/>
                  </a:cubicBezTo>
                  <a:cubicBezTo>
                    <a:pt x="33529" y="0"/>
                    <a:pt x="43200" y="9671"/>
                    <a:pt x="43200" y="21600"/>
                  </a:cubicBezTo>
                </a:path>
                <a:path w="43200" h="21600" stroke="0">
                  <a:moveTo>
                    <a:pt x="0" y="21539"/>
                  </a:moveTo>
                  <a:cubicBezTo>
                    <a:pt x="33" y="9638"/>
                    <a:pt x="9691" y="0"/>
                    <a:pt x="21600" y="0"/>
                  </a:cubicBezTo>
                  <a:cubicBezTo>
                    <a:pt x="33529" y="0"/>
                    <a:pt x="43200" y="9671"/>
                    <a:pt x="43200" y="21600"/>
                  </a:cubicBezTo>
                  <a:lnTo>
                    <a:pt x="21600" y="21600"/>
                  </a:lnTo>
                  <a:lnTo>
                    <a:pt x="0" y="21539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12" name="任意多边形 22564">
              <a:extLst>
                <a:ext uri="{FF2B5EF4-FFF2-40B4-BE49-F238E27FC236}">
                  <a16:creationId xmlns:a16="http://schemas.microsoft.com/office/drawing/2014/main" id="{B9DC7E47-14F7-4E88-9DA0-1BD6C93C0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3"/>
              <a:ext cx="1632" cy="145"/>
            </a:xfrm>
            <a:custGeom>
              <a:avLst/>
              <a:gdLst>
                <a:gd name="T0" fmla="*/ 0 w 43189"/>
                <a:gd name="T1" fmla="*/ 20917 h 21600"/>
                <a:gd name="T2" fmla="*/ 21589 w 43189"/>
                <a:gd name="T3" fmla="*/ 0 h 21600"/>
                <a:gd name="T4" fmla="*/ 43189 w 43189"/>
                <a:gd name="T5" fmla="*/ 21600 h 21600"/>
                <a:gd name="T6" fmla="*/ 0 w 43189"/>
                <a:gd name="T7" fmla="*/ 20917 h 21600"/>
                <a:gd name="T8" fmla="*/ 21589 w 43189"/>
                <a:gd name="T9" fmla="*/ 0 h 21600"/>
                <a:gd name="T10" fmla="*/ 43189 w 43189"/>
                <a:gd name="T11" fmla="*/ 21600 h 21600"/>
                <a:gd name="T12" fmla="*/ 21589 w 43189"/>
                <a:gd name="T13" fmla="*/ 21600 h 21600"/>
                <a:gd name="T14" fmla="*/ 0 w 43189"/>
                <a:gd name="T15" fmla="*/ 2091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89" h="21600" fill="none">
                  <a:moveTo>
                    <a:pt x="0" y="20917"/>
                  </a:moveTo>
                  <a:cubicBezTo>
                    <a:pt x="362" y="9302"/>
                    <a:pt x="9889" y="0"/>
                    <a:pt x="21589" y="0"/>
                  </a:cubicBezTo>
                  <a:cubicBezTo>
                    <a:pt x="33518" y="0"/>
                    <a:pt x="43189" y="9671"/>
                    <a:pt x="43189" y="21600"/>
                  </a:cubicBezTo>
                </a:path>
                <a:path w="43189" h="21600" stroke="0">
                  <a:moveTo>
                    <a:pt x="0" y="20917"/>
                  </a:moveTo>
                  <a:cubicBezTo>
                    <a:pt x="362" y="9302"/>
                    <a:pt x="9889" y="0"/>
                    <a:pt x="21589" y="0"/>
                  </a:cubicBezTo>
                  <a:cubicBezTo>
                    <a:pt x="33518" y="0"/>
                    <a:pt x="43189" y="9671"/>
                    <a:pt x="43189" y="21600"/>
                  </a:cubicBezTo>
                  <a:lnTo>
                    <a:pt x="21589" y="21600"/>
                  </a:lnTo>
                  <a:lnTo>
                    <a:pt x="0" y="20917"/>
                  </a:lnTo>
                  <a:close/>
                </a:path>
              </a:pathLst>
            </a:custGeom>
            <a:gradFill rotWithShape="0">
              <a:gsLst>
                <a:gs pos="0">
                  <a:srgbClr val="005C00"/>
                </a:gs>
                <a:gs pos="100000">
                  <a:srgbClr val="009900"/>
                </a:gs>
              </a:gsLst>
              <a:lin ang="0" scaled="1"/>
            </a:gra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4613" name="对象 22565">
              <a:extLst>
                <a:ext uri="{FF2B5EF4-FFF2-40B4-BE49-F238E27FC236}">
                  <a16:creationId xmlns:a16="http://schemas.microsoft.com/office/drawing/2014/main" id="{14ABDAF6-1F90-4E5A-92CA-C5FD5007B8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7" y="9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8" r:id="rId31" imgW="225360" imgH="246600" progId="Equation.3">
                    <p:embed/>
                  </p:oleObj>
                </mc:Choice>
                <mc:Fallback>
                  <p:oleObj r:id="rId31" imgW="225360" imgH="246600" progId="Equation.3">
                    <p:embed/>
                    <p:pic>
                      <p:nvPicPr>
                        <p:cNvPr id="24613" name="对象 22565">
                          <a:extLst>
                            <a:ext uri="{FF2B5EF4-FFF2-40B4-BE49-F238E27FC236}">
                              <a16:creationId xmlns:a16="http://schemas.microsoft.com/office/drawing/2014/main" id="{14ABDAF6-1F90-4E5A-92CA-C5FD5007B8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" y="9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4" name="直接连接符 22566">
              <a:extLst>
                <a:ext uri="{FF2B5EF4-FFF2-40B4-BE49-F238E27FC236}">
                  <a16:creationId xmlns:a16="http://schemas.microsoft.com/office/drawing/2014/main" id="{C60444EB-60B7-4B84-8FEA-E54CECE3F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1046"/>
              <a:ext cx="8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直接连接符 22567">
              <a:extLst>
                <a:ext uri="{FF2B5EF4-FFF2-40B4-BE49-F238E27FC236}">
                  <a16:creationId xmlns:a16="http://schemas.microsoft.com/office/drawing/2014/main" id="{E17B9E5E-7A00-4DA5-BF92-3AFE3A72E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" y="1047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直接连接符 22568">
              <a:extLst>
                <a:ext uri="{FF2B5EF4-FFF2-40B4-BE49-F238E27FC236}">
                  <a16:creationId xmlns:a16="http://schemas.microsoft.com/office/drawing/2014/main" id="{EFB3CF8D-D2DB-4C38-9FA9-6654B671C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" y="1191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直接连接符 22569">
              <a:extLst>
                <a:ext uri="{FF2B5EF4-FFF2-40B4-BE49-F238E27FC236}">
                  <a16:creationId xmlns:a16="http://schemas.microsoft.com/office/drawing/2014/main" id="{E0C387E2-A4F1-4A5C-AFF0-EAF0AA3F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047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直接连接符 22570">
              <a:extLst>
                <a:ext uri="{FF2B5EF4-FFF2-40B4-BE49-F238E27FC236}">
                  <a16:creationId xmlns:a16="http://schemas.microsoft.com/office/drawing/2014/main" id="{94470FCE-6518-4D0A-A518-F17615328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" y="350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直接连接符 22571">
              <a:extLst>
                <a:ext uri="{FF2B5EF4-FFF2-40B4-BE49-F238E27FC236}">
                  <a16:creationId xmlns:a16="http://schemas.microsoft.com/office/drawing/2014/main" id="{9A23A77F-C96B-416D-AFCA-1122A841B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" y="39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20" name="对象 22572">
              <a:extLst>
                <a:ext uri="{FF2B5EF4-FFF2-40B4-BE49-F238E27FC236}">
                  <a16:creationId xmlns:a16="http://schemas.microsoft.com/office/drawing/2014/main" id="{D84E6094-D1BA-420D-8AF2-65E0BF9954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5" y="1048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9" r:id="rId33" imgW="225360" imgH="318600" progId="Equation.3">
                    <p:embed/>
                  </p:oleObj>
                </mc:Choice>
                <mc:Fallback>
                  <p:oleObj r:id="rId33" imgW="225360" imgH="318600" progId="Equation.3">
                    <p:embed/>
                    <p:pic>
                      <p:nvPicPr>
                        <p:cNvPr id="24620" name="对象 22572">
                          <a:extLst>
                            <a:ext uri="{FF2B5EF4-FFF2-40B4-BE49-F238E27FC236}">
                              <a16:creationId xmlns:a16="http://schemas.microsoft.com/office/drawing/2014/main" id="{D84E6094-D1BA-420D-8AF2-65E0BF9954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1048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74" name="任意多边形 22573">
            <a:extLst>
              <a:ext uri="{FF2B5EF4-FFF2-40B4-BE49-F238E27FC236}">
                <a16:creationId xmlns:a16="http://schemas.microsoft.com/office/drawing/2014/main" id="{0D2FCBD0-CF2D-4BE5-B93C-14B94ACDC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2616200"/>
            <a:ext cx="1712912" cy="1989138"/>
          </a:xfrm>
          <a:custGeom>
            <a:avLst/>
            <a:gdLst>
              <a:gd name="T0" fmla="*/ 1200 w 1200"/>
              <a:gd name="T1" fmla="*/ 1392 h 1392"/>
              <a:gd name="T2" fmla="*/ 0 w 1200"/>
              <a:gd name="T3" fmla="*/ 912 h 1392"/>
              <a:gd name="T4" fmla="*/ 0 w 1200"/>
              <a:gd name="T5" fmla="*/ 0 h 1392"/>
              <a:gd name="T6" fmla="*/ 1200 w 1200"/>
              <a:gd name="T7" fmla="*/ 480 h 1392"/>
              <a:gd name="T8" fmla="*/ 1200 w 1200"/>
              <a:gd name="T9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1392">
                <a:moveTo>
                  <a:pt x="1200" y="1392"/>
                </a:moveTo>
                <a:lnTo>
                  <a:pt x="0" y="912"/>
                </a:lnTo>
                <a:lnTo>
                  <a:pt x="0" y="0"/>
                </a:lnTo>
                <a:lnTo>
                  <a:pt x="1200" y="480"/>
                </a:lnTo>
                <a:lnTo>
                  <a:pt x="1200" y="1392"/>
                </a:lnTo>
                <a:close/>
              </a:path>
            </a:pathLst>
          </a:custGeom>
          <a:solidFill>
            <a:srgbClr val="33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2575" name="组合 22574">
            <a:extLst>
              <a:ext uri="{FF2B5EF4-FFF2-40B4-BE49-F238E27FC236}">
                <a16:creationId xmlns:a16="http://schemas.microsoft.com/office/drawing/2014/main" id="{C0DAE676-D535-4C67-A450-F75262B7FAF5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3233738"/>
            <a:ext cx="990600" cy="2405062"/>
            <a:chOff x="0" y="0"/>
            <a:chExt cx="694" cy="1683"/>
          </a:xfrm>
        </p:grpSpPr>
        <p:sp>
          <p:nvSpPr>
            <p:cNvPr id="24623" name="任意多边形 22575">
              <a:extLst>
                <a:ext uri="{FF2B5EF4-FFF2-40B4-BE49-F238E27FC236}">
                  <a16:creationId xmlns:a16="http://schemas.microsoft.com/office/drawing/2014/main" id="{1AF52FBD-EFEE-4022-A66A-A97E53A36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" y="1"/>
              <a:ext cx="361" cy="1682"/>
            </a:xfrm>
            <a:custGeom>
              <a:avLst/>
              <a:gdLst>
                <a:gd name="T0" fmla="*/ 0 w 19513"/>
                <a:gd name="T1" fmla="*/ 12 h 21600"/>
                <a:gd name="T2" fmla="*/ 720 w 19513"/>
                <a:gd name="T3" fmla="*/ 0 h 21600"/>
                <a:gd name="T4" fmla="*/ 19515 w 19513"/>
                <a:gd name="T5" fmla="*/ 10948 h 21600"/>
                <a:gd name="T6" fmla="*/ 0 w 19513"/>
                <a:gd name="T7" fmla="*/ 12 h 21600"/>
                <a:gd name="T8" fmla="*/ 720 w 19513"/>
                <a:gd name="T9" fmla="*/ 0 h 21600"/>
                <a:gd name="T10" fmla="*/ 19515 w 19513"/>
                <a:gd name="T11" fmla="*/ 10948 h 21600"/>
                <a:gd name="T12" fmla="*/ 720 w 19513"/>
                <a:gd name="T13" fmla="*/ 21600 h 21600"/>
                <a:gd name="T14" fmla="*/ 0 w 19513"/>
                <a:gd name="T15" fmla="*/ 1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13" h="21600" fill="none">
                  <a:moveTo>
                    <a:pt x="0" y="12"/>
                  </a:moveTo>
                  <a:cubicBezTo>
                    <a:pt x="239" y="4"/>
                    <a:pt x="479" y="0"/>
                    <a:pt x="720" y="0"/>
                  </a:cubicBezTo>
                  <a:cubicBezTo>
                    <a:pt x="8776" y="0"/>
                    <a:pt x="15803" y="4411"/>
                    <a:pt x="19515" y="10948"/>
                  </a:cubicBezTo>
                </a:path>
                <a:path w="19513" h="21600" stroke="0">
                  <a:moveTo>
                    <a:pt x="0" y="12"/>
                  </a:moveTo>
                  <a:cubicBezTo>
                    <a:pt x="239" y="4"/>
                    <a:pt x="479" y="0"/>
                    <a:pt x="720" y="0"/>
                  </a:cubicBezTo>
                  <a:cubicBezTo>
                    <a:pt x="8776" y="0"/>
                    <a:pt x="15803" y="4411"/>
                    <a:pt x="19515" y="10948"/>
                  </a:cubicBezTo>
                  <a:lnTo>
                    <a:pt x="720" y="21600"/>
                  </a:lnTo>
                  <a:lnTo>
                    <a:pt x="0" y="12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24" name="任意多边形 22576">
              <a:extLst>
                <a:ext uri="{FF2B5EF4-FFF2-40B4-BE49-F238E27FC236}">
                  <a16:creationId xmlns:a16="http://schemas.microsoft.com/office/drawing/2014/main" id="{524F4429-9D0F-4A7F-95CE-7165A495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49" cy="954"/>
            </a:xfrm>
            <a:custGeom>
              <a:avLst/>
              <a:gdLst>
                <a:gd name="T0" fmla="*/ 0 w 20292"/>
                <a:gd name="T1" fmla="*/ 13309 h 21600"/>
                <a:gd name="T2" fmla="*/ 19945 w 20292"/>
                <a:gd name="T3" fmla="*/ 0 h 21600"/>
                <a:gd name="T4" fmla="*/ 20291 w 20292"/>
                <a:gd name="T5" fmla="*/ 3 h 21600"/>
                <a:gd name="T6" fmla="*/ 0 w 20292"/>
                <a:gd name="T7" fmla="*/ 13309 h 21600"/>
                <a:gd name="T8" fmla="*/ 19945 w 20292"/>
                <a:gd name="T9" fmla="*/ 0 h 21600"/>
                <a:gd name="T10" fmla="*/ 20291 w 20292"/>
                <a:gd name="T11" fmla="*/ 3 h 21600"/>
                <a:gd name="T12" fmla="*/ 19946 w 20292"/>
                <a:gd name="T13" fmla="*/ 21600 h 21600"/>
                <a:gd name="T14" fmla="*/ 0 w 20292"/>
                <a:gd name="T15" fmla="*/ 1330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92" h="21600" fill="none">
                  <a:moveTo>
                    <a:pt x="0" y="13309"/>
                  </a:moveTo>
                  <a:cubicBezTo>
                    <a:pt x="3249" y="5491"/>
                    <a:pt x="10956" y="0"/>
                    <a:pt x="19945" y="0"/>
                  </a:cubicBezTo>
                  <a:cubicBezTo>
                    <a:pt x="20061" y="0"/>
                    <a:pt x="20177" y="1"/>
                    <a:pt x="20291" y="3"/>
                  </a:cubicBezTo>
                </a:path>
                <a:path w="20292" h="21600" stroke="0">
                  <a:moveTo>
                    <a:pt x="0" y="13309"/>
                  </a:moveTo>
                  <a:cubicBezTo>
                    <a:pt x="3249" y="5491"/>
                    <a:pt x="10956" y="0"/>
                    <a:pt x="19945" y="0"/>
                  </a:cubicBezTo>
                  <a:cubicBezTo>
                    <a:pt x="20061" y="0"/>
                    <a:pt x="20177" y="1"/>
                    <a:pt x="20291" y="3"/>
                  </a:cubicBezTo>
                  <a:lnTo>
                    <a:pt x="19946" y="21600"/>
                  </a:lnTo>
                  <a:lnTo>
                    <a:pt x="0" y="13309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对象 25602">
            <a:extLst>
              <a:ext uri="{FF2B5EF4-FFF2-40B4-BE49-F238E27FC236}">
                <a16:creationId xmlns:a16="http://schemas.microsoft.com/office/drawing/2014/main" id="{ACEA2C1F-82F0-49EF-AFBC-5FC375346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590800"/>
          <a:ext cx="16716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r:id="rId3" imgW="1954104" imgH="406048" progId="Equation.3">
                  <p:embed/>
                </p:oleObj>
              </mc:Choice>
              <mc:Fallback>
                <p:oleObj r:id="rId3" imgW="1954104" imgH="406048" progId="Equation.3">
                  <p:embed/>
                  <p:pic>
                    <p:nvPicPr>
                      <p:cNvPr id="25603" name="对象 25602">
                        <a:extLst>
                          <a:ext uri="{FF2B5EF4-FFF2-40B4-BE49-F238E27FC236}">
                            <a16:creationId xmlns:a16="http://schemas.microsoft.com/office/drawing/2014/main" id="{ACEA2C1F-82F0-49EF-AFBC-5FC375346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590800"/>
                        <a:ext cx="16716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4" name="组合 25603">
            <a:extLst>
              <a:ext uri="{FF2B5EF4-FFF2-40B4-BE49-F238E27FC236}">
                <a16:creationId xmlns:a16="http://schemas.microsoft.com/office/drawing/2014/main" id="{53A2DC6D-D167-4260-A9D9-8DDD153C528B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971800"/>
            <a:ext cx="1781175" cy="1835150"/>
            <a:chOff x="0" y="0"/>
            <a:chExt cx="1122" cy="1156"/>
          </a:xfrm>
        </p:grpSpPr>
        <p:grpSp>
          <p:nvGrpSpPr>
            <p:cNvPr id="20483" name="组合 25604">
              <a:extLst>
                <a:ext uri="{FF2B5EF4-FFF2-40B4-BE49-F238E27FC236}">
                  <a16:creationId xmlns:a16="http://schemas.microsoft.com/office/drawing/2014/main" id="{6320A471-113E-4833-858D-207C26632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122" cy="1014"/>
              <a:chOff x="0" y="0"/>
              <a:chExt cx="1122" cy="1014"/>
            </a:xfrm>
          </p:grpSpPr>
          <p:graphicFrame>
            <p:nvGraphicFramePr>
              <p:cNvPr id="20484" name="对象 25605">
                <a:extLst>
                  <a:ext uri="{FF2B5EF4-FFF2-40B4-BE49-F238E27FC236}">
                    <a16:creationId xmlns:a16="http://schemas.microsoft.com/office/drawing/2014/main" id="{DA51DC52-7405-4877-9FAD-4FC621A568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" y="0"/>
              <a:ext cx="1074" cy="7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77" r:id="rId5" imgW="1704960" imgH="1228680" progId="PBrush">
                      <p:embed/>
                    </p:oleObj>
                  </mc:Choice>
                  <mc:Fallback>
                    <p:oleObj r:id="rId5" imgW="1704960" imgH="1228680" progId="PBrush">
                      <p:embed/>
                      <p:pic>
                        <p:nvPicPr>
                          <p:cNvPr id="20484" name="对象 25605">
                            <a:extLst>
                              <a:ext uri="{FF2B5EF4-FFF2-40B4-BE49-F238E27FC236}">
                                <a16:creationId xmlns:a16="http://schemas.microsoft.com/office/drawing/2014/main" id="{DA51DC52-7405-4877-9FAD-4FC621A568E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" y="0"/>
                            <a:ext cx="1074" cy="7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85" name="直接连接符 25606">
                <a:extLst>
                  <a:ext uri="{FF2B5EF4-FFF2-40B4-BE49-F238E27FC236}">
                    <a16:creationId xmlns:a16="http://schemas.microsoft.com/office/drawing/2014/main" id="{C11173D1-5583-40C1-B58C-2821041D5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" y="381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" name="直接连接符 25607">
                <a:extLst>
                  <a:ext uri="{FF2B5EF4-FFF2-40B4-BE49-F238E27FC236}">
                    <a16:creationId xmlns:a16="http://schemas.microsoft.com/office/drawing/2014/main" id="{A5D77698-924F-4C37-A20F-11EEA4D57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77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" name="直接连接符 25608">
                <a:extLst>
                  <a:ext uri="{FF2B5EF4-FFF2-40B4-BE49-F238E27FC236}">
                    <a16:creationId xmlns:a16="http://schemas.microsoft.com/office/drawing/2014/main" id="{ABB501AD-1C63-43F1-BCB0-66E7F6C06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774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直接连接符 25609">
                <a:extLst>
                  <a:ext uri="{FF2B5EF4-FFF2-40B4-BE49-F238E27FC236}">
                    <a16:creationId xmlns:a16="http://schemas.microsoft.com/office/drawing/2014/main" id="{7478C95D-AC5C-4F5D-A3FA-C4E69649D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" y="648"/>
                <a:ext cx="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" name="直接连接符 25610">
                <a:extLst>
                  <a:ext uri="{FF2B5EF4-FFF2-40B4-BE49-F238E27FC236}">
                    <a16:creationId xmlns:a16="http://schemas.microsoft.com/office/drawing/2014/main" id="{8CDF5C81-D20B-4CA0-9340-6473485B1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" y="69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490" name="对象 25611">
              <a:extLst>
                <a:ext uri="{FF2B5EF4-FFF2-40B4-BE49-F238E27FC236}">
                  <a16:creationId xmlns:a16="http://schemas.microsoft.com/office/drawing/2014/main" id="{14A5899A-B779-4623-BF62-C7675D439F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5" y="32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8" r:id="rId7" imgW="254000" imgH="317500" progId="Equation.3">
                    <p:embed/>
                  </p:oleObj>
                </mc:Choice>
                <mc:Fallback>
                  <p:oleObj r:id="rId7" imgW="254000" imgH="317500" progId="Equation.3">
                    <p:embed/>
                    <p:pic>
                      <p:nvPicPr>
                        <p:cNvPr id="20490" name="对象 25611">
                          <a:extLst>
                            <a:ext uri="{FF2B5EF4-FFF2-40B4-BE49-F238E27FC236}">
                              <a16:creationId xmlns:a16="http://schemas.microsoft.com/office/drawing/2014/main" id="{14A5899A-B779-4623-BF62-C7675D439F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" y="32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对象 25612">
              <a:extLst>
                <a:ext uri="{FF2B5EF4-FFF2-40B4-BE49-F238E27FC236}">
                  <a16:creationId xmlns:a16="http://schemas.microsoft.com/office/drawing/2014/main" id="{C87858B7-B9AD-4306-B81D-7BA69C0397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" y="5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9" r:id="rId9" imgW="215900" imgH="215900" progId="Equation.3">
                    <p:embed/>
                  </p:oleObj>
                </mc:Choice>
                <mc:Fallback>
                  <p:oleObj r:id="rId9" imgW="215900" imgH="215900" progId="Equation.3">
                    <p:embed/>
                    <p:pic>
                      <p:nvPicPr>
                        <p:cNvPr id="20491" name="对象 25612">
                          <a:extLst>
                            <a:ext uri="{FF2B5EF4-FFF2-40B4-BE49-F238E27FC236}">
                              <a16:creationId xmlns:a16="http://schemas.microsoft.com/office/drawing/2014/main" id="{C87858B7-B9AD-4306-B81D-7BA69C0397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" y="5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对象 25613">
              <a:extLst>
                <a:ext uri="{FF2B5EF4-FFF2-40B4-BE49-F238E27FC236}">
                  <a16:creationId xmlns:a16="http://schemas.microsoft.com/office/drawing/2014/main" id="{348F2AB3-C9D6-44D3-B4C4-466B50A984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8" y="80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0" r:id="rId11" imgW="241300" imgH="317500" progId="Equation.3">
                    <p:embed/>
                  </p:oleObj>
                </mc:Choice>
                <mc:Fallback>
                  <p:oleObj r:id="rId11" imgW="241300" imgH="317500" progId="Equation.3">
                    <p:embed/>
                    <p:pic>
                      <p:nvPicPr>
                        <p:cNvPr id="20492" name="对象 25613">
                          <a:extLst>
                            <a:ext uri="{FF2B5EF4-FFF2-40B4-BE49-F238E27FC236}">
                              <a16:creationId xmlns:a16="http://schemas.microsoft.com/office/drawing/2014/main" id="{348F2AB3-C9D6-44D3-B4C4-466B50A984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" y="80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对象 25614">
              <a:extLst>
                <a:ext uri="{FF2B5EF4-FFF2-40B4-BE49-F238E27FC236}">
                  <a16:creationId xmlns:a16="http://schemas.microsoft.com/office/drawing/2014/main" id="{D14E6C21-6C9A-4F48-8C17-349F72E738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" y="10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1" r:id="rId13" imgW="228799" imgH="241510" progId="Equation.3">
                    <p:embed/>
                  </p:oleObj>
                </mc:Choice>
                <mc:Fallback>
                  <p:oleObj r:id="rId13" imgW="228799" imgH="241510" progId="Equation.3">
                    <p:embed/>
                    <p:pic>
                      <p:nvPicPr>
                        <p:cNvPr id="20493" name="对象 25614">
                          <a:extLst>
                            <a:ext uri="{FF2B5EF4-FFF2-40B4-BE49-F238E27FC236}">
                              <a16:creationId xmlns:a16="http://schemas.microsoft.com/office/drawing/2014/main" id="{D14E6C21-6C9A-4F48-8C17-349F72E738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" y="10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对象 25615">
              <a:extLst>
                <a:ext uri="{FF2B5EF4-FFF2-40B4-BE49-F238E27FC236}">
                  <a16:creationId xmlns:a16="http://schemas.microsoft.com/office/drawing/2014/main" id="{2EDECEFB-7B51-4BD5-844A-0AB72144FF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774"/>
            <a:ext cx="17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2" r:id="rId15" imgW="127000" imgH="139700" progId="Equation.3">
                    <p:embed/>
                  </p:oleObj>
                </mc:Choice>
                <mc:Fallback>
                  <p:oleObj r:id="rId15" imgW="127000" imgH="139700" progId="Equation.3">
                    <p:embed/>
                    <p:pic>
                      <p:nvPicPr>
                        <p:cNvPr id="20494" name="对象 25615">
                          <a:extLst>
                            <a:ext uri="{FF2B5EF4-FFF2-40B4-BE49-F238E27FC236}">
                              <a16:creationId xmlns:a16="http://schemas.microsoft.com/office/drawing/2014/main" id="{2EDECEFB-7B51-4BD5-844A-0AB72144FF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774"/>
                          <a:ext cx="17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5" name="文本框 25616">
            <a:extLst>
              <a:ext uri="{FF2B5EF4-FFF2-40B4-BE49-F238E27FC236}">
                <a16:creationId xmlns:a16="http://schemas.microsoft.com/office/drawing/2014/main" id="{BBC602A8-9041-4BD9-8CAC-4503B5B5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6250"/>
            <a:ext cx="8108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如果曲面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与方程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 y, z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= 0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有下述关系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25618" name="文本框 25617">
            <a:extLst>
              <a:ext uri="{FF2B5EF4-FFF2-40B4-BE49-F238E27FC236}">
                <a16:creationId xmlns:a16="http://schemas.microsoft.com/office/drawing/2014/main" id="{FEBD2091-1DDD-45F2-9687-B2D3631F2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1066800"/>
            <a:ext cx="683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曲面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上的任意点的坐标都满足此方程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25619" name="文本框 25618">
            <a:extLst>
              <a:ext uri="{FF2B5EF4-FFF2-40B4-BE49-F238E27FC236}">
                <a16:creationId xmlns:a16="http://schemas.microsoft.com/office/drawing/2014/main" id="{BA2426DB-28DA-4201-9C3A-B0F1E2F02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2825"/>
            <a:ext cx="5834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x, y, z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 = 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叫做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曲面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的方程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</a:p>
        </p:txBody>
      </p:sp>
      <p:sp>
        <p:nvSpPr>
          <p:cNvPr id="25620" name="文本框 25619">
            <a:extLst>
              <a:ext uri="{FF2B5EF4-FFF2-40B4-BE49-F238E27FC236}">
                <a16:creationId xmlns:a16="http://schemas.microsoft.com/office/drawing/2014/main" id="{D09EAB86-4F38-43F5-9B6C-437685214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601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曲面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叫做方程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x, y, z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= 0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图形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5621" name="文本框 25620">
            <a:extLst>
              <a:ext uri="{FF2B5EF4-FFF2-40B4-BE49-F238E27FC236}">
                <a16:creationId xmlns:a16="http://schemas.microsoft.com/office/drawing/2014/main" id="{B270F0FC-C97D-445A-A8CB-FA578D98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9963"/>
            <a:ext cx="2549096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两个基本问题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5622" name="文本框 25621">
            <a:extLst>
              <a:ext uri="{FF2B5EF4-FFF2-40B4-BE49-F238E27FC236}">
                <a16:creationId xmlns:a16="http://schemas.microsoft.com/office/drawing/2014/main" id="{6A1972B3-0561-4323-AEF3-79675DAC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191000"/>
            <a:ext cx="62600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已知一曲面作为动点的几何轨迹时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  <p:sp>
        <p:nvSpPr>
          <p:cNvPr id="25623" name="文本框 25622">
            <a:extLst>
              <a:ext uri="{FF2B5EF4-FFF2-40B4-BE49-F238E27FC236}">
                <a16:creationId xmlns:a16="http://schemas.microsoft.com/office/drawing/2014/main" id="{2BABBEB8-AC86-4C5E-BABE-A4BD2412D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1674813"/>
            <a:ext cx="6823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不在曲面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上的点的坐标不满足此方程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  <p:sp>
        <p:nvSpPr>
          <p:cNvPr id="25624" name="文本框 25623">
            <a:extLst>
              <a:ext uri="{FF2B5EF4-FFF2-40B4-BE49-F238E27FC236}">
                <a16:creationId xmlns:a16="http://schemas.microsoft.com/office/drawing/2014/main" id="{B2059229-AC74-44F9-8A0F-5810C4C2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746625"/>
            <a:ext cx="205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求曲面方程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5625" name="文本框 25624">
            <a:extLst>
              <a:ext uri="{FF2B5EF4-FFF2-40B4-BE49-F238E27FC236}">
                <a16:creationId xmlns:a16="http://schemas.microsoft.com/office/drawing/2014/main" id="{644361C0-9F34-46E3-AE97-65E4AEC7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72088"/>
            <a:ext cx="74549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514350" indent="-514350">
              <a:buAutoNum type="arabicParenBoth" startAt="2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已知曲面方程时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研究它所表示的曲面的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几何形状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/>
      <p:bldP spid="25619" grpId="0"/>
      <p:bldP spid="25620" grpId="0"/>
      <p:bldP spid="25621" grpId="0"/>
      <p:bldP spid="25622" grpId="0"/>
      <p:bldP spid="25623" grpId="0"/>
      <p:bldP spid="25624" grpId="0"/>
      <p:bldP spid="256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23553">
            <a:extLst>
              <a:ext uri="{FF2B5EF4-FFF2-40B4-BE49-F238E27FC236}">
                <a16:creationId xmlns:a16="http://schemas.microsoft.com/office/drawing/2014/main" id="{5F069225-2FFA-490D-BAD5-DD5061E08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8556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(3)</a:t>
            </a:r>
          </a:p>
        </p:txBody>
      </p:sp>
      <p:grpSp>
        <p:nvGrpSpPr>
          <p:cNvPr id="23555" name="组合 23554">
            <a:extLst>
              <a:ext uri="{FF2B5EF4-FFF2-40B4-BE49-F238E27FC236}">
                <a16:creationId xmlns:a16="http://schemas.microsoft.com/office/drawing/2014/main" id="{C1A0DE1B-A942-4260-B79B-539EF9AD8491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2220913"/>
            <a:ext cx="3384550" cy="3324225"/>
            <a:chOff x="0" y="0"/>
            <a:chExt cx="2132" cy="2094"/>
          </a:xfrm>
        </p:grpSpPr>
        <p:grpSp>
          <p:nvGrpSpPr>
            <p:cNvPr id="25603" name="组合 23555">
              <a:extLst>
                <a:ext uri="{FF2B5EF4-FFF2-40B4-BE49-F238E27FC236}">
                  <a16:creationId xmlns:a16="http://schemas.microsoft.com/office/drawing/2014/main" id="{EE823123-05BC-4701-AC5B-FD7EA4848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132" cy="2094"/>
              <a:chOff x="0" y="0"/>
              <a:chExt cx="2132" cy="2094"/>
            </a:xfrm>
          </p:grpSpPr>
          <p:sp>
            <p:nvSpPr>
              <p:cNvPr id="25604" name="直接连接符 23556">
                <a:extLst>
                  <a:ext uri="{FF2B5EF4-FFF2-40B4-BE49-F238E27FC236}">
                    <a16:creationId xmlns:a16="http://schemas.microsoft.com/office/drawing/2014/main" id="{3BE88EE6-1190-4CA6-8F2B-7F9CA4FFB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" y="1374"/>
                <a:ext cx="1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5" name="直接连接符 23557">
                <a:extLst>
                  <a:ext uri="{FF2B5EF4-FFF2-40B4-BE49-F238E27FC236}">
                    <a16:creationId xmlns:a16="http://schemas.microsoft.com/office/drawing/2014/main" id="{7C92C4C3-2EE7-4622-958D-F860B34F7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" y="0"/>
                <a:ext cx="0" cy="13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06" name="对象 23558">
                <a:extLst>
                  <a:ext uri="{FF2B5EF4-FFF2-40B4-BE49-F238E27FC236}">
                    <a16:creationId xmlns:a16="http://schemas.microsoft.com/office/drawing/2014/main" id="{35164230-D309-4692-83D7-460CD972B2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2" y="30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6" r:id="rId3" imgW="123120" imgH="123480" progId="Equation.3">
                      <p:embed/>
                    </p:oleObj>
                  </mc:Choice>
                  <mc:Fallback>
                    <p:oleObj r:id="rId3" imgW="123120" imgH="123480" progId="Equation.3">
                      <p:embed/>
                      <p:pic>
                        <p:nvPicPr>
                          <p:cNvPr id="25606" name="对象 23558">
                            <a:extLst>
                              <a:ext uri="{FF2B5EF4-FFF2-40B4-BE49-F238E27FC236}">
                                <a16:creationId xmlns:a16="http://schemas.microsoft.com/office/drawing/2014/main" id="{35164230-D309-4692-83D7-460CD972B2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" y="30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7" name="对象 23559">
                <a:extLst>
                  <a:ext uri="{FF2B5EF4-FFF2-40B4-BE49-F238E27FC236}">
                    <a16:creationId xmlns:a16="http://schemas.microsoft.com/office/drawing/2014/main" id="{DC45B7F6-CFF1-429D-817D-7F9E65C8AD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6" y="1854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7" r:id="rId5" imgW="123120" imgH="144000" progId="Equation.3">
                      <p:embed/>
                    </p:oleObj>
                  </mc:Choice>
                  <mc:Fallback>
                    <p:oleObj r:id="rId5" imgW="123120" imgH="144000" progId="Equation.3">
                      <p:embed/>
                      <p:pic>
                        <p:nvPicPr>
                          <p:cNvPr id="25607" name="对象 23559">
                            <a:extLst>
                              <a:ext uri="{FF2B5EF4-FFF2-40B4-BE49-F238E27FC236}">
                                <a16:creationId xmlns:a16="http://schemas.microsoft.com/office/drawing/2014/main" id="{DC45B7F6-CFF1-429D-817D-7F9E65C8AD9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" y="1854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8" name="对象 23560">
                <a:extLst>
                  <a:ext uri="{FF2B5EF4-FFF2-40B4-BE49-F238E27FC236}">
                    <a16:creationId xmlns:a16="http://schemas.microsoft.com/office/drawing/2014/main" id="{99A175B1-F34A-436F-9F9E-2833271A32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7" y="1422"/>
              <a:ext cx="20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8" r:id="rId7" imgW="143640" imgH="164520" progId="Equation.3">
                      <p:embed/>
                    </p:oleObj>
                  </mc:Choice>
                  <mc:Fallback>
                    <p:oleObj r:id="rId7" imgW="143640" imgH="164520" progId="Equation.3">
                      <p:embed/>
                      <p:pic>
                        <p:nvPicPr>
                          <p:cNvPr id="25608" name="对象 23560">
                            <a:extLst>
                              <a:ext uri="{FF2B5EF4-FFF2-40B4-BE49-F238E27FC236}">
                                <a16:creationId xmlns:a16="http://schemas.microsoft.com/office/drawing/2014/main" id="{99A175B1-F34A-436F-9F9E-2833271A32E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7" y="1422"/>
                            <a:ext cx="20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09" name="直接连接符 23561">
                <a:extLst>
                  <a:ext uri="{FF2B5EF4-FFF2-40B4-BE49-F238E27FC236}">
                    <a16:creationId xmlns:a16="http://schemas.microsoft.com/office/drawing/2014/main" id="{732AED5B-E226-484E-B553-34DF54BBD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1374"/>
                <a:ext cx="404" cy="6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10" name="对象 23562">
                <a:extLst>
                  <a:ext uri="{FF2B5EF4-FFF2-40B4-BE49-F238E27FC236}">
                    <a16:creationId xmlns:a16="http://schemas.microsoft.com/office/drawing/2014/main" id="{12237901-AF25-47FA-B615-B93D543E14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2" y="1182"/>
              <a:ext cx="173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59" r:id="rId9" imgW="123120" imgH="144000" progId="Equation.3">
                      <p:embed/>
                    </p:oleObj>
                  </mc:Choice>
                  <mc:Fallback>
                    <p:oleObj r:id="rId9" imgW="123120" imgH="144000" progId="Equation.3">
                      <p:embed/>
                      <p:pic>
                        <p:nvPicPr>
                          <p:cNvPr id="25610" name="对象 23562">
                            <a:extLst>
                              <a:ext uri="{FF2B5EF4-FFF2-40B4-BE49-F238E27FC236}">
                                <a16:creationId xmlns:a16="http://schemas.microsoft.com/office/drawing/2014/main" id="{12237901-AF25-47FA-B615-B93D543E14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" y="1182"/>
                            <a:ext cx="173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611" name="对象 23563">
              <a:extLst>
                <a:ext uri="{FF2B5EF4-FFF2-40B4-BE49-F238E27FC236}">
                  <a16:creationId xmlns:a16="http://schemas.microsoft.com/office/drawing/2014/main" id="{2F18EE51-F13E-410C-83AA-583398D6AE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" y="1182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60" r:id="rId11" imgW="123120" imgH="144000" progId="Equation.3">
                    <p:embed/>
                  </p:oleObj>
                </mc:Choice>
                <mc:Fallback>
                  <p:oleObj r:id="rId11" imgW="123120" imgH="144000" progId="Equation.3">
                    <p:embed/>
                    <p:pic>
                      <p:nvPicPr>
                        <p:cNvPr id="25611" name="对象 23563">
                          <a:extLst>
                            <a:ext uri="{FF2B5EF4-FFF2-40B4-BE49-F238E27FC236}">
                              <a16:creationId xmlns:a16="http://schemas.microsoft.com/office/drawing/2014/main" id="{2F18EE51-F13E-410C-83AA-583398D6A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" y="1182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5" name="组合 23564">
            <a:extLst>
              <a:ext uri="{FF2B5EF4-FFF2-40B4-BE49-F238E27FC236}">
                <a16:creationId xmlns:a16="http://schemas.microsoft.com/office/drawing/2014/main" id="{2C44AD9E-0928-4988-B90C-A56CAEC09E1C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3182938"/>
            <a:ext cx="2139950" cy="1676400"/>
            <a:chOff x="0" y="0"/>
            <a:chExt cx="1348" cy="1056"/>
          </a:xfrm>
        </p:grpSpPr>
        <p:graphicFrame>
          <p:nvGraphicFramePr>
            <p:cNvPr id="25613" name="对象 23565">
              <a:extLst>
                <a:ext uri="{FF2B5EF4-FFF2-40B4-BE49-F238E27FC236}">
                  <a16:creationId xmlns:a16="http://schemas.microsoft.com/office/drawing/2014/main" id="{B08708BA-529B-493C-A18E-228F552255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" y="0"/>
            <a:ext cx="19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61" r:id="rId13" imgW="123120" imgH="144000" progId="Equation.3">
                    <p:embed/>
                  </p:oleObj>
                </mc:Choice>
                <mc:Fallback>
                  <p:oleObj r:id="rId13" imgW="123120" imgH="144000" progId="Equation.3">
                    <p:embed/>
                    <p:pic>
                      <p:nvPicPr>
                        <p:cNvPr id="25613" name="对象 23565">
                          <a:extLst>
                            <a:ext uri="{FF2B5EF4-FFF2-40B4-BE49-F238E27FC236}">
                              <a16:creationId xmlns:a16="http://schemas.microsoft.com/office/drawing/2014/main" id="{B08708BA-529B-493C-A18E-228F552255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" y="0"/>
                          <a:ext cx="19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14" name="组合 23566">
              <a:extLst>
                <a:ext uri="{FF2B5EF4-FFF2-40B4-BE49-F238E27FC236}">
                  <a16:creationId xmlns:a16="http://schemas.microsoft.com/office/drawing/2014/main" id="{5AB19E01-62A2-4BC2-8BAA-02702DC864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2"/>
              <a:ext cx="1348" cy="864"/>
              <a:chOff x="0" y="0"/>
              <a:chExt cx="1348" cy="864"/>
            </a:xfrm>
          </p:grpSpPr>
          <p:grpSp>
            <p:nvGrpSpPr>
              <p:cNvPr id="25615" name="组合 23567">
                <a:extLst>
                  <a:ext uri="{FF2B5EF4-FFF2-40B4-BE49-F238E27FC236}">
                    <a16:creationId xmlns:a16="http://schemas.microsoft.com/office/drawing/2014/main" id="{AA50445E-6FBE-47C8-86F7-5AC476CEA6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348" cy="864"/>
                <a:chOff x="0" y="0"/>
                <a:chExt cx="1348" cy="864"/>
              </a:xfrm>
            </p:grpSpPr>
            <p:sp>
              <p:nvSpPr>
                <p:cNvPr id="25616" name="矩形 23568">
                  <a:extLst>
                    <a:ext uri="{FF2B5EF4-FFF2-40B4-BE49-F238E27FC236}">
                      <a16:creationId xmlns:a16="http://schemas.microsoft.com/office/drawing/2014/main" id="{F4BD1277-590B-4EA6-882C-D284B8E01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44" cy="85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  <p:grpSp>
              <p:nvGrpSpPr>
                <p:cNvPr id="25617" name="组合 23569">
                  <a:extLst>
                    <a:ext uri="{FF2B5EF4-FFF2-40B4-BE49-F238E27FC236}">
                      <a16:creationId xmlns:a16="http://schemas.microsoft.com/office/drawing/2014/main" id="{44BFDA47-FE5D-4F5B-B148-5B796605C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" y="0"/>
                  <a:ext cx="1326" cy="864"/>
                  <a:chOff x="0" y="0"/>
                  <a:chExt cx="1326" cy="864"/>
                </a:xfrm>
              </p:grpSpPr>
              <p:sp>
                <p:nvSpPr>
                  <p:cNvPr id="25618" name="直接连接符 23570">
                    <a:extLst>
                      <a:ext uri="{FF2B5EF4-FFF2-40B4-BE49-F238E27FC236}">
                        <a16:creationId xmlns:a16="http://schemas.microsoft.com/office/drawing/2014/main" id="{7D020D2D-5C21-45EC-9CBB-503CF1759A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2" y="0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5619" name="组合 23571">
                    <a:extLst>
                      <a:ext uri="{FF2B5EF4-FFF2-40B4-BE49-F238E27FC236}">
                        <a16:creationId xmlns:a16="http://schemas.microsoft.com/office/drawing/2014/main" id="{D3D4DC2C-CE7F-47EC-92F3-411F3953C6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326" cy="864"/>
                    <a:chOff x="0" y="0"/>
                    <a:chExt cx="1326" cy="864"/>
                  </a:xfrm>
                </p:grpSpPr>
                <p:sp>
                  <p:nvSpPr>
                    <p:cNvPr id="25620" name="直接连接符 23572">
                      <a:extLst>
                        <a:ext uri="{FF2B5EF4-FFF2-40B4-BE49-F238E27FC236}">
                          <a16:creationId xmlns:a16="http://schemas.microsoft.com/office/drawing/2014/main" id="{54A9CE89-CA59-4E45-91BF-3752ADC234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" y="854"/>
                      <a:ext cx="11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21" name="直接连接符 23573">
                      <a:extLst>
                        <a:ext uri="{FF2B5EF4-FFF2-40B4-BE49-F238E27FC236}">
                          <a16:creationId xmlns:a16="http://schemas.microsoft.com/office/drawing/2014/main" id="{637400C4-1F1C-469E-80BC-31B2436C5B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2" y="0"/>
                      <a:ext cx="115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22" name="直接连接符 23574">
                      <a:extLst>
                        <a:ext uri="{FF2B5EF4-FFF2-40B4-BE49-F238E27FC236}">
                          <a16:creationId xmlns:a16="http://schemas.microsoft.com/office/drawing/2014/main" id="{835D8C98-1659-43DC-97AE-6CBFC1264D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" y="576"/>
                      <a:ext cx="115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23" name="直接连接符 23575">
                      <a:extLst>
                        <a:ext uri="{FF2B5EF4-FFF2-40B4-BE49-F238E27FC236}">
                          <a16:creationId xmlns:a16="http://schemas.microsoft.com/office/drawing/2014/main" id="{A784A427-34F7-4D1A-83CC-157F76A79C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0" y="576"/>
                      <a:ext cx="172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24" name="任意多边形 23576">
                      <a:extLst>
                        <a:ext uri="{FF2B5EF4-FFF2-40B4-BE49-F238E27FC236}">
                          <a16:creationId xmlns:a16="http://schemas.microsoft.com/office/drawing/2014/main" id="{2571B86A-6A91-4B98-8ED0-AD0824ECFE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2" y="1"/>
                      <a:ext cx="144" cy="858"/>
                    </a:xfrm>
                    <a:custGeom>
                      <a:avLst/>
                      <a:gdLst>
                        <a:gd name="T0" fmla="*/ 0 w 21600"/>
                        <a:gd name="T1" fmla="*/ 21482 h 21600"/>
                        <a:gd name="T2" fmla="*/ 21452 w 21600"/>
                        <a:gd name="T3" fmla="*/ 0 h 21600"/>
                        <a:gd name="T4" fmla="*/ 0 w 21600"/>
                        <a:gd name="T5" fmla="*/ 21482 h 21600"/>
                        <a:gd name="T6" fmla="*/ 21452 w 21600"/>
                        <a:gd name="T7" fmla="*/ 0 h 21600"/>
                        <a:gd name="T8" fmla="*/ 21600 w 21600"/>
                        <a:gd name="T9" fmla="*/ 21600 h 21600"/>
                        <a:gd name="T10" fmla="*/ 0 w 21600"/>
                        <a:gd name="T11" fmla="*/ 21482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1600" h="21600" fill="none">
                          <a:moveTo>
                            <a:pt x="0" y="21482"/>
                          </a:moveTo>
                          <a:cubicBezTo>
                            <a:pt x="64" y="9656"/>
                            <a:pt x="9631" y="79"/>
                            <a:pt x="21452" y="0"/>
                          </a:cubicBezTo>
                        </a:path>
                        <a:path w="21600" h="21600" stroke="0">
                          <a:moveTo>
                            <a:pt x="0" y="21482"/>
                          </a:moveTo>
                          <a:cubicBezTo>
                            <a:pt x="64" y="9656"/>
                            <a:pt x="9631" y="79"/>
                            <a:pt x="21452" y="0"/>
                          </a:cubicBezTo>
                          <a:lnTo>
                            <a:pt x="21600" y="21600"/>
                          </a:lnTo>
                          <a:lnTo>
                            <a:pt x="0" y="21482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5625" name="直接连接符 23577">
                      <a:extLst>
                        <a:ext uri="{FF2B5EF4-FFF2-40B4-BE49-F238E27FC236}">
                          <a16:creationId xmlns:a16="http://schemas.microsoft.com/office/drawing/2014/main" id="{BF6A0D89-3BA9-4B60-ADDC-B5037F2F12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21" y="0"/>
                      <a:ext cx="1" cy="57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26" name="直接连接符 23578">
                      <a:extLst>
                        <a:ext uri="{FF2B5EF4-FFF2-40B4-BE49-F238E27FC236}">
                          <a16:creationId xmlns:a16="http://schemas.microsoft.com/office/drawing/2014/main" id="{E767B38E-944E-4819-B897-E69E7ADF92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81" y="576"/>
                      <a:ext cx="138" cy="27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27" name="任意多边形 23579">
                      <a:extLst>
                        <a:ext uri="{FF2B5EF4-FFF2-40B4-BE49-F238E27FC236}">
                          <a16:creationId xmlns:a16="http://schemas.microsoft.com/office/drawing/2014/main" id="{007D284E-8865-4352-9D94-3879949C3C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" y="0"/>
                      <a:ext cx="152" cy="829"/>
                    </a:xfrm>
                    <a:custGeom>
                      <a:avLst/>
                      <a:gdLst>
                        <a:gd name="T0" fmla="*/ 5 w 21600"/>
                        <a:gd name="T1" fmla="*/ 22086 h 22086"/>
                        <a:gd name="T2" fmla="*/ 0 w 21600"/>
                        <a:gd name="T3" fmla="*/ 21600 h 22086"/>
                        <a:gd name="T4" fmla="*/ 21452 w 21600"/>
                        <a:gd name="T5" fmla="*/ 0 h 22086"/>
                        <a:gd name="T6" fmla="*/ 5 w 21600"/>
                        <a:gd name="T7" fmla="*/ 22086 h 22086"/>
                        <a:gd name="T8" fmla="*/ 0 w 21600"/>
                        <a:gd name="T9" fmla="*/ 21600 h 22086"/>
                        <a:gd name="T10" fmla="*/ 21452 w 21600"/>
                        <a:gd name="T11" fmla="*/ 0 h 22086"/>
                        <a:gd name="T12" fmla="*/ 21600 w 21600"/>
                        <a:gd name="T13" fmla="*/ 21600 h 22086"/>
                        <a:gd name="T14" fmla="*/ 5 w 21600"/>
                        <a:gd name="T15" fmla="*/ 22086 h 220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1600" h="22086" fill="none">
                          <a:moveTo>
                            <a:pt x="5" y="22086"/>
                          </a:moveTo>
                          <a:cubicBezTo>
                            <a:pt x="2" y="21925"/>
                            <a:pt x="0" y="21762"/>
                            <a:pt x="0" y="21600"/>
                          </a:cubicBezTo>
                          <a:cubicBezTo>
                            <a:pt x="0" y="9720"/>
                            <a:pt x="9591" y="80"/>
                            <a:pt x="21452" y="0"/>
                          </a:cubicBezTo>
                        </a:path>
                        <a:path w="21600" h="22086" stroke="0">
                          <a:moveTo>
                            <a:pt x="5" y="22086"/>
                          </a:moveTo>
                          <a:cubicBezTo>
                            <a:pt x="2" y="21925"/>
                            <a:pt x="0" y="21762"/>
                            <a:pt x="0" y="21600"/>
                          </a:cubicBezTo>
                          <a:cubicBezTo>
                            <a:pt x="0" y="9720"/>
                            <a:pt x="9591" y="80"/>
                            <a:pt x="21452" y="0"/>
                          </a:cubicBezTo>
                          <a:lnTo>
                            <a:pt x="21600" y="21600"/>
                          </a:lnTo>
                          <a:lnTo>
                            <a:pt x="5" y="22086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</p:grpSp>
          </p:grpSp>
          <p:graphicFrame>
            <p:nvGraphicFramePr>
              <p:cNvPr id="25628" name="对象 23580">
                <a:extLst>
                  <a:ext uri="{FF2B5EF4-FFF2-40B4-BE49-F238E27FC236}">
                    <a16:creationId xmlns:a16="http://schemas.microsoft.com/office/drawing/2014/main" id="{DE447518-42EB-4C01-A243-1DE35EAF90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7" y="358"/>
              <a:ext cx="195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62" r:id="rId15" imgW="123120" imgH="144000" progId="Equation.3">
                      <p:embed/>
                    </p:oleObj>
                  </mc:Choice>
                  <mc:Fallback>
                    <p:oleObj r:id="rId15" imgW="123120" imgH="144000" progId="Equation.3">
                      <p:embed/>
                      <p:pic>
                        <p:nvPicPr>
                          <p:cNvPr id="25628" name="对象 23580">
                            <a:extLst>
                              <a:ext uri="{FF2B5EF4-FFF2-40B4-BE49-F238E27FC236}">
                                <a16:creationId xmlns:a16="http://schemas.microsoft.com/office/drawing/2014/main" id="{DE447518-42EB-4C01-A243-1DE35EAF90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" y="358"/>
                            <a:ext cx="195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3582" name="组合 23581">
            <a:extLst>
              <a:ext uri="{FF2B5EF4-FFF2-40B4-BE49-F238E27FC236}">
                <a16:creationId xmlns:a16="http://schemas.microsoft.com/office/drawing/2014/main" id="{3EEE3EC9-8EE4-4E1E-98F8-3E43501EFE5F}"/>
              </a:ext>
            </a:extLst>
          </p:cNvPr>
          <p:cNvGrpSpPr>
            <a:grpSpLocks/>
          </p:cNvGrpSpPr>
          <p:nvPr/>
        </p:nvGrpSpPr>
        <p:grpSpPr bwMode="auto">
          <a:xfrm>
            <a:off x="776288" y="2633663"/>
            <a:ext cx="1536700" cy="2209800"/>
            <a:chOff x="0" y="0"/>
            <a:chExt cx="968" cy="1392"/>
          </a:xfrm>
        </p:grpSpPr>
        <p:grpSp>
          <p:nvGrpSpPr>
            <p:cNvPr id="25630" name="组合 23582">
              <a:extLst>
                <a:ext uri="{FF2B5EF4-FFF2-40B4-BE49-F238E27FC236}">
                  <a16:creationId xmlns:a16="http://schemas.microsoft.com/office/drawing/2014/main" id="{E2734C97-50F7-4073-BF2A-C3DB5532A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73" cy="1392"/>
              <a:chOff x="0" y="0"/>
              <a:chExt cx="773" cy="1392"/>
            </a:xfrm>
          </p:grpSpPr>
          <p:sp>
            <p:nvSpPr>
              <p:cNvPr id="25631" name="任意多边形 23583">
                <a:extLst>
                  <a:ext uri="{FF2B5EF4-FFF2-40B4-BE49-F238E27FC236}">
                    <a16:creationId xmlns:a16="http://schemas.microsoft.com/office/drawing/2014/main" id="{AD09138F-C0C3-469F-9835-D73D07E5F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538"/>
                <a:ext cx="145" cy="748"/>
              </a:xfrm>
              <a:custGeom>
                <a:avLst/>
                <a:gdLst>
                  <a:gd name="T0" fmla="*/ 0 w 21575"/>
                  <a:gd name="T1" fmla="*/ 20569 h 21600"/>
                  <a:gd name="T2" fmla="*/ 21427 w 21575"/>
                  <a:gd name="T3" fmla="*/ 0 h 21600"/>
                  <a:gd name="T4" fmla="*/ 0 w 21575"/>
                  <a:gd name="T5" fmla="*/ 20569 h 21600"/>
                  <a:gd name="T6" fmla="*/ 21427 w 21575"/>
                  <a:gd name="T7" fmla="*/ 0 h 21600"/>
                  <a:gd name="T8" fmla="*/ 21575 w 21575"/>
                  <a:gd name="T9" fmla="*/ 21600 h 21600"/>
                  <a:gd name="T10" fmla="*/ 0 w 21575"/>
                  <a:gd name="T11" fmla="*/ 2056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575" h="21600" fill="none">
                    <a:moveTo>
                      <a:pt x="0" y="20569"/>
                    </a:moveTo>
                    <a:cubicBezTo>
                      <a:pt x="538" y="9164"/>
                      <a:pt x="9913" y="77"/>
                      <a:pt x="21427" y="0"/>
                    </a:cubicBezTo>
                  </a:path>
                  <a:path w="21575" h="21600" stroke="0">
                    <a:moveTo>
                      <a:pt x="0" y="20569"/>
                    </a:moveTo>
                    <a:cubicBezTo>
                      <a:pt x="538" y="9164"/>
                      <a:pt x="9913" y="77"/>
                      <a:pt x="21427" y="0"/>
                    </a:cubicBezTo>
                    <a:lnTo>
                      <a:pt x="21575" y="21600"/>
                    </a:lnTo>
                    <a:lnTo>
                      <a:pt x="0" y="20569"/>
                    </a:lnTo>
                    <a:close/>
                  </a:path>
                </a:pathLst>
              </a:cu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5632" name="组合 23584">
                <a:extLst>
                  <a:ext uri="{FF2B5EF4-FFF2-40B4-BE49-F238E27FC236}">
                    <a16:creationId xmlns:a16="http://schemas.microsoft.com/office/drawing/2014/main" id="{8EF83A4B-581A-4134-AA08-60F5B68F9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773" cy="1392"/>
                <a:chOff x="0" y="0"/>
                <a:chExt cx="773" cy="1392"/>
              </a:xfrm>
            </p:grpSpPr>
            <p:grpSp>
              <p:nvGrpSpPr>
                <p:cNvPr id="25633" name="组合 23585">
                  <a:extLst>
                    <a:ext uri="{FF2B5EF4-FFF2-40B4-BE49-F238E27FC236}">
                      <a16:creationId xmlns:a16="http://schemas.microsoft.com/office/drawing/2014/main" id="{06432CF8-FB0E-4159-984A-3B3A2668F4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" y="10"/>
                  <a:ext cx="544" cy="528"/>
                  <a:chOff x="0" y="0"/>
                  <a:chExt cx="544" cy="528"/>
                </a:xfrm>
              </p:grpSpPr>
              <p:sp>
                <p:nvSpPr>
                  <p:cNvPr id="25634" name="直接连接符 23586">
                    <a:extLst>
                      <a:ext uri="{FF2B5EF4-FFF2-40B4-BE49-F238E27FC236}">
                        <a16:creationId xmlns:a16="http://schemas.microsoft.com/office/drawing/2014/main" id="{12E662F5-C0E1-427D-8A0A-0F39C249EE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" y="0"/>
                    <a:ext cx="0" cy="528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5" name="直接连接符 23587">
                    <a:extLst>
                      <a:ext uri="{FF2B5EF4-FFF2-40B4-BE49-F238E27FC236}">
                        <a16:creationId xmlns:a16="http://schemas.microsoft.com/office/drawing/2014/main" id="{D8DBFAB9-7C16-40FE-B1F5-47C84BA745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527"/>
                    <a:ext cx="544" cy="1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36" name="组合 23588">
                  <a:extLst>
                    <a:ext uri="{FF2B5EF4-FFF2-40B4-BE49-F238E27FC236}">
                      <a16:creationId xmlns:a16="http://schemas.microsoft.com/office/drawing/2014/main" id="{8B60EAFA-320A-4F2F-A127-208069BE8E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73" cy="1392"/>
                  <a:chOff x="0" y="0"/>
                  <a:chExt cx="773" cy="1392"/>
                </a:xfrm>
              </p:grpSpPr>
              <p:sp>
                <p:nvSpPr>
                  <p:cNvPr id="25637" name="直接连接符 23589">
                    <a:extLst>
                      <a:ext uri="{FF2B5EF4-FFF2-40B4-BE49-F238E27FC236}">
                        <a16:creationId xmlns:a16="http://schemas.microsoft.com/office/drawing/2014/main" id="{0640BD79-2F5A-41F7-A42B-D6D0A5FF65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0" y="48"/>
                    <a:ext cx="0" cy="4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5638" name="组合 23590">
                    <a:extLst>
                      <a:ext uri="{FF2B5EF4-FFF2-40B4-BE49-F238E27FC236}">
                        <a16:creationId xmlns:a16="http://schemas.microsoft.com/office/drawing/2014/main" id="{CB26B97C-7855-4D6C-9274-EB10825E1D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773" cy="1392"/>
                    <a:chOff x="0" y="0"/>
                    <a:chExt cx="773" cy="1392"/>
                  </a:xfrm>
                </p:grpSpPr>
                <p:sp>
                  <p:nvSpPr>
                    <p:cNvPr id="25639" name="任意多边形 23591">
                      <a:extLst>
                        <a:ext uri="{FF2B5EF4-FFF2-40B4-BE49-F238E27FC236}">
                          <a16:creationId xmlns:a16="http://schemas.microsoft.com/office/drawing/2014/main" id="{97B4A0D9-1CD7-4781-9FA8-DDD5D3E399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529"/>
                      <a:ext cx="769" cy="858"/>
                    </a:xfrm>
                    <a:custGeom>
                      <a:avLst/>
                      <a:gdLst>
                        <a:gd name="T0" fmla="*/ 21599 w 21600"/>
                        <a:gd name="T1" fmla="*/ 40 h 21434"/>
                        <a:gd name="T2" fmla="*/ 2681 w 21600"/>
                        <a:gd name="T3" fmla="*/ 21435 h 21434"/>
                        <a:gd name="T4" fmla="*/ 21599 w 21600"/>
                        <a:gd name="T5" fmla="*/ 40 h 21434"/>
                        <a:gd name="T6" fmla="*/ 2681 w 21600"/>
                        <a:gd name="T7" fmla="*/ 21435 h 21434"/>
                        <a:gd name="T8" fmla="*/ 0 w 21600"/>
                        <a:gd name="T9" fmla="*/ 0 h 21434"/>
                        <a:gd name="T10" fmla="*/ 21599 w 21600"/>
                        <a:gd name="T11" fmla="*/ 40 h 214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1600" h="21434" fill="none">
                          <a:moveTo>
                            <a:pt x="21599" y="40"/>
                          </a:moveTo>
                          <a:cubicBezTo>
                            <a:pt x="21579" y="11045"/>
                            <a:pt x="13328" y="20120"/>
                            <a:pt x="2681" y="21435"/>
                          </a:cubicBezTo>
                        </a:path>
                        <a:path w="21600" h="21434" stroke="0">
                          <a:moveTo>
                            <a:pt x="21599" y="40"/>
                          </a:moveTo>
                          <a:cubicBezTo>
                            <a:pt x="21579" y="11045"/>
                            <a:pt x="13328" y="20120"/>
                            <a:pt x="2681" y="21435"/>
                          </a:cubicBezTo>
                          <a:lnTo>
                            <a:pt x="0" y="0"/>
                          </a:lnTo>
                          <a:lnTo>
                            <a:pt x="21599" y="4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5640" name="直接连接符 23592">
                      <a:extLst>
                        <a:ext uri="{FF2B5EF4-FFF2-40B4-BE49-F238E27FC236}">
                          <a16:creationId xmlns:a16="http://schemas.microsoft.com/office/drawing/2014/main" id="{6DC540A8-AD70-4945-BCBC-B20D84F90B5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" y="544"/>
                      <a:ext cx="521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641" name="组合 23593">
                      <a:extLst>
                        <a:ext uri="{FF2B5EF4-FFF2-40B4-BE49-F238E27FC236}">
                          <a16:creationId xmlns:a16="http://schemas.microsoft.com/office/drawing/2014/main" id="{6434886F-90BA-4EFC-B2D3-294E7EB2401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8" y="0"/>
                      <a:ext cx="1" cy="1104"/>
                      <a:chOff x="0" y="0"/>
                      <a:chExt cx="1" cy="1104"/>
                    </a:xfrm>
                  </p:grpSpPr>
                  <p:sp>
                    <p:nvSpPr>
                      <p:cNvPr id="25642" name="直接连接符 23594">
                        <a:extLst>
                          <a:ext uri="{FF2B5EF4-FFF2-40B4-BE49-F238E27FC236}">
                            <a16:creationId xmlns:a16="http://schemas.microsoft.com/office/drawing/2014/main" id="{8B9246A2-D022-445B-B2CF-4AB787833A6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0" y="0"/>
                        <a:ext cx="1" cy="52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43" name="直接连接符 23595">
                        <a:extLst>
                          <a:ext uri="{FF2B5EF4-FFF2-40B4-BE49-F238E27FC236}">
                            <a16:creationId xmlns:a16="http://schemas.microsoft.com/office/drawing/2014/main" id="{DC72F3AB-C0C9-42C3-9FE0-4240CD0261C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0" y="560"/>
                        <a:ext cx="0" cy="5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5644" name="任意多边形 23596">
                      <a:extLst>
                        <a:ext uri="{FF2B5EF4-FFF2-40B4-BE49-F238E27FC236}">
                          <a16:creationId xmlns:a16="http://schemas.microsoft.com/office/drawing/2014/main" id="{8AC6D9E1-89A9-42D7-9FFA-14C1920B92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" y="1104"/>
                      <a:ext cx="672" cy="288"/>
                    </a:xfrm>
                    <a:custGeom>
                      <a:avLst/>
                      <a:gdLst>
                        <a:gd name="T0" fmla="*/ 23443 w 23444"/>
                        <a:gd name="T1" fmla="*/ 80 h 21600"/>
                        <a:gd name="T2" fmla="*/ 1843 w 23444"/>
                        <a:gd name="T3" fmla="*/ 21600 h 21600"/>
                        <a:gd name="T4" fmla="*/ -2 w 23444"/>
                        <a:gd name="T5" fmla="*/ 21522 h 21600"/>
                        <a:gd name="T6" fmla="*/ 23443 w 23444"/>
                        <a:gd name="T7" fmla="*/ 80 h 21600"/>
                        <a:gd name="T8" fmla="*/ 1843 w 23444"/>
                        <a:gd name="T9" fmla="*/ 21600 h 21600"/>
                        <a:gd name="T10" fmla="*/ -2 w 23444"/>
                        <a:gd name="T11" fmla="*/ 21522 h 21600"/>
                        <a:gd name="T12" fmla="*/ 1844 w 23444"/>
                        <a:gd name="T13" fmla="*/ 0 h 21600"/>
                        <a:gd name="T14" fmla="*/ 23443 w 23444"/>
                        <a:gd name="T15" fmla="*/ 8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3444" h="21600" fill="none">
                          <a:moveTo>
                            <a:pt x="23443" y="80"/>
                          </a:moveTo>
                          <a:cubicBezTo>
                            <a:pt x="23400" y="11973"/>
                            <a:pt x="13746" y="21600"/>
                            <a:pt x="1843" y="21600"/>
                          </a:cubicBezTo>
                          <a:cubicBezTo>
                            <a:pt x="1219" y="21600"/>
                            <a:pt x="602" y="21574"/>
                            <a:pt x="-2" y="21522"/>
                          </a:cubicBezTo>
                        </a:path>
                        <a:path w="23444" h="21600" stroke="0">
                          <a:moveTo>
                            <a:pt x="23443" y="80"/>
                          </a:moveTo>
                          <a:cubicBezTo>
                            <a:pt x="23400" y="11973"/>
                            <a:pt x="13746" y="21600"/>
                            <a:pt x="1843" y="21600"/>
                          </a:cubicBezTo>
                          <a:cubicBezTo>
                            <a:pt x="1219" y="21600"/>
                            <a:pt x="602" y="21574"/>
                            <a:pt x="-2" y="21522"/>
                          </a:cubicBezTo>
                          <a:lnTo>
                            <a:pt x="1844" y="0"/>
                          </a:lnTo>
                          <a:lnTo>
                            <a:pt x="23443" y="8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5645" name="直接连接符 23597">
                      <a:extLst>
                        <a:ext uri="{FF2B5EF4-FFF2-40B4-BE49-F238E27FC236}">
                          <a16:creationId xmlns:a16="http://schemas.microsoft.com/office/drawing/2014/main" id="{54FA2DF3-C6C4-43C7-8099-EC8D0E01F2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8" y="0"/>
                      <a:ext cx="147" cy="2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6" name="任意多边形 23598">
                      <a:extLst>
                        <a:ext uri="{FF2B5EF4-FFF2-40B4-BE49-F238E27FC236}">
                          <a16:creationId xmlns:a16="http://schemas.microsoft.com/office/drawing/2014/main" id="{522C6402-E93E-4ED3-9085-4F3CDEEDB3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" y="0"/>
                      <a:ext cx="671" cy="288"/>
                    </a:xfrm>
                    <a:custGeom>
                      <a:avLst/>
                      <a:gdLst>
                        <a:gd name="T0" fmla="*/ 23421 w 23422"/>
                        <a:gd name="T1" fmla="*/ 978 h 21600"/>
                        <a:gd name="T2" fmla="*/ 1843 w 23422"/>
                        <a:gd name="T3" fmla="*/ 21600 h 21600"/>
                        <a:gd name="T4" fmla="*/ -2 w 23422"/>
                        <a:gd name="T5" fmla="*/ 21522 h 21600"/>
                        <a:gd name="T6" fmla="*/ 23421 w 23422"/>
                        <a:gd name="T7" fmla="*/ 978 h 21600"/>
                        <a:gd name="T8" fmla="*/ 1843 w 23422"/>
                        <a:gd name="T9" fmla="*/ 21600 h 21600"/>
                        <a:gd name="T10" fmla="*/ -2 w 23422"/>
                        <a:gd name="T11" fmla="*/ 21522 h 21600"/>
                        <a:gd name="T12" fmla="*/ 1844 w 23422"/>
                        <a:gd name="T13" fmla="*/ 0 h 21600"/>
                        <a:gd name="T14" fmla="*/ 23421 w 23422"/>
                        <a:gd name="T15" fmla="*/ 978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3422" h="21600" fill="none">
                          <a:moveTo>
                            <a:pt x="23421" y="978"/>
                          </a:moveTo>
                          <a:cubicBezTo>
                            <a:pt x="22907" y="12456"/>
                            <a:pt x="13443" y="21600"/>
                            <a:pt x="1843" y="21600"/>
                          </a:cubicBezTo>
                          <a:cubicBezTo>
                            <a:pt x="1219" y="21600"/>
                            <a:pt x="602" y="21574"/>
                            <a:pt x="-2" y="21522"/>
                          </a:cubicBezTo>
                        </a:path>
                        <a:path w="23422" h="21600" stroke="0">
                          <a:moveTo>
                            <a:pt x="23421" y="978"/>
                          </a:moveTo>
                          <a:cubicBezTo>
                            <a:pt x="22907" y="12456"/>
                            <a:pt x="13443" y="21600"/>
                            <a:pt x="1843" y="21600"/>
                          </a:cubicBezTo>
                          <a:cubicBezTo>
                            <a:pt x="1219" y="21600"/>
                            <a:pt x="602" y="21574"/>
                            <a:pt x="-2" y="21522"/>
                          </a:cubicBezTo>
                          <a:lnTo>
                            <a:pt x="1844" y="0"/>
                          </a:lnTo>
                          <a:lnTo>
                            <a:pt x="23421" y="978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5647" name="直接连接符 23599">
                      <a:extLst>
                        <a:ext uri="{FF2B5EF4-FFF2-40B4-BE49-F238E27FC236}">
                          <a16:creationId xmlns:a16="http://schemas.microsoft.com/office/drawing/2014/main" id="{4338090A-1F48-4F3E-8445-CE7E6FF28F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" y="0"/>
                      <a:ext cx="52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8" name="直接连接符 23600">
                      <a:extLst>
                        <a:ext uri="{FF2B5EF4-FFF2-40B4-BE49-F238E27FC236}">
                          <a16:creationId xmlns:a16="http://schemas.microsoft.com/office/drawing/2014/main" id="{3BC5AC09-F124-4480-A624-D341DDC7B4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3" y="288"/>
                      <a:ext cx="0" cy="11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49" name="任意多边形 23601">
                      <a:extLst>
                        <a:ext uri="{FF2B5EF4-FFF2-40B4-BE49-F238E27FC236}">
                          <a16:creationId xmlns:a16="http://schemas.microsoft.com/office/drawing/2014/main" id="{632706BA-3737-4AAB-99BB-C094EB06D1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1" y="557"/>
                      <a:ext cx="152" cy="829"/>
                    </a:xfrm>
                    <a:custGeom>
                      <a:avLst/>
                      <a:gdLst>
                        <a:gd name="T0" fmla="*/ 5 w 21600"/>
                        <a:gd name="T1" fmla="*/ 22086 h 22086"/>
                        <a:gd name="T2" fmla="*/ 0 w 21600"/>
                        <a:gd name="T3" fmla="*/ 21600 h 22086"/>
                        <a:gd name="T4" fmla="*/ 21452 w 21600"/>
                        <a:gd name="T5" fmla="*/ 0 h 22086"/>
                        <a:gd name="T6" fmla="*/ 5 w 21600"/>
                        <a:gd name="T7" fmla="*/ 22086 h 22086"/>
                        <a:gd name="T8" fmla="*/ 0 w 21600"/>
                        <a:gd name="T9" fmla="*/ 21600 h 22086"/>
                        <a:gd name="T10" fmla="*/ 21452 w 21600"/>
                        <a:gd name="T11" fmla="*/ 0 h 22086"/>
                        <a:gd name="T12" fmla="*/ 21600 w 21600"/>
                        <a:gd name="T13" fmla="*/ 21600 h 22086"/>
                        <a:gd name="T14" fmla="*/ 5 w 21600"/>
                        <a:gd name="T15" fmla="*/ 22086 h 220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1600" h="22086" fill="none">
                          <a:moveTo>
                            <a:pt x="5" y="22086"/>
                          </a:moveTo>
                          <a:cubicBezTo>
                            <a:pt x="2" y="21925"/>
                            <a:pt x="0" y="21762"/>
                            <a:pt x="0" y="21600"/>
                          </a:cubicBezTo>
                          <a:cubicBezTo>
                            <a:pt x="0" y="9720"/>
                            <a:pt x="9591" y="80"/>
                            <a:pt x="21452" y="0"/>
                          </a:cubicBezTo>
                        </a:path>
                        <a:path w="21600" h="22086" stroke="0">
                          <a:moveTo>
                            <a:pt x="5" y="22086"/>
                          </a:moveTo>
                          <a:cubicBezTo>
                            <a:pt x="2" y="21925"/>
                            <a:pt x="0" y="21762"/>
                            <a:pt x="0" y="21600"/>
                          </a:cubicBezTo>
                          <a:cubicBezTo>
                            <a:pt x="0" y="9720"/>
                            <a:pt x="9591" y="80"/>
                            <a:pt x="21452" y="0"/>
                          </a:cubicBezTo>
                          <a:lnTo>
                            <a:pt x="21600" y="21600"/>
                          </a:lnTo>
                          <a:lnTo>
                            <a:pt x="5" y="22086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</p:grpSp>
          </p:grpSp>
        </p:grpSp>
        <p:graphicFrame>
          <p:nvGraphicFramePr>
            <p:cNvPr id="25650" name="对象 23602">
              <a:extLst>
                <a:ext uri="{FF2B5EF4-FFF2-40B4-BE49-F238E27FC236}">
                  <a16:creationId xmlns:a16="http://schemas.microsoft.com/office/drawing/2014/main" id="{33433E5F-278D-4DC3-ADFC-6FF5E41885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3" y="922"/>
            <a:ext cx="19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63" r:id="rId17" imgW="123120" imgH="144000" progId="Equation.3">
                    <p:embed/>
                  </p:oleObj>
                </mc:Choice>
                <mc:Fallback>
                  <p:oleObj r:id="rId17" imgW="123120" imgH="144000" progId="Equation.3">
                    <p:embed/>
                    <p:pic>
                      <p:nvPicPr>
                        <p:cNvPr id="25650" name="对象 23602">
                          <a:extLst>
                            <a:ext uri="{FF2B5EF4-FFF2-40B4-BE49-F238E27FC236}">
                              <a16:creationId xmlns:a16="http://schemas.microsoft.com/office/drawing/2014/main" id="{33433E5F-278D-4DC3-ADFC-6FF5E41885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" y="922"/>
                          <a:ext cx="19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51" name="对象 23603">
            <a:extLst>
              <a:ext uri="{FF2B5EF4-FFF2-40B4-BE49-F238E27FC236}">
                <a16:creationId xmlns:a16="http://schemas.microsoft.com/office/drawing/2014/main" id="{81751714-578A-4677-8231-5A5F37F9C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609600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4" r:id="rId19" imgW="1968120" imgH="473040" progId="Equation.3">
                  <p:embed/>
                </p:oleObj>
              </mc:Choice>
              <mc:Fallback>
                <p:oleObj r:id="rId19" imgW="1968120" imgH="473040" progId="Equation.3">
                  <p:embed/>
                  <p:pic>
                    <p:nvPicPr>
                      <p:cNvPr id="25651" name="对象 23603">
                        <a:extLst>
                          <a:ext uri="{FF2B5EF4-FFF2-40B4-BE49-F238E27FC236}">
                            <a16:creationId xmlns:a16="http://schemas.microsoft.com/office/drawing/2014/main" id="{81751714-578A-4677-8231-5A5F37F9C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609600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2" name="对象 23604">
            <a:extLst>
              <a:ext uri="{FF2B5EF4-FFF2-40B4-BE49-F238E27FC236}">
                <a16:creationId xmlns:a16="http://schemas.microsoft.com/office/drawing/2014/main" id="{BB423196-9C6A-4391-9EDA-584FD1EF3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1206500"/>
          <a:ext cx="187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5" r:id="rId21" imgW="2009160" imgH="555120" progId="Equation.3">
                  <p:embed/>
                </p:oleObj>
              </mc:Choice>
              <mc:Fallback>
                <p:oleObj r:id="rId21" imgW="2009160" imgH="555120" progId="Equation.3">
                  <p:embed/>
                  <p:pic>
                    <p:nvPicPr>
                      <p:cNvPr id="25652" name="对象 23604">
                        <a:extLst>
                          <a:ext uri="{FF2B5EF4-FFF2-40B4-BE49-F238E27FC236}">
                            <a16:creationId xmlns:a16="http://schemas.microsoft.com/office/drawing/2014/main" id="{BB423196-9C6A-4391-9EDA-584FD1EF3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206500"/>
                        <a:ext cx="187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3" name="左大括号 23605">
            <a:extLst>
              <a:ext uri="{FF2B5EF4-FFF2-40B4-BE49-F238E27FC236}">
                <a16:creationId xmlns:a16="http://schemas.microsoft.com/office/drawing/2014/main" id="{9119FE6B-2F70-46D4-8F20-82FD18318948}"/>
              </a:ext>
            </a:extLst>
          </p:cNvPr>
          <p:cNvSpPr>
            <a:spLocks/>
          </p:cNvSpPr>
          <p:nvPr/>
        </p:nvSpPr>
        <p:spPr bwMode="auto">
          <a:xfrm>
            <a:off x="1330325" y="7493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23607" name="任意多边形 23606">
            <a:extLst>
              <a:ext uri="{FF2B5EF4-FFF2-40B4-BE49-F238E27FC236}">
                <a16:creationId xmlns:a16="http://schemas.microsoft.com/office/drawing/2014/main" id="{77F9D3D7-B222-4829-8205-3BA3DF18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3459163"/>
            <a:ext cx="1220788" cy="1362075"/>
          </a:xfrm>
          <a:custGeom>
            <a:avLst/>
            <a:gdLst>
              <a:gd name="T0" fmla="*/ 21599 w 21600"/>
              <a:gd name="T1" fmla="*/ 40 h 21434"/>
              <a:gd name="T2" fmla="*/ 2681 w 21600"/>
              <a:gd name="T3" fmla="*/ 21435 h 21434"/>
              <a:gd name="T4" fmla="*/ 21599 w 21600"/>
              <a:gd name="T5" fmla="*/ 40 h 21434"/>
              <a:gd name="T6" fmla="*/ 2681 w 21600"/>
              <a:gd name="T7" fmla="*/ 21435 h 21434"/>
              <a:gd name="T8" fmla="*/ 0 w 21600"/>
              <a:gd name="T9" fmla="*/ 0 h 21434"/>
              <a:gd name="T10" fmla="*/ 21599 w 21600"/>
              <a:gd name="T11" fmla="*/ 40 h 2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434" fill="none">
                <a:moveTo>
                  <a:pt x="21599" y="40"/>
                </a:moveTo>
                <a:cubicBezTo>
                  <a:pt x="21579" y="11045"/>
                  <a:pt x="13328" y="20120"/>
                  <a:pt x="2681" y="21435"/>
                </a:cubicBezTo>
              </a:path>
              <a:path w="21600" h="21434" stroke="0">
                <a:moveTo>
                  <a:pt x="21599" y="40"/>
                </a:moveTo>
                <a:cubicBezTo>
                  <a:pt x="21579" y="11045"/>
                  <a:pt x="13328" y="20120"/>
                  <a:pt x="2681" y="21435"/>
                </a:cubicBezTo>
                <a:lnTo>
                  <a:pt x="0" y="0"/>
                </a:lnTo>
                <a:lnTo>
                  <a:pt x="21599" y="4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5662" name="直接连接符 24577">
            <a:extLst>
              <a:ext uri="{FF2B5EF4-FFF2-40B4-BE49-F238E27FC236}">
                <a16:creationId xmlns:a16="http://schemas.microsoft.com/office/drawing/2014/main" id="{E2B3C9C4-A9FA-42DE-BC23-832BCB05A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6775" y="3856038"/>
            <a:ext cx="188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34D3C20-24B3-45BB-AFEB-649344AF1AB9}"/>
              </a:ext>
            </a:extLst>
          </p:cNvPr>
          <p:cNvGrpSpPr>
            <a:grpSpLocks/>
          </p:cNvGrpSpPr>
          <p:nvPr/>
        </p:nvGrpSpPr>
        <p:grpSpPr bwMode="auto">
          <a:xfrm>
            <a:off x="4108450" y="2027238"/>
            <a:ext cx="4814888" cy="3292475"/>
            <a:chOff x="0" y="0"/>
            <a:chExt cx="3792" cy="2592"/>
          </a:xfrm>
        </p:grpSpPr>
        <p:sp>
          <p:nvSpPr>
            <p:cNvPr id="25664" name="任意多边形 24579">
              <a:extLst>
                <a:ext uri="{FF2B5EF4-FFF2-40B4-BE49-F238E27FC236}">
                  <a16:creationId xmlns:a16="http://schemas.microsoft.com/office/drawing/2014/main" id="{22957E73-603E-4BB3-8BB3-9449CACD5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00" cy="2592"/>
            </a:xfrm>
            <a:custGeom>
              <a:avLst/>
              <a:gdLst>
                <a:gd name="T0" fmla="*/ 0 w 3600"/>
                <a:gd name="T1" fmla="*/ 0 h 2592"/>
                <a:gd name="T2" fmla="*/ 0 w 3600"/>
                <a:gd name="T3" fmla="*/ 1440 h 2592"/>
                <a:gd name="T4" fmla="*/ 3600 w 3600"/>
                <a:gd name="T5" fmla="*/ 2592 h 2592"/>
                <a:gd name="T6" fmla="*/ 3600 w 3600"/>
                <a:gd name="T7" fmla="*/ 1104 h 2592"/>
                <a:gd name="T8" fmla="*/ 0 w 3600"/>
                <a:gd name="T9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0" h="2592">
                  <a:moveTo>
                    <a:pt x="0" y="0"/>
                  </a:moveTo>
                  <a:lnTo>
                    <a:pt x="0" y="1440"/>
                  </a:lnTo>
                  <a:lnTo>
                    <a:pt x="3600" y="2592"/>
                  </a:lnTo>
                  <a:lnTo>
                    <a:pt x="3600" y="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65" name="直接连接符 24580">
              <a:extLst>
                <a:ext uri="{FF2B5EF4-FFF2-40B4-BE49-F238E27FC236}">
                  <a16:creationId xmlns:a16="http://schemas.microsoft.com/office/drawing/2014/main" id="{984EFC2A-BB26-45BB-8C5A-65E7256E3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4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直接连接符 66">
            <a:extLst>
              <a:ext uri="{FF2B5EF4-FFF2-40B4-BE49-F238E27FC236}">
                <a16:creationId xmlns:a16="http://schemas.microsoft.com/office/drawing/2014/main" id="{E6077557-953A-4EC9-A8C8-AD3B9D5396E7}"/>
              </a:ext>
            </a:extLst>
          </p:cNvPr>
          <p:cNvSpPr>
            <a:spLocks noChangeShapeType="1"/>
          </p:cNvSpPr>
          <p:nvPr/>
        </p:nvSpPr>
        <p:spPr bwMode="auto">
          <a:xfrm rot="-150143">
            <a:off x="4889500" y="2909888"/>
            <a:ext cx="3795713" cy="147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67" name="直接连接符 24582">
            <a:extLst>
              <a:ext uri="{FF2B5EF4-FFF2-40B4-BE49-F238E27FC236}">
                <a16:creationId xmlns:a16="http://schemas.microsoft.com/office/drawing/2014/main" id="{4A48C511-139A-4A4D-B0B6-8178EB96A0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5338" y="3856038"/>
            <a:ext cx="1341437" cy="195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D6544A6-0B1C-464E-AACE-C72EAE9C92B6}"/>
              </a:ext>
            </a:extLst>
          </p:cNvPr>
          <p:cNvGrpSpPr>
            <a:grpSpLocks/>
          </p:cNvGrpSpPr>
          <p:nvPr/>
        </p:nvGrpSpPr>
        <p:grpSpPr bwMode="auto">
          <a:xfrm>
            <a:off x="4108450" y="1782763"/>
            <a:ext cx="4814888" cy="4632325"/>
            <a:chOff x="0" y="0"/>
            <a:chExt cx="3792" cy="3648"/>
          </a:xfrm>
        </p:grpSpPr>
        <p:grpSp>
          <p:nvGrpSpPr>
            <p:cNvPr id="25669" name="组合 24584">
              <a:extLst>
                <a:ext uri="{FF2B5EF4-FFF2-40B4-BE49-F238E27FC236}">
                  <a16:creationId xmlns:a16="http://schemas.microsoft.com/office/drawing/2014/main" id="{846D422A-CF01-4DC6-A8C8-CD659210E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600" cy="3648"/>
              <a:chOff x="0" y="0"/>
              <a:chExt cx="3600" cy="3648"/>
            </a:xfrm>
          </p:grpSpPr>
          <p:sp>
            <p:nvSpPr>
              <p:cNvPr id="25670" name="任意多边形 24585">
                <a:extLst>
                  <a:ext uri="{FF2B5EF4-FFF2-40B4-BE49-F238E27FC236}">
                    <a16:creationId xmlns:a16="http://schemas.microsoft.com/office/drawing/2014/main" id="{83CAC21C-57AF-4C72-9BF2-2A384BA56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84"/>
                <a:ext cx="2976" cy="2400"/>
              </a:xfrm>
              <a:custGeom>
                <a:avLst/>
                <a:gdLst>
                  <a:gd name="T0" fmla="*/ 0 w 2976"/>
                  <a:gd name="T1" fmla="*/ 0 h 2400"/>
                  <a:gd name="T2" fmla="*/ 2976 w 2976"/>
                  <a:gd name="T3" fmla="*/ 912 h 2400"/>
                  <a:gd name="T4" fmla="*/ 2976 w 2976"/>
                  <a:gd name="T5" fmla="*/ 2400 h 2400"/>
                  <a:gd name="T6" fmla="*/ 2064 w 2976"/>
                  <a:gd name="T7" fmla="*/ 2112 h 2400"/>
                  <a:gd name="T8" fmla="*/ 2064 w 2976"/>
                  <a:gd name="T9" fmla="*/ 1872 h 2400"/>
                  <a:gd name="T10" fmla="*/ 0 w 2976"/>
                  <a:gd name="T11" fmla="*/ 0 h 2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76" h="2400">
                    <a:moveTo>
                      <a:pt x="0" y="0"/>
                    </a:moveTo>
                    <a:lnTo>
                      <a:pt x="2976" y="912"/>
                    </a:lnTo>
                    <a:lnTo>
                      <a:pt x="2976" y="2400"/>
                    </a:lnTo>
                    <a:lnTo>
                      <a:pt x="2064" y="2112"/>
                    </a:lnTo>
                    <a:lnTo>
                      <a:pt x="2064" y="187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5671" name="组合 24586">
                <a:extLst>
                  <a:ext uri="{FF2B5EF4-FFF2-40B4-BE49-F238E27FC236}">
                    <a16:creationId xmlns:a16="http://schemas.microsoft.com/office/drawing/2014/main" id="{5CDCB3E8-1E86-4FF3-977F-4C1AE235B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688" cy="3648"/>
                <a:chOff x="0" y="0"/>
                <a:chExt cx="2688" cy="3648"/>
              </a:xfrm>
            </p:grpSpPr>
            <p:sp>
              <p:nvSpPr>
                <p:cNvPr id="25672" name="任意多边形 24587">
                  <a:extLst>
                    <a:ext uri="{FF2B5EF4-FFF2-40B4-BE49-F238E27FC236}">
                      <a16:creationId xmlns:a16="http://schemas.microsoft.com/office/drawing/2014/main" id="{FF42C107-F7F1-4930-A230-22CA73D85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0"/>
                  <a:ext cx="2496" cy="3648"/>
                </a:xfrm>
                <a:custGeom>
                  <a:avLst/>
                  <a:gdLst>
                    <a:gd name="T0" fmla="*/ 432 w 2496"/>
                    <a:gd name="T1" fmla="*/ 912 h 3648"/>
                    <a:gd name="T2" fmla="*/ 432 w 2496"/>
                    <a:gd name="T3" fmla="*/ 1824 h 3648"/>
                    <a:gd name="T4" fmla="*/ 2496 w 2496"/>
                    <a:gd name="T5" fmla="*/ 3648 h 3648"/>
                    <a:gd name="T6" fmla="*/ 2496 w 2496"/>
                    <a:gd name="T7" fmla="*/ 2208 h 3648"/>
                    <a:gd name="T8" fmla="*/ 0 w 2496"/>
                    <a:gd name="T9" fmla="*/ 0 h 3648"/>
                    <a:gd name="T10" fmla="*/ 0 w 2496"/>
                    <a:gd name="T11" fmla="*/ 768 h 3648"/>
                    <a:gd name="T12" fmla="*/ 432 w 2496"/>
                    <a:gd name="T13" fmla="*/ 912 h 3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96" h="3648">
                      <a:moveTo>
                        <a:pt x="432" y="912"/>
                      </a:moveTo>
                      <a:lnTo>
                        <a:pt x="432" y="1824"/>
                      </a:lnTo>
                      <a:lnTo>
                        <a:pt x="2496" y="3648"/>
                      </a:lnTo>
                      <a:lnTo>
                        <a:pt x="2496" y="2208"/>
                      </a:lnTo>
                      <a:lnTo>
                        <a:pt x="0" y="0"/>
                      </a:lnTo>
                      <a:lnTo>
                        <a:pt x="0" y="768"/>
                      </a:lnTo>
                      <a:lnTo>
                        <a:pt x="432" y="91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760076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673" name="直接连接符 24588">
                  <a:extLst>
                    <a:ext uri="{FF2B5EF4-FFF2-40B4-BE49-F238E27FC236}">
                      <a16:creationId xmlns:a16="http://schemas.microsoft.com/office/drawing/2014/main" id="{72AEFEC8-006F-4A19-9A8F-2EE471108B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960"/>
                  <a:ext cx="96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74" name="任意多边形 24589">
                  <a:extLst>
                    <a:ext uri="{FF2B5EF4-FFF2-40B4-BE49-F238E27FC236}">
                      <a16:creationId xmlns:a16="http://schemas.microsoft.com/office/drawing/2014/main" id="{0175C938-D642-46B9-AED6-084FE03487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624" cy="1632"/>
                </a:xfrm>
                <a:custGeom>
                  <a:avLst/>
                  <a:gdLst>
                    <a:gd name="T0" fmla="*/ 0 w 624"/>
                    <a:gd name="T1" fmla="*/ 0 h 1680"/>
                    <a:gd name="T2" fmla="*/ 0 w 624"/>
                    <a:gd name="T3" fmla="*/ 1488 h 1680"/>
                    <a:gd name="T4" fmla="*/ 624 w 624"/>
                    <a:gd name="T5" fmla="*/ 1680 h 1680"/>
                    <a:gd name="T6" fmla="*/ 624 w 624"/>
                    <a:gd name="T7" fmla="*/ 192 h 1680"/>
                    <a:gd name="T8" fmla="*/ 0 w 624"/>
                    <a:gd name="T9" fmla="*/ 0 h 1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4" h="1680">
                      <a:moveTo>
                        <a:pt x="0" y="0"/>
                      </a:moveTo>
                      <a:lnTo>
                        <a:pt x="0" y="1488"/>
                      </a:lnTo>
                      <a:lnTo>
                        <a:pt x="624" y="1680"/>
                      </a:lnTo>
                      <a:lnTo>
                        <a:pt x="624" y="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47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675" name="直接连接符 24590">
                  <a:extLst>
                    <a:ext uri="{FF2B5EF4-FFF2-40B4-BE49-F238E27FC236}">
                      <a16:creationId xmlns:a16="http://schemas.microsoft.com/office/drawing/2014/main" id="{F100B6B3-EE99-4649-AB87-EF4656C4F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384"/>
                  <a:ext cx="0" cy="1442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76" name="直接连接符 24591">
                  <a:extLst>
                    <a:ext uri="{FF2B5EF4-FFF2-40B4-BE49-F238E27FC236}">
                      <a16:creationId xmlns:a16="http://schemas.microsoft.com/office/drawing/2014/main" id="{348F341C-8F24-4678-929F-26E8C0DEC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02" y="2197"/>
                  <a:ext cx="458" cy="6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77" name="直接连接符 24592">
                <a:extLst>
                  <a:ext uri="{FF2B5EF4-FFF2-40B4-BE49-F238E27FC236}">
                    <a16:creationId xmlns:a16="http://schemas.microsoft.com/office/drawing/2014/main" id="{585D0318-A136-45D8-908C-398EC144A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9" y="1632"/>
                <a:ext cx="159" cy="2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8" name="直接连接符 24593">
                <a:extLst>
                  <a:ext uri="{FF2B5EF4-FFF2-40B4-BE49-F238E27FC236}">
                    <a16:creationId xmlns:a16="http://schemas.microsoft.com/office/drawing/2014/main" id="{F3C1B838-5C3F-4BEF-A018-7D390763F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50143">
                <a:off x="1693" y="1275"/>
                <a:ext cx="1907" cy="7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79" name="直接连接符 24594">
              <a:extLst>
                <a:ext uri="{FF2B5EF4-FFF2-40B4-BE49-F238E27FC236}">
                  <a16:creationId xmlns:a16="http://schemas.microsoft.com/office/drawing/2014/main" id="{F67AD0EE-BFB5-4808-8D1D-7419592DF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6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80" name="直接连接符 24595">
            <a:extLst>
              <a:ext uri="{FF2B5EF4-FFF2-40B4-BE49-F238E27FC236}">
                <a16:creationId xmlns:a16="http://schemas.microsoft.com/office/drawing/2014/main" id="{77C591FD-7B06-449B-871B-2AB6FC16F6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6775" y="2576513"/>
            <a:ext cx="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直接连接符 81">
            <a:extLst>
              <a:ext uri="{FF2B5EF4-FFF2-40B4-BE49-F238E27FC236}">
                <a16:creationId xmlns:a16="http://schemas.microsoft.com/office/drawing/2014/main" id="{822BDC93-67C0-474C-8390-3D8EB0BAA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613" y="3001963"/>
            <a:ext cx="2620962" cy="231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82" name="对象 24597">
            <a:extLst>
              <a:ext uri="{FF2B5EF4-FFF2-40B4-BE49-F238E27FC236}">
                <a16:creationId xmlns:a16="http://schemas.microsoft.com/office/drawing/2014/main" id="{8FCF767A-D576-4673-83C0-520A5FDEF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6775" y="3916363"/>
          <a:ext cx="21748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6" r:id="rId23" imgW="123120" imgH="144000" progId="Equation.3">
                  <p:embed/>
                </p:oleObj>
              </mc:Choice>
              <mc:Fallback>
                <p:oleObj r:id="rId23" imgW="123120" imgH="144000" progId="Equation.3">
                  <p:embed/>
                  <p:pic>
                    <p:nvPicPr>
                      <p:cNvPr id="25682" name="对象 24597">
                        <a:extLst>
                          <a:ext uri="{FF2B5EF4-FFF2-40B4-BE49-F238E27FC236}">
                            <a16:creationId xmlns:a16="http://schemas.microsoft.com/office/drawing/2014/main" id="{8FCF767A-D576-4673-83C0-520A5FDEF5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775" y="3916363"/>
                        <a:ext cx="21748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83" name="直接连接符 24598">
            <a:extLst>
              <a:ext uri="{FF2B5EF4-FFF2-40B4-BE49-F238E27FC236}">
                <a16:creationId xmlns:a16="http://schemas.microsoft.com/office/drawing/2014/main" id="{3A72F5B0-A2DA-4E07-8589-39481C721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6775" y="38560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84" name="直接连接符 24599">
            <a:extLst>
              <a:ext uri="{FF2B5EF4-FFF2-40B4-BE49-F238E27FC236}">
                <a16:creationId xmlns:a16="http://schemas.microsoft.com/office/drawing/2014/main" id="{509816E9-B967-4583-A74E-3236377D5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9413" y="4100513"/>
            <a:ext cx="315912" cy="485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85" name="对象 24600">
            <a:extLst>
              <a:ext uri="{FF2B5EF4-FFF2-40B4-BE49-F238E27FC236}">
                <a16:creationId xmlns:a16="http://schemas.microsoft.com/office/drawing/2014/main" id="{F10CF6F2-14B6-459D-8816-4FC1894FD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9150" y="2328863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7" r:id="rId25" imgW="225360" imgH="226080" progId="Equation.3">
                  <p:embed/>
                </p:oleObj>
              </mc:Choice>
              <mc:Fallback>
                <p:oleObj r:id="rId25" imgW="225360" imgH="226080" progId="Equation.3">
                  <p:embed/>
                  <p:pic>
                    <p:nvPicPr>
                      <p:cNvPr id="25685" name="对象 24600">
                        <a:extLst>
                          <a:ext uri="{FF2B5EF4-FFF2-40B4-BE49-F238E27FC236}">
                            <a16:creationId xmlns:a16="http://schemas.microsoft.com/office/drawing/2014/main" id="{F10CF6F2-14B6-459D-8816-4FC1894FD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2328863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86" name="对象 24601">
            <a:extLst>
              <a:ext uri="{FF2B5EF4-FFF2-40B4-BE49-F238E27FC236}">
                <a16:creationId xmlns:a16="http://schemas.microsoft.com/office/drawing/2014/main" id="{B30D1FA4-1C70-49F9-944A-A96B26B93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9050" y="3979863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8" r:id="rId27" imgW="245880" imgH="329040" progId="Equation.3">
                  <p:embed/>
                </p:oleObj>
              </mc:Choice>
              <mc:Fallback>
                <p:oleObj r:id="rId27" imgW="245880" imgH="329040" progId="Equation.3">
                  <p:embed/>
                  <p:pic>
                    <p:nvPicPr>
                      <p:cNvPr id="25686" name="对象 24601">
                        <a:extLst>
                          <a:ext uri="{FF2B5EF4-FFF2-40B4-BE49-F238E27FC236}">
                            <a16:creationId xmlns:a16="http://schemas.microsoft.com/office/drawing/2014/main" id="{B30D1FA4-1C70-49F9-944A-A96B26B93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050" y="3979863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6E4EE87E-22D1-4055-8415-07BB39261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3259138"/>
          <a:ext cx="1435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9" r:id="rId29" imgW="1537560" imgH="411120" progId="Equation.3">
                  <p:embed/>
                </p:oleObj>
              </mc:Choice>
              <mc:Fallback>
                <p:oleObj r:id="rId29" imgW="1537560" imgH="411120" progId="Equation.3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6E4EE87E-22D1-4055-8415-07BB39261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3259138"/>
                        <a:ext cx="14351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426093CC-1B5D-4476-8EFD-6FA49748C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9050" y="3830638"/>
          <a:ext cx="1295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0" r:id="rId31" imgW="1383840" imgH="411120" progId="Equation.3">
                  <p:embed/>
                </p:oleObj>
              </mc:Choice>
              <mc:Fallback>
                <p:oleObj r:id="rId31" imgW="1383840" imgH="411120" progId="Equation.3">
                  <p:embed/>
                  <p:pic>
                    <p:nvPicPr>
                      <p:cNvPr id="89" name="对象 88">
                        <a:extLst>
                          <a:ext uri="{FF2B5EF4-FFF2-40B4-BE49-F238E27FC236}">
                            <a16:creationId xmlns:a16="http://schemas.microsoft.com/office/drawing/2014/main" id="{426093CC-1B5D-4476-8EFD-6FA49748C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3830638"/>
                        <a:ext cx="1295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对象 24604">
            <a:extLst>
              <a:ext uri="{FF2B5EF4-FFF2-40B4-BE49-F238E27FC236}">
                <a16:creationId xmlns:a16="http://schemas.microsoft.com/office/drawing/2014/main" id="{B96F5B6D-30DA-4842-97B6-18497BCC0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2075" y="690563"/>
          <a:ext cx="1435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1" r:id="rId33" imgW="1537560" imgH="411120" progId="Equation.3">
                  <p:embed/>
                </p:oleObj>
              </mc:Choice>
              <mc:Fallback>
                <p:oleObj r:id="rId33" imgW="1537560" imgH="411120" progId="Equation.3">
                  <p:embed/>
                  <p:pic>
                    <p:nvPicPr>
                      <p:cNvPr id="20511" name="对象 24604">
                        <a:extLst>
                          <a:ext uri="{FF2B5EF4-FFF2-40B4-BE49-F238E27FC236}">
                            <a16:creationId xmlns:a16="http://schemas.microsoft.com/office/drawing/2014/main" id="{B96F5B6D-30DA-4842-97B6-18497BCC0C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690563"/>
                        <a:ext cx="14351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对象 24605">
            <a:extLst>
              <a:ext uri="{FF2B5EF4-FFF2-40B4-BE49-F238E27FC236}">
                <a16:creationId xmlns:a16="http://schemas.microsoft.com/office/drawing/2014/main" id="{DACFC5BE-A744-42FD-90F7-1239C494C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7475" y="1223963"/>
          <a:ext cx="1295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2" r:id="rId35" imgW="1383840" imgH="411120" progId="Equation.3">
                  <p:embed/>
                </p:oleObj>
              </mc:Choice>
              <mc:Fallback>
                <p:oleObj r:id="rId35" imgW="1383840" imgH="411120" progId="Equation.3">
                  <p:embed/>
                  <p:pic>
                    <p:nvPicPr>
                      <p:cNvPr id="20512" name="对象 24605">
                        <a:extLst>
                          <a:ext uri="{FF2B5EF4-FFF2-40B4-BE49-F238E27FC236}">
                            <a16:creationId xmlns:a16="http://schemas.microsoft.com/office/drawing/2014/main" id="{DACFC5BE-A744-42FD-90F7-1239C494C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1223963"/>
                        <a:ext cx="1295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3" name="左大括号 24606">
            <a:extLst>
              <a:ext uri="{FF2B5EF4-FFF2-40B4-BE49-F238E27FC236}">
                <a16:creationId xmlns:a16="http://schemas.microsoft.com/office/drawing/2014/main" id="{13855A6B-FC79-4F88-839E-0BB32F341BC3}"/>
              </a:ext>
            </a:extLst>
          </p:cNvPr>
          <p:cNvSpPr>
            <a:spLocks/>
          </p:cNvSpPr>
          <p:nvPr/>
        </p:nvSpPr>
        <p:spPr bwMode="auto">
          <a:xfrm>
            <a:off x="6289675" y="7080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20514" name="文本框 24614">
            <a:extLst>
              <a:ext uri="{FF2B5EF4-FFF2-40B4-BE49-F238E27FC236}">
                <a16:creationId xmlns:a16="http://schemas.microsoft.com/office/drawing/2014/main" id="{611996BB-DF98-41B4-9AC4-4EAE70C5C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889000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(4)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3" grpId="0" animBg="1"/>
      <p:bldP spid="205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601">
            <a:extLst>
              <a:ext uri="{FF2B5EF4-FFF2-40B4-BE49-F238E27FC236}">
                <a16:creationId xmlns:a16="http://schemas.microsoft.com/office/drawing/2014/main" id="{BB362E6C-6760-4714-BCFD-1F36916736A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09600"/>
            <a:ext cx="3708400" cy="3289300"/>
            <a:chOff x="0" y="0"/>
            <a:chExt cx="2336" cy="2072"/>
          </a:xfrm>
        </p:grpSpPr>
        <p:sp>
          <p:nvSpPr>
            <p:cNvPr id="26626" name="任意多边形 25602">
              <a:extLst>
                <a:ext uri="{FF2B5EF4-FFF2-40B4-BE49-F238E27FC236}">
                  <a16:creationId xmlns:a16="http://schemas.microsoft.com/office/drawing/2014/main" id="{9D5E858E-C633-427A-88B9-D7AC50F7A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1536" cy="1104"/>
            </a:xfrm>
            <a:custGeom>
              <a:avLst/>
              <a:gdLst>
                <a:gd name="T0" fmla="*/ 0 w 1536"/>
                <a:gd name="T1" fmla="*/ 0 h 1104"/>
                <a:gd name="T2" fmla="*/ 0 w 1536"/>
                <a:gd name="T3" fmla="*/ 1104 h 1104"/>
                <a:gd name="T4" fmla="*/ 1536 w 1536"/>
                <a:gd name="T5" fmla="*/ 1104 h 1104"/>
                <a:gd name="T6" fmla="*/ 1536 w 1536"/>
                <a:gd name="T7" fmla="*/ 0 h 1104"/>
                <a:gd name="T8" fmla="*/ 0 w 1536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1104">
                  <a:moveTo>
                    <a:pt x="0" y="0"/>
                  </a:moveTo>
                  <a:lnTo>
                    <a:pt x="0" y="1104"/>
                  </a:lnTo>
                  <a:lnTo>
                    <a:pt x="1536" y="1104"/>
                  </a:lnTo>
                  <a:lnTo>
                    <a:pt x="153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100000">
                  <a:srgbClr val="33CC33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6627" name="组合 25603">
              <a:extLst>
                <a:ext uri="{FF2B5EF4-FFF2-40B4-BE49-F238E27FC236}">
                  <a16:creationId xmlns:a16="http://schemas.microsoft.com/office/drawing/2014/main" id="{C0FAFE23-1243-4B49-8E3A-9341B779D305}"/>
                </a:ext>
              </a:extLst>
            </p:cNvPr>
            <p:cNvGrpSpPr>
              <a:grpSpLocks/>
            </p:cNvGrpSpPr>
            <p:nvPr/>
          </p:nvGrpSpPr>
          <p:grpSpPr bwMode="auto">
            <a:xfrm rot="-36168">
              <a:off x="0" y="1392"/>
              <a:ext cx="1536" cy="289"/>
              <a:chOff x="0" y="0"/>
              <a:chExt cx="1536" cy="289"/>
            </a:xfrm>
          </p:grpSpPr>
          <p:sp>
            <p:nvSpPr>
              <p:cNvPr id="26628" name="任意多边形 25604">
                <a:extLst>
                  <a:ext uri="{FF2B5EF4-FFF2-40B4-BE49-F238E27FC236}">
                    <a16:creationId xmlns:a16="http://schemas.microsoft.com/office/drawing/2014/main" id="{FBC2FF6B-FB73-43BB-98FB-C8D7F1791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1"/>
                <a:ext cx="1536" cy="168"/>
              </a:xfrm>
              <a:custGeom>
                <a:avLst/>
                <a:gdLst>
                  <a:gd name="T0" fmla="*/ 43157 w 43158"/>
                  <a:gd name="T1" fmla="*/ 4957 h 25210"/>
                  <a:gd name="T2" fmla="*/ 21599 w 43158"/>
                  <a:gd name="T3" fmla="*/ 25210 h 25210"/>
                  <a:gd name="T4" fmla="*/ -1 w 43158"/>
                  <a:gd name="T5" fmla="*/ 3610 h 25210"/>
                  <a:gd name="T6" fmla="*/ 300 w 43158"/>
                  <a:gd name="T7" fmla="*/ -3 h 25210"/>
                  <a:gd name="T8" fmla="*/ 43157 w 43158"/>
                  <a:gd name="T9" fmla="*/ 4957 h 25210"/>
                  <a:gd name="T10" fmla="*/ 21599 w 43158"/>
                  <a:gd name="T11" fmla="*/ 25210 h 25210"/>
                  <a:gd name="T12" fmla="*/ -1 w 43158"/>
                  <a:gd name="T13" fmla="*/ 3610 h 25210"/>
                  <a:gd name="T14" fmla="*/ 300 w 43158"/>
                  <a:gd name="T15" fmla="*/ -3 h 25210"/>
                  <a:gd name="T16" fmla="*/ 21600 w 43158"/>
                  <a:gd name="T17" fmla="*/ 3610 h 25210"/>
                  <a:gd name="T18" fmla="*/ 43157 w 43158"/>
                  <a:gd name="T19" fmla="*/ 4957 h 25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158" h="25210" fill="none">
                    <a:moveTo>
                      <a:pt x="43157" y="4957"/>
                    </a:moveTo>
                    <a:cubicBezTo>
                      <a:pt x="42459" y="16262"/>
                      <a:pt x="33074" y="25210"/>
                      <a:pt x="21599" y="25210"/>
                    </a:cubicBezTo>
                    <a:cubicBezTo>
                      <a:pt x="9670" y="25210"/>
                      <a:pt x="-1" y="15539"/>
                      <a:pt x="-1" y="3610"/>
                    </a:cubicBezTo>
                    <a:cubicBezTo>
                      <a:pt x="-1" y="2376"/>
                      <a:pt x="102" y="1167"/>
                      <a:pt x="300" y="-3"/>
                    </a:cubicBezTo>
                  </a:path>
                  <a:path w="43158" h="25210" stroke="0">
                    <a:moveTo>
                      <a:pt x="43157" y="4957"/>
                    </a:moveTo>
                    <a:cubicBezTo>
                      <a:pt x="42459" y="16262"/>
                      <a:pt x="33074" y="25210"/>
                      <a:pt x="21599" y="25210"/>
                    </a:cubicBezTo>
                    <a:cubicBezTo>
                      <a:pt x="9670" y="25210"/>
                      <a:pt x="-1" y="15539"/>
                      <a:pt x="-1" y="3610"/>
                    </a:cubicBezTo>
                    <a:cubicBezTo>
                      <a:pt x="-1" y="2376"/>
                      <a:pt x="102" y="1167"/>
                      <a:pt x="300" y="-3"/>
                    </a:cubicBezTo>
                    <a:lnTo>
                      <a:pt x="21600" y="3610"/>
                    </a:lnTo>
                    <a:lnTo>
                      <a:pt x="43157" y="495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18"/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629" name="任意多边形 25605">
                <a:extLst>
                  <a:ext uri="{FF2B5EF4-FFF2-40B4-BE49-F238E27FC236}">
                    <a16:creationId xmlns:a16="http://schemas.microsoft.com/office/drawing/2014/main" id="{1054B7E5-DCD0-4BC2-957D-808C85BFC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0" y="0"/>
                <a:ext cx="1536" cy="168"/>
              </a:xfrm>
              <a:custGeom>
                <a:avLst/>
                <a:gdLst>
                  <a:gd name="T0" fmla="*/ 43157 w 43158"/>
                  <a:gd name="T1" fmla="*/ 4903 h 25156"/>
                  <a:gd name="T2" fmla="*/ 21599 w 43158"/>
                  <a:gd name="T3" fmla="*/ 25156 h 25156"/>
                  <a:gd name="T4" fmla="*/ -1 w 43158"/>
                  <a:gd name="T5" fmla="*/ 3556 h 25156"/>
                  <a:gd name="T6" fmla="*/ 291 w 43158"/>
                  <a:gd name="T7" fmla="*/ -3 h 25156"/>
                  <a:gd name="T8" fmla="*/ 43157 w 43158"/>
                  <a:gd name="T9" fmla="*/ 4903 h 25156"/>
                  <a:gd name="T10" fmla="*/ 21599 w 43158"/>
                  <a:gd name="T11" fmla="*/ 25156 h 25156"/>
                  <a:gd name="T12" fmla="*/ -1 w 43158"/>
                  <a:gd name="T13" fmla="*/ 3556 h 25156"/>
                  <a:gd name="T14" fmla="*/ 291 w 43158"/>
                  <a:gd name="T15" fmla="*/ -3 h 25156"/>
                  <a:gd name="T16" fmla="*/ 21600 w 43158"/>
                  <a:gd name="T17" fmla="*/ 3556 h 25156"/>
                  <a:gd name="T18" fmla="*/ 43157 w 43158"/>
                  <a:gd name="T19" fmla="*/ 4903 h 25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158" h="25156" fill="none">
                    <a:moveTo>
                      <a:pt x="43157" y="4903"/>
                    </a:moveTo>
                    <a:cubicBezTo>
                      <a:pt x="42459" y="16208"/>
                      <a:pt x="33074" y="25156"/>
                      <a:pt x="21599" y="25156"/>
                    </a:cubicBezTo>
                    <a:cubicBezTo>
                      <a:pt x="9670" y="25156"/>
                      <a:pt x="-1" y="15485"/>
                      <a:pt x="-1" y="3556"/>
                    </a:cubicBezTo>
                    <a:cubicBezTo>
                      <a:pt x="-1" y="2341"/>
                      <a:pt x="99" y="1150"/>
                      <a:pt x="291" y="-3"/>
                    </a:cubicBezTo>
                  </a:path>
                  <a:path w="43158" h="25156" stroke="0">
                    <a:moveTo>
                      <a:pt x="43157" y="4903"/>
                    </a:moveTo>
                    <a:cubicBezTo>
                      <a:pt x="42459" y="16208"/>
                      <a:pt x="33074" y="25156"/>
                      <a:pt x="21599" y="25156"/>
                    </a:cubicBezTo>
                    <a:cubicBezTo>
                      <a:pt x="9670" y="25156"/>
                      <a:pt x="-1" y="15485"/>
                      <a:pt x="-1" y="3556"/>
                    </a:cubicBezTo>
                    <a:cubicBezTo>
                      <a:pt x="-1" y="2341"/>
                      <a:pt x="99" y="1150"/>
                      <a:pt x="291" y="-3"/>
                    </a:cubicBezTo>
                    <a:lnTo>
                      <a:pt x="21600" y="3556"/>
                    </a:lnTo>
                    <a:lnTo>
                      <a:pt x="43157" y="49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18"/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6630" name="椭圆 25606">
              <a:extLst>
                <a:ext uri="{FF2B5EF4-FFF2-40B4-BE49-F238E27FC236}">
                  <a16:creationId xmlns:a16="http://schemas.microsoft.com/office/drawing/2014/main" id="{8619EFCF-77C8-4A10-8043-8780DBFF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153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hangingPunct="0"/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26631" name="直接连接符 25607">
              <a:extLst>
                <a:ext uri="{FF2B5EF4-FFF2-40B4-BE49-F238E27FC236}">
                  <a16:creationId xmlns:a16="http://schemas.microsoft.com/office/drawing/2014/main" id="{AD4D9C98-F8D4-42E1-97E5-16F3FFD85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" y="1536"/>
              <a:ext cx="21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直接连接符 25608">
              <a:extLst>
                <a:ext uri="{FF2B5EF4-FFF2-40B4-BE49-F238E27FC236}">
                  <a16:creationId xmlns:a16="http://schemas.microsoft.com/office/drawing/2014/main" id="{44AE6C61-9235-44D1-86DB-FB6EB7023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直接连接符 25609">
              <a:extLst>
                <a:ext uri="{FF2B5EF4-FFF2-40B4-BE49-F238E27FC236}">
                  <a16:creationId xmlns:a16="http://schemas.microsoft.com/office/drawing/2014/main" id="{906BC21E-328D-4D69-85C7-0AC216F21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直接连接符 25610">
              <a:extLst>
                <a:ext uri="{FF2B5EF4-FFF2-40B4-BE49-F238E27FC236}">
                  <a16:creationId xmlns:a16="http://schemas.microsoft.com/office/drawing/2014/main" id="{30B63393-326D-4248-98BA-D3091335E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直接连接符 25611">
              <a:extLst>
                <a:ext uri="{FF2B5EF4-FFF2-40B4-BE49-F238E27FC236}">
                  <a16:creationId xmlns:a16="http://schemas.microsoft.com/office/drawing/2014/main" id="{0836BA5A-0F46-4ED7-85EF-4A0122814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68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6" name="对象 25612">
              <a:extLst>
                <a:ext uri="{FF2B5EF4-FFF2-40B4-BE49-F238E27FC236}">
                  <a16:creationId xmlns:a16="http://schemas.microsoft.com/office/drawing/2014/main" id="{855138EE-21FB-453D-A702-1DA91E4545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4" y="15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4" r:id="rId3" imgW="245880" imgH="329040" progId="Equation.3">
                    <p:embed/>
                  </p:oleObj>
                </mc:Choice>
                <mc:Fallback>
                  <p:oleObj r:id="rId3" imgW="245880" imgH="329040" progId="Equation.3">
                    <p:embed/>
                    <p:pic>
                      <p:nvPicPr>
                        <p:cNvPr id="26636" name="对象 25612">
                          <a:extLst>
                            <a:ext uri="{FF2B5EF4-FFF2-40B4-BE49-F238E27FC236}">
                              <a16:creationId xmlns:a16="http://schemas.microsoft.com/office/drawing/2014/main" id="{855138EE-21FB-453D-A702-1DA91E4545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4" y="15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对象 25613">
              <a:extLst>
                <a:ext uri="{FF2B5EF4-FFF2-40B4-BE49-F238E27FC236}">
                  <a16:creationId xmlns:a16="http://schemas.microsoft.com/office/drawing/2014/main" id="{3B92D962-3ED2-4AF5-8AAA-E2A87A4C35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5" r:id="rId5" imgW="225360" imgH="226080" progId="Equation.3">
                    <p:embed/>
                  </p:oleObj>
                </mc:Choice>
                <mc:Fallback>
                  <p:oleObj r:id="rId5" imgW="225360" imgH="226080" progId="Equation.3">
                    <p:embed/>
                    <p:pic>
                      <p:nvPicPr>
                        <p:cNvPr id="26637" name="对象 25613">
                          <a:extLst>
                            <a:ext uri="{FF2B5EF4-FFF2-40B4-BE49-F238E27FC236}">
                              <a16:creationId xmlns:a16="http://schemas.microsoft.com/office/drawing/2014/main" id="{3B92D962-3ED2-4AF5-8AAA-E2A87A4C35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对象 25614">
              <a:extLst>
                <a:ext uri="{FF2B5EF4-FFF2-40B4-BE49-F238E27FC236}">
                  <a16:creationId xmlns:a16="http://schemas.microsoft.com/office/drawing/2014/main" id="{547BEF7F-72F8-4688-8FCC-08AA24ACDB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69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6" r:id="rId7" imgW="225360" imgH="318600" progId="Equation.3">
                    <p:embed/>
                  </p:oleObj>
                </mc:Choice>
                <mc:Fallback>
                  <p:oleObj r:id="rId7" imgW="225360" imgH="318600" progId="Equation.3">
                    <p:embed/>
                    <p:pic>
                      <p:nvPicPr>
                        <p:cNvPr id="26638" name="对象 25614">
                          <a:extLst>
                            <a:ext uri="{FF2B5EF4-FFF2-40B4-BE49-F238E27FC236}">
                              <a16:creationId xmlns:a16="http://schemas.microsoft.com/office/drawing/2014/main" id="{547BEF7F-72F8-4688-8FCC-08AA24ACDB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9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对象 25615">
              <a:extLst>
                <a:ext uri="{FF2B5EF4-FFF2-40B4-BE49-F238E27FC236}">
                  <a16:creationId xmlns:a16="http://schemas.microsoft.com/office/drawing/2014/main" id="{435ACF7F-6089-4565-BDAD-8B21BCE88F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" y="19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7" r:id="rId9" imgW="235800" imgH="246600" progId="Equation.3">
                    <p:embed/>
                  </p:oleObj>
                </mc:Choice>
                <mc:Fallback>
                  <p:oleObj r:id="rId9" imgW="235800" imgH="246600" progId="Equation.3">
                    <p:embed/>
                    <p:pic>
                      <p:nvPicPr>
                        <p:cNvPr id="26639" name="对象 25615">
                          <a:extLst>
                            <a:ext uri="{FF2B5EF4-FFF2-40B4-BE49-F238E27FC236}">
                              <a16:creationId xmlns:a16="http://schemas.microsoft.com/office/drawing/2014/main" id="{435ACF7F-6089-4565-BDAD-8B21BCE88F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" y="19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直接连接符 25616">
              <a:extLst>
                <a:ext uri="{FF2B5EF4-FFF2-40B4-BE49-F238E27FC236}">
                  <a16:creationId xmlns:a16="http://schemas.microsoft.com/office/drawing/2014/main" id="{B0025324-4CE0-4AD9-8290-21D5C73C3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8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41" name="对象 25617">
              <a:extLst>
                <a:ext uri="{FF2B5EF4-FFF2-40B4-BE49-F238E27FC236}">
                  <a16:creationId xmlns:a16="http://schemas.microsoft.com/office/drawing/2014/main" id="{9EEB3252-1CC7-4D99-92EA-B30E38AF9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0" y="1548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8" r:id="rId11" imgW="194760" imgH="329040" progId="Equation.3">
                    <p:embed/>
                  </p:oleObj>
                </mc:Choice>
                <mc:Fallback>
                  <p:oleObj r:id="rId11" imgW="194760" imgH="329040" progId="Equation.3">
                    <p:embed/>
                    <p:pic>
                      <p:nvPicPr>
                        <p:cNvPr id="26641" name="对象 25617">
                          <a:extLst>
                            <a:ext uri="{FF2B5EF4-FFF2-40B4-BE49-F238E27FC236}">
                              <a16:creationId xmlns:a16="http://schemas.microsoft.com/office/drawing/2014/main" id="{9EEB3252-1CC7-4D99-92EA-B30E38AF9E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1548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9" name="任意多边形 25618">
            <a:extLst>
              <a:ext uri="{FF2B5EF4-FFF2-40B4-BE49-F238E27FC236}">
                <a16:creationId xmlns:a16="http://schemas.microsoft.com/office/drawing/2014/main" id="{30DF45A2-09E1-4D14-A40D-8EE40FB4F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827088"/>
            <a:ext cx="1295400" cy="2819400"/>
          </a:xfrm>
          <a:custGeom>
            <a:avLst/>
            <a:gdLst>
              <a:gd name="T0" fmla="*/ 0 w 864"/>
              <a:gd name="T1" fmla="*/ 672 h 1776"/>
              <a:gd name="T2" fmla="*/ 0 w 864"/>
              <a:gd name="T3" fmla="*/ 1776 h 1776"/>
              <a:gd name="T4" fmla="*/ 864 w 864"/>
              <a:gd name="T5" fmla="*/ 1104 h 1776"/>
              <a:gd name="T6" fmla="*/ 864 w 864"/>
              <a:gd name="T7" fmla="*/ 0 h 1776"/>
              <a:gd name="T8" fmla="*/ 0 w 864"/>
              <a:gd name="T9" fmla="*/ 672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4" h="1776">
                <a:moveTo>
                  <a:pt x="0" y="672"/>
                </a:moveTo>
                <a:lnTo>
                  <a:pt x="0" y="1776"/>
                </a:lnTo>
                <a:lnTo>
                  <a:pt x="864" y="1104"/>
                </a:lnTo>
                <a:lnTo>
                  <a:pt x="864" y="0"/>
                </a:lnTo>
                <a:lnTo>
                  <a:pt x="0" y="672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5620" name="直接连接符 25619">
            <a:extLst>
              <a:ext uri="{FF2B5EF4-FFF2-40B4-BE49-F238E27FC236}">
                <a16:creationId xmlns:a16="http://schemas.microsoft.com/office/drawing/2014/main" id="{083D8B76-179F-49E2-B18F-FF592AEA7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9527" y="1077606"/>
            <a:ext cx="9525" cy="255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文本框 25620">
            <a:extLst>
              <a:ext uri="{FF2B5EF4-FFF2-40B4-BE49-F238E27FC236}">
                <a16:creationId xmlns:a16="http://schemas.microsoft.com/office/drawing/2014/main" id="{73A6ADF8-B868-4427-BEB7-FFFC3443C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思考</a:t>
            </a: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:</a:t>
            </a:r>
            <a:endParaRPr lang="en-US" altLang="zh-CN" dirty="0">
              <a:solidFill>
                <a:schemeClr val="accent1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25622" name="对象 25621">
            <a:extLst>
              <a:ext uri="{FF2B5EF4-FFF2-40B4-BE49-F238E27FC236}">
                <a16:creationId xmlns:a16="http://schemas.microsoft.com/office/drawing/2014/main" id="{F03CB189-C3F4-4295-9765-7ECD12D3E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18599"/>
              </p:ext>
            </p:extLst>
          </p:nvPr>
        </p:nvGraphicFramePr>
        <p:xfrm>
          <a:off x="1563266" y="4019828"/>
          <a:ext cx="2018134" cy="51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9" name="Equation" r:id="rId13" imgW="838080" imgH="215640" progId="Equation.DSMT4">
                  <p:embed/>
                </p:oleObj>
              </mc:Choice>
              <mc:Fallback>
                <p:oleObj name="Equation" r:id="rId13" imgW="838080" imgH="215640" progId="Equation.DSMT4">
                  <p:embed/>
                  <p:pic>
                    <p:nvPicPr>
                      <p:cNvPr id="25622" name="对象 25621">
                        <a:extLst>
                          <a:ext uri="{FF2B5EF4-FFF2-40B4-BE49-F238E27FC236}">
                            <a16:creationId xmlns:a16="http://schemas.microsoft.com/office/drawing/2014/main" id="{F03CB189-C3F4-4295-9765-7ECD12D3EB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266" y="4019828"/>
                        <a:ext cx="2018134" cy="518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文本框 25622">
            <a:extLst>
              <a:ext uri="{FF2B5EF4-FFF2-40B4-BE49-F238E27FC236}">
                <a16:creationId xmlns:a16="http://schemas.microsoft.com/office/drawing/2014/main" id="{8F4744ED-84C8-46EB-953D-EEE0D017A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572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交线情况如何</a:t>
            </a:r>
            <a:r>
              <a:rPr lang="en-US" altLang="zh-CN">
                <a:ea typeface="华文楷体" panose="02010600040101010101" pitchFamily="2" charset="-122"/>
              </a:rPr>
              <a:t>?</a:t>
            </a:r>
          </a:p>
        </p:txBody>
      </p:sp>
      <p:graphicFrame>
        <p:nvGraphicFramePr>
          <p:cNvPr id="25624" name="对象 25623">
            <a:extLst>
              <a:ext uri="{FF2B5EF4-FFF2-40B4-BE49-F238E27FC236}">
                <a16:creationId xmlns:a16="http://schemas.microsoft.com/office/drawing/2014/main" id="{668D12BD-963C-4551-B014-1C29D12E0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15878"/>
              </p:ext>
            </p:extLst>
          </p:nvPr>
        </p:nvGraphicFramePr>
        <p:xfrm>
          <a:off x="1825402" y="4600564"/>
          <a:ext cx="1853241" cy="59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0" name="Equation" r:id="rId15" imgW="812520" imgH="253800" progId="Equation.DSMT4">
                  <p:embed/>
                </p:oleObj>
              </mc:Choice>
              <mc:Fallback>
                <p:oleObj name="Equation" r:id="rId15" imgW="812520" imgH="253800" progId="Equation.DSMT4">
                  <p:embed/>
                  <p:pic>
                    <p:nvPicPr>
                      <p:cNvPr id="25624" name="对象 25623">
                        <a:extLst>
                          <a:ext uri="{FF2B5EF4-FFF2-40B4-BE49-F238E27FC236}">
                            <a16:creationId xmlns:a16="http://schemas.microsoft.com/office/drawing/2014/main" id="{668D12BD-963C-4551-B014-1C29D12E0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402" y="4600564"/>
                        <a:ext cx="1853241" cy="590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文本框 25624">
            <a:extLst>
              <a:ext uri="{FF2B5EF4-FFF2-40B4-BE49-F238E27FC236}">
                <a16:creationId xmlns:a16="http://schemas.microsoft.com/office/drawing/2014/main" id="{B280E6CF-5EE2-41F4-9A87-F2058ECC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52197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交线情况如何</a:t>
            </a:r>
            <a:r>
              <a:rPr lang="en-US" altLang="zh-CN">
                <a:ea typeface="华文楷体" panose="02010600040101010101" pitchFamily="2" charset="-122"/>
              </a:rPr>
              <a:t>?</a:t>
            </a:r>
          </a:p>
        </p:txBody>
      </p:sp>
      <p:graphicFrame>
        <p:nvGraphicFramePr>
          <p:cNvPr id="25626" name="对象 25625">
            <a:extLst>
              <a:ext uri="{FF2B5EF4-FFF2-40B4-BE49-F238E27FC236}">
                <a16:creationId xmlns:a16="http://schemas.microsoft.com/office/drawing/2014/main" id="{6F0ECCDF-DAD0-481B-A2E6-CDE0EB7D7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38840"/>
              </p:ext>
            </p:extLst>
          </p:nvPr>
        </p:nvGraphicFramePr>
        <p:xfrm>
          <a:off x="1825402" y="5229109"/>
          <a:ext cx="1853241" cy="59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1" name="Equation" r:id="rId17" imgW="812520" imgH="253800" progId="Equation.DSMT4">
                  <p:embed/>
                </p:oleObj>
              </mc:Choice>
              <mc:Fallback>
                <p:oleObj name="Equation" r:id="rId17" imgW="812520" imgH="253800" progId="Equation.DSMT4">
                  <p:embed/>
                  <p:pic>
                    <p:nvPicPr>
                      <p:cNvPr id="25626" name="对象 25625">
                        <a:extLst>
                          <a:ext uri="{FF2B5EF4-FFF2-40B4-BE49-F238E27FC236}">
                            <a16:creationId xmlns:a16="http://schemas.microsoft.com/office/drawing/2014/main" id="{6F0ECCDF-DAD0-481B-A2E6-CDE0EB7D7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402" y="5229109"/>
                        <a:ext cx="1853241" cy="590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对象 25626">
            <a:extLst>
              <a:ext uri="{FF2B5EF4-FFF2-40B4-BE49-F238E27FC236}">
                <a16:creationId xmlns:a16="http://schemas.microsoft.com/office/drawing/2014/main" id="{25D991E8-C82B-4A2C-A5B1-5245BF945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1270000"/>
          <a:ext cx="1689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2" r:id="rId19" imgW="1803960" imgH="1007280" progId="Equation.3">
                  <p:embed/>
                </p:oleObj>
              </mc:Choice>
              <mc:Fallback>
                <p:oleObj r:id="rId19" imgW="1803960" imgH="1007280" progId="Equation.3">
                  <p:embed/>
                  <p:pic>
                    <p:nvPicPr>
                      <p:cNvPr id="26650" name="对象 25626">
                        <a:extLst>
                          <a:ext uri="{FF2B5EF4-FFF2-40B4-BE49-F238E27FC236}">
                            <a16:creationId xmlns:a16="http://schemas.microsoft.com/office/drawing/2014/main" id="{25D991E8-C82B-4A2C-A5B1-5245BF945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270000"/>
                        <a:ext cx="1689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对象 25627">
            <a:extLst>
              <a:ext uri="{FF2B5EF4-FFF2-40B4-BE49-F238E27FC236}">
                <a16:creationId xmlns:a16="http://schemas.microsoft.com/office/drawing/2014/main" id="{D3A105FB-729F-4D2F-B4B1-06E8D0E337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23622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3" r:id="rId21" imgW="820080" imgH="411120" progId="Equation.3">
                  <p:embed/>
                </p:oleObj>
              </mc:Choice>
              <mc:Fallback>
                <p:oleObj r:id="rId21" imgW="820080" imgH="411120" progId="Equation.3">
                  <p:embed/>
                  <p:pic>
                    <p:nvPicPr>
                      <p:cNvPr id="26651" name="对象 25627">
                        <a:extLst>
                          <a:ext uri="{FF2B5EF4-FFF2-40B4-BE49-F238E27FC236}">
                            <a16:creationId xmlns:a16="http://schemas.microsoft.com/office/drawing/2014/main" id="{D3A105FB-729F-4D2F-B4B1-06E8D0E337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3622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左大括号 25628">
            <a:extLst>
              <a:ext uri="{FF2B5EF4-FFF2-40B4-BE49-F238E27FC236}">
                <a16:creationId xmlns:a16="http://schemas.microsoft.com/office/drawing/2014/main" id="{5E8D0055-5778-4B02-8097-C39D37417CC0}"/>
              </a:ext>
            </a:extLst>
          </p:cNvPr>
          <p:cNvSpPr>
            <a:spLocks/>
          </p:cNvSpPr>
          <p:nvPr/>
        </p:nvSpPr>
        <p:spPr bwMode="auto">
          <a:xfrm>
            <a:off x="1066800" y="1371600"/>
            <a:ext cx="228600" cy="1295400"/>
          </a:xfrm>
          <a:prstGeom prst="leftBrace">
            <a:avLst>
              <a:gd name="adj1" fmla="val 469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6660" name="文本框 25636">
            <a:extLst>
              <a:ext uri="{FF2B5EF4-FFF2-40B4-BE49-F238E27FC236}">
                <a16:creationId xmlns:a16="http://schemas.microsoft.com/office/drawing/2014/main" id="{3CACDD05-915E-455A-A1A4-6A603625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00213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华文楷体" panose="02010600040101010101" pitchFamily="2" charset="-122"/>
              </a:rPr>
              <a:t>(5)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1" grpId="0" build="p"/>
      <p:bldP spid="25623" grpId="0" build="p" advAuto="0"/>
      <p:bldP spid="25625" grpId="0" build="p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26625">
            <a:extLst>
              <a:ext uri="{FF2B5EF4-FFF2-40B4-BE49-F238E27FC236}">
                <a16:creationId xmlns:a16="http://schemas.microsoft.com/office/drawing/2014/main" id="{4AD575DC-14CC-46D8-A7D2-CBA50EFD27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5600" y="1600200"/>
            <a:ext cx="1828800" cy="2819400"/>
            <a:chOff x="0" y="0"/>
            <a:chExt cx="1152" cy="1776"/>
          </a:xfrm>
        </p:grpSpPr>
        <p:graphicFrame>
          <p:nvGraphicFramePr>
            <p:cNvPr id="27650" name="对象 26626">
              <a:extLst>
                <a:ext uri="{FF2B5EF4-FFF2-40B4-BE49-F238E27FC236}">
                  <a16:creationId xmlns:a16="http://schemas.microsoft.com/office/drawing/2014/main" id="{B450EC1F-114D-48C2-A853-B8E2F5C18C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" y="24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4" r:id="rId4" imgW="1647619" imgH="2629267" progId="PBrush">
                    <p:embed/>
                  </p:oleObj>
                </mc:Choice>
                <mc:Fallback>
                  <p:oleObj r:id="rId4" imgW="1647619" imgH="2629267" progId="PBrush">
                    <p:embed/>
                    <p:pic>
                      <p:nvPicPr>
                        <p:cNvPr id="27650" name="对象 26626">
                          <a:extLst>
                            <a:ext uri="{FF2B5EF4-FFF2-40B4-BE49-F238E27FC236}">
                              <a16:creationId xmlns:a16="http://schemas.microsoft.com/office/drawing/2014/main" id="{B450EC1F-114D-48C2-A853-B8E2F5C18C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" y="24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对象 26627">
              <a:extLst>
                <a:ext uri="{FF2B5EF4-FFF2-40B4-BE49-F238E27FC236}">
                  <a16:creationId xmlns:a16="http://schemas.microsoft.com/office/drawing/2014/main" id="{1C1686E0-DB2C-4ABB-95BB-6F10E20311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9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5" r:id="rId6" imgW="225360" imgH="226080" progId="Equation.3">
                    <p:embed/>
                  </p:oleObj>
                </mc:Choice>
                <mc:Fallback>
                  <p:oleObj r:id="rId6" imgW="225360" imgH="226080" progId="Equation.3">
                    <p:embed/>
                    <p:pic>
                      <p:nvPicPr>
                        <p:cNvPr id="27651" name="对象 26627">
                          <a:extLst>
                            <a:ext uri="{FF2B5EF4-FFF2-40B4-BE49-F238E27FC236}">
                              <a16:creationId xmlns:a16="http://schemas.microsoft.com/office/drawing/2014/main" id="{1C1686E0-DB2C-4ABB-95BB-6F10E20311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对象 26628">
              <a:extLst>
                <a:ext uri="{FF2B5EF4-FFF2-40B4-BE49-F238E27FC236}">
                  <a16:creationId xmlns:a16="http://schemas.microsoft.com/office/drawing/2014/main" id="{CDBEB79F-11CD-4725-8ADE-4243F136EA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0" y="15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6" r:id="rId8" imgW="245880" imgH="329040" progId="Equation.3">
                    <p:embed/>
                  </p:oleObj>
                </mc:Choice>
                <mc:Fallback>
                  <p:oleObj r:id="rId8" imgW="245880" imgH="329040" progId="Equation.3">
                    <p:embed/>
                    <p:pic>
                      <p:nvPicPr>
                        <p:cNvPr id="27652" name="对象 26628">
                          <a:extLst>
                            <a:ext uri="{FF2B5EF4-FFF2-40B4-BE49-F238E27FC236}">
                              <a16:creationId xmlns:a16="http://schemas.microsoft.com/office/drawing/2014/main" id="{CDBEB79F-11CD-4725-8ADE-4243F136EA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15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" name="对象 26629">
              <a:extLst>
                <a:ext uri="{FF2B5EF4-FFF2-40B4-BE49-F238E27FC236}">
                  <a16:creationId xmlns:a16="http://schemas.microsoft.com/office/drawing/2014/main" id="{EF24569C-B15F-4271-BBAF-53E94BBEED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7" r:id="rId10" imgW="235800" imgH="246600" progId="Equation.3">
                    <p:embed/>
                  </p:oleObj>
                </mc:Choice>
                <mc:Fallback>
                  <p:oleObj r:id="rId10" imgW="235800" imgH="246600" progId="Equation.3">
                    <p:embed/>
                    <p:pic>
                      <p:nvPicPr>
                        <p:cNvPr id="27653" name="对象 26629">
                          <a:extLst>
                            <a:ext uri="{FF2B5EF4-FFF2-40B4-BE49-F238E27FC236}">
                              <a16:creationId xmlns:a16="http://schemas.microsoft.com/office/drawing/2014/main" id="{EF24569C-B15F-4271-BBAF-53E94BBEED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对象 26630">
              <a:extLst>
                <a:ext uri="{FF2B5EF4-FFF2-40B4-BE49-F238E27FC236}">
                  <a16:creationId xmlns:a16="http://schemas.microsoft.com/office/drawing/2014/main" id="{D32D0615-A62B-4B84-9836-98B25029E7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242"/>
            <a:ext cx="1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8" r:id="rId12" imgW="225360" imgH="246600" progId="Equation.3">
                    <p:embed/>
                  </p:oleObj>
                </mc:Choice>
                <mc:Fallback>
                  <p:oleObj r:id="rId12" imgW="225360" imgH="246600" progId="Equation.3">
                    <p:embed/>
                    <p:pic>
                      <p:nvPicPr>
                        <p:cNvPr id="27654" name="对象 26630">
                          <a:extLst>
                            <a:ext uri="{FF2B5EF4-FFF2-40B4-BE49-F238E27FC236}">
                              <a16:creationId xmlns:a16="http://schemas.microsoft.com/office/drawing/2014/main" id="{D32D0615-A62B-4B84-9836-98B25029E7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242"/>
                          <a:ext cx="13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5" name="标题 26631">
            <a:extLst>
              <a:ext uri="{FF2B5EF4-FFF2-40B4-BE49-F238E27FC236}">
                <a16:creationId xmlns:a16="http://schemas.microsoft.com/office/drawing/2014/main" id="{CCA9C161-2BC4-49C0-8FA7-D37EE8232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797" y="365125"/>
            <a:ext cx="64008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ea typeface="华文楷体" panose="02010600040101010101" pitchFamily="2" charset="-122"/>
              </a:rPr>
              <a:t>二、空间曲线的参数方程</a:t>
            </a:r>
          </a:p>
        </p:txBody>
      </p:sp>
      <p:sp>
        <p:nvSpPr>
          <p:cNvPr id="26633" name="内容占位符 26632">
            <a:extLst>
              <a:ext uri="{FF2B5EF4-FFF2-40B4-BE49-F238E27FC236}">
                <a16:creationId xmlns:a16="http://schemas.microsoft.com/office/drawing/2014/main" id="{36D0F3DB-615D-43E2-8C12-80D1610A5F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9248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</a:rPr>
              <a:t>将曲线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上的动点坐标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y, z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表示成参数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华文楷体" panose="02010600040101010101" pitchFamily="2" charset="-122"/>
              </a:rPr>
              <a:t>的函数</a:t>
            </a:r>
            <a:r>
              <a:rPr lang="en-US" altLang="zh-CN" sz="2800" dirty="0"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26634" name="文本框 26633">
            <a:extLst>
              <a:ext uri="{FF2B5EF4-FFF2-40B4-BE49-F238E27FC236}">
                <a16:creationId xmlns:a16="http://schemas.microsoft.com/office/drawing/2014/main" id="{73BDC41F-8142-4EC2-9038-DC14FE439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060575"/>
            <a:ext cx="465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</a:rPr>
              <a:t>称它为空间曲线的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参数方程</a:t>
            </a:r>
            <a:r>
              <a:rPr lang="en-US" altLang="zh-CN" dirty="0"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6635" name="对象 26634">
            <a:extLst>
              <a:ext uri="{FF2B5EF4-FFF2-40B4-BE49-F238E27FC236}">
                <a16:creationId xmlns:a16="http://schemas.microsoft.com/office/drawing/2014/main" id="{EF794098-1A29-48B9-BE8C-B29FEC6C3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1679575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9" r:id="rId14" imgW="1230120" imgH="431640" progId="Equation.3">
                  <p:embed/>
                </p:oleObj>
              </mc:Choice>
              <mc:Fallback>
                <p:oleObj r:id="rId14" imgW="1230120" imgH="431640" progId="Equation.3">
                  <p:embed/>
                  <p:pic>
                    <p:nvPicPr>
                      <p:cNvPr id="26635" name="对象 26634">
                        <a:extLst>
                          <a:ext uri="{FF2B5EF4-FFF2-40B4-BE49-F238E27FC236}">
                            <a16:creationId xmlns:a16="http://schemas.microsoft.com/office/drawing/2014/main" id="{EF794098-1A29-48B9-BE8C-B29FEC6C3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679575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文本框 26635">
            <a:extLst>
              <a:ext uri="{FF2B5EF4-FFF2-40B4-BE49-F238E27FC236}">
                <a16:creationId xmlns:a16="http://schemas.microsoft.com/office/drawing/2014/main" id="{C2C1B1B5-01D4-4038-ACDC-CED010AE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3103563"/>
            <a:ext cx="5729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</a:rPr>
              <a:t>例如</a:t>
            </a:r>
            <a:r>
              <a:rPr lang="en-US" altLang="zh-CN" dirty="0"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圆柱螺旋线</a:t>
            </a:r>
            <a:r>
              <a:rPr lang="zh-CN" altLang="en-US" dirty="0">
                <a:ea typeface="华文楷体" panose="02010600040101010101" pitchFamily="2" charset="-122"/>
              </a:rPr>
              <a:t>的参数方程为</a:t>
            </a:r>
          </a:p>
        </p:txBody>
      </p:sp>
      <p:graphicFrame>
        <p:nvGraphicFramePr>
          <p:cNvPr id="26637" name="对象 26636">
            <a:extLst>
              <a:ext uri="{FF2B5EF4-FFF2-40B4-BE49-F238E27FC236}">
                <a16:creationId xmlns:a16="http://schemas.microsoft.com/office/drawing/2014/main" id="{5D44A1BB-1773-4EC7-9D90-433E71AD5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837473"/>
              </p:ext>
            </p:extLst>
          </p:nvPr>
        </p:nvGraphicFramePr>
        <p:xfrm>
          <a:off x="3079326" y="4012763"/>
          <a:ext cx="2635004" cy="97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0" name="Equation" r:id="rId16" imgW="1079280" imgH="393480" progId="Equation.DSMT4">
                  <p:embed/>
                </p:oleObj>
              </mc:Choice>
              <mc:Fallback>
                <p:oleObj name="Equation" r:id="rId16" imgW="1079280" imgH="393480" progId="Equation.DSMT4">
                  <p:embed/>
                  <p:pic>
                    <p:nvPicPr>
                      <p:cNvPr id="26637" name="对象 26636">
                        <a:extLst>
                          <a:ext uri="{FF2B5EF4-FFF2-40B4-BE49-F238E27FC236}">
                            <a16:creationId xmlns:a16="http://schemas.microsoft.com/office/drawing/2014/main" id="{5D44A1BB-1773-4EC7-9D90-433E71AD5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326" y="4012763"/>
                        <a:ext cx="2635004" cy="972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26637">
            <a:extLst>
              <a:ext uri="{FF2B5EF4-FFF2-40B4-BE49-F238E27FC236}">
                <a16:creationId xmlns:a16="http://schemas.microsoft.com/office/drawing/2014/main" id="{D4241D6D-9977-4FEC-A324-7493C14DB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343400"/>
          <a:ext cx="1574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1" r:id="rId18" imgW="1680840" imgH="1295280" progId="Equation.3">
                  <p:embed/>
                </p:oleObj>
              </mc:Choice>
              <mc:Fallback>
                <p:oleObj r:id="rId18" imgW="1680840" imgH="1295280" progId="Equation.3">
                  <p:embed/>
                  <p:pic>
                    <p:nvPicPr>
                      <p:cNvPr id="26638" name="对象 26637">
                        <a:extLst>
                          <a:ext uri="{FF2B5EF4-FFF2-40B4-BE49-F238E27FC236}">
                            <a16:creationId xmlns:a16="http://schemas.microsoft.com/office/drawing/2014/main" id="{D4241D6D-9977-4FEC-A324-7493C14DB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43400"/>
                        <a:ext cx="15748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6638">
            <a:extLst>
              <a:ext uri="{FF2B5EF4-FFF2-40B4-BE49-F238E27FC236}">
                <a16:creationId xmlns:a16="http://schemas.microsoft.com/office/drawing/2014/main" id="{51790CBC-25FB-4CCE-A429-327F25F9B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335481"/>
              </p:ext>
            </p:extLst>
          </p:nvPr>
        </p:nvGraphicFramePr>
        <p:xfrm>
          <a:off x="781776" y="5681663"/>
          <a:ext cx="1942616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2" name="Equation" r:id="rId20" imgW="812520" imgH="215640" progId="Equation.DSMT4">
                  <p:embed/>
                </p:oleObj>
              </mc:Choice>
              <mc:Fallback>
                <p:oleObj name="Equation" r:id="rId20" imgW="812520" imgH="215640" progId="Equation.DSMT4">
                  <p:embed/>
                  <p:pic>
                    <p:nvPicPr>
                      <p:cNvPr id="26639" name="对象 26638">
                        <a:extLst>
                          <a:ext uri="{FF2B5EF4-FFF2-40B4-BE49-F238E27FC236}">
                            <a16:creationId xmlns:a16="http://schemas.microsoft.com/office/drawing/2014/main" id="{51790CBC-25FB-4CCE-A429-327F25F9B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776" y="5681663"/>
                        <a:ext cx="1942616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26639">
            <a:extLst>
              <a:ext uri="{FF2B5EF4-FFF2-40B4-BE49-F238E27FC236}">
                <a16:creationId xmlns:a16="http://schemas.microsoft.com/office/drawing/2014/main" id="{F0A884F5-B262-40F3-B71C-7B7DF34E7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76580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3" r:id="rId22" imgW="1311840" imgH="431640" progId="Equation.3">
                  <p:embed/>
                </p:oleObj>
              </mc:Choice>
              <mc:Fallback>
                <p:oleObj r:id="rId22" imgW="1311840" imgH="431640" progId="Equation.3">
                  <p:embed/>
                  <p:pic>
                    <p:nvPicPr>
                      <p:cNvPr id="26640" name="对象 26639">
                        <a:extLst>
                          <a:ext uri="{FF2B5EF4-FFF2-40B4-BE49-F238E27FC236}">
                            <a16:creationId xmlns:a16="http://schemas.microsoft.com/office/drawing/2014/main" id="{F0A884F5-B262-40F3-B71C-7B7DF34E79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65800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对象 26640">
            <a:extLst>
              <a:ext uri="{FF2B5EF4-FFF2-40B4-BE49-F238E27FC236}">
                <a16:creationId xmlns:a16="http://schemas.microsoft.com/office/drawing/2014/main" id="{BC272F58-F221-42DF-ABF1-AB4D11CB3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3886200"/>
          <a:ext cx="1776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4" r:id="rId24" imgW="1906560" imgH="370080" progId="Equation.3">
                  <p:embed/>
                </p:oleObj>
              </mc:Choice>
              <mc:Fallback>
                <p:oleObj r:id="rId24" imgW="1906560" imgH="370080" progId="Equation.3">
                  <p:embed/>
                  <p:pic>
                    <p:nvPicPr>
                      <p:cNvPr id="26641" name="对象 26640">
                        <a:extLst>
                          <a:ext uri="{FF2B5EF4-FFF2-40B4-BE49-F238E27FC236}">
                            <a16:creationId xmlns:a16="http://schemas.microsoft.com/office/drawing/2014/main" id="{BC272F58-F221-42DF-ABF1-AB4D11CB3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886200"/>
                        <a:ext cx="17764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对象 26641">
            <a:extLst>
              <a:ext uri="{FF2B5EF4-FFF2-40B4-BE49-F238E27FC236}">
                <a16:creationId xmlns:a16="http://schemas.microsoft.com/office/drawing/2014/main" id="{D5B2463C-86D4-47AE-BD7C-87C9BBA5D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1725" y="42672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5" r:id="rId26" imgW="1875600" imgH="431640" progId="Equation.3">
                  <p:embed/>
                </p:oleObj>
              </mc:Choice>
              <mc:Fallback>
                <p:oleObj r:id="rId26" imgW="1875600" imgH="431640" progId="Equation.3">
                  <p:embed/>
                  <p:pic>
                    <p:nvPicPr>
                      <p:cNvPr id="26642" name="对象 26641">
                        <a:extLst>
                          <a:ext uri="{FF2B5EF4-FFF2-40B4-BE49-F238E27FC236}">
                            <a16:creationId xmlns:a16="http://schemas.microsoft.com/office/drawing/2014/main" id="{D5B2463C-86D4-47AE-BD7C-87C9BBA5D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2672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对象 26642">
            <a:extLst>
              <a:ext uri="{FF2B5EF4-FFF2-40B4-BE49-F238E27FC236}">
                <a16:creationId xmlns:a16="http://schemas.microsoft.com/office/drawing/2014/main" id="{28817511-CA83-4621-BFA1-5756B1F24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00600"/>
          <a:ext cx="1054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6" r:id="rId28" imgW="1127520" imgH="370080" progId="Equation.3">
                  <p:embed/>
                </p:oleObj>
              </mc:Choice>
              <mc:Fallback>
                <p:oleObj r:id="rId28" imgW="1127520" imgH="370080" progId="Equation.3">
                  <p:embed/>
                  <p:pic>
                    <p:nvPicPr>
                      <p:cNvPr id="26643" name="对象 26642">
                        <a:extLst>
                          <a:ext uri="{FF2B5EF4-FFF2-40B4-BE49-F238E27FC236}">
                            <a16:creationId xmlns:a16="http://schemas.microsoft.com/office/drawing/2014/main" id="{28817511-CA83-4621-BFA1-5756B1F24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1054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直接连接符 26644">
            <a:extLst>
              <a:ext uri="{FF2B5EF4-FFF2-40B4-BE49-F238E27FC236}">
                <a16:creationId xmlns:a16="http://schemas.microsoft.com/office/drawing/2014/main" id="{A99254B5-D481-419A-9C03-B55E676F69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362325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文本框 26645">
            <a:extLst>
              <a:ext uri="{FF2B5EF4-FFF2-40B4-BE49-F238E27FC236}">
                <a16:creationId xmlns:a16="http://schemas.microsoft.com/office/drawing/2014/main" id="{CCEE5118-58B2-44A0-B9AA-5A1EED452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530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</a:rPr>
              <a:t>上升高度</a:t>
            </a:r>
          </a:p>
        </p:txBody>
      </p:sp>
      <p:sp>
        <p:nvSpPr>
          <p:cNvPr id="26647" name="文本框 26646">
            <a:extLst>
              <a:ext uri="{FF2B5EF4-FFF2-40B4-BE49-F238E27FC236}">
                <a16:creationId xmlns:a16="http://schemas.microsoft.com/office/drawing/2014/main" id="{8EB0006A-CA42-4BE1-871B-6911A613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78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华文楷体" panose="02010600040101010101" pitchFamily="2" charset="-122"/>
              </a:rPr>
              <a:t>, </a:t>
            </a:r>
            <a:r>
              <a:rPr lang="zh-CN" altLang="en-US" dirty="0">
                <a:ea typeface="华文楷体" panose="02010600040101010101" pitchFamily="2" charset="-122"/>
              </a:rPr>
              <a:t>称为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螺距</a:t>
            </a: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dirty="0"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6648" name="左大括号 26647">
            <a:extLst>
              <a:ext uri="{FF2B5EF4-FFF2-40B4-BE49-F238E27FC236}">
                <a16:creationId xmlns:a16="http://schemas.microsoft.com/office/drawing/2014/main" id="{7E6A497A-1E38-4BD8-A4A1-69D98DC72559}"/>
              </a:ext>
            </a:extLst>
          </p:cNvPr>
          <p:cNvSpPr>
            <a:spLocks/>
          </p:cNvSpPr>
          <p:nvPr/>
        </p:nvSpPr>
        <p:spPr bwMode="auto">
          <a:xfrm>
            <a:off x="914400" y="3886200"/>
            <a:ext cx="152400" cy="1219200"/>
          </a:xfrm>
          <a:prstGeom prst="leftBrace">
            <a:avLst>
              <a:gd name="adj1" fmla="val 66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6649" name="左大括号 26648">
            <a:extLst>
              <a:ext uri="{FF2B5EF4-FFF2-40B4-BE49-F238E27FC236}">
                <a16:creationId xmlns:a16="http://schemas.microsoft.com/office/drawing/2014/main" id="{9BF4C403-84D6-45AE-ABB7-FA2D40248AD2}"/>
              </a:ext>
            </a:extLst>
          </p:cNvPr>
          <p:cNvSpPr>
            <a:spLocks/>
          </p:cNvSpPr>
          <p:nvPr/>
        </p:nvSpPr>
        <p:spPr bwMode="auto">
          <a:xfrm>
            <a:off x="990600" y="1773238"/>
            <a:ext cx="152400" cy="1198562"/>
          </a:xfrm>
          <a:prstGeom prst="leftBrace">
            <a:avLst>
              <a:gd name="adj1" fmla="val 651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graphicFrame>
        <p:nvGraphicFramePr>
          <p:cNvPr id="26650" name="对象 26649">
            <a:extLst>
              <a:ext uri="{FF2B5EF4-FFF2-40B4-BE49-F238E27FC236}">
                <a16:creationId xmlns:a16="http://schemas.microsoft.com/office/drawing/2014/main" id="{82A70F42-8A6D-4DA6-A5CA-C0D997B39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1336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7" r:id="rId30" imgW="1291680" imgH="431640" progId="Equation.3">
                  <p:embed/>
                </p:oleObj>
              </mc:Choice>
              <mc:Fallback>
                <p:oleObj r:id="rId30" imgW="1291680" imgH="431640" progId="Equation.3">
                  <p:embed/>
                  <p:pic>
                    <p:nvPicPr>
                      <p:cNvPr id="26650" name="对象 26649">
                        <a:extLst>
                          <a:ext uri="{FF2B5EF4-FFF2-40B4-BE49-F238E27FC236}">
                            <a16:creationId xmlns:a16="http://schemas.microsoft.com/office/drawing/2014/main" id="{82A70F42-8A6D-4DA6-A5CA-C0D997B39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对象 26650">
            <a:extLst>
              <a:ext uri="{FF2B5EF4-FFF2-40B4-BE49-F238E27FC236}">
                <a16:creationId xmlns:a16="http://schemas.microsoft.com/office/drawing/2014/main" id="{6E4C7027-7084-4080-8EAD-7B4F22695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562225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8" r:id="rId32" imgW="1209600" imgH="431640" progId="Equation.3">
                  <p:embed/>
                </p:oleObj>
              </mc:Choice>
              <mc:Fallback>
                <p:oleObj r:id="rId32" imgW="1209600" imgH="431640" progId="Equation.3">
                  <p:embed/>
                  <p:pic>
                    <p:nvPicPr>
                      <p:cNvPr id="26651" name="对象 26650">
                        <a:extLst>
                          <a:ext uri="{FF2B5EF4-FFF2-40B4-BE49-F238E27FC236}">
                            <a16:creationId xmlns:a16="http://schemas.microsoft.com/office/drawing/2014/main" id="{6E4C7027-7084-4080-8EAD-7B4F22695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62225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任意多边形 26651">
            <a:extLst>
              <a:ext uri="{FF2B5EF4-FFF2-40B4-BE49-F238E27FC236}">
                <a16:creationId xmlns:a16="http://schemas.microsoft.com/office/drawing/2014/main" id="{B7A39996-4F89-4F24-A6B7-5EF08189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24400"/>
            <a:ext cx="2819400" cy="228600"/>
          </a:xfrm>
          <a:custGeom>
            <a:avLst/>
            <a:gdLst>
              <a:gd name="T0" fmla="*/ 0 w 1776"/>
              <a:gd name="T1" fmla="*/ 0 h 144"/>
              <a:gd name="T2" fmla="*/ 1152 w 1776"/>
              <a:gd name="T3" fmla="*/ 0 h 144"/>
              <a:gd name="T4" fmla="*/ 576 w 1776"/>
              <a:gd name="T5" fmla="*/ 144 h 144"/>
              <a:gd name="T6" fmla="*/ 1776 w 1776"/>
              <a:gd name="T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144">
                <a:moveTo>
                  <a:pt x="0" y="0"/>
                </a:moveTo>
                <a:lnTo>
                  <a:pt x="1152" y="0"/>
                </a:lnTo>
                <a:lnTo>
                  <a:pt x="576" y="144"/>
                </a:lnTo>
                <a:lnTo>
                  <a:pt x="1776" y="14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6653" name="组合 26652">
            <a:extLst>
              <a:ext uri="{FF2B5EF4-FFF2-40B4-BE49-F238E27FC236}">
                <a16:creationId xmlns:a16="http://schemas.microsoft.com/office/drawing/2014/main" id="{AACEDCB0-C3CF-4D0D-9591-F950C1882CEB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840163"/>
            <a:ext cx="247650" cy="436562"/>
            <a:chOff x="0" y="0"/>
            <a:chExt cx="156" cy="275"/>
          </a:xfrm>
        </p:grpSpPr>
        <p:graphicFrame>
          <p:nvGraphicFramePr>
            <p:cNvPr id="27676" name="对象 26653">
              <a:extLst>
                <a:ext uri="{FF2B5EF4-FFF2-40B4-BE49-F238E27FC236}">
                  <a16:creationId xmlns:a16="http://schemas.microsoft.com/office/drawing/2014/main" id="{DB777DDB-389E-4AF1-9418-035EA07F47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77"/>
            <a:ext cx="15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9" r:id="rId34" imgW="245880" imgH="329040" progId="Equation.3">
                    <p:embed/>
                  </p:oleObj>
                </mc:Choice>
                <mc:Fallback>
                  <p:oleObj r:id="rId34" imgW="245880" imgH="329040" progId="Equation.3">
                    <p:embed/>
                    <p:pic>
                      <p:nvPicPr>
                        <p:cNvPr id="27676" name="对象 26653">
                          <a:extLst>
                            <a:ext uri="{FF2B5EF4-FFF2-40B4-BE49-F238E27FC236}">
                              <a16:creationId xmlns:a16="http://schemas.microsoft.com/office/drawing/2014/main" id="{DB777DDB-389E-4AF1-9418-035EA07F47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7"/>
                          <a:ext cx="15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7" name="任意多边形 26654">
              <a:extLst>
                <a:ext uri="{FF2B5EF4-FFF2-40B4-BE49-F238E27FC236}">
                  <a16:creationId xmlns:a16="http://schemas.microsoft.com/office/drawing/2014/main" id="{D77A9C90-5098-41FC-9211-1EBA72E9F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" y="0"/>
              <a:ext cx="141" cy="34"/>
            </a:xfrm>
            <a:custGeom>
              <a:avLst/>
              <a:gdLst>
                <a:gd name="T0" fmla="*/ 0 w 432"/>
                <a:gd name="T1" fmla="*/ 0 h 96"/>
                <a:gd name="T2" fmla="*/ 240 w 432"/>
                <a:gd name="T3" fmla="*/ 96 h 96"/>
                <a:gd name="T4" fmla="*/ 432 w 432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0"/>
                  </a:moveTo>
                  <a:cubicBezTo>
                    <a:pt x="84" y="48"/>
                    <a:pt x="168" y="96"/>
                    <a:pt x="240" y="96"/>
                  </a:cubicBezTo>
                  <a:cubicBezTo>
                    <a:pt x="312" y="96"/>
                    <a:pt x="372" y="48"/>
                    <a:pt x="432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6656" name="组合 26655">
            <a:extLst>
              <a:ext uri="{FF2B5EF4-FFF2-40B4-BE49-F238E27FC236}">
                <a16:creationId xmlns:a16="http://schemas.microsoft.com/office/drawing/2014/main" id="{32242E6A-BD9F-46EC-8638-34B02EA24D18}"/>
              </a:ext>
            </a:extLst>
          </p:cNvPr>
          <p:cNvGrpSpPr>
            <a:grpSpLocks/>
          </p:cNvGrpSpPr>
          <p:nvPr/>
        </p:nvGrpSpPr>
        <p:grpSpPr bwMode="auto">
          <a:xfrm>
            <a:off x="7599363" y="3054350"/>
            <a:ext cx="1163637" cy="914400"/>
            <a:chOff x="0" y="0"/>
            <a:chExt cx="733" cy="576"/>
          </a:xfrm>
        </p:grpSpPr>
        <p:grpSp>
          <p:nvGrpSpPr>
            <p:cNvPr id="27679" name="组合 26656">
              <a:extLst>
                <a:ext uri="{FF2B5EF4-FFF2-40B4-BE49-F238E27FC236}">
                  <a16:creationId xmlns:a16="http://schemas.microsoft.com/office/drawing/2014/main" id="{1D7BE816-3470-46DE-9E46-C0ABD8D89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28"/>
              <a:ext cx="192" cy="148"/>
              <a:chOff x="0" y="0"/>
              <a:chExt cx="192" cy="148"/>
            </a:xfrm>
          </p:grpSpPr>
          <p:sp>
            <p:nvSpPr>
              <p:cNvPr id="27680" name="直接连接符 26657">
                <a:extLst>
                  <a:ext uri="{FF2B5EF4-FFF2-40B4-BE49-F238E27FC236}">
                    <a16:creationId xmlns:a16="http://schemas.microsoft.com/office/drawing/2014/main" id="{95F06022-5233-42BD-8A36-AD859CC17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1" name="直接连接符 26658">
                <a:extLst>
                  <a:ext uri="{FF2B5EF4-FFF2-40B4-BE49-F238E27FC236}">
                    <a16:creationId xmlns:a16="http://schemas.microsoft.com/office/drawing/2014/main" id="{05175F97-0CE2-4ABC-A44F-3B9F7B6BF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" y="4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82" name="组合 26659">
              <a:extLst>
                <a:ext uri="{FF2B5EF4-FFF2-40B4-BE49-F238E27FC236}">
                  <a16:creationId xmlns:a16="http://schemas.microsoft.com/office/drawing/2014/main" id="{773C090D-A64E-4CEF-8E52-440F17FE75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0"/>
              <a:ext cx="528" cy="482"/>
              <a:chOff x="0" y="0"/>
              <a:chExt cx="528" cy="482"/>
            </a:xfrm>
          </p:grpSpPr>
          <p:sp>
            <p:nvSpPr>
              <p:cNvPr id="27683" name="直接连接符 26660">
                <a:extLst>
                  <a:ext uri="{FF2B5EF4-FFF2-40B4-BE49-F238E27FC236}">
                    <a16:creationId xmlns:a16="http://schemas.microsoft.com/office/drawing/2014/main" id="{10161D46-9A1F-4FC2-83F1-5E23D6405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48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直接连接符 26661">
                <a:extLst>
                  <a:ext uri="{FF2B5EF4-FFF2-40B4-BE49-F238E27FC236}">
                    <a16:creationId xmlns:a16="http://schemas.microsoft.com/office/drawing/2014/main" id="{81A840C4-5859-40B6-8DB3-E34CCA23E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" y="19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685" name="对象 26662">
                <a:extLst>
                  <a:ext uri="{FF2B5EF4-FFF2-40B4-BE49-F238E27FC236}">
                    <a16:creationId xmlns:a16="http://schemas.microsoft.com/office/drawing/2014/main" id="{72CE7164-831A-4491-8087-6C405EEDD5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2" y="0"/>
              <a:ext cx="25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20" r:id="rId36" imgW="430560" imgH="318600" progId="Equation.3">
                      <p:embed/>
                    </p:oleObj>
                  </mc:Choice>
                  <mc:Fallback>
                    <p:oleObj r:id="rId36" imgW="430560" imgH="318600" progId="Equation.3">
                      <p:embed/>
                      <p:pic>
                        <p:nvPicPr>
                          <p:cNvPr id="27685" name="对象 26662">
                            <a:extLst>
                              <a:ext uri="{FF2B5EF4-FFF2-40B4-BE49-F238E27FC236}">
                                <a16:creationId xmlns:a16="http://schemas.microsoft.com/office/drawing/2014/main" id="{72CE7164-831A-4491-8087-6C405EEDD5C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" y="0"/>
                            <a:ext cx="256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664" name="左大括号 26663">
            <a:extLst>
              <a:ext uri="{FF2B5EF4-FFF2-40B4-BE49-F238E27FC236}">
                <a16:creationId xmlns:a16="http://schemas.microsoft.com/office/drawing/2014/main" id="{F1229280-A191-4000-8D1E-EF838EB3948E}"/>
              </a:ext>
            </a:extLst>
          </p:cNvPr>
          <p:cNvSpPr>
            <a:spLocks/>
          </p:cNvSpPr>
          <p:nvPr/>
        </p:nvSpPr>
        <p:spPr bwMode="auto">
          <a:xfrm>
            <a:off x="5943600" y="4343400"/>
            <a:ext cx="152400" cy="1219200"/>
          </a:xfrm>
          <a:prstGeom prst="leftBrace">
            <a:avLst>
              <a:gd name="adj1" fmla="val 66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build="p"/>
      <p:bldP spid="26634" grpId="0"/>
      <p:bldP spid="26636" grpId="0"/>
      <p:bldP spid="26646" grpId="0"/>
      <p:bldP spid="266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8673">
            <a:extLst>
              <a:ext uri="{FF2B5EF4-FFF2-40B4-BE49-F238E27FC236}">
                <a16:creationId xmlns:a16="http://schemas.microsoft.com/office/drawing/2014/main" id="{EE3EF797-F04F-4236-ACBA-94B4A011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57150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ea typeface="华文楷体" panose="02010600040101010101" pitchFamily="2" charset="-122"/>
              </a:rPr>
              <a:t>. 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将下列曲线化为参数方程表示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</a:rPr>
              <a:t>:</a:t>
            </a:r>
            <a:endParaRPr lang="en-US" altLang="zh-CN" sz="2800" b="1">
              <a:ea typeface="华文楷体" panose="02010600040101010101" pitchFamily="2" charset="-122"/>
            </a:endParaRPr>
          </a:p>
        </p:txBody>
      </p:sp>
      <p:graphicFrame>
        <p:nvGraphicFramePr>
          <p:cNvPr id="29698" name="对象 28674">
            <a:extLst>
              <a:ext uri="{FF2B5EF4-FFF2-40B4-BE49-F238E27FC236}">
                <a16:creationId xmlns:a16="http://schemas.microsoft.com/office/drawing/2014/main" id="{E2CE3308-08D0-4478-893B-519496C0F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057275"/>
          <a:ext cx="2273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" r:id="rId4" imgW="2439360" imgH="1130760" progId="Equation.3">
                  <p:embed/>
                </p:oleObj>
              </mc:Choice>
              <mc:Fallback>
                <p:oleObj r:id="rId4" imgW="2439360" imgH="1130760" progId="Equation.3">
                  <p:embed/>
                  <p:pic>
                    <p:nvPicPr>
                      <p:cNvPr id="29698" name="对象 28674">
                        <a:extLst>
                          <a:ext uri="{FF2B5EF4-FFF2-40B4-BE49-F238E27FC236}">
                            <a16:creationId xmlns:a16="http://schemas.microsoft.com/office/drawing/2014/main" id="{E2CE3308-08D0-4478-893B-519496C0F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57275"/>
                        <a:ext cx="2273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28675">
            <a:extLst>
              <a:ext uri="{FF2B5EF4-FFF2-40B4-BE49-F238E27FC236}">
                <a16:creationId xmlns:a16="http://schemas.microsoft.com/office/drawing/2014/main" id="{824D116B-AC3F-464E-AD1A-3E47BA7F8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1057275"/>
          <a:ext cx="3378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" r:id="rId6" imgW="3628440" imgH="1151280" progId="Equation.3">
                  <p:embed/>
                </p:oleObj>
              </mc:Choice>
              <mc:Fallback>
                <p:oleObj r:id="rId6" imgW="3628440" imgH="1151280" progId="Equation.3">
                  <p:embed/>
                  <p:pic>
                    <p:nvPicPr>
                      <p:cNvPr id="29699" name="对象 28675">
                        <a:extLst>
                          <a:ext uri="{FF2B5EF4-FFF2-40B4-BE49-F238E27FC236}">
                            <a16:creationId xmlns:a16="http://schemas.microsoft.com/office/drawing/2014/main" id="{824D116B-AC3F-464E-AD1A-3E47BA7F8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1057275"/>
                        <a:ext cx="3378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文本框 28676">
            <a:extLst>
              <a:ext uri="{FF2B5EF4-FFF2-40B4-BE49-F238E27FC236}">
                <a16:creationId xmlns:a16="http://schemas.microsoft.com/office/drawing/2014/main" id="{D65FBD2C-B517-4CAB-8DE8-C1562FB1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解</a:t>
            </a: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:</a:t>
            </a:r>
            <a:r>
              <a:rPr lang="en-US" altLang="zh-CN" dirty="0">
                <a:ea typeface="华文楷体" panose="02010600040101010101" pitchFamily="2" charset="-122"/>
              </a:rPr>
              <a:t>  (1) </a:t>
            </a:r>
          </a:p>
        </p:txBody>
      </p:sp>
      <p:sp>
        <p:nvSpPr>
          <p:cNvPr id="28678" name="文本框 28677">
            <a:extLst>
              <a:ext uri="{FF2B5EF4-FFF2-40B4-BE49-F238E27FC236}">
                <a16:creationId xmlns:a16="http://schemas.microsoft.com/office/drawing/2014/main" id="{65E77592-663E-4B39-95BD-1D184B97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2224088"/>
            <a:ext cx="5703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>
                <a:ea typeface="华文楷体" panose="02010600040101010101" pitchFamily="2" charset="-122"/>
              </a:rPr>
              <a:t>根据第一方程引入参数 </a:t>
            </a:r>
            <a:r>
              <a:rPr lang="en-US" altLang="zh-CN">
                <a:ea typeface="华文楷体" panose="02010600040101010101" pitchFamily="2" charset="-122"/>
              </a:rPr>
              <a:t>, </a:t>
            </a:r>
            <a:r>
              <a:rPr lang="zh-CN" altLang="en-US">
                <a:ea typeface="华文楷体" panose="02010600040101010101" pitchFamily="2" charset="-122"/>
              </a:rPr>
              <a:t>得所求为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28679" name="对象 28678">
            <a:extLst>
              <a:ext uri="{FF2B5EF4-FFF2-40B4-BE49-F238E27FC236}">
                <a16:creationId xmlns:a16="http://schemas.microsoft.com/office/drawing/2014/main" id="{0DAD0677-5904-49CA-A8B1-16ABE670A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2819400"/>
          <a:ext cx="1244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" r:id="rId8" imgW="1332360" imgH="288000" progId="Equation.3">
                  <p:embed/>
                </p:oleObj>
              </mc:Choice>
              <mc:Fallback>
                <p:oleObj r:id="rId8" imgW="1332360" imgH="288000" progId="Equation.3">
                  <p:embed/>
                  <p:pic>
                    <p:nvPicPr>
                      <p:cNvPr id="28679" name="对象 28678">
                        <a:extLst>
                          <a:ext uri="{FF2B5EF4-FFF2-40B4-BE49-F238E27FC236}">
                            <a16:creationId xmlns:a16="http://schemas.microsoft.com/office/drawing/2014/main" id="{0DAD0677-5904-49CA-A8B1-16ABE670A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819400"/>
                        <a:ext cx="1244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679">
            <a:extLst>
              <a:ext uri="{FF2B5EF4-FFF2-40B4-BE49-F238E27FC236}">
                <a16:creationId xmlns:a16="http://schemas.microsoft.com/office/drawing/2014/main" id="{29E6A905-8564-46F3-AE6F-4234B84B0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32004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" r:id="rId10" imgW="1301760" imgH="431640" progId="Equation.3">
                  <p:embed/>
                </p:oleObj>
              </mc:Choice>
              <mc:Fallback>
                <p:oleObj r:id="rId10" imgW="1301760" imgH="431640" progId="Equation.3">
                  <p:embed/>
                  <p:pic>
                    <p:nvPicPr>
                      <p:cNvPr id="28680" name="对象 28679">
                        <a:extLst>
                          <a:ext uri="{FF2B5EF4-FFF2-40B4-BE49-F238E27FC236}">
                            <a16:creationId xmlns:a16="http://schemas.microsoft.com/office/drawing/2014/main" id="{29E6A905-8564-46F3-AE6F-4234B84B0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200400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>
            <a:extLst>
              <a:ext uri="{FF2B5EF4-FFF2-40B4-BE49-F238E27FC236}">
                <a16:creationId xmlns:a16="http://schemas.microsoft.com/office/drawing/2014/main" id="{2F3A0DFF-FE89-4EC6-9136-9A878B958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3594100"/>
          <a:ext cx="241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" r:id="rId12" imgW="2583000" imgH="555120" progId="Equation.3">
                  <p:embed/>
                </p:oleObj>
              </mc:Choice>
              <mc:Fallback>
                <p:oleObj r:id="rId12" imgW="2583000" imgH="555120" progId="Equation.3">
                  <p:embed/>
                  <p:pic>
                    <p:nvPicPr>
                      <p:cNvPr id="28681" name="对象 28680">
                        <a:extLst>
                          <a:ext uri="{FF2B5EF4-FFF2-40B4-BE49-F238E27FC236}">
                            <a16:creationId xmlns:a16="http://schemas.microsoft.com/office/drawing/2014/main" id="{2F3A0DFF-FE89-4EC6-9136-9A878B958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594100"/>
                        <a:ext cx="241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左大括号 28681">
            <a:extLst>
              <a:ext uri="{FF2B5EF4-FFF2-40B4-BE49-F238E27FC236}">
                <a16:creationId xmlns:a16="http://schemas.microsoft.com/office/drawing/2014/main" id="{A18E5E10-D7C1-4AEF-8C05-A536F30CFEA1}"/>
              </a:ext>
            </a:extLst>
          </p:cNvPr>
          <p:cNvSpPr>
            <a:spLocks/>
          </p:cNvSpPr>
          <p:nvPr/>
        </p:nvSpPr>
        <p:spPr bwMode="auto">
          <a:xfrm>
            <a:off x="2362200" y="2819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8683" name="文本框 28682">
            <a:extLst>
              <a:ext uri="{FF2B5EF4-FFF2-40B4-BE49-F238E27FC236}">
                <a16:creationId xmlns:a16="http://schemas.microsoft.com/office/drawing/2014/main" id="{04FD1D1D-D2C6-4338-A397-3368C0C3B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2588"/>
            <a:ext cx="353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en-US" altLang="zh-CN">
                <a:ea typeface="华文楷体" panose="02010600040101010101" pitchFamily="2" charset="-122"/>
              </a:rPr>
              <a:t>(2) </a:t>
            </a:r>
            <a:r>
              <a:rPr lang="zh-CN" altLang="en-US">
                <a:ea typeface="华文楷体" panose="02010600040101010101" pitchFamily="2" charset="-122"/>
              </a:rPr>
              <a:t>将第二方程变形为</a:t>
            </a:r>
          </a:p>
        </p:txBody>
      </p:sp>
      <p:graphicFrame>
        <p:nvGraphicFramePr>
          <p:cNvPr id="28684" name="对象 28683">
            <a:extLst>
              <a:ext uri="{FF2B5EF4-FFF2-40B4-BE49-F238E27FC236}">
                <a16:creationId xmlns:a16="http://schemas.microsoft.com/office/drawing/2014/main" id="{659CBFB6-84A8-46F3-A092-7D670FCAD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114800"/>
          <a:ext cx="2717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" r:id="rId14" imgW="2910960" imgH="637200" progId="Equation.3">
                  <p:embed/>
                </p:oleObj>
              </mc:Choice>
              <mc:Fallback>
                <p:oleObj r:id="rId14" imgW="2910960" imgH="637200" progId="Equation.3">
                  <p:embed/>
                  <p:pic>
                    <p:nvPicPr>
                      <p:cNvPr id="28684" name="对象 28683">
                        <a:extLst>
                          <a:ext uri="{FF2B5EF4-FFF2-40B4-BE49-F238E27FC236}">
                            <a16:creationId xmlns:a16="http://schemas.microsoft.com/office/drawing/2014/main" id="{659CBFB6-84A8-46F3-A092-7D670FCAD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14800"/>
                        <a:ext cx="2717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文本框 28684">
            <a:extLst>
              <a:ext uri="{FF2B5EF4-FFF2-40B4-BE49-F238E27FC236}">
                <a16:creationId xmlns:a16="http://schemas.microsoft.com/office/drawing/2014/main" id="{099E3FCA-0FBE-4DD4-98D6-240B39DE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192587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dirty="0">
                <a:ea typeface="华文楷体" panose="02010600040101010101" pitchFamily="2" charset="-122"/>
              </a:rPr>
              <a:t>故所求为</a:t>
            </a:r>
          </a:p>
        </p:txBody>
      </p:sp>
      <p:graphicFrame>
        <p:nvGraphicFramePr>
          <p:cNvPr id="28687" name="对象 28686">
            <a:extLst>
              <a:ext uri="{FF2B5EF4-FFF2-40B4-BE49-F238E27FC236}">
                <a16:creationId xmlns:a16="http://schemas.microsoft.com/office/drawing/2014/main" id="{CC2583F5-DE4F-4E85-A94B-F2D7BF0AB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4724400"/>
          <a:ext cx="195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6" r:id="rId16" imgW="2090880" imgH="555120" progId="Equation.3">
                  <p:embed/>
                </p:oleObj>
              </mc:Choice>
              <mc:Fallback>
                <p:oleObj r:id="rId16" imgW="2090880" imgH="555120" progId="Equation.3">
                  <p:embed/>
                  <p:pic>
                    <p:nvPicPr>
                      <p:cNvPr id="28687" name="对象 28686">
                        <a:extLst>
                          <a:ext uri="{FF2B5EF4-FFF2-40B4-BE49-F238E27FC236}">
                            <a16:creationId xmlns:a16="http://schemas.microsoft.com/office/drawing/2014/main" id="{CC2583F5-DE4F-4E85-A94B-F2D7BF0AB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724400"/>
                        <a:ext cx="195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对象 28687">
            <a:extLst>
              <a:ext uri="{FF2B5EF4-FFF2-40B4-BE49-F238E27FC236}">
                <a16:creationId xmlns:a16="http://schemas.microsoft.com/office/drawing/2014/main" id="{19E3A365-7473-4FA9-8D71-17004F021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5257800"/>
          <a:ext cx="142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7" r:id="rId18" imgW="1517040" imgH="555120" progId="Equation.3">
                  <p:embed/>
                </p:oleObj>
              </mc:Choice>
              <mc:Fallback>
                <p:oleObj r:id="rId18" imgW="1517040" imgH="555120" progId="Equation.3">
                  <p:embed/>
                  <p:pic>
                    <p:nvPicPr>
                      <p:cNvPr id="28688" name="对象 28687">
                        <a:extLst>
                          <a:ext uri="{FF2B5EF4-FFF2-40B4-BE49-F238E27FC236}">
                            <a16:creationId xmlns:a16="http://schemas.microsoft.com/office/drawing/2014/main" id="{19E3A365-7473-4FA9-8D71-17004F021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257800"/>
                        <a:ext cx="142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对象 28688">
            <a:extLst>
              <a:ext uri="{FF2B5EF4-FFF2-40B4-BE49-F238E27FC236}">
                <a16:creationId xmlns:a16="http://schemas.microsoft.com/office/drawing/2014/main" id="{7B1E85AF-EFBD-4769-A7E9-1D0D0931F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842000"/>
          <a:ext cx="238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8" r:id="rId20" imgW="2562480" imgH="596160" progId="Equation.3">
                  <p:embed/>
                </p:oleObj>
              </mc:Choice>
              <mc:Fallback>
                <p:oleObj r:id="rId20" imgW="2562480" imgH="596160" progId="Equation.3">
                  <p:embed/>
                  <p:pic>
                    <p:nvPicPr>
                      <p:cNvPr id="28689" name="对象 28688">
                        <a:extLst>
                          <a:ext uri="{FF2B5EF4-FFF2-40B4-BE49-F238E27FC236}">
                            <a16:creationId xmlns:a16="http://schemas.microsoft.com/office/drawing/2014/main" id="{7B1E85AF-EFBD-4769-A7E9-1D0D0931F7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42000"/>
                        <a:ext cx="2387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对象 28689">
            <a:extLst>
              <a:ext uri="{FF2B5EF4-FFF2-40B4-BE49-F238E27FC236}">
                <a16:creationId xmlns:a16="http://schemas.microsoft.com/office/drawing/2014/main" id="{CCB73F40-FE97-4348-93E1-FA71E6D0A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0300" y="3136900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" r:id="rId22" imgW="1845000" imgH="431640" progId="Equation.3">
                  <p:embed/>
                </p:oleObj>
              </mc:Choice>
              <mc:Fallback>
                <p:oleObj r:id="rId22" imgW="1845000" imgH="431640" progId="Equation.3">
                  <p:embed/>
                  <p:pic>
                    <p:nvPicPr>
                      <p:cNvPr id="28690" name="对象 28689">
                        <a:extLst>
                          <a:ext uri="{FF2B5EF4-FFF2-40B4-BE49-F238E27FC236}">
                            <a16:creationId xmlns:a16="http://schemas.microsoft.com/office/drawing/2014/main" id="{CCB73F40-FE97-4348-93E1-FA71E6D0A8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3136900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左大括号 28690">
            <a:extLst>
              <a:ext uri="{FF2B5EF4-FFF2-40B4-BE49-F238E27FC236}">
                <a16:creationId xmlns:a16="http://schemas.microsoft.com/office/drawing/2014/main" id="{11D82807-2952-40B9-9A7E-8B09F87A3D82}"/>
              </a:ext>
            </a:extLst>
          </p:cNvPr>
          <p:cNvSpPr>
            <a:spLocks/>
          </p:cNvSpPr>
          <p:nvPr/>
        </p:nvSpPr>
        <p:spPr bwMode="auto">
          <a:xfrm>
            <a:off x="2362200" y="4953000"/>
            <a:ext cx="152400" cy="1219200"/>
          </a:xfrm>
          <a:prstGeom prst="leftBrace">
            <a:avLst>
              <a:gd name="adj1" fmla="val 66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graphicFrame>
        <p:nvGraphicFramePr>
          <p:cNvPr id="28692" name="对象 28691">
            <a:extLst>
              <a:ext uri="{FF2B5EF4-FFF2-40B4-BE49-F238E27FC236}">
                <a16:creationId xmlns:a16="http://schemas.microsoft.com/office/drawing/2014/main" id="{5A979D74-799C-4637-AA9F-374688D85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334000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" r:id="rId24" imgW="1845000" imgH="431640" progId="Equation.3">
                  <p:embed/>
                </p:oleObj>
              </mc:Choice>
              <mc:Fallback>
                <p:oleObj r:id="rId24" imgW="1845000" imgH="431640" progId="Equation.3">
                  <p:embed/>
                  <p:pic>
                    <p:nvPicPr>
                      <p:cNvPr id="28692" name="对象 28691">
                        <a:extLst>
                          <a:ext uri="{FF2B5EF4-FFF2-40B4-BE49-F238E27FC236}">
                            <a16:creationId xmlns:a16="http://schemas.microsoft.com/office/drawing/2014/main" id="{5A979D74-799C-4637-AA9F-374688D85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0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  <p:bldP spid="28678" grpId="0" build="p"/>
      <p:bldP spid="28683" grpId="0" build="p"/>
      <p:bldP spid="2868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3793">
            <a:extLst>
              <a:ext uri="{FF2B5EF4-FFF2-40B4-BE49-F238E27FC236}">
                <a16:creationId xmlns:a16="http://schemas.microsoft.com/office/drawing/2014/main" id="{1F9AA5EC-F231-46EC-934C-1A86B768F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831850"/>
            <a:ext cx="31242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求空间曲线 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:</a:t>
            </a:r>
            <a:endParaRPr lang="en-US" altLang="zh-CN" sz="2800" b="1" dirty="0">
              <a:ea typeface="华文楷体" panose="02010600040101010101" pitchFamily="2" charset="-122"/>
            </a:endParaRPr>
          </a:p>
        </p:txBody>
      </p:sp>
      <p:graphicFrame>
        <p:nvGraphicFramePr>
          <p:cNvPr id="28674" name="对象 33794">
            <a:extLst>
              <a:ext uri="{FF2B5EF4-FFF2-40B4-BE49-F238E27FC236}">
                <a16:creationId xmlns:a16="http://schemas.microsoft.com/office/drawing/2014/main" id="{2D7795F4-F207-4F0B-B35F-395F33C7C2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9896" y="5461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r:id="rId4" imgW="1193282" imgH="406224" progId="Equation.3">
                  <p:embed/>
                </p:oleObj>
              </mc:Choice>
              <mc:Fallback>
                <p:oleObj r:id="rId4" imgW="1193282" imgH="406224" progId="Equation.3">
                  <p:embed/>
                  <p:pic>
                    <p:nvPicPr>
                      <p:cNvPr id="28674" name="对象 33794">
                        <a:extLst>
                          <a:ext uri="{FF2B5EF4-FFF2-40B4-BE49-F238E27FC236}">
                            <a16:creationId xmlns:a16="http://schemas.microsoft.com/office/drawing/2014/main" id="{2D7795F4-F207-4F0B-B35F-395F33C7C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896" y="5461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33795">
            <a:extLst>
              <a:ext uri="{FF2B5EF4-FFF2-40B4-BE49-F238E27FC236}">
                <a16:creationId xmlns:a16="http://schemas.microsoft.com/office/drawing/2014/main" id="{42219F57-193E-49B6-B4BA-F0FC87487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5446" y="91440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r:id="rId6" imgW="1256755" imgH="406224" progId="Equation.3">
                  <p:embed/>
                </p:oleObj>
              </mc:Choice>
              <mc:Fallback>
                <p:oleObj r:id="rId6" imgW="1256755" imgH="406224" progId="Equation.3">
                  <p:embed/>
                  <p:pic>
                    <p:nvPicPr>
                      <p:cNvPr id="28675" name="对象 33795">
                        <a:extLst>
                          <a:ext uri="{FF2B5EF4-FFF2-40B4-BE49-F238E27FC236}">
                            <a16:creationId xmlns:a16="http://schemas.microsoft.com/office/drawing/2014/main" id="{42219F57-193E-49B6-B4BA-F0FC87487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446" y="914400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33796">
            <a:extLst>
              <a:ext uri="{FF2B5EF4-FFF2-40B4-BE49-F238E27FC236}">
                <a16:creationId xmlns:a16="http://schemas.microsoft.com/office/drawing/2014/main" id="{870AC20C-BC07-4EFC-B314-011EB9EE1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4496" y="12954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r:id="rId8" imgW="1218671" imgH="406224" progId="Equation.3">
                  <p:embed/>
                </p:oleObj>
              </mc:Choice>
              <mc:Fallback>
                <p:oleObj r:id="rId8" imgW="1218671" imgH="406224" progId="Equation.3">
                  <p:embed/>
                  <p:pic>
                    <p:nvPicPr>
                      <p:cNvPr id="28676" name="对象 33796">
                        <a:extLst>
                          <a:ext uri="{FF2B5EF4-FFF2-40B4-BE49-F238E27FC236}">
                            <a16:creationId xmlns:a16="http://schemas.microsoft.com/office/drawing/2014/main" id="{870AC20C-BC07-4EFC-B314-011EB9EE1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496" y="1295400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左大括号 33797">
            <a:extLst>
              <a:ext uri="{FF2B5EF4-FFF2-40B4-BE49-F238E27FC236}">
                <a16:creationId xmlns:a16="http://schemas.microsoft.com/office/drawing/2014/main" id="{E8A25E32-8726-4CEB-809A-5C09141FE4AF}"/>
              </a:ext>
            </a:extLst>
          </p:cNvPr>
          <p:cNvSpPr>
            <a:spLocks/>
          </p:cNvSpPr>
          <p:nvPr/>
        </p:nvSpPr>
        <p:spPr bwMode="auto">
          <a:xfrm>
            <a:off x="3635896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8678" name="对象 33798">
            <a:extLst>
              <a:ext uri="{FF2B5EF4-FFF2-40B4-BE49-F238E27FC236}">
                <a16:creationId xmlns:a16="http://schemas.microsoft.com/office/drawing/2014/main" id="{63E501BA-8D33-4F0F-A83C-B8D77A587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2296" y="9144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r:id="rId10" imgW="1636879" imgH="406048" progId="Equation.3">
                  <p:embed/>
                </p:oleObj>
              </mc:Choice>
              <mc:Fallback>
                <p:oleObj r:id="rId10" imgW="1636879" imgH="406048" progId="Equation.3">
                  <p:embed/>
                  <p:pic>
                    <p:nvPicPr>
                      <p:cNvPr id="28678" name="对象 33798">
                        <a:extLst>
                          <a:ext uri="{FF2B5EF4-FFF2-40B4-BE49-F238E27FC236}">
                            <a16:creationId xmlns:a16="http://schemas.microsoft.com/office/drawing/2014/main" id="{63E501BA-8D33-4F0F-A83C-B8D77A587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296" y="914400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文本框 33799">
            <a:extLst>
              <a:ext uri="{FF2B5EF4-FFF2-40B4-BE49-F238E27FC236}">
                <a16:creationId xmlns:a16="http://schemas.microsoft.com/office/drawing/2014/main" id="{D00AEC9C-693B-48BE-8933-9E90EB369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2021" y="836613"/>
            <a:ext cx="1922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绕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轴旋转</a:t>
            </a:r>
          </a:p>
        </p:txBody>
      </p:sp>
      <p:sp>
        <p:nvSpPr>
          <p:cNvPr id="28680" name="文本框 33800">
            <a:extLst>
              <a:ext uri="{FF2B5EF4-FFF2-40B4-BE49-F238E27FC236}">
                <a16:creationId xmlns:a16="http://schemas.microsoft.com/office/drawing/2014/main" id="{24ABD016-4B04-4F6B-9759-1E109948B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38288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时的旋转曲面方程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33802" name="文本框 33801">
            <a:extLst>
              <a:ext uri="{FF2B5EF4-FFF2-40B4-BE49-F238E27FC236}">
                <a16:creationId xmlns:a16="http://schemas.microsoft.com/office/drawing/2014/main" id="{C89532EA-6F3E-4DED-BFE5-FBE1CA80E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661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33803" name="对象 33802">
            <a:extLst>
              <a:ext uri="{FF2B5EF4-FFF2-40B4-BE49-F238E27FC236}">
                <a16:creationId xmlns:a16="http://schemas.microsoft.com/office/drawing/2014/main" id="{21E14D88-1F8B-44A3-96D0-549E2A880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556" y="2181685"/>
          <a:ext cx="4557444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Equation" r:id="rId12" imgW="2019240" imgH="228600" progId="Equation.DSMT4">
                  <p:embed/>
                </p:oleObj>
              </mc:Choice>
              <mc:Fallback>
                <p:oleObj name="Equation" r:id="rId12" imgW="2019240" imgH="228600" progId="Equation.DSMT4">
                  <p:embed/>
                  <p:pic>
                    <p:nvPicPr>
                      <p:cNvPr id="33803" name="对象 33802">
                        <a:extLst>
                          <a:ext uri="{FF2B5EF4-FFF2-40B4-BE49-F238E27FC236}">
                            <a16:creationId xmlns:a16="http://schemas.microsoft.com/office/drawing/2014/main" id="{21E14D88-1F8B-44A3-96D0-549E2A880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556" y="2181685"/>
                        <a:ext cx="4557444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文本框 33803">
            <a:extLst>
              <a:ext uri="{FF2B5EF4-FFF2-40B4-BE49-F238E27FC236}">
                <a16:creationId xmlns:a16="http://schemas.microsoft.com/office/drawing/2014/main" id="{B4E5F8A4-9A17-4E59-9C99-660100079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317" y="2133600"/>
            <a:ext cx="298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点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绕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轴旋转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</a:p>
        </p:txBody>
      </p:sp>
      <p:sp>
        <p:nvSpPr>
          <p:cNvPr id="33805" name="文本框 33804">
            <a:extLst>
              <a:ext uri="{FF2B5EF4-FFF2-40B4-BE49-F238E27FC236}">
                <a16:creationId xmlns:a16="http://schemas.microsoft.com/office/drawing/2014/main" id="{8E0D74B8-D656-4773-BFD2-2A27C2A4A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803525"/>
            <a:ext cx="3036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转过角度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后到点 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3806" name="对象 33805">
            <a:extLst>
              <a:ext uri="{FF2B5EF4-FFF2-40B4-BE49-F238E27FC236}">
                <a16:creationId xmlns:a16="http://schemas.microsoft.com/office/drawing/2014/main" id="{A29A30E2-9DEB-4EF4-B1CD-DE5589B0B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8956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r:id="rId14" imgW="1636879" imgH="406048" progId="Equation.3">
                  <p:embed/>
                </p:oleObj>
              </mc:Choice>
              <mc:Fallback>
                <p:oleObj r:id="rId14" imgW="1636879" imgH="406048" progId="Equation.3">
                  <p:embed/>
                  <p:pic>
                    <p:nvPicPr>
                      <p:cNvPr id="33806" name="对象 33805">
                        <a:extLst>
                          <a:ext uri="{FF2B5EF4-FFF2-40B4-BE49-F238E27FC236}">
                            <a16:creationId xmlns:a16="http://schemas.microsoft.com/office/drawing/2014/main" id="{A29A30E2-9DEB-4EF4-B1CD-DE5589B0B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5600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文本框 33806">
            <a:extLst>
              <a:ext uri="{FF2B5EF4-FFF2-40B4-BE49-F238E27FC236}">
                <a16:creationId xmlns:a16="http://schemas.microsoft.com/office/drawing/2014/main" id="{EFD88BF4-4050-44A4-8870-2DFF341EB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8384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</a:t>
            </a:r>
          </a:p>
        </p:txBody>
      </p:sp>
      <p:sp>
        <p:nvSpPr>
          <p:cNvPr id="33808" name="左大括号 33807">
            <a:extLst>
              <a:ext uri="{FF2B5EF4-FFF2-40B4-BE49-F238E27FC236}">
                <a16:creationId xmlns:a16="http://schemas.microsoft.com/office/drawing/2014/main" id="{42CDF389-86E5-41D3-8841-4CA66B2D8670}"/>
              </a:ext>
            </a:extLst>
          </p:cNvPr>
          <p:cNvSpPr>
            <a:spLocks/>
          </p:cNvSpPr>
          <p:nvPr/>
        </p:nvSpPr>
        <p:spPr bwMode="auto">
          <a:xfrm>
            <a:off x="2057400" y="3657600"/>
            <a:ext cx="179388" cy="1447800"/>
          </a:xfrm>
          <a:prstGeom prst="leftBrace">
            <a:avLst>
              <a:gd name="adj1" fmla="val 669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3809" name="对象 33808">
            <a:extLst>
              <a:ext uri="{FF2B5EF4-FFF2-40B4-BE49-F238E27FC236}">
                <a16:creationId xmlns:a16="http://schemas.microsoft.com/office/drawing/2014/main" id="{EA4D39BD-B6C9-4552-9517-30E391A8F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3505200"/>
          <a:ext cx="3632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r:id="rId16" imgW="3630624" imgH="545863" progId="Equation.3">
                  <p:embed/>
                </p:oleObj>
              </mc:Choice>
              <mc:Fallback>
                <p:oleObj r:id="rId16" imgW="3630624" imgH="545863" progId="Equation.3">
                  <p:embed/>
                  <p:pic>
                    <p:nvPicPr>
                      <p:cNvPr id="33809" name="对象 33808">
                        <a:extLst>
                          <a:ext uri="{FF2B5EF4-FFF2-40B4-BE49-F238E27FC236}">
                            <a16:creationId xmlns:a16="http://schemas.microsoft.com/office/drawing/2014/main" id="{EA4D39BD-B6C9-4552-9517-30E391A8F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505200"/>
                        <a:ext cx="3632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对象 33809">
            <a:extLst>
              <a:ext uri="{FF2B5EF4-FFF2-40B4-BE49-F238E27FC236}">
                <a16:creationId xmlns:a16="http://schemas.microsoft.com/office/drawing/2014/main" id="{4DA28A96-8F47-4B71-B52A-D6AD4A189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191000"/>
          <a:ext cx="360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r:id="rId18" imgW="3605235" imgH="545863" progId="Equation.3">
                  <p:embed/>
                </p:oleObj>
              </mc:Choice>
              <mc:Fallback>
                <p:oleObj r:id="rId18" imgW="3605235" imgH="545863" progId="Equation.3">
                  <p:embed/>
                  <p:pic>
                    <p:nvPicPr>
                      <p:cNvPr id="33810" name="对象 33809">
                        <a:extLst>
                          <a:ext uri="{FF2B5EF4-FFF2-40B4-BE49-F238E27FC236}">
                            <a16:creationId xmlns:a16="http://schemas.microsoft.com/office/drawing/2014/main" id="{4DA28A96-8F47-4B71-B52A-D6AD4A189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606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对象 33810">
            <a:extLst>
              <a:ext uri="{FF2B5EF4-FFF2-40B4-BE49-F238E27FC236}">
                <a16:creationId xmlns:a16="http://schemas.microsoft.com/office/drawing/2014/main" id="{8F5ADE0A-EE5B-4781-B12B-D184EAB69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650" y="48768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r:id="rId20" imgW="1218671" imgH="406224" progId="Equation.3">
                  <p:embed/>
                </p:oleObj>
              </mc:Choice>
              <mc:Fallback>
                <p:oleObj r:id="rId20" imgW="1218671" imgH="406224" progId="Equation.3">
                  <p:embed/>
                  <p:pic>
                    <p:nvPicPr>
                      <p:cNvPr id="33811" name="对象 33810">
                        <a:extLst>
                          <a:ext uri="{FF2B5EF4-FFF2-40B4-BE49-F238E27FC236}">
                            <a16:creationId xmlns:a16="http://schemas.microsoft.com/office/drawing/2014/main" id="{8F5ADE0A-EE5B-4781-B12B-D184EAB69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4876800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对象 33811">
            <a:extLst>
              <a:ext uri="{FF2B5EF4-FFF2-40B4-BE49-F238E27FC236}">
                <a16:creationId xmlns:a16="http://schemas.microsoft.com/office/drawing/2014/main" id="{B21C6575-15C7-4333-9919-DA17FF53D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746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r:id="rId22" imgW="1917700" imgH="977900" progId="Equation.3">
                  <p:embed/>
                </p:oleObj>
              </mc:Choice>
              <mc:Fallback>
                <p:oleObj r:id="rId22" imgW="1917700" imgH="977900" progId="Equation.3">
                  <p:embed/>
                  <p:pic>
                    <p:nvPicPr>
                      <p:cNvPr id="33812" name="对象 33811">
                        <a:extLst>
                          <a:ext uri="{FF2B5EF4-FFF2-40B4-BE49-F238E27FC236}">
                            <a16:creationId xmlns:a16="http://schemas.microsoft.com/office/drawing/2014/main" id="{B21C6575-15C7-4333-9919-DA17FF53D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7465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文本框 33819">
            <a:extLst>
              <a:ext uri="{FF2B5EF4-FFF2-40B4-BE49-F238E27FC236}">
                <a16:creationId xmlns:a16="http://schemas.microsoft.com/office/drawing/2014/main" id="{F61EA1F0-6A44-429B-8A98-DF004B14A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73688"/>
            <a:ext cx="542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这就是旋转曲面满足的参数方程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11277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build="p"/>
      <p:bldP spid="33804" grpId="0" build="p"/>
      <p:bldP spid="33805" grpId="0" build="p"/>
      <p:bldP spid="33807" grpId="0" build="p"/>
      <p:bldP spid="3382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5841">
            <a:extLst>
              <a:ext uri="{FF2B5EF4-FFF2-40B4-BE49-F238E27FC236}">
                <a16:creationId xmlns:a16="http://schemas.microsoft.com/office/drawing/2014/main" id="{4E92A07E-8CE2-45DB-B4D1-0E856C5CD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2209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华文楷体" panose="02010600040101010101" pitchFamily="2" charset="-122"/>
              </a:rPr>
              <a:t>例如</a:t>
            </a:r>
            <a:r>
              <a:rPr lang="en-US" altLang="zh-CN" sz="2800" b="1">
                <a:ea typeface="华文楷体" panose="02010600040101010101" pitchFamily="2" charset="-122"/>
              </a:rPr>
              <a:t>,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直线</a:t>
            </a:r>
          </a:p>
        </p:txBody>
      </p:sp>
      <p:graphicFrame>
        <p:nvGraphicFramePr>
          <p:cNvPr id="30722" name="对象 35842">
            <a:extLst>
              <a:ext uri="{FF2B5EF4-FFF2-40B4-BE49-F238E27FC236}">
                <a16:creationId xmlns:a16="http://schemas.microsoft.com/office/drawing/2014/main" id="{12194479-B6FE-46C7-959D-36AE45711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3340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r:id="rId4" imgW="710891" imgH="317362" progId="Equation.3">
                  <p:embed/>
                </p:oleObj>
              </mc:Choice>
              <mc:Fallback>
                <p:oleObj r:id="rId4" imgW="710891" imgH="317362" progId="Equation.3">
                  <p:embed/>
                  <p:pic>
                    <p:nvPicPr>
                      <p:cNvPr id="30722" name="对象 35842">
                        <a:extLst>
                          <a:ext uri="{FF2B5EF4-FFF2-40B4-BE49-F238E27FC236}">
                            <a16:creationId xmlns:a16="http://schemas.microsoft.com/office/drawing/2014/main" id="{12194479-B6FE-46C7-959D-36AE457114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3400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35843">
            <a:extLst>
              <a:ext uri="{FF2B5EF4-FFF2-40B4-BE49-F238E27FC236}">
                <a16:creationId xmlns:a16="http://schemas.microsoft.com/office/drawing/2014/main" id="{35C28769-1FFE-4984-90EE-4C892C2CC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939800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r:id="rId6" imgW="736280" imgH="355446" progId="Equation.3">
                  <p:embed/>
                </p:oleObj>
              </mc:Choice>
              <mc:Fallback>
                <p:oleObj r:id="rId6" imgW="736280" imgH="355446" progId="Equation.3">
                  <p:embed/>
                  <p:pic>
                    <p:nvPicPr>
                      <p:cNvPr id="30723" name="对象 35843">
                        <a:extLst>
                          <a:ext uri="{FF2B5EF4-FFF2-40B4-BE49-F238E27FC236}">
                            <a16:creationId xmlns:a16="http://schemas.microsoft.com/office/drawing/2014/main" id="{35C28769-1FFE-4984-90EE-4C892C2CC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39800"/>
                        <a:ext cx="736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5844">
            <a:extLst>
              <a:ext uri="{FF2B5EF4-FFF2-40B4-BE49-F238E27FC236}">
                <a16:creationId xmlns:a16="http://schemas.microsoft.com/office/drawing/2014/main" id="{EAC30D42-0FC2-4C46-B75D-ED1C47089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0" y="1339850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r:id="rId8" imgW="888614" imgH="317362" progId="Equation.3">
                  <p:embed/>
                </p:oleObj>
              </mc:Choice>
              <mc:Fallback>
                <p:oleObj r:id="rId8" imgW="888614" imgH="317362" progId="Equation.3">
                  <p:embed/>
                  <p:pic>
                    <p:nvPicPr>
                      <p:cNvPr id="30724" name="对象 35844">
                        <a:extLst>
                          <a:ext uri="{FF2B5EF4-FFF2-40B4-BE49-F238E27FC236}">
                            <a16:creationId xmlns:a16="http://schemas.microsoft.com/office/drawing/2014/main" id="{EAC30D42-0FC2-4C46-B75D-ED1C47089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339850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左大括号 35845">
            <a:extLst>
              <a:ext uri="{FF2B5EF4-FFF2-40B4-BE49-F238E27FC236}">
                <a16:creationId xmlns:a16="http://schemas.microsoft.com/office/drawing/2014/main" id="{6E4E5B0E-65AB-4676-A1A9-CEDA14A3BD1F}"/>
              </a:ext>
            </a:extLst>
          </p:cNvPr>
          <p:cNvSpPr>
            <a:spLocks/>
          </p:cNvSpPr>
          <p:nvPr/>
        </p:nvSpPr>
        <p:spPr bwMode="auto">
          <a:xfrm>
            <a:off x="2514600" y="533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0726" name="文本框 35846">
            <a:extLst>
              <a:ext uri="{FF2B5EF4-FFF2-40B4-BE49-F238E27FC236}">
                <a16:creationId xmlns:a16="http://schemas.microsoft.com/office/drawing/2014/main" id="{AB6826D4-BF66-4785-B9FA-D9B8E97D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758056"/>
            <a:ext cx="5211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绕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轴旋转所得旋转曲面方程为 </a:t>
            </a:r>
          </a:p>
        </p:txBody>
      </p:sp>
      <p:sp>
        <p:nvSpPr>
          <p:cNvPr id="35848" name="左大括号 35847">
            <a:extLst>
              <a:ext uri="{FF2B5EF4-FFF2-40B4-BE49-F238E27FC236}">
                <a16:creationId xmlns:a16="http://schemas.microsoft.com/office/drawing/2014/main" id="{3AE84A36-2AB8-45A3-850F-D98099FA19B6}"/>
              </a:ext>
            </a:extLst>
          </p:cNvPr>
          <p:cNvSpPr>
            <a:spLocks/>
          </p:cNvSpPr>
          <p:nvPr/>
        </p:nvSpPr>
        <p:spPr bwMode="auto">
          <a:xfrm>
            <a:off x="1676400" y="2057400"/>
            <a:ext cx="179388" cy="1447800"/>
          </a:xfrm>
          <a:prstGeom prst="leftBrace">
            <a:avLst>
              <a:gd name="adj1" fmla="val 669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5849" name="对象 35848">
            <a:extLst>
              <a:ext uri="{FF2B5EF4-FFF2-40B4-BE49-F238E27FC236}">
                <a16:creationId xmlns:a16="http://schemas.microsoft.com/office/drawing/2014/main" id="{787850D9-4386-43BA-96F9-F411F5644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1988" y="1905000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r:id="rId10" imgW="2437342" imgH="533169" progId="Equation.3">
                  <p:embed/>
                </p:oleObj>
              </mc:Choice>
              <mc:Fallback>
                <p:oleObj r:id="rId10" imgW="2437342" imgH="533169" progId="Equation.3">
                  <p:embed/>
                  <p:pic>
                    <p:nvPicPr>
                      <p:cNvPr id="35849" name="对象 35848">
                        <a:extLst>
                          <a:ext uri="{FF2B5EF4-FFF2-40B4-BE49-F238E27FC236}">
                            <a16:creationId xmlns:a16="http://schemas.microsoft.com/office/drawing/2014/main" id="{787850D9-4386-43BA-96F9-F411F56447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1905000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对象 35849">
            <a:extLst>
              <a:ext uri="{FF2B5EF4-FFF2-40B4-BE49-F238E27FC236}">
                <a16:creationId xmlns:a16="http://schemas.microsoft.com/office/drawing/2014/main" id="{28F4B031-211B-49EC-9E0A-5B5612748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3888" y="2514600"/>
          <a:ext cx="2400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r:id="rId12" imgW="2399259" imgH="533169" progId="Equation.3">
                  <p:embed/>
                </p:oleObj>
              </mc:Choice>
              <mc:Fallback>
                <p:oleObj r:id="rId12" imgW="2399259" imgH="533169" progId="Equation.3">
                  <p:embed/>
                  <p:pic>
                    <p:nvPicPr>
                      <p:cNvPr id="35850" name="对象 35849">
                        <a:extLst>
                          <a:ext uri="{FF2B5EF4-FFF2-40B4-BE49-F238E27FC236}">
                            <a16:creationId xmlns:a16="http://schemas.microsoft.com/office/drawing/2014/main" id="{28F4B031-211B-49EC-9E0A-5B5612748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514600"/>
                        <a:ext cx="2400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对象 35850">
            <a:extLst>
              <a:ext uri="{FF2B5EF4-FFF2-40B4-BE49-F238E27FC236}">
                <a16:creationId xmlns:a16="http://schemas.microsoft.com/office/drawing/2014/main" id="{E173E4D6-8061-4A91-8ADB-5C2AD1364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1988" y="3187700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r:id="rId14" imgW="927100" imgH="393700" progId="Equation.3">
                  <p:embed/>
                </p:oleObj>
              </mc:Choice>
              <mc:Fallback>
                <p:oleObj r:id="rId14" imgW="927100" imgH="393700" progId="Equation.3">
                  <p:embed/>
                  <p:pic>
                    <p:nvPicPr>
                      <p:cNvPr id="35851" name="对象 35850">
                        <a:extLst>
                          <a:ext uri="{FF2B5EF4-FFF2-40B4-BE49-F238E27FC236}">
                            <a16:creationId xmlns:a16="http://schemas.microsoft.com/office/drawing/2014/main" id="{E173E4D6-8061-4A91-8ADB-5C2AD1364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3187700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对象 35851">
            <a:extLst>
              <a:ext uri="{FF2B5EF4-FFF2-40B4-BE49-F238E27FC236}">
                <a16:creationId xmlns:a16="http://schemas.microsoft.com/office/drawing/2014/main" id="{A99110DA-93DE-45CB-AF57-AE53AD716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2298700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r:id="rId16" imgW="2272314" imgH="901309" progId="Equation.3">
                  <p:embed/>
                </p:oleObj>
              </mc:Choice>
              <mc:Fallback>
                <p:oleObj r:id="rId16" imgW="2272314" imgH="901309" progId="Equation.3">
                  <p:embed/>
                  <p:pic>
                    <p:nvPicPr>
                      <p:cNvPr id="35852" name="对象 35851">
                        <a:extLst>
                          <a:ext uri="{FF2B5EF4-FFF2-40B4-BE49-F238E27FC236}">
                            <a16:creationId xmlns:a16="http://schemas.microsoft.com/office/drawing/2014/main" id="{A99110DA-93DE-45CB-AF57-AE53AD716A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2298700"/>
                        <a:ext cx="2273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文本框 35852">
            <a:extLst>
              <a:ext uri="{FF2B5EF4-FFF2-40B4-BE49-F238E27FC236}">
                <a16:creationId xmlns:a16="http://schemas.microsoft.com/office/drawing/2014/main" id="{7679E3EC-4AB6-462B-9304-1D3CBE8F5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718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0" hangingPunct="0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消去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得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旋转曲面方程为</a:t>
            </a:r>
          </a:p>
        </p:txBody>
      </p:sp>
      <p:graphicFrame>
        <p:nvGraphicFramePr>
          <p:cNvPr id="35854" name="对象 35853">
            <a:extLst>
              <a:ext uri="{FF2B5EF4-FFF2-40B4-BE49-F238E27FC236}">
                <a16:creationId xmlns:a16="http://schemas.microsoft.com/office/drawing/2014/main" id="{C86B9ABE-EB80-4F8D-833D-46D74B160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4495800"/>
          <a:ext cx="284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r:id="rId18" imgW="2844800" imgH="508000" progId="Equation.3">
                  <p:embed/>
                </p:oleObj>
              </mc:Choice>
              <mc:Fallback>
                <p:oleObj r:id="rId18" imgW="2844800" imgH="508000" progId="Equation.3">
                  <p:embed/>
                  <p:pic>
                    <p:nvPicPr>
                      <p:cNvPr id="35854" name="对象 35853">
                        <a:extLst>
                          <a:ext uri="{FF2B5EF4-FFF2-40B4-BE49-F238E27FC236}">
                            <a16:creationId xmlns:a16="http://schemas.microsoft.com/office/drawing/2014/main" id="{C86B9ABE-EB80-4F8D-833D-46D74B160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495800"/>
                        <a:ext cx="284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5" name="组合 35854">
            <a:extLst>
              <a:ext uri="{FF2B5EF4-FFF2-40B4-BE49-F238E27FC236}">
                <a16:creationId xmlns:a16="http://schemas.microsoft.com/office/drawing/2014/main" id="{5127DB5A-594E-4312-BF70-9C80BD2FE7E5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2362200"/>
            <a:ext cx="1911350" cy="3517900"/>
            <a:chOff x="0" y="0"/>
            <a:chExt cx="1204" cy="2216"/>
          </a:xfrm>
        </p:grpSpPr>
        <p:graphicFrame>
          <p:nvGraphicFramePr>
            <p:cNvPr id="30735" name="对象 35855">
              <a:extLst>
                <a:ext uri="{FF2B5EF4-FFF2-40B4-BE49-F238E27FC236}">
                  <a16:creationId xmlns:a16="http://schemas.microsoft.com/office/drawing/2014/main" id="{849E34B2-2B35-479D-95D3-D58E05516D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" y="344"/>
            <a:ext cx="1014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9" name="BMP 图像" r:id="rId20" imgW="1609560" imgH="2971800" progId="Paint.Picture">
                    <p:embed/>
                  </p:oleObj>
                </mc:Choice>
                <mc:Fallback>
                  <p:oleObj name="BMP 图像" r:id="rId20" imgW="1609560" imgH="2971800" progId="Paint.Picture">
                    <p:embed/>
                    <p:pic>
                      <p:nvPicPr>
                        <p:cNvPr id="30735" name="对象 35855">
                          <a:extLst>
                            <a:ext uri="{FF2B5EF4-FFF2-40B4-BE49-F238E27FC236}">
                              <a16:creationId xmlns:a16="http://schemas.microsoft.com/office/drawing/2014/main" id="{849E34B2-2B35-479D-95D3-D58E05516D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" y="344"/>
                          <a:ext cx="1014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36" name="组合 35856">
              <a:extLst>
                <a:ext uri="{FF2B5EF4-FFF2-40B4-BE49-F238E27FC236}">
                  <a16:creationId xmlns:a16="http://schemas.microsoft.com/office/drawing/2014/main" id="{7AD67868-EE53-4A84-8762-7520581A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04" cy="1784"/>
              <a:chOff x="0" y="0"/>
              <a:chExt cx="1204" cy="1784"/>
            </a:xfrm>
          </p:grpSpPr>
          <p:sp>
            <p:nvSpPr>
              <p:cNvPr id="30737" name="直接连接符 35857">
                <a:extLst>
                  <a:ext uri="{FF2B5EF4-FFF2-40B4-BE49-F238E27FC236}">
                    <a16:creationId xmlns:a16="http://schemas.microsoft.com/office/drawing/2014/main" id="{D289B880-B1DE-4786-A40F-5EFBA5DC0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9" y="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8" name="直接连接符 35858">
                <a:extLst>
                  <a:ext uri="{FF2B5EF4-FFF2-40B4-BE49-F238E27FC236}">
                    <a16:creationId xmlns:a16="http://schemas.microsoft.com/office/drawing/2014/main" id="{700C1EB9-0654-4450-8A17-275B24CC6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" y="1262"/>
                <a:ext cx="52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9" name="直接连接符 35859">
                <a:extLst>
                  <a:ext uri="{FF2B5EF4-FFF2-40B4-BE49-F238E27FC236}">
                    <a16:creationId xmlns:a16="http://schemas.microsoft.com/office/drawing/2014/main" id="{1DD9FD15-CE76-4DD4-B4EC-D72E30EA8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" y="1273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40" name="对象 35860">
                <a:extLst>
                  <a:ext uri="{FF2B5EF4-FFF2-40B4-BE49-F238E27FC236}">
                    <a16:creationId xmlns:a16="http://schemas.microsoft.com/office/drawing/2014/main" id="{208E7CF9-87F3-4B45-87CF-83B80E53866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163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30" r:id="rId22" imgW="228799" imgH="241510" progId="Equation.3">
                      <p:embed/>
                    </p:oleObj>
                  </mc:Choice>
                  <mc:Fallback>
                    <p:oleObj r:id="rId22" imgW="228799" imgH="241510" progId="Equation.3">
                      <p:embed/>
                      <p:pic>
                        <p:nvPicPr>
                          <p:cNvPr id="30740" name="对象 35860">
                            <a:extLst>
                              <a:ext uri="{FF2B5EF4-FFF2-40B4-BE49-F238E27FC236}">
                                <a16:creationId xmlns:a16="http://schemas.microsoft.com/office/drawing/2014/main" id="{208E7CF9-87F3-4B45-87CF-83B80E53866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63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1" name="对象 35861">
                <a:extLst>
                  <a:ext uri="{FF2B5EF4-FFF2-40B4-BE49-F238E27FC236}">
                    <a16:creationId xmlns:a16="http://schemas.microsoft.com/office/drawing/2014/main" id="{E0EA446B-049F-4C3B-84B5-A68E862156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31" r:id="rId24" imgW="215900" imgH="215900" progId="Equation.3">
                      <p:embed/>
                    </p:oleObj>
                  </mc:Choice>
                  <mc:Fallback>
                    <p:oleObj r:id="rId24" imgW="215900" imgH="215900" progId="Equation.3">
                      <p:embed/>
                      <p:pic>
                        <p:nvPicPr>
                          <p:cNvPr id="30741" name="对象 35861">
                            <a:extLst>
                              <a:ext uri="{FF2B5EF4-FFF2-40B4-BE49-F238E27FC236}">
                                <a16:creationId xmlns:a16="http://schemas.microsoft.com/office/drawing/2014/main" id="{E0EA446B-049F-4C3B-84B5-A68E8621567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2" name="对象 35862">
                <a:extLst>
                  <a:ext uri="{FF2B5EF4-FFF2-40B4-BE49-F238E27FC236}">
                    <a16:creationId xmlns:a16="http://schemas.microsoft.com/office/drawing/2014/main" id="{2A3FF982-02C6-4026-BB69-EBEE163883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" y="1288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32" r:id="rId26" imgW="215900" imgH="241300" progId="Equation.3">
                      <p:embed/>
                    </p:oleObj>
                  </mc:Choice>
                  <mc:Fallback>
                    <p:oleObj r:id="rId26" imgW="215900" imgH="241300" progId="Equation.3">
                      <p:embed/>
                      <p:pic>
                        <p:nvPicPr>
                          <p:cNvPr id="30742" name="对象 35862">
                            <a:extLst>
                              <a:ext uri="{FF2B5EF4-FFF2-40B4-BE49-F238E27FC236}">
                                <a16:creationId xmlns:a16="http://schemas.microsoft.com/office/drawing/2014/main" id="{2A3FF982-02C6-4026-BB69-EBEE1638835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288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3" name="对象 35863">
                <a:extLst>
                  <a:ext uri="{FF2B5EF4-FFF2-40B4-BE49-F238E27FC236}">
                    <a16:creationId xmlns:a16="http://schemas.microsoft.com/office/drawing/2014/main" id="{543C510D-8FD1-4815-B756-035C785E29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2" y="141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33" r:id="rId28" imgW="241300" imgH="317500" progId="Equation.3">
                      <p:embed/>
                    </p:oleObj>
                  </mc:Choice>
                  <mc:Fallback>
                    <p:oleObj r:id="rId28" imgW="241300" imgH="317500" progId="Equation.3">
                      <p:embed/>
                      <p:pic>
                        <p:nvPicPr>
                          <p:cNvPr id="30743" name="对象 35863">
                            <a:extLst>
                              <a:ext uri="{FF2B5EF4-FFF2-40B4-BE49-F238E27FC236}">
                                <a16:creationId xmlns:a16="http://schemas.microsoft.com/office/drawing/2014/main" id="{543C510D-8FD1-4815-B756-035C785E297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2" y="141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837397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0721">
            <a:extLst>
              <a:ext uri="{FF2B5EF4-FFF2-40B4-BE49-F238E27FC236}">
                <a16:creationId xmlns:a16="http://schemas.microsoft.com/office/drawing/2014/main" id="{354A53F9-ECC0-4672-A13D-B4E648E25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1787"/>
            <a:ext cx="7086600" cy="6270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ea typeface="华文楷体" panose="02010600040101010101" pitchFamily="2" charset="-122"/>
              </a:rPr>
              <a:t>三、空间曲线在坐标面上的投影</a:t>
            </a:r>
          </a:p>
        </p:txBody>
      </p:sp>
      <p:sp>
        <p:nvSpPr>
          <p:cNvPr id="30723" name="内容占位符 30722">
            <a:extLst>
              <a:ext uri="{FF2B5EF4-FFF2-40B4-BE49-F238E27FC236}">
                <a16:creationId xmlns:a16="http://schemas.microsoft.com/office/drawing/2014/main" id="{B1F70F33-7228-48D2-B2D8-734AA7AE1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25538"/>
            <a:ext cx="4800600" cy="5270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</a:rPr>
              <a:t>设空间曲线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sz="2800" dirty="0">
                <a:ea typeface="华文楷体" panose="02010600040101010101" pitchFamily="2" charset="-122"/>
              </a:rPr>
              <a:t>的一般方程为</a:t>
            </a:r>
          </a:p>
        </p:txBody>
      </p:sp>
      <p:sp>
        <p:nvSpPr>
          <p:cNvPr id="30724" name="文本框 30723">
            <a:extLst>
              <a:ext uri="{FF2B5EF4-FFF2-40B4-BE49-F238E27FC236}">
                <a16:creationId xmlns:a16="http://schemas.microsoft.com/office/drawing/2014/main" id="{379BCDEB-0E1D-4A55-B7FC-E0B206226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4467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消去</a:t>
            </a:r>
            <a:r>
              <a:rPr lang="zh-CN" altLang="en-US" i="1">
                <a:ea typeface="华文楷体" panose="02010600040101010101" pitchFamily="2" charset="-122"/>
              </a:rPr>
              <a:t> </a:t>
            </a:r>
            <a:r>
              <a:rPr lang="en-US" altLang="zh-CN" i="1">
                <a:ea typeface="华文楷体" panose="02010600040101010101" pitchFamily="2" charset="-122"/>
              </a:rPr>
              <a:t>z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得投影柱面</a:t>
            </a:r>
          </a:p>
        </p:txBody>
      </p:sp>
      <p:sp>
        <p:nvSpPr>
          <p:cNvPr id="30725" name="文本框 30724">
            <a:extLst>
              <a:ext uri="{FF2B5EF4-FFF2-40B4-BE49-F238E27FC236}">
                <a16:creationId xmlns:a16="http://schemas.microsoft.com/office/drawing/2014/main" id="{9745511F-2C73-4ABC-AA53-41E42D43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00313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则</a:t>
            </a:r>
            <a:r>
              <a:rPr lang="en-US" altLang="zh-CN" i="1">
                <a:ea typeface="华文楷体" panose="02010600040101010101" pitchFamily="2" charset="-122"/>
              </a:rPr>
              <a:t>C </a:t>
            </a:r>
            <a:r>
              <a:rPr lang="zh-CN" altLang="en-US">
                <a:ea typeface="华文楷体" panose="02010600040101010101" pitchFamily="2" charset="-122"/>
              </a:rPr>
              <a:t>在</a:t>
            </a:r>
            <a:r>
              <a:rPr lang="en-US" altLang="zh-CN" i="1">
                <a:ea typeface="华文楷体" panose="02010600040101010101" pitchFamily="2" charset="-122"/>
              </a:rPr>
              <a:t>Oxy </a:t>
            </a:r>
            <a:r>
              <a:rPr lang="zh-CN" altLang="en-US">
                <a:ea typeface="华文楷体" panose="02010600040101010101" pitchFamily="2" charset="-122"/>
              </a:rPr>
              <a:t>面上的投影曲线 </a:t>
            </a:r>
            <a:r>
              <a:rPr lang="en-US" altLang="zh-CN" i="1">
                <a:ea typeface="华文楷体" panose="02010600040101010101" pitchFamily="2" charset="-122"/>
              </a:rPr>
              <a:t>C</a:t>
            </a:r>
            <a:r>
              <a:rPr lang="en-US" altLang="zh-CN">
                <a:ea typeface="华文楷体" panose="02010600040101010101" pitchFamily="2" charset="-122"/>
              </a:rPr>
              <a:t>´</a:t>
            </a:r>
            <a:r>
              <a:rPr lang="zh-CN" altLang="en-US">
                <a:ea typeface="华文楷体" panose="02010600040101010101" pitchFamily="2" charset="-122"/>
              </a:rPr>
              <a:t>为</a:t>
            </a:r>
          </a:p>
        </p:txBody>
      </p:sp>
      <p:sp>
        <p:nvSpPr>
          <p:cNvPr id="30726" name="文本框 30725">
            <a:extLst>
              <a:ext uri="{FF2B5EF4-FFF2-40B4-BE49-F238E27FC236}">
                <a16:creationId xmlns:a16="http://schemas.microsoft.com/office/drawing/2014/main" id="{CB3ED0A3-6549-4DD0-A29A-8F478C4F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05263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消去 </a:t>
            </a:r>
            <a:r>
              <a:rPr lang="en-US" altLang="zh-CN" i="1">
                <a:ea typeface="华文楷体" panose="02010600040101010101" pitchFamily="2" charset="-122"/>
              </a:rPr>
              <a:t>x </a:t>
            </a:r>
            <a:r>
              <a:rPr lang="zh-CN" altLang="en-US">
                <a:ea typeface="华文楷体" panose="02010600040101010101" pitchFamily="2" charset="-122"/>
              </a:rPr>
              <a:t>得</a:t>
            </a:r>
            <a:r>
              <a:rPr lang="en-US" altLang="zh-CN" i="1">
                <a:ea typeface="华文楷体" panose="02010600040101010101" pitchFamily="2" charset="-122"/>
              </a:rPr>
              <a:t>C </a:t>
            </a:r>
            <a:r>
              <a:rPr lang="zh-CN" altLang="en-US">
                <a:ea typeface="华文楷体" panose="02010600040101010101" pitchFamily="2" charset="-122"/>
              </a:rPr>
              <a:t>在</a:t>
            </a:r>
            <a:r>
              <a:rPr lang="en-US" altLang="zh-CN" i="1">
                <a:ea typeface="华文楷体" panose="02010600040101010101" pitchFamily="2" charset="-122"/>
              </a:rPr>
              <a:t>Oyz </a:t>
            </a:r>
            <a:r>
              <a:rPr lang="zh-CN" altLang="en-US">
                <a:ea typeface="华文楷体" panose="02010600040101010101" pitchFamily="2" charset="-122"/>
              </a:rPr>
              <a:t>面上的投影曲线方程</a:t>
            </a:r>
          </a:p>
        </p:txBody>
      </p:sp>
      <p:sp>
        <p:nvSpPr>
          <p:cNvPr id="30727" name="文本框 30726">
            <a:extLst>
              <a:ext uri="{FF2B5EF4-FFF2-40B4-BE49-F238E27FC236}">
                <a16:creationId xmlns:a16="http://schemas.microsoft.com/office/drawing/2014/main" id="{138BB651-8114-4F37-AF68-74D8653DF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16563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</a:rPr>
              <a:t>消去</a:t>
            </a:r>
            <a:r>
              <a:rPr lang="en-US" altLang="zh-CN" i="1" dirty="0">
                <a:ea typeface="华文楷体" panose="02010600040101010101" pitchFamily="2" charset="-122"/>
              </a:rPr>
              <a:t>y </a:t>
            </a:r>
            <a:r>
              <a:rPr lang="zh-CN" altLang="en-US" dirty="0">
                <a:ea typeface="华文楷体" panose="02010600040101010101" pitchFamily="2" charset="-122"/>
              </a:rPr>
              <a:t>得</a:t>
            </a:r>
            <a:r>
              <a:rPr lang="en-US" altLang="zh-CN" i="1" dirty="0">
                <a:ea typeface="华文楷体" panose="02010600040101010101" pitchFamily="2" charset="-122"/>
              </a:rPr>
              <a:t>C </a:t>
            </a:r>
            <a:r>
              <a:rPr lang="zh-CN" altLang="en-US" dirty="0">
                <a:ea typeface="华文楷体" panose="02010600040101010101" pitchFamily="2" charset="-122"/>
              </a:rPr>
              <a:t>在</a:t>
            </a:r>
            <a:r>
              <a:rPr lang="en-US" altLang="zh-CN" i="1" dirty="0" err="1">
                <a:ea typeface="华文楷体" panose="02010600040101010101" pitchFamily="2" charset="-122"/>
              </a:rPr>
              <a:t>Oxz</a:t>
            </a:r>
            <a:r>
              <a:rPr lang="en-US" altLang="zh-CN" i="1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面上的投影曲线方程</a:t>
            </a:r>
          </a:p>
        </p:txBody>
      </p:sp>
      <p:graphicFrame>
        <p:nvGraphicFramePr>
          <p:cNvPr id="30728" name="对象 30727">
            <a:extLst>
              <a:ext uri="{FF2B5EF4-FFF2-40B4-BE49-F238E27FC236}">
                <a16:creationId xmlns:a16="http://schemas.microsoft.com/office/drawing/2014/main" id="{0F2CDB8B-F9BA-48E1-9010-DE45FA178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908050"/>
          <a:ext cx="21447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6" r:id="rId4" imgW="2296080" imgH="966240" progId="Equation.3">
                  <p:embed/>
                </p:oleObj>
              </mc:Choice>
              <mc:Fallback>
                <p:oleObj r:id="rId4" imgW="2296080" imgH="966240" progId="Equation.3">
                  <p:embed/>
                  <p:pic>
                    <p:nvPicPr>
                      <p:cNvPr id="30728" name="对象 30727">
                        <a:extLst>
                          <a:ext uri="{FF2B5EF4-FFF2-40B4-BE49-F238E27FC236}">
                            <a16:creationId xmlns:a16="http://schemas.microsoft.com/office/drawing/2014/main" id="{0F2CDB8B-F9BA-48E1-9010-DE45FA178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908050"/>
                        <a:ext cx="21447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对象 30728">
            <a:extLst>
              <a:ext uri="{FF2B5EF4-FFF2-40B4-BE49-F238E27FC236}">
                <a16:creationId xmlns:a16="http://schemas.microsoft.com/office/drawing/2014/main" id="{AC3EF06F-4D06-4BF4-A7A7-33C8F67BD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916113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7" r:id="rId6" imgW="1957680" imgH="431640" progId="Equation.3">
                  <p:embed/>
                </p:oleObj>
              </mc:Choice>
              <mc:Fallback>
                <p:oleObj r:id="rId6" imgW="1957680" imgH="431640" progId="Equation.3">
                  <p:embed/>
                  <p:pic>
                    <p:nvPicPr>
                      <p:cNvPr id="30729" name="对象 30728">
                        <a:extLst>
                          <a:ext uri="{FF2B5EF4-FFF2-40B4-BE49-F238E27FC236}">
                            <a16:creationId xmlns:a16="http://schemas.microsoft.com/office/drawing/2014/main" id="{AC3EF06F-4D06-4BF4-A7A7-33C8F67BD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16113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对象 30729">
            <a:extLst>
              <a:ext uri="{FF2B5EF4-FFF2-40B4-BE49-F238E27FC236}">
                <a16:creationId xmlns:a16="http://schemas.microsoft.com/office/drawing/2014/main" id="{F1913468-D1BC-441B-9ECE-B84C2FC24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122613"/>
          <a:ext cx="1892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8" r:id="rId8" imgW="2029680" imgH="966240" progId="Equation.3">
                  <p:embed/>
                </p:oleObj>
              </mc:Choice>
              <mc:Fallback>
                <p:oleObj r:id="rId8" imgW="2029680" imgH="966240" progId="Equation.3">
                  <p:embed/>
                  <p:pic>
                    <p:nvPicPr>
                      <p:cNvPr id="30730" name="对象 30729">
                        <a:extLst>
                          <a:ext uri="{FF2B5EF4-FFF2-40B4-BE49-F238E27FC236}">
                            <a16:creationId xmlns:a16="http://schemas.microsoft.com/office/drawing/2014/main" id="{F1913468-D1BC-441B-9ECE-B84C2FC24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2613"/>
                        <a:ext cx="1892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对象 30730">
            <a:extLst>
              <a:ext uri="{FF2B5EF4-FFF2-40B4-BE49-F238E27FC236}">
                <a16:creationId xmlns:a16="http://schemas.microsoft.com/office/drawing/2014/main" id="{D3DCE40A-506D-4BBC-A253-635243AE7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4572000"/>
          <a:ext cx="1790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9" r:id="rId10" imgW="1916640" imgH="966240" progId="Equation.3">
                  <p:embed/>
                </p:oleObj>
              </mc:Choice>
              <mc:Fallback>
                <p:oleObj r:id="rId10" imgW="1916640" imgH="966240" progId="Equation.3">
                  <p:embed/>
                  <p:pic>
                    <p:nvPicPr>
                      <p:cNvPr id="30731" name="对象 30730">
                        <a:extLst>
                          <a:ext uri="{FF2B5EF4-FFF2-40B4-BE49-F238E27FC236}">
                            <a16:creationId xmlns:a16="http://schemas.microsoft.com/office/drawing/2014/main" id="{D3DCE40A-506D-4BBC-A253-635243AE7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572000"/>
                        <a:ext cx="1790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对象 30731">
            <a:extLst>
              <a:ext uri="{FF2B5EF4-FFF2-40B4-BE49-F238E27FC236}">
                <a16:creationId xmlns:a16="http://schemas.microsoft.com/office/drawing/2014/main" id="{2BC0DD63-C169-4B06-BA38-A3D3606CB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5300663"/>
          <a:ext cx="175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0" r:id="rId12" imgW="1875600" imgH="966240" progId="Equation.3">
                  <p:embed/>
                </p:oleObj>
              </mc:Choice>
              <mc:Fallback>
                <p:oleObj r:id="rId12" imgW="1875600" imgH="966240" progId="Equation.3">
                  <p:embed/>
                  <p:pic>
                    <p:nvPicPr>
                      <p:cNvPr id="30732" name="对象 30731">
                        <a:extLst>
                          <a:ext uri="{FF2B5EF4-FFF2-40B4-BE49-F238E27FC236}">
                            <a16:creationId xmlns:a16="http://schemas.microsoft.com/office/drawing/2014/main" id="{2BC0DD63-C169-4B06-BA38-A3D3606CB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00663"/>
                        <a:ext cx="1752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3" name="组合 30732">
            <a:extLst>
              <a:ext uri="{FF2B5EF4-FFF2-40B4-BE49-F238E27FC236}">
                <a16:creationId xmlns:a16="http://schemas.microsoft.com/office/drawing/2014/main" id="{16B5690A-E4EC-407C-BA9C-52E5191B0A30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133600"/>
            <a:ext cx="2098675" cy="2741613"/>
            <a:chOff x="0" y="0"/>
            <a:chExt cx="1652" cy="2160"/>
          </a:xfrm>
        </p:grpSpPr>
        <p:grpSp>
          <p:nvGrpSpPr>
            <p:cNvPr id="31757" name="组合 30733">
              <a:extLst>
                <a:ext uri="{FF2B5EF4-FFF2-40B4-BE49-F238E27FC236}">
                  <a16:creationId xmlns:a16="http://schemas.microsoft.com/office/drawing/2014/main" id="{EA14EDFE-528C-4C1A-8EBF-CC6814CB8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652" cy="2160"/>
              <a:chOff x="0" y="0"/>
              <a:chExt cx="1652" cy="2160"/>
            </a:xfrm>
          </p:grpSpPr>
          <p:sp>
            <p:nvSpPr>
              <p:cNvPr id="31758" name="任意多边形 30734">
                <a:extLst>
                  <a:ext uri="{FF2B5EF4-FFF2-40B4-BE49-F238E27FC236}">
                    <a16:creationId xmlns:a16="http://schemas.microsoft.com/office/drawing/2014/main" id="{50BE4D1E-38AC-4CB8-B492-B90FBAA2A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" y="0"/>
                <a:ext cx="1152" cy="720"/>
              </a:xfrm>
              <a:custGeom>
                <a:avLst/>
                <a:gdLst>
                  <a:gd name="T0" fmla="*/ 1152 w 1152"/>
                  <a:gd name="T1" fmla="*/ 0 h 720"/>
                  <a:gd name="T2" fmla="*/ 1008 w 1152"/>
                  <a:gd name="T3" fmla="*/ 336 h 720"/>
                  <a:gd name="T4" fmla="*/ 672 w 1152"/>
                  <a:gd name="T5" fmla="*/ 432 h 720"/>
                  <a:gd name="T6" fmla="*/ 240 w 1152"/>
                  <a:gd name="T7" fmla="*/ 432 h 720"/>
                  <a:gd name="T8" fmla="*/ 0 w 1152"/>
                  <a:gd name="T9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2" h="720">
                    <a:moveTo>
                      <a:pt x="1152" y="0"/>
                    </a:moveTo>
                    <a:cubicBezTo>
                      <a:pt x="1120" y="132"/>
                      <a:pt x="1088" y="264"/>
                      <a:pt x="1008" y="336"/>
                    </a:cubicBezTo>
                    <a:cubicBezTo>
                      <a:pt x="928" y="408"/>
                      <a:pt x="800" y="416"/>
                      <a:pt x="672" y="432"/>
                    </a:cubicBezTo>
                    <a:cubicBezTo>
                      <a:pt x="544" y="448"/>
                      <a:pt x="352" y="384"/>
                      <a:pt x="240" y="432"/>
                    </a:cubicBezTo>
                    <a:cubicBezTo>
                      <a:pt x="128" y="480"/>
                      <a:pt x="40" y="672"/>
                      <a:pt x="0" y="7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31759" name="组合 30735">
                <a:extLst>
                  <a:ext uri="{FF2B5EF4-FFF2-40B4-BE49-F238E27FC236}">
                    <a16:creationId xmlns:a16="http://schemas.microsoft.com/office/drawing/2014/main" id="{656B9472-ADFF-48CF-B9E8-C702B2AF7F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8"/>
                <a:ext cx="1652" cy="2112"/>
                <a:chOff x="0" y="0"/>
                <a:chExt cx="1652" cy="2112"/>
              </a:xfrm>
            </p:grpSpPr>
            <p:graphicFrame>
              <p:nvGraphicFramePr>
                <p:cNvPr id="31760" name="对象 30736">
                  <a:extLst>
                    <a:ext uri="{FF2B5EF4-FFF2-40B4-BE49-F238E27FC236}">
                      <a16:creationId xmlns:a16="http://schemas.microsoft.com/office/drawing/2014/main" id="{A355B63B-C137-48AC-A801-17E838D0B0A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8" y="0"/>
                <a:ext cx="212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891" r:id="rId14" imgW="123120" imgH="123480" progId="Equation.3">
                        <p:embed/>
                      </p:oleObj>
                    </mc:Choice>
                    <mc:Fallback>
                      <p:oleObj r:id="rId14" imgW="123120" imgH="123480" progId="Equation.3">
                        <p:embed/>
                        <p:pic>
                          <p:nvPicPr>
                            <p:cNvPr id="31760" name="对象 30736">
                              <a:extLst>
                                <a:ext uri="{FF2B5EF4-FFF2-40B4-BE49-F238E27FC236}">
                                  <a16:creationId xmlns:a16="http://schemas.microsoft.com/office/drawing/2014/main" id="{A355B63B-C137-48AC-A801-17E838D0B0A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8" y="0"/>
                              <a:ext cx="212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1761" name="组合 30737">
                  <a:extLst>
                    <a:ext uri="{FF2B5EF4-FFF2-40B4-BE49-F238E27FC236}">
                      <a16:creationId xmlns:a16="http://schemas.microsoft.com/office/drawing/2014/main" id="{5A039563-A29C-43E4-BA12-9D03BE8F69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52" cy="2112"/>
                  <a:chOff x="0" y="0"/>
                  <a:chExt cx="1652" cy="2112"/>
                </a:xfrm>
              </p:grpSpPr>
              <p:sp>
                <p:nvSpPr>
                  <p:cNvPr id="31762" name="直接连接符 30738">
                    <a:extLst>
                      <a:ext uri="{FF2B5EF4-FFF2-40B4-BE49-F238E27FC236}">
                        <a16:creationId xmlns:a16="http://schemas.microsoft.com/office/drawing/2014/main" id="{21BC5AE6-49CA-4ED3-BACF-A58EF3E253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4" y="1248"/>
                    <a:ext cx="576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3" name="直接连接符 30739">
                    <a:extLst>
                      <a:ext uri="{FF2B5EF4-FFF2-40B4-BE49-F238E27FC236}">
                        <a16:creationId xmlns:a16="http://schemas.microsoft.com/office/drawing/2014/main" id="{CA640A43-5E25-4DF4-A183-64F3A0169C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40" y="1248"/>
                    <a:ext cx="9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4" name="直接连接符 30740">
                    <a:extLst>
                      <a:ext uri="{FF2B5EF4-FFF2-40B4-BE49-F238E27FC236}">
                        <a16:creationId xmlns:a16="http://schemas.microsoft.com/office/drawing/2014/main" id="{23C677F5-243B-495A-A151-F1D68B2534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0" y="0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1765" name="对象 30741">
                    <a:extLst>
                      <a:ext uri="{FF2B5EF4-FFF2-40B4-BE49-F238E27FC236}">
                        <a16:creationId xmlns:a16="http://schemas.microsoft.com/office/drawing/2014/main" id="{94AF806F-ECAB-4A5A-94E6-E2BD3E45525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460" y="1248"/>
                  <a:ext cx="181" cy="2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892" r:id="rId16" imgW="143640" imgH="164520" progId="Equation.3">
                          <p:embed/>
                        </p:oleObj>
                      </mc:Choice>
                      <mc:Fallback>
                        <p:oleObj r:id="rId16" imgW="143640" imgH="164520" progId="Equation.3">
                          <p:embed/>
                          <p:pic>
                            <p:nvPicPr>
                              <p:cNvPr id="31765" name="对象 30741">
                                <a:extLst>
                                  <a:ext uri="{FF2B5EF4-FFF2-40B4-BE49-F238E27FC236}">
                                    <a16:creationId xmlns:a16="http://schemas.microsoft.com/office/drawing/2014/main" id="{94AF806F-ECAB-4A5A-94E6-E2BD3E45525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60" y="1248"/>
                                <a:ext cx="181" cy="2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1766" name="对象 30742">
                    <a:extLst>
                      <a:ext uri="{FF2B5EF4-FFF2-40B4-BE49-F238E27FC236}">
                        <a16:creationId xmlns:a16="http://schemas.microsoft.com/office/drawing/2014/main" id="{6FBCBD4D-1B35-418B-9718-B7FA6C27A1C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0" y="1872"/>
                  <a:ext cx="212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893" r:id="rId18" imgW="123120" imgH="144000" progId="Equation.3">
                          <p:embed/>
                        </p:oleObj>
                      </mc:Choice>
                      <mc:Fallback>
                        <p:oleObj r:id="rId18" imgW="123120" imgH="144000" progId="Equation.3">
                          <p:embed/>
                          <p:pic>
                            <p:nvPicPr>
                              <p:cNvPr id="31766" name="对象 30742">
                                <a:extLst>
                                  <a:ext uri="{FF2B5EF4-FFF2-40B4-BE49-F238E27FC236}">
                                    <a16:creationId xmlns:a16="http://schemas.microsoft.com/office/drawing/2014/main" id="{6FBCBD4D-1B35-418B-9718-B7FA6C27A1C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0" y="1872"/>
                                <a:ext cx="212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31767" name="对象 30743">
              <a:extLst>
                <a:ext uri="{FF2B5EF4-FFF2-40B4-BE49-F238E27FC236}">
                  <a16:creationId xmlns:a16="http://schemas.microsoft.com/office/drawing/2014/main" id="{9E686344-716B-4461-94BD-26A6964C15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8" y="432"/>
            <a:ext cx="25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4" r:id="rId20" imgW="153720" imgH="185040" progId="Equation.3">
                    <p:embed/>
                  </p:oleObj>
                </mc:Choice>
                <mc:Fallback>
                  <p:oleObj r:id="rId20" imgW="153720" imgH="185040" progId="Equation.3">
                    <p:embed/>
                    <p:pic>
                      <p:nvPicPr>
                        <p:cNvPr id="31767" name="对象 30743">
                          <a:extLst>
                            <a:ext uri="{FF2B5EF4-FFF2-40B4-BE49-F238E27FC236}">
                              <a16:creationId xmlns:a16="http://schemas.microsoft.com/office/drawing/2014/main" id="{9E686344-716B-4461-94BD-26A6964C15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432"/>
                          <a:ext cx="25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45" name="组合 30744">
            <a:extLst>
              <a:ext uri="{FF2B5EF4-FFF2-40B4-BE49-F238E27FC236}">
                <a16:creationId xmlns:a16="http://schemas.microsoft.com/office/drawing/2014/main" id="{F64C5D88-D700-4487-BB9B-1D7C02D2C47E}"/>
              </a:ext>
            </a:extLst>
          </p:cNvPr>
          <p:cNvGrpSpPr>
            <a:grpSpLocks/>
          </p:cNvGrpSpPr>
          <p:nvPr/>
        </p:nvGrpSpPr>
        <p:grpSpPr bwMode="auto">
          <a:xfrm>
            <a:off x="6807200" y="2133600"/>
            <a:ext cx="1463675" cy="2807024"/>
            <a:chOff x="0" y="0"/>
            <a:chExt cx="1152" cy="2212"/>
          </a:xfrm>
        </p:grpSpPr>
        <p:grpSp>
          <p:nvGrpSpPr>
            <p:cNvPr id="31769" name="组合 30745">
              <a:extLst>
                <a:ext uri="{FF2B5EF4-FFF2-40B4-BE49-F238E27FC236}">
                  <a16:creationId xmlns:a16="http://schemas.microsoft.com/office/drawing/2014/main" id="{9602011E-5C2D-4855-8418-CBE834CE5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152" cy="2212"/>
              <a:chOff x="0" y="0"/>
              <a:chExt cx="1152" cy="2212"/>
            </a:xfrm>
          </p:grpSpPr>
          <p:sp>
            <p:nvSpPr>
              <p:cNvPr id="31770" name="直接连接符 30746">
                <a:extLst>
                  <a:ext uri="{FF2B5EF4-FFF2-40B4-BE49-F238E27FC236}">
                    <a16:creationId xmlns:a16="http://schemas.microsoft.com/office/drawing/2014/main" id="{E93B3C21-43A6-48AC-9CF0-CB8500AF0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" y="432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771" name="组合 30747">
                <a:extLst>
                  <a:ext uri="{FF2B5EF4-FFF2-40B4-BE49-F238E27FC236}">
                    <a16:creationId xmlns:a16="http://schemas.microsoft.com/office/drawing/2014/main" id="{44A34C04-CD44-43F4-9BB3-9A8381C8B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152" cy="2212"/>
                <a:chOff x="0" y="0"/>
                <a:chExt cx="1152" cy="2212"/>
              </a:xfrm>
            </p:grpSpPr>
            <p:sp>
              <p:nvSpPr>
                <p:cNvPr id="31772" name="直接连接符 30748">
                  <a:extLst>
                    <a:ext uri="{FF2B5EF4-FFF2-40B4-BE49-F238E27FC236}">
                      <a16:creationId xmlns:a16="http://schemas.microsoft.com/office/drawing/2014/main" id="{766D177F-2930-4DC1-9F4F-7B359A221E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1296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73" name="组合 30749">
                  <a:extLst>
                    <a:ext uri="{FF2B5EF4-FFF2-40B4-BE49-F238E27FC236}">
                      <a16:creationId xmlns:a16="http://schemas.microsoft.com/office/drawing/2014/main" id="{9D4C07EF-E2D2-408A-9C78-BEF35BE2FF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52" cy="2212"/>
                  <a:chOff x="0" y="0"/>
                  <a:chExt cx="1152" cy="2212"/>
                </a:xfrm>
              </p:grpSpPr>
              <p:sp>
                <p:nvSpPr>
                  <p:cNvPr id="31774" name="直接连接符 30750">
                    <a:extLst>
                      <a:ext uri="{FF2B5EF4-FFF2-40B4-BE49-F238E27FC236}">
                        <a16:creationId xmlns:a16="http://schemas.microsoft.com/office/drawing/2014/main" id="{BCB322C6-5272-4C80-8434-CB3BCB66CE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" y="129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1775" name="组合 30751">
                    <a:extLst>
                      <a:ext uri="{FF2B5EF4-FFF2-40B4-BE49-F238E27FC236}">
                        <a16:creationId xmlns:a16="http://schemas.microsoft.com/office/drawing/2014/main" id="{B11EAE52-FB94-40F3-A7BF-82CD8E5DC9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152" cy="2212"/>
                    <a:chOff x="0" y="0"/>
                    <a:chExt cx="1152" cy="2212"/>
                  </a:xfrm>
                </p:grpSpPr>
                <p:sp>
                  <p:nvSpPr>
                    <p:cNvPr id="31776" name="直接连接符 30752">
                      <a:extLst>
                        <a:ext uri="{FF2B5EF4-FFF2-40B4-BE49-F238E27FC236}">
                          <a16:creationId xmlns:a16="http://schemas.microsoft.com/office/drawing/2014/main" id="{19F29D95-627F-4156-AB93-C832B9064FD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720"/>
                      <a:ext cx="0" cy="13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77" name="直接连接符 30753">
                      <a:extLst>
                        <a:ext uri="{FF2B5EF4-FFF2-40B4-BE49-F238E27FC236}">
                          <a16:creationId xmlns:a16="http://schemas.microsoft.com/office/drawing/2014/main" id="{34614556-CE7A-4719-8F08-A54A7FE47E4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2" y="0"/>
                      <a:ext cx="0" cy="192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78" name="任意多边形 30754">
                      <a:extLst>
                        <a:ext uri="{FF2B5EF4-FFF2-40B4-BE49-F238E27FC236}">
                          <a16:creationId xmlns:a16="http://schemas.microsoft.com/office/drawing/2014/main" id="{CAFAA836-39FE-4512-A834-20BEC332A2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744"/>
                      <a:ext cx="1152" cy="368"/>
                    </a:xfrm>
                    <a:custGeom>
                      <a:avLst/>
                      <a:gdLst>
                        <a:gd name="T0" fmla="*/ 0 w 1152"/>
                        <a:gd name="T1" fmla="*/ 368 h 368"/>
                        <a:gd name="T2" fmla="*/ 288 w 1152"/>
                        <a:gd name="T3" fmla="*/ 32 h 368"/>
                        <a:gd name="T4" fmla="*/ 720 w 1152"/>
                        <a:gd name="T5" fmla="*/ 176 h 368"/>
                        <a:gd name="T6" fmla="*/ 960 w 1152"/>
                        <a:gd name="T7" fmla="*/ 224 h 368"/>
                        <a:gd name="T8" fmla="*/ 1104 w 1152"/>
                        <a:gd name="T9" fmla="*/ 176 h 368"/>
                        <a:gd name="T10" fmla="*/ 1152 w 1152"/>
                        <a:gd name="T11" fmla="*/ 128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52" h="368">
                          <a:moveTo>
                            <a:pt x="0" y="368"/>
                          </a:moveTo>
                          <a:cubicBezTo>
                            <a:pt x="84" y="216"/>
                            <a:pt x="168" y="64"/>
                            <a:pt x="288" y="32"/>
                          </a:cubicBezTo>
                          <a:cubicBezTo>
                            <a:pt x="408" y="0"/>
                            <a:pt x="608" y="144"/>
                            <a:pt x="720" y="176"/>
                          </a:cubicBezTo>
                          <a:cubicBezTo>
                            <a:pt x="832" y="208"/>
                            <a:pt x="896" y="224"/>
                            <a:pt x="960" y="224"/>
                          </a:cubicBezTo>
                          <a:cubicBezTo>
                            <a:pt x="1024" y="224"/>
                            <a:pt x="1072" y="192"/>
                            <a:pt x="1104" y="176"/>
                          </a:cubicBezTo>
                          <a:cubicBezTo>
                            <a:pt x="1136" y="160"/>
                            <a:pt x="1144" y="144"/>
                            <a:pt x="1152" y="128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31779" name="对象 30755">
                      <a:extLst>
                        <a:ext uri="{FF2B5EF4-FFF2-40B4-BE49-F238E27FC236}">
                          <a16:creationId xmlns:a16="http://schemas.microsoft.com/office/drawing/2014/main" id="{D4A40C01-B7D9-4AA0-A4ED-8AABDC17943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590957710"/>
                        </p:ext>
                      </p:extLst>
                    </p:nvPr>
                  </p:nvGraphicFramePr>
                  <p:xfrm>
                    <a:off x="436" y="1927"/>
                    <a:ext cx="314" cy="28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1895" name="Equation" r:id="rId22" imgW="190440" imgH="177480" progId="Equation.DSMT4">
                            <p:embed/>
                          </p:oleObj>
                        </mc:Choice>
                        <mc:Fallback>
                          <p:oleObj name="Equation" r:id="rId22" imgW="190440" imgH="177480" progId="Equation.DSMT4">
                            <p:embed/>
                            <p:pic>
                              <p:nvPicPr>
                                <p:cNvPr id="31779" name="对象 30755">
                                  <a:extLst>
                                    <a:ext uri="{FF2B5EF4-FFF2-40B4-BE49-F238E27FC236}">
                                      <a16:creationId xmlns:a16="http://schemas.microsoft.com/office/drawing/2014/main" id="{D4A40C01-B7D9-4AA0-A4ED-8AABDC179436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6" y="1927"/>
                                  <a:ext cx="314" cy="28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</p:grpSp>
        <p:sp>
          <p:nvSpPr>
            <p:cNvPr id="31780" name="直接连接符 30756">
              <a:extLst>
                <a:ext uri="{FF2B5EF4-FFF2-40B4-BE49-F238E27FC236}">
                  <a16:creationId xmlns:a16="http://schemas.microsoft.com/office/drawing/2014/main" id="{0C9165D6-7F09-44A2-A073-FE07BB289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296"/>
              <a:ext cx="480" cy="7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4" grpId="0"/>
      <p:bldP spid="30725" grpId="0"/>
      <p:bldP spid="30726" grpId="0"/>
      <p:bldP spid="307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对象 32769">
            <a:extLst>
              <a:ext uri="{FF2B5EF4-FFF2-40B4-BE49-F238E27FC236}">
                <a16:creationId xmlns:a16="http://schemas.microsoft.com/office/drawing/2014/main" id="{6AA8E6DE-51F5-4A3E-A714-A33C6F9D4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013325"/>
          <a:ext cx="23764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r:id="rId3" imgW="939600" imgH="482400" progId="Equation.3">
                  <p:embed/>
                </p:oleObj>
              </mc:Choice>
              <mc:Fallback>
                <p:oleObj r:id="rId3" imgW="939600" imgH="482400" progId="Equation.3">
                  <p:embed/>
                  <p:pic>
                    <p:nvPicPr>
                      <p:cNvPr id="32770" name="对象 32769">
                        <a:extLst>
                          <a:ext uri="{FF2B5EF4-FFF2-40B4-BE49-F238E27FC236}">
                            <a16:creationId xmlns:a16="http://schemas.microsoft.com/office/drawing/2014/main" id="{6AA8E6DE-51F5-4A3E-A714-A33C6F9D4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13325"/>
                        <a:ext cx="23764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文本框 32770">
            <a:extLst>
              <a:ext uri="{FF2B5EF4-FFF2-40B4-BE49-F238E27FC236}">
                <a16:creationId xmlns:a16="http://schemas.microsoft.com/office/drawing/2014/main" id="{8D878EC2-ECDD-4D2D-9BFD-6AF3E952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92150"/>
            <a:ext cx="1784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例</a:t>
            </a: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.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求曲线</a:t>
            </a:r>
          </a:p>
        </p:txBody>
      </p:sp>
      <p:sp>
        <p:nvSpPr>
          <p:cNvPr id="33795" name="文本框 32771">
            <a:extLst>
              <a:ext uri="{FF2B5EF4-FFF2-40B4-BE49-F238E27FC236}">
                <a16:creationId xmlns:a16="http://schemas.microsoft.com/office/drawing/2014/main" id="{51E14478-ABE8-442D-930E-8396C2083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6921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关于</a:t>
            </a:r>
            <a:r>
              <a:rPr lang="en-US" altLang="zh-CN" i="1">
                <a:ea typeface="华文楷体" panose="02010600040101010101" pitchFamily="2" charset="-122"/>
              </a:rPr>
              <a:t>Oxy</a:t>
            </a:r>
            <a:r>
              <a:rPr lang="zh-CN" altLang="en-US">
                <a:ea typeface="华文楷体" panose="02010600040101010101" pitchFamily="2" charset="-122"/>
              </a:rPr>
              <a:t>面和</a:t>
            </a:r>
            <a:r>
              <a:rPr lang="en-US" altLang="zh-CN" i="1">
                <a:ea typeface="华文楷体" panose="02010600040101010101" pitchFamily="2" charset="-122"/>
              </a:rPr>
              <a:t>Oxz</a:t>
            </a:r>
            <a:r>
              <a:rPr lang="zh-CN" altLang="en-US">
                <a:ea typeface="华文楷体" panose="02010600040101010101" pitchFamily="2" charset="-122"/>
              </a:rPr>
              <a:t>面的投</a:t>
            </a:r>
          </a:p>
        </p:txBody>
      </p:sp>
      <p:sp>
        <p:nvSpPr>
          <p:cNvPr id="32773" name="文本框 32772">
            <a:extLst>
              <a:ext uri="{FF2B5EF4-FFF2-40B4-BE49-F238E27FC236}">
                <a16:creationId xmlns:a16="http://schemas.microsoft.com/office/drawing/2014/main" id="{0EA10F53-3303-4F5F-B576-0842E16BD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76475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解</a:t>
            </a: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:</a:t>
            </a:r>
            <a:r>
              <a:rPr lang="en-US" altLang="zh-CN" b="1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曲线是球面和母线平行于</a:t>
            </a:r>
            <a:r>
              <a:rPr lang="en-US" altLang="zh-CN" i="1" dirty="0">
                <a:ea typeface="华文楷体" panose="02010600040101010101" pitchFamily="2" charset="-122"/>
              </a:rPr>
              <a:t>z</a:t>
            </a:r>
            <a:r>
              <a:rPr lang="zh-CN" altLang="en-US" dirty="0">
                <a:ea typeface="华文楷体" panose="02010600040101010101" pitchFamily="2" charset="-122"/>
              </a:rPr>
              <a:t>轴</a:t>
            </a:r>
            <a:r>
              <a:rPr lang="en-US" altLang="zh-CN" dirty="0">
                <a:ea typeface="华文楷体" panose="02010600040101010101" pitchFamily="2" charset="-122"/>
              </a:rPr>
              <a:t>, </a:t>
            </a:r>
            <a:r>
              <a:rPr lang="zh-CN" altLang="en-US" dirty="0">
                <a:ea typeface="华文楷体" panose="02010600040101010101" pitchFamily="2" charset="-122"/>
              </a:rPr>
              <a:t>准线为</a:t>
            </a:r>
          </a:p>
        </p:txBody>
      </p:sp>
      <p:sp>
        <p:nvSpPr>
          <p:cNvPr id="32774" name="文本框 32773">
            <a:extLst>
              <a:ext uri="{FF2B5EF4-FFF2-40B4-BE49-F238E27FC236}">
                <a16:creationId xmlns:a16="http://schemas.microsoft.com/office/drawing/2014/main" id="{40B3397E-B011-48EB-84E9-8C99DEBD6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65625"/>
            <a:ext cx="493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在 </a:t>
            </a:r>
            <a:r>
              <a:rPr lang="en-US" altLang="zh-CN" i="1">
                <a:ea typeface="华文楷体" panose="02010600040101010101" pitchFamily="2" charset="-122"/>
              </a:rPr>
              <a:t>Oxy </a:t>
            </a:r>
            <a:r>
              <a:rPr lang="zh-CN" altLang="en-US">
                <a:ea typeface="华文楷体" panose="02010600040101010101" pitchFamily="2" charset="-122"/>
              </a:rPr>
              <a:t>面上的投影曲线方程为 </a:t>
            </a:r>
          </a:p>
        </p:txBody>
      </p:sp>
      <p:sp>
        <p:nvSpPr>
          <p:cNvPr id="32775" name="左大括号 32774">
            <a:extLst>
              <a:ext uri="{FF2B5EF4-FFF2-40B4-BE49-F238E27FC236}">
                <a16:creationId xmlns:a16="http://schemas.microsoft.com/office/drawing/2014/main" id="{CACC021D-94DB-4546-9342-8041F22E2365}"/>
              </a:ext>
            </a:extLst>
          </p:cNvPr>
          <p:cNvSpPr/>
          <p:nvPr/>
        </p:nvSpPr>
        <p:spPr>
          <a:xfrm>
            <a:off x="2555875" y="549275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noProof="1">
              <a:ea typeface="华文楷体" panose="02010600040101010101" pitchFamily="2" charset="-122"/>
            </a:endParaRPr>
          </a:p>
        </p:txBody>
      </p:sp>
      <p:graphicFrame>
        <p:nvGraphicFramePr>
          <p:cNvPr id="33799" name="对象 32775">
            <a:extLst>
              <a:ext uri="{FF2B5EF4-FFF2-40B4-BE49-F238E27FC236}">
                <a16:creationId xmlns:a16="http://schemas.microsoft.com/office/drawing/2014/main" id="{EB573A81-6B0F-47F0-B867-E45FD962B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90525"/>
          <a:ext cx="2447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r:id="rId5" imgW="1130040" imgH="228600" progId="Equation.3">
                  <p:embed/>
                </p:oleObj>
              </mc:Choice>
              <mc:Fallback>
                <p:oleObj r:id="rId5" imgW="1130040" imgH="228600" progId="Equation.3">
                  <p:embed/>
                  <p:pic>
                    <p:nvPicPr>
                      <p:cNvPr id="33799" name="对象 32775">
                        <a:extLst>
                          <a:ext uri="{FF2B5EF4-FFF2-40B4-BE49-F238E27FC236}">
                            <a16:creationId xmlns:a16="http://schemas.microsoft.com/office/drawing/2014/main" id="{EB573A81-6B0F-47F0-B867-E45FD962B6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0525"/>
                        <a:ext cx="2447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对象 32776">
            <a:extLst>
              <a:ext uri="{FF2B5EF4-FFF2-40B4-BE49-F238E27FC236}">
                <a16:creationId xmlns:a16="http://schemas.microsoft.com/office/drawing/2014/main" id="{0EF2EA28-D966-4EF3-BE68-77A722E20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908050"/>
          <a:ext cx="2016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r:id="rId7" imgW="863280" imgH="228600" progId="Equation.3">
                  <p:embed/>
                </p:oleObj>
              </mc:Choice>
              <mc:Fallback>
                <p:oleObj r:id="rId7" imgW="863280" imgH="228600" progId="Equation.3">
                  <p:embed/>
                  <p:pic>
                    <p:nvPicPr>
                      <p:cNvPr id="33800" name="对象 32776">
                        <a:extLst>
                          <a:ext uri="{FF2B5EF4-FFF2-40B4-BE49-F238E27FC236}">
                            <a16:creationId xmlns:a16="http://schemas.microsoft.com/office/drawing/2014/main" id="{0EF2EA28-D966-4EF3-BE68-77A722E20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08050"/>
                        <a:ext cx="2016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文本框 32777">
            <a:extLst>
              <a:ext uri="{FF2B5EF4-FFF2-40B4-BE49-F238E27FC236}">
                <a16:creationId xmlns:a16="http://schemas.microsoft.com/office/drawing/2014/main" id="{A8E224F1-3387-4BB0-9910-DCB628773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97200"/>
            <a:ext cx="849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的圆柱面的交线</a:t>
            </a:r>
            <a:r>
              <a:rPr lang="en-US" altLang="zh-CN">
                <a:ea typeface="华文楷体" panose="02010600040101010101" pitchFamily="2" charset="-122"/>
              </a:rPr>
              <a:t>, </a:t>
            </a:r>
            <a:r>
              <a:rPr lang="zh-CN" altLang="en-US">
                <a:ea typeface="华文楷体" panose="02010600040101010101" pitchFamily="2" charset="-122"/>
              </a:rPr>
              <a:t>故关于</a:t>
            </a:r>
            <a:r>
              <a:rPr lang="en-US" altLang="zh-CN" i="1">
                <a:ea typeface="华文楷体" panose="02010600040101010101" pitchFamily="2" charset="-122"/>
              </a:rPr>
              <a:t>Oxy</a:t>
            </a:r>
            <a:r>
              <a:rPr lang="zh-CN" altLang="en-US">
                <a:ea typeface="华文楷体" panose="02010600040101010101" pitchFamily="2" charset="-122"/>
              </a:rPr>
              <a:t>面的投影柱面方程为</a:t>
            </a:r>
          </a:p>
        </p:txBody>
      </p:sp>
      <p:sp>
        <p:nvSpPr>
          <p:cNvPr id="33809" name="矩形 32785">
            <a:extLst>
              <a:ext uri="{FF2B5EF4-FFF2-40B4-BE49-F238E27FC236}">
                <a16:creationId xmlns:a16="http://schemas.microsoft.com/office/drawing/2014/main" id="{C282531C-7C9D-44DA-9455-6D542FB29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8569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影柱面方程以及在</a:t>
            </a:r>
            <a:r>
              <a:rPr lang="en-US" altLang="zh-CN" i="1">
                <a:ea typeface="华文楷体" panose="02010600040101010101" pitchFamily="2" charset="-122"/>
              </a:rPr>
              <a:t>Oxy</a:t>
            </a:r>
            <a:r>
              <a:rPr lang="zh-CN" altLang="en-US">
                <a:ea typeface="华文楷体" panose="02010600040101010101" pitchFamily="2" charset="-122"/>
              </a:rPr>
              <a:t>面和</a:t>
            </a:r>
            <a:r>
              <a:rPr lang="en-US" altLang="zh-CN" i="1">
                <a:ea typeface="华文楷体" panose="02010600040101010101" pitchFamily="2" charset="-122"/>
              </a:rPr>
              <a:t>Oxz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面上的投影曲线方程</a:t>
            </a:r>
            <a:r>
              <a:rPr lang="en-US" altLang="zh-CN"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32787" name="对象 32786">
            <a:extLst>
              <a:ext uri="{FF2B5EF4-FFF2-40B4-BE49-F238E27FC236}">
                <a16:creationId xmlns:a16="http://schemas.microsoft.com/office/drawing/2014/main" id="{CBE0D6A6-A459-4DA7-BB3C-4B7C6F9B4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2400" y="2259013"/>
          <a:ext cx="2085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r:id="rId9" imgW="863280" imgH="228600" progId="Equation.3">
                  <p:embed/>
                </p:oleObj>
              </mc:Choice>
              <mc:Fallback>
                <p:oleObj r:id="rId9" imgW="863280" imgH="228600" progId="Equation.3">
                  <p:embed/>
                  <p:pic>
                    <p:nvPicPr>
                      <p:cNvPr id="32787" name="对象 32786">
                        <a:extLst>
                          <a:ext uri="{FF2B5EF4-FFF2-40B4-BE49-F238E27FC236}">
                            <a16:creationId xmlns:a16="http://schemas.microsoft.com/office/drawing/2014/main" id="{CBE0D6A6-A459-4DA7-BB3C-4B7C6F9B4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2259013"/>
                        <a:ext cx="20859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对象 32787">
            <a:extLst>
              <a:ext uri="{FF2B5EF4-FFF2-40B4-BE49-F238E27FC236}">
                <a16:creationId xmlns:a16="http://schemas.microsoft.com/office/drawing/2014/main" id="{26F45AC3-D026-4265-AB48-B9D13F7FF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3644900"/>
          <a:ext cx="2089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r:id="rId11" imgW="863280" imgH="228600" progId="Equation.3">
                  <p:embed/>
                </p:oleObj>
              </mc:Choice>
              <mc:Fallback>
                <p:oleObj r:id="rId11" imgW="863280" imgH="228600" progId="Equation.3">
                  <p:embed/>
                  <p:pic>
                    <p:nvPicPr>
                      <p:cNvPr id="32788" name="对象 32787">
                        <a:extLst>
                          <a:ext uri="{FF2B5EF4-FFF2-40B4-BE49-F238E27FC236}">
                            <a16:creationId xmlns:a16="http://schemas.microsoft.com/office/drawing/2014/main" id="{26F45AC3-D026-4265-AB48-B9D13F7FF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44900"/>
                        <a:ext cx="2089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 build="p"/>
      <p:bldP spid="3277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7" name="内容占位符 33793">
            <a:extLst>
              <a:ext uri="{FF2B5EF4-FFF2-40B4-BE49-F238E27FC236}">
                <a16:creationId xmlns:a16="http://schemas.microsoft.com/office/drawing/2014/main" id="{6FF73F85-7BE1-4CE9-801C-CF66D2CBDFA0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700338" y="1268413"/>
          <a:ext cx="2085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2" r:id="rId3" imgW="863280" imgH="228600" progId="Equation.3">
                  <p:embed/>
                </p:oleObj>
              </mc:Choice>
              <mc:Fallback>
                <p:oleObj r:id="rId3" imgW="863280" imgH="228600" progId="Equation.3">
                  <p:embed/>
                  <p:pic>
                    <p:nvPicPr>
                      <p:cNvPr id="34817" name="内容占位符 33793">
                        <a:extLst>
                          <a:ext uri="{FF2B5EF4-FFF2-40B4-BE49-F238E27FC236}">
                            <a16:creationId xmlns:a16="http://schemas.microsoft.com/office/drawing/2014/main" id="{6FF73F85-7BE1-4CE9-801C-CF66D2CBDFA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268413"/>
                        <a:ext cx="2085975" cy="5524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内容占位符 33794">
            <a:extLst>
              <a:ext uri="{FF2B5EF4-FFF2-40B4-BE49-F238E27FC236}">
                <a16:creationId xmlns:a16="http://schemas.microsoft.com/office/drawing/2014/main" id="{0CD0F5A4-13FC-43A1-A15A-DF0A4987F68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51050" y="4652963"/>
          <a:ext cx="28082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3" r:id="rId5" imgW="1244520" imgH="482400" progId="Equation.3">
                  <p:embed/>
                </p:oleObj>
              </mc:Choice>
              <mc:Fallback>
                <p:oleObj r:id="rId5" imgW="1244520" imgH="482400" progId="Equation.3">
                  <p:embed/>
                  <p:pic>
                    <p:nvPicPr>
                      <p:cNvPr id="33795" name="内容占位符 33794">
                        <a:extLst>
                          <a:ext uri="{FF2B5EF4-FFF2-40B4-BE49-F238E27FC236}">
                            <a16:creationId xmlns:a16="http://schemas.microsoft.com/office/drawing/2014/main" id="{0CD0F5A4-13FC-43A1-A15A-DF0A4987F68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652963"/>
                        <a:ext cx="2808288" cy="10890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内容占位符 33795">
            <a:extLst>
              <a:ext uri="{FF2B5EF4-FFF2-40B4-BE49-F238E27FC236}">
                <a16:creationId xmlns:a16="http://schemas.microsoft.com/office/drawing/2014/main" id="{E487875D-AD60-4EBA-A41D-3323468183D3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21009682"/>
              </p:ext>
            </p:extLst>
          </p:nvPr>
        </p:nvGraphicFramePr>
        <p:xfrm>
          <a:off x="2122488" y="3212976"/>
          <a:ext cx="28844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4" r:id="rId7" imgW="1218960" imgH="203040" progId="Equation.3">
                  <p:embed/>
                </p:oleObj>
              </mc:Choice>
              <mc:Fallback>
                <p:oleObj r:id="rId7" imgW="1218960" imgH="203040" progId="Equation.3">
                  <p:embed/>
                  <p:pic>
                    <p:nvPicPr>
                      <p:cNvPr id="33796" name="内容占位符 33795">
                        <a:extLst>
                          <a:ext uri="{FF2B5EF4-FFF2-40B4-BE49-F238E27FC236}">
                            <a16:creationId xmlns:a16="http://schemas.microsoft.com/office/drawing/2014/main" id="{E487875D-AD60-4EBA-A41D-3323468183D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3212976"/>
                        <a:ext cx="2884487" cy="4794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对象 33803">
            <a:extLst>
              <a:ext uri="{FF2B5EF4-FFF2-40B4-BE49-F238E27FC236}">
                <a16:creationId xmlns:a16="http://schemas.microsoft.com/office/drawing/2014/main" id="{5643316D-447D-422E-8570-C1B73B5B5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81392"/>
              </p:ext>
            </p:extLst>
          </p:nvPr>
        </p:nvGraphicFramePr>
        <p:xfrm>
          <a:off x="5148263" y="3236789"/>
          <a:ext cx="18732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" r:id="rId9" imgW="809640" imgH="205560" progId="Equation.3">
                  <p:embed/>
                </p:oleObj>
              </mc:Choice>
              <mc:Fallback>
                <p:oleObj r:id="rId9" imgW="809640" imgH="205560" progId="Equation.3">
                  <p:embed/>
                  <p:pic>
                    <p:nvPicPr>
                      <p:cNvPr id="33804" name="对象 33803">
                        <a:extLst>
                          <a:ext uri="{FF2B5EF4-FFF2-40B4-BE49-F238E27FC236}">
                            <a16:creationId xmlns:a16="http://schemas.microsoft.com/office/drawing/2014/main" id="{5643316D-447D-422E-8570-C1B73B5B5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236789"/>
                        <a:ext cx="18732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对象 33804">
            <a:extLst>
              <a:ext uri="{FF2B5EF4-FFF2-40B4-BE49-F238E27FC236}">
                <a16:creationId xmlns:a16="http://schemas.microsoft.com/office/drawing/2014/main" id="{AFCC1FBA-7A9B-4228-B88B-BC0A59208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5013325"/>
          <a:ext cx="1873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6" r:id="rId11" imgW="809640" imgH="205560" progId="Equation.3">
                  <p:embed/>
                </p:oleObj>
              </mc:Choice>
              <mc:Fallback>
                <p:oleObj r:id="rId11" imgW="809640" imgH="205560" progId="Equation.3">
                  <p:embed/>
                  <p:pic>
                    <p:nvPicPr>
                      <p:cNvPr id="33805" name="对象 33804">
                        <a:extLst>
                          <a:ext uri="{FF2B5EF4-FFF2-40B4-BE49-F238E27FC236}">
                            <a16:creationId xmlns:a16="http://schemas.microsoft.com/office/drawing/2014/main" id="{AFCC1FBA-7A9B-4228-B88B-BC0A59208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013325"/>
                        <a:ext cx="1873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文本框 33805">
            <a:extLst>
              <a:ext uri="{FF2B5EF4-FFF2-40B4-BE49-F238E27FC236}">
                <a16:creationId xmlns:a16="http://schemas.microsoft.com/office/drawing/2014/main" id="{69E3A554-D79E-4D92-BB1D-C5B73EBF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933825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投影曲线方程为</a:t>
            </a:r>
            <a:r>
              <a:rPr lang="en-US" altLang="zh-CN" i="1">
                <a:ea typeface="华文楷体" panose="02010600040101010101" pitchFamily="2" charset="-122"/>
              </a:rPr>
              <a:t>Oxz</a:t>
            </a:r>
            <a:r>
              <a:rPr lang="zh-CN" altLang="en-US">
                <a:ea typeface="华文楷体" panose="02010600040101010101" pitchFamily="2" charset="-122"/>
              </a:rPr>
              <a:t>面上的一段抛物线</a:t>
            </a:r>
          </a:p>
        </p:txBody>
      </p:sp>
      <p:sp>
        <p:nvSpPr>
          <p:cNvPr id="33807" name="文本框 33806">
            <a:extLst>
              <a:ext uri="{FF2B5EF4-FFF2-40B4-BE49-F238E27FC236}">
                <a16:creationId xmlns:a16="http://schemas.microsoft.com/office/drawing/2014/main" id="{85B59E35-0097-4EE9-9FFC-E8450567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8353425" cy="131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ea typeface="华文楷体" panose="02010600040101010101" pitchFamily="2" charset="-122"/>
              </a:rPr>
              <a:t>从曲线方程中消去</a:t>
            </a:r>
            <a:r>
              <a:rPr lang="en-US" altLang="zh-CN" i="1" dirty="0">
                <a:ea typeface="华文楷体" panose="02010600040101010101" pitchFamily="2" charset="-122"/>
              </a:rPr>
              <a:t>y</a:t>
            </a:r>
            <a:r>
              <a:rPr lang="en-US" altLang="zh-CN" dirty="0">
                <a:ea typeface="华文楷体" panose="02010600040101010101" pitchFamily="2" charset="-122"/>
              </a:rPr>
              <a:t>, </a:t>
            </a:r>
            <a:r>
              <a:rPr lang="zh-CN" altLang="en-US" dirty="0">
                <a:ea typeface="华文楷体" panose="02010600040101010101" pitchFamily="2" charset="-122"/>
              </a:rPr>
              <a:t>即得曲线关于</a:t>
            </a:r>
            <a:r>
              <a:rPr lang="en-US" altLang="zh-CN" i="1" dirty="0" err="1">
                <a:ea typeface="华文楷体" panose="02010600040101010101" pitchFamily="2" charset="-122"/>
              </a:rPr>
              <a:t>Oxz</a:t>
            </a:r>
            <a:r>
              <a:rPr lang="en-US" altLang="zh-CN" i="1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面的投影柱面方程为</a:t>
            </a:r>
          </a:p>
        </p:txBody>
      </p:sp>
      <p:sp>
        <p:nvSpPr>
          <p:cNvPr id="33808" name="左大括号 33807">
            <a:extLst>
              <a:ext uri="{FF2B5EF4-FFF2-40B4-BE49-F238E27FC236}">
                <a16:creationId xmlns:a16="http://schemas.microsoft.com/office/drawing/2014/main" id="{10E26A42-1CB0-4540-9C12-2C119D332B19}"/>
              </a:ext>
            </a:extLst>
          </p:cNvPr>
          <p:cNvSpPr/>
          <p:nvPr/>
        </p:nvSpPr>
        <p:spPr>
          <a:xfrm>
            <a:off x="2484438" y="8366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noProof="1">
              <a:ea typeface="华文楷体" panose="02010600040101010101" pitchFamily="2" charset="-122"/>
            </a:endParaRPr>
          </a:p>
        </p:txBody>
      </p:sp>
      <p:graphicFrame>
        <p:nvGraphicFramePr>
          <p:cNvPr id="34832" name="内容占位符 33808">
            <a:extLst>
              <a:ext uri="{FF2B5EF4-FFF2-40B4-BE49-F238E27FC236}">
                <a16:creationId xmlns:a16="http://schemas.microsoft.com/office/drawing/2014/main" id="{281A92B9-90CB-4EF0-8974-1F044F566AFA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700338" y="692150"/>
          <a:ext cx="25939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7" r:id="rId13" imgW="1130040" imgH="228600" progId="Equation.3">
                  <p:embed/>
                </p:oleObj>
              </mc:Choice>
              <mc:Fallback>
                <p:oleObj r:id="rId13" imgW="1130040" imgH="228600" progId="Equation.3">
                  <p:embed/>
                  <p:pic>
                    <p:nvPicPr>
                      <p:cNvPr id="34832" name="内容占位符 33808">
                        <a:extLst>
                          <a:ext uri="{FF2B5EF4-FFF2-40B4-BE49-F238E27FC236}">
                            <a16:creationId xmlns:a16="http://schemas.microsoft.com/office/drawing/2014/main" id="{281A92B9-90CB-4EF0-8974-1F044F566AF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92150"/>
                        <a:ext cx="2593975" cy="5238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6" grpId="0"/>
      <p:bldP spid="3380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对象 161793">
            <a:extLst>
              <a:ext uri="{FF2B5EF4-FFF2-40B4-BE49-F238E27FC236}">
                <a16:creationId xmlns:a16="http://schemas.microsoft.com/office/drawing/2014/main" id="{E0E9C565-A582-49E4-956C-3837D26CB265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919288"/>
            <a:ext cx="16859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对象 161794">
            <a:extLst>
              <a:ext uri="{FF2B5EF4-FFF2-40B4-BE49-F238E27FC236}">
                <a16:creationId xmlns:a16="http://schemas.microsoft.com/office/drawing/2014/main" id="{48C73D32-47E3-43DD-BAC6-8F92631A4621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424113"/>
            <a:ext cx="1973263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对象 161795">
            <a:extLst>
              <a:ext uri="{FF2B5EF4-FFF2-40B4-BE49-F238E27FC236}">
                <a16:creationId xmlns:a16="http://schemas.microsoft.com/office/drawing/2014/main" id="{CA4C50DE-8978-454F-90A6-8643D81CB53F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5" y="4100513"/>
            <a:ext cx="24161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对象 161796">
            <a:extLst>
              <a:ext uri="{FF2B5EF4-FFF2-40B4-BE49-F238E27FC236}">
                <a16:creationId xmlns:a16="http://schemas.microsoft.com/office/drawing/2014/main" id="{E3B237DC-11B7-4203-973C-D93C18CA9B72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5" y="5243513"/>
            <a:ext cx="227806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文本框 161798">
            <a:extLst>
              <a:ext uri="{FF2B5EF4-FFF2-40B4-BE49-F238E27FC236}">
                <a16:creationId xmlns:a16="http://schemas.microsoft.com/office/drawing/2014/main" id="{CB71ABAB-0A82-48F4-8E40-F9524118D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576263"/>
            <a:ext cx="2041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例</a:t>
            </a: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.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求曲线</a:t>
            </a:r>
          </a:p>
        </p:txBody>
      </p:sp>
      <p:sp>
        <p:nvSpPr>
          <p:cNvPr id="35846" name="文本框 161799">
            <a:extLst>
              <a:ext uri="{FF2B5EF4-FFF2-40B4-BE49-F238E27FC236}">
                <a16:creationId xmlns:a16="http://schemas.microsoft.com/office/drawing/2014/main" id="{4DC2FD25-8583-4431-9166-99CF699C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574675"/>
            <a:ext cx="4144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绕 </a:t>
            </a:r>
            <a:r>
              <a:rPr lang="en-US" altLang="zh-CN" i="1">
                <a:ea typeface="华文楷体" panose="02010600040101010101" pitchFamily="2" charset="-122"/>
              </a:rPr>
              <a:t>z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轴旋转的曲面与平面 </a:t>
            </a:r>
          </a:p>
        </p:txBody>
      </p:sp>
      <p:sp>
        <p:nvSpPr>
          <p:cNvPr id="35847" name="文本框 161801">
            <a:extLst>
              <a:ext uri="{FF2B5EF4-FFF2-40B4-BE49-F238E27FC236}">
                <a16:creationId xmlns:a16="http://schemas.microsoft.com/office/drawing/2014/main" id="{0F96D3A7-7ACC-4761-A8D8-DB45C19B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317625"/>
            <a:ext cx="565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的交线在</a:t>
            </a:r>
            <a:r>
              <a:rPr lang="zh-CN" altLang="en-US" i="1">
                <a:ea typeface="华文楷体" panose="02010600040101010101" pitchFamily="2" charset="-122"/>
              </a:rPr>
              <a:t> </a:t>
            </a:r>
            <a:r>
              <a:rPr lang="en-US" altLang="zh-CN" i="1">
                <a:ea typeface="华文楷体" panose="02010600040101010101" pitchFamily="2" charset="-122"/>
              </a:rPr>
              <a:t>oxy </a:t>
            </a:r>
            <a:r>
              <a:rPr lang="zh-CN" altLang="en-US">
                <a:ea typeface="华文楷体" panose="02010600040101010101" pitchFamily="2" charset="-122"/>
              </a:rPr>
              <a:t>平面的投影曲线方程</a:t>
            </a:r>
            <a:r>
              <a:rPr lang="en-US" altLang="zh-CN">
                <a:ea typeface="华文楷体" panose="02010600040101010101" pitchFamily="2" charset="-122"/>
              </a:rPr>
              <a:t>. </a:t>
            </a:r>
          </a:p>
        </p:txBody>
      </p:sp>
      <p:pic>
        <p:nvPicPr>
          <p:cNvPr id="35848" name="对象 161804">
            <a:extLst>
              <a:ext uri="{FF2B5EF4-FFF2-40B4-BE49-F238E27FC236}">
                <a16:creationId xmlns:a16="http://schemas.microsoft.com/office/drawing/2014/main" id="{588A98F5-A463-4E14-9B86-7DC0ED976B21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65250"/>
            <a:ext cx="17399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文本框 161806">
            <a:extLst>
              <a:ext uri="{FF2B5EF4-FFF2-40B4-BE49-F238E27FC236}">
                <a16:creationId xmlns:a16="http://schemas.microsoft.com/office/drawing/2014/main" id="{8EF7EF6C-CCBF-48BD-9CAF-A46E07458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167" y="1946275"/>
            <a:ext cx="3552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解</a:t>
            </a: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: </a:t>
            </a:r>
            <a:r>
              <a:rPr lang="zh-CN" altLang="en-US" dirty="0">
                <a:ea typeface="华文楷体" panose="02010600040101010101" pitchFamily="2" charset="-122"/>
              </a:rPr>
              <a:t>旋转曲面方程为</a:t>
            </a:r>
            <a:endParaRPr lang="zh-CN" altLang="en-US" b="1" dirty="0">
              <a:ea typeface="华文楷体" panose="02010600040101010101" pitchFamily="2" charset="-122"/>
            </a:endParaRPr>
          </a:p>
        </p:txBody>
      </p:sp>
      <p:sp>
        <p:nvSpPr>
          <p:cNvPr id="29708" name="文本框 161810">
            <a:extLst>
              <a:ext uri="{FF2B5EF4-FFF2-40B4-BE49-F238E27FC236}">
                <a16:creationId xmlns:a16="http://schemas.microsoft.com/office/drawing/2014/main" id="{49CB952B-4DE5-4B15-A38C-FBB268D99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32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交线为</a:t>
            </a:r>
          </a:p>
        </p:txBody>
      </p:sp>
      <p:sp>
        <p:nvSpPr>
          <p:cNvPr id="29709" name="文本框 161812">
            <a:extLst>
              <a:ext uri="{FF2B5EF4-FFF2-40B4-BE49-F238E27FC236}">
                <a16:creationId xmlns:a16="http://schemas.microsoft.com/office/drawing/2014/main" id="{D0512288-44AA-48A5-93D6-2038866C7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81400"/>
            <a:ext cx="565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此曲线向 </a:t>
            </a:r>
            <a:r>
              <a:rPr lang="en-US" altLang="zh-CN" i="1">
                <a:ea typeface="华文楷体" panose="02010600040101010101" pitchFamily="2" charset="-122"/>
              </a:rPr>
              <a:t>oxy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面的投影柱面方程为  </a:t>
            </a:r>
          </a:p>
        </p:txBody>
      </p:sp>
      <p:sp>
        <p:nvSpPr>
          <p:cNvPr id="29710" name="文本框 161816">
            <a:extLst>
              <a:ext uri="{FF2B5EF4-FFF2-40B4-BE49-F238E27FC236}">
                <a16:creationId xmlns:a16="http://schemas.microsoft.com/office/drawing/2014/main" id="{A5627498-60FD-4C7C-B431-D72F1764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724400"/>
            <a:ext cx="592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此曲线在 </a:t>
            </a:r>
            <a:r>
              <a:rPr lang="en-US" altLang="zh-CN" i="1">
                <a:ea typeface="华文楷体" panose="02010600040101010101" pitchFamily="2" charset="-122"/>
              </a:rPr>
              <a:t>oxy </a:t>
            </a:r>
            <a:r>
              <a:rPr lang="zh-CN" altLang="en-US">
                <a:ea typeface="华文楷体" panose="02010600040101010101" pitchFamily="2" charset="-122"/>
              </a:rPr>
              <a:t>面上的投影曲线方程为 </a:t>
            </a:r>
          </a:p>
        </p:txBody>
      </p:sp>
      <p:sp>
        <p:nvSpPr>
          <p:cNvPr id="35853" name="左大括号 161819">
            <a:extLst>
              <a:ext uri="{FF2B5EF4-FFF2-40B4-BE49-F238E27FC236}">
                <a16:creationId xmlns:a16="http://schemas.microsoft.com/office/drawing/2014/main" id="{C37FE843-2E9D-4742-95E0-8BC96AD7E254}"/>
              </a:ext>
            </a:extLst>
          </p:cNvPr>
          <p:cNvSpPr>
            <a:spLocks/>
          </p:cNvSpPr>
          <p:nvPr/>
        </p:nvSpPr>
        <p:spPr bwMode="auto">
          <a:xfrm>
            <a:off x="3030538" y="417513"/>
            <a:ext cx="152400" cy="838200"/>
          </a:xfrm>
          <a:prstGeom prst="leftBrace">
            <a:avLst>
              <a:gd name="adj1" fmla="val 4578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pic>
        <p:nvPicPr>
          <p:cNvPr id="35854" name="对象 161820">
            <a:extLst>
              <a:ext uri="{FF2B5EF4-FFF2-40B4-BE49-F238E27FC236}">
                <a16:creationId xmlns:a16="http://schemas.microsoft.com/office/drawing/2014/main" id="{74597CCC-EEC5-4250-9A5C-8EE24210E580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5" y="300038"/>
            <a:ext cx="9604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对象 161821">
            <a:extLst>
              <a:ext uri="{FF2B5EF4-FFF2-40B4-BE49-F238E27FC236}">
                <a16:creationId xmlns:a16="http://schemas.microsoft.com/office/drawing/2014/main" id="{741C499A-1A3A-4724-9E57-44424BEC9F6B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869950"/>
            <a:ext cx="9604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4" name="文本框 161822">
            <a:extLst>
              <a:ext uri="{FF2B5EF4-FFF2-40B4-BE49-F238E27FC236}">
                <a16:creationId xmlns:a16="http://schemas.microsoft.com/office/drawing/2014/main" id="{181B2FA6-9BC8-4DA1-A988-1E55E63DD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920875"/>
            <a:ext cx="2895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华文楷体" panose="02010600040101010101" pitchFamily="2" charset="-122"/>
              </a:rPr>
              <a:t>, </a:t>
            </a:r>
            <a:r>
              <a:rPr lang="zh-CN" altLang="en-US">
                <a:ea typeface="华文楷体" panose="02010600040101010101" pitchFamily="2" charset="-122"/>
              </a:rPr>
              <a:t>它与所给平面的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/>
      <p:bldP spid="29708" grpId="0"/>
      <p:bldP spid="29709" grpId="0"/>
      <p:bldP spid="29710" grpId="0"/>
      <p:bldP spid="297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26625">
            <a:extLst>
              <a:ext uri="{FF2B5EF4-FFF2-40B4-BE49-F238E27FC236}">
                <a16:creationId xmlns:a16="http://schemas.microsoft.com/office/drawing/2014/main" id="{50A3A42D-9B96-444B-88D6-D00DDAAEBF5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000500"/>
            <a:ext cx="1295400" cy="1414463"/>
            <a:chOff x="0" y="0"/>
            <a:chExt cx="960" cy="1048"/>
          </a:xfrm>
        </p:grpSpPr>
        <p:grpSp>
          <p:nvGrpSpPr>
            <p:cNvPr id="21506" name="组合 26626">
              <a:extLst>
                <a:ext uri="{FF2B5EF4-FFF2-40B4-BE49-F238E27FC236}">
                  <a16:creationId xmlns:a16="http://schemas.microsoft.com/office/drawing/2014/main" id="{2F8C5DB3-03EE-4E83-8CD0-278E5938F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60" cy="1048"/>
              <a:chOff x="0" y="0"/>
              <a:chExt cx="968" cy="1056"/>
            </a:xfrm>
          </p:grpSpPr>
          <p:sp>
            <p:nvSpPr>
              <p:cNvPr id="21507" name="椭圆 26627">
                <a:extLst>
                  <a:ext uri="{FF2B5EF4-FFF2-40B4-BE49-F238E27FC236}">
                    <a16:creationId xmlns:a16="http://schemas.microsoft.com/office/drawing/2014/main" id="{C085F74A-DD8F-4619-B0AE-A2D8630CD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60" cy="105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rgbClr val="760076"/>
                  </a:gs>
                </a:gsLst>
                <a:path path="rect">
                  <a:fillToRect l="100000" b="100000"/>
                </a:path>
              </a:gradFill>
              <a:ln w="285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0" hangingPunct="0"/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508" name="任意多边形 26628">
                <a:extLst>
                  <a:ext uri="{FF2B5EF4-FFF2-40B4-BE49-F238E27FC236}">
                    <a16:creationId xmlns:a16="http://schemas.microsoft.com/office/drawing/2014/main" id="{EEC12F8C-EF2B-44AE-A24E-402FCA2E5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1"/>
                <a:ext cx="968" cy="57"/>
              </a:xfrm>
              <a:custGeom>
                <a:avLst/>
                <a:gdLst>
                  <a:gd name="T0" fmla="*/ 0 w 41885"/>
                  <a:gd name="T1" fmla="*/ 19201 h 21600"/>
                  <a:gd name="T2" fmla="*/ 21466 w 41885"/>
                  <a:gd name="T3" fmla="*/ 0 h 21600"/>
                  <a:gd name="T4" fmla="*/ 41888 w 41885"/>
                  <a:gd name="T5" fmla="*/ 14546 h 21600"/>
                  <a:gd name="T6" fmla="*/ 0 w 41885"/>
                  <a:gd name="T7" fmla="*/ 19201 h 21600"/>
                  <a:gd name="T8" fmla="*/ 21466 w 41885"/>
                  <a:gd name="T9" fmla="*/ 0 h 21600"/>
                  <a:gd name="T10" fmla="*/ 41888 w 41885"/>
                  <a:gd name="T11" fmla="*/ 14546 h 21600"/>
                  <a:gd name="T12" fmla="*/ 21466 w 41885"/>
                  <a:gd name="T1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885" h="21600" fill="none">
                    <a:moveTo>
                      <a:pt x="0" y="19201"/>
                    </a:moveTo>
                    <a:cubicBezTo>
                      <a:pt x="1196" y="8396"/>
                      <a:pt x="10351" y="0"/>
                      <a:pt x="21466" y="0"/>
                    </a:cubicBezTo>
                    <a:cubicBezTo>
                      <a:pt x="30927" y="0"/>
                      <a:pt x="38967" y="6082"/>
                      <a:pt x="41888" y="14546"/>
                    </a:cubicBezTo>
                  </a:path>
                  <a:path w="41885" h="21600" stroke="0">
                    <a:moveTo>
                      <a:pt x="0" y="19201"/>
                    </a:moveTo>
                    <a:cubicBezTo>
                      <a:pt x="1196" y="8396"/>
                      <a:pt x="10351" y="0"/>
                      <a:pt x="21466" y="0"/>
                    </a:cubicBezTo>
                    <a:cubicBezTo>
                      <a:pt x="30927" y="0"/>
                      <a:pt x="38967" y="6082"/>
                      <a:pt x="41888" y="14546"/>
                    </a:cubicBezTo>
                    <a:lnTo>
                      <a:pt x="21466" y="21600"/>
                    </a:lnTo>
                    <a:close/>
                  </a:path>
                </a:pathLst>
              </a:custGeom>
              <a:noFill/>
              <a:ln w="6350">
                <a:solidFill>
                  <a:srgbClr val="4D4D4D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1509" name="任意多边形 26629">
              <a:extLst>
                <a:ext uri="{FF2B5EF4-FFF2-40B4-BE49-F238E27FC236}">
                  <a16:creationId xmlns:a16="http://schemas.microsoft.com/office/drawing/2014/main" id="{5C7C6EC8-9F0C-4EC6-973B-123A679F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6"/>
              <a:ext cx="952" cy="71"/>
            </a:xfrm>
            <a:custGeom>
              <a:avLst/>
              <a:gdLst>
                <a:gd name="T0" fmla="*/ 17 w 43200"/>
                <a:gd name="T1" fmla="*/ 22474 h 30589"/>
                <a:gd name="T2" fmla="*/ -1 w 43200"/>
                <a:gd name="T3" fmla="*/ 21600 h 30589"/>
                <a:gd name="T4" fmla="*/ 21599 w 43200"/>
                <a:gd name="T5" fmla="*/ 0 h 30589"/>
                <a:gd name="T6" fmla="*/ 43199 w 43200"/>
                <a:gd name="T7" fmla="*/ 21600 h 30589"/>
                <a:gd name="T8" fmla="*/ 41244 w 43200"/>
                <a:gd name="T9" fmla="*/ 30593 h 30589"/>
                <a:gd name="T10" fmla="*/ 17 w 43200"/>
                <a:gd name="T11" fmla="*/ 22474 h 30589"/>
                <a:gd name="T12" fmla="*/ -1 w 43200"/>
                <a:gd name="T13" fmla="*/ 21600 h 30589"/>
                <a:gd name="T14" fmla="*/ 21599 w 43200"/>
                <a:gd name="T15" fmla="*/ 0 h 30589"/>
                <a:gd name="T16" fmla="*/ 43199 w 43200"/>
                <a:gd name="T17" fmla="*/ 21600 h 30589"/>
                <a:gd name="T18" fmla="*/ 41244 w 43200"/>
                <a:gd name="T19" fmla="*/ 30593 h 30589"/>
                <a:gd name="T20" fmla="*/ 21600 w 43200"/>
                <a:gd name="T21" fmla="*/ 21600 h 30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00" h="30589" fill="none">
                  <a:moveTo>
                    <a:pt x="17" y="22474"/>
                  </a:moveTo>
                  <a:cubicBezTo>
                    <a:pt x="5" y="22184"/>
                    <a:pt x="-1" y="21893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cubicBezTo>
                    <a:pt x="43199" y="24810"/>
                    <a:pt x="42499" y="27856"/>
                    <a:pt x="41244" y="30593"/>
                  </a:cubicBezTo>
                </a:path>
                <a:path w="43200" h="30589" stroke="0">
                  <a:moveTo>
                    <a:pt x="17" y="22474"/>
                  </a:moveTo>
                  <a:cubicBezTo>
                    <a:pt x="5" y="22184"/>
                    <a:pt x="-1" y="21893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cubicBezTo>
                    <a:pt x="43199" y="24810"/>
                    <a:pt x="42499" y="27856"/>
                    <a:pt x="41244" y="3059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10" name="任意多边形 26630">
              <a:extLst>
                <a:ext uri="{FF2B5EF4-FFF2-40B4-BE49-F238E27FC236}">
                  <a16:creationId xmlns:a16="http://schemas.microsoft.com/office/drawing/2014/main" id="{3DDB6E6B-4934-4523-8104-9B7DB535AD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0" y="553"/>
              <a:ext cx="952" cy="71"/>
            </a:xfrm>
            <a:custGeom>
              <a:avLst/>
              <a:gdLst>
                <a:gd name="T0" fmla="*/ 17 w 43200"/>
                <a:gd name="T1" fmla="*/ 22474 h 30589"/>
                <a:gd name="T2" fmla="*/ -1 w 43200"/>
                <a:gd name="T3" fmla="*/ 21600 h 30589"/>
                <a:gd name="T4" fmla="*/ 21599 w 43200"/>
                <a:gd name="T5" fmla="*/ 0 h 30589"/>
                <a:gd name="T6" fmla="*/ 43199 w 43200"/>
                <a:gd name="T7" fmla="*/ 21600 h 30589"/>
                <a:gd name="T8" fmla="*/ 41244 w 43200"/>
                <a:gd name="T9" fmla="*/ 30593 h 30589"/>
                <a:gd name="T10" fmla="*/ 17 w 43200"/>
                <a:gd name="T11" fmla="*/ 22474 h 30589"/>
                <a:gd name="T12" fmla="*/ -1 w 43200"/>
                <a:gd name="T13" fmla="*/ 21600 h 30589"/>
                <a:gd name="T14" fmla="*/ 21599 w 43200"/>
                <a:gd name="T15" fmla="*/ 0 h 30589"/>
                <a:gd name="T16" fmla="*/ 43199 w 43200"/>
                <a:gd name="T17" fmla="*/ 21600 h 30589"/>
                <a:gd name="T18" fmla="*/ 41244 w 43200"/>
                <a:gd name="T19" fmla="*/ 30593 h 30589"/>
                <a:gd name="T20" fmla="*/ 21600 w 43200"/>
                <a:gd name="T21" fmla="*/ 21600 h 30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00" h="30589" fill="none">
                  <a:moveTo>
                    <a:pt x="17" y="22474"/>
                  </a:moveTo>
                  <a:cubicBezTo>
                    <a:pt x="5" y="22184"/>
                    <a:pt x="-1" y="21893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cubicBezTo>
                    <a:pt x="43199" y="24810"/>
                    <a:pt x="42499" y="27856"/>
                    <a:pt x="41244" y="30593"/>
                  </a:cubicBezTo>
                </a:path>
                <a:path w="43200" h="30589" stroke="0">
                  <a:moveTo>
                    <a:pt x="17" y="22474"/>
                  </a:moveTo>
                  <a:cubicBezTo>
                    <a:pt x="5" y="22184"/>
                    <a:pt x="-1" y="21893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cubicBezTo>
                    <a:pt x="43199" y="24810"/>
                    <a:pt x="42499" y="27856"/>
                    <a:pt x="41244" y="3059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6632" name="文本框 26631">
            <a:extLst>
              <a:ext uri="{FF2B5EF4-FFF2-40B4-BE49-F238E27FC236}">
                <a16:creationId xmlns:a16="http://schemas.microsoft.com/office/drawing/2014/main" id="{638B87CD-C6C3-474D-B479-51FAF8FFF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2849563"/>
            <a:ext cx="2593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故所求方程为</a:t>
            </a:r>
          </a:p>
        </p:txBody>
      </p:sp>
      <p:sp>
        <p:nvSpPr>
          <p:cNvPr id="21512" name="标题 26632">
            <a:extLst>
              <a:ext uri="{FF2B5EF4-FFF2-40B4-BE49-F238E27FC236}">
                <a16:creationId xmlns:a16="http://schemas.microsoft.com/office/drawing/2014/main" id="{456B2B87-E356-446D-BBF6-054DBC604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3239" y="479679"/>
            <a:ext cx="3657600" cy="685800"/>
          </a:xfrm>
        </p:spPr>
        <p:txBody>
          <a:bodyPr/>
          <a:lstStyle/>
          <a:p>
            <a:pPr algn="just"/>
            <a:r>
              <a:rPr lang="zh-CN" altLang="en-US" sz="2800" b="1" dirty="0"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ea typeface="华文楷体" panose="02010600040101010101" pitchFamily="2" charset="-122"/>
              </a:rPr>
              <a:t>.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rPr>
              <a:t>求动点到定点</a:t>
            </a:r>
          </a:p>
        </p:txBody>
      </p:sp>
      <p:graphicFrame>
        <p:nvGraphicFramePr>
          <p:cNvPr id="26634" name="对象 26633">
            <a:extLst>
              <a:ext uri="{FF2B5EF4-FFF2-40B4-BE49-F238E27FC236}">
                <a16:creationId xmlns:a16="http://schemas.microsoft.com/office/drawing/2014/main" id="{44B2921B-ABEE-488B-83C0-9CA1819CF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0975" y="1677988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8" r:id="rId3" imgW="1598812" imgH="406048" progId="Equation.3">
                  <p:embed/>
                </p:oleObj>
              </mc:Choice>
              <mc:Fallback>
                <p:oleObj r:id="rId3" imgW="1598812" imgH="406048" progId="Equation.3">
                  <p:embed/>
                  <p:pic>
                    <p:nvPicPr>
                      <p:cNvPr id="26634" name="对象 26633">
                        <a:extLst>
                          <a:ext uri="{FF2B5EF4-FFF2-40B4-BE49-F238E27FC236}">
                            <a16:creationId xmlns:a16="http://schemas.microsoft.com/office/drawing/2014/main" id="{44B2921B-ABEE-488B-83C0-9CA1819CF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1677988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26634">
            <a:extLst>
              <a:ext uri="{FF2B5EF4-FFF2-40B4-BE49-F238E27FC236}">
                <a16:creationId xmlns:a16="http://schemas.microsoft.com/office/drawing/2014/main" id="{03AC5015-2FB7-4592-B57E-C413D191D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1900" y="546100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9" r:id="rId5" imgW="2170758" imgH="444307" progId="Equation.3">
                  <p:embed/>
                </p:oleObj>
              </mc:Choice>
              <mc:Fallback>
                <p:oleObj r:id="rId5" imgW="2170758" imgH="444307" progId="Equation.3">
                  <p:embed/>
                  <p:pic>
                    <p:nvPicPr>
                      <p:cNvPr id="21514" name="对象 26634">
                        <a:extLst>
                          <a:ext uri="{FF2B5EF4-FFF2-40B4-BE49-F238E27FC236}">
                            <a16:creationId xmlns:a16="http://schemas.microsoft.com/office/drawing/2014/main" id="{03AC5015-2FB7-4592-B57E-C413D191DE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46100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文本框 26635">
            <a:extLst>
              <a:ext uri="{FF2B5EF4-FFF2-40B4-BE49-F238E27FC236}">
                <a16:creationId xmlns:a16="http://schemas.microsoft.com/office/drawing/2014/main" id="{D0ABD250-6844-45E5-ACF1-DBFC10AD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366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  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6637" name="文本框 26636">
            <a:extLst>
              <a:ext uri="{FF2B5EF4-FFF2-40B4-BE49-F238E27FC236}">
                <a16:creationId xmlns:a16="http://schemas.microsoft.com/office/drawing/2014/main" id="{B051DFE1-23F8-4FB5-A804-AEACB84A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特别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在原点时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球面方程为</a:t>
            </a:r>
          </a:p>
        </p:txBody>
      </p:sp>
      <p:sp>
        <p:nvSpPr>
          <p:cNvPr id="26638" name="文本框 26637">
            <a:extLst>
              <a:ext uri="{FF2B5EF4-FFF2-40B4-BE49-F238E27FC236}">
                <a16:creationId xmlns:a16="http://schemas.microsoft.com/office/drawing/2014/main" id="{B315E0CE-CCDA-4F5D-B90A-2377495FC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1788"/>
            <a:ext cx="3381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设轨迹上动点为</a:t>
            </a:r>
          </a:p>
        </p:txBody>
      </p:sp>
      <p:graphicFrame>
        <p:nvGraphicFramePr>
          <p:cNvPr id="26639" name="对象 26638">
            <a:extLst>
              <a:ext uri="{FF2B5EF4-FFF2-40B4-BE49-F238E27FC236}">
                <a16:creationId xmlns:a16="http://schemas.microsoft.com/office/drawing/2014/main" id="{79550A2D-8C11-4E7F-9AA1-9FD619F9B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6764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0" r:id="rId7" imgW="1600200" imgH="469900" progId="Equation.3">
                  <p:embed/>
                </p:oleObj>
              </mc:Choice>
              <mc:Fallback>
                <p:oleObj r:id="rId7" imgW="1600200" imgH="469900" progId="Equation.3">
                  <p:embed/>
                  <p:pic>
                    <p:nvPicPr>
                      <p:cNvPr id="26639" name="对象 26638">
                        <a:extLst>
                          <a:ext uri="{FF2B5EF4-FFF2-40B4-BE49-F238E27FC236}">
                            <a16:creationId xmlns:a16="http://schemas.microsoft.com/office/drawing/2014/main" id="{79550A2D-8C11-4E7F-9AA1-9FD619F9B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文本框 26639">
            <a:extLst>
              <a:ext uri="{FF2B5EF4-FFF2-40B4-BE49-F238E27FC236}">
                <a16:creationId xmlns:a16="http://schemas.microsoft.com/office/drawing/2014/main" id="{029CF367-F6CE-48DF-8CB1-DA58642ED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即</a:t>
            </a:r>
          </a:p>
        </p:txBody>
      </p:sp>
      <p:sp>
        <p:nvSpPr>
          <p:cNvPr id="26641" name="文本框 26640">
            <a:extLst>
              <a:ext uri="{FF2B5EF4-FFF2-40B4-BE49-F238E27FC236}">
                <a16:creationId xmlns:a16="http://schemas.microsoft.com/office/drawing/2014/main" id="{93E05C75-9554-4B8C-96ED-7C19145D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16224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依题意</a:t>
            </a:r>
          </a:p>
        </p:txBody>
      </p:sp>
      <p:sp>
        <p:nvSpPr>
          <p:cNvPr id="21521" name="文本框 26641">
            <a:extLst>
              <a:ext uri="{FF2B5EF4-FFF2-40B4-BE49-F238E27FC236}">
                <a16:creationId xmlns:a16="http://schemas.microsoft.com/office/drawing/2014/main" id="{2194B320-5918-4055-8AFB-5C615CF44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1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距离为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的轨迹</a:t>
            </a:r>
          </a:p>
        </p:txBody>
      </p:sp>
      <p:grpSp>
        <p:nvGrpSpPr>
          <p:cNvPr id="26643" name="组合 26642">
            <a:extLst>
              <a:ext uri="{FF2B5EF4-FFF2-40B4-BE49-F238E27FC236}">
                <a16:creationId xmlns:a16="http://schemas.microsoft.com/office/drawing/2014/main" id="{8500B76E-D90E-43CF-8345-ED3A4E70D03F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886200"/>
            <a:ext cx="1828800" cy="2362200"/>
            <a:chOff x="0" y="0"/>
            <a:chExt cx="1152" cy="1488"/>
          </a:xfrm>
        </p:grpSpPr>
        <p:grpSp>
          <p:nvGrpSpPr>
            <p:cNvPr id="21523" name="组合 26643">
              <a:extLst>
                <a:ext uri="{FF2B5EF4-FFF2-40B4-BE49-F238E27FC236}">
                  <a16:creationId xmlns:a16="http://schemas.microsoft.com/office/drawing/2014/main" id="{20BB8761-5B40-4DC3-9758-2594EDBDB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152" cy="1488"/>
              <a:chOff x="0" y="0"/>
              <a:chExt cx="1152" cy="1488"/>
            </a:xfrm>
          </p:grpSpPr>
          <p:sp>
            <p:nvSpPr>
              <p:cNvPr id="21524" name="直接连接符 26644">
                <a:extLst>
                  <a:ext uri="{FF2B5EF4-FFF2-40B4-BE49-F238E27FC236}">
                    <a16:creationId xmlns:a16="http://schemas.microsoft.com/office/drawing/2014/main" id="{3F38BA8C-7AFA-4A4A-9C1A-D39DA41BD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105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直接连接符 26645">
                <a:extLst>
                  <a:ext uri="{FF2B5EF4-FFF2-40B4-BE49-F238E27FC236}">
                    <a16:creationId xmlns:a16="http://schemas.microsoft.com/office/drawing/2014/main" id="{F2751D46-FB67-4D26-9749-5AC4170A1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105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直接连接符 26646">
                <a:extLst>
                  <a:ext uri="{FF2B5EF4-FFF2-40B4-BE49-F238E27FC236}">
                    <a16:creationId xmlns:a16="http://schemas.microsoft.com/office/drawing/2014/main" id="{BC8E8482-DB49-490C-A01D-F88F6AC67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" y="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7" name="对象 26647">
                <a:extLst>
                  <a:ext uri="{FF2B5EF4-FFF2-40B4-BE49-F238E27FC236}">
                    <a16:creationId xmlns:a16="http://schemas.microsoft.com/office/drawing/2014/main" id="{23ECAF37-E356-4B3D-816E-0DE6CC1ED4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" y="1296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11" r:id="rId9" imgW="127000" imgH="139700" progId="Equation.3">
                      <p:embed/>
                    </p:oleObj>
                  </mc:Choice>
                  <mc:Fallback>
                    <p:oleObj r:id="rId9" imgW="127000" imgH="139700" progId="Equation.3">
                      <p:embed/>
                      <p:pic>
                        <p:nvPicPr>
                          <p:cNvPr id="21527" name="对象 26647">
                            <a:extLst>
                              <a:ext uri="{FF2B5EF4-FFF2-40B4-BE49-F238E27FC236}">
                                <a16:creationId xmlns:a16="http://schemas.microsoft.com/office/drawing/2014/main" id="{23ECAF37-E356-4B3D-816E-0DE6CC1ED4B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1296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8" name="对象 26648">
                <a:extLst>
                  <a:ext uri="{FF2B5EF4-FFF2-40B4-BE49-F238E27FC236}">
                    <a16:creationId xmlns:a16="http://schemas.microsoft.com/office/drawing/2014/main" id="{AB243CEB-E24B-4387-8714-BF3F1326221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1104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12" r:id="rId11" imgW="139761" imgH="165172" progId="Equation.3">
                      <p:embed/>
                    </p:oleObj>
                  </mc:Choice>
                  <mc:Fallback>
                    <p:oleObj r:id="rId11" imgW="139761" imgH="165172" progId="Equation.3">
                      <p:embed/>
                      <p:pic>
                        <p:nvPicPr>
                          <p:cNvPr id="21528" name="对象 26648">
                            <a:extLst>
                              <a:ext uri="{FF2B5EF4-FFF2-40B4-BE49-F238E27FC236}">
                                <a16:creationId xmlns:a16="http://schemas.microsoft.com/office/drawing/2014/main" id="{AB243CEB-E24B-4387-8714-BF3F132622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104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9" name="对象 26649">
                <a:extLst>
                  <a:ext uri="{FF2B5EF4-FFF2-40B4-BE49-F238E27FC236}">
                    <a16:creationId xmlns:a16="http://schemas.microsoft.com/office/drawing/2014/main" id="{82C23308-4902-4BAD-8953-15BD5798F6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" y="0"/>
              <a:ext cx="172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13" r:id="rId13" imgW="127055" imgH="127055" progId="Equation.3">
                      <p:embed/>
                    </p:oleObj>
                  </mc:Choice>
                  <mc:Fallback>
                    <p:oleObj r:id="rId13" imgW="127055" imgH="127055" progId="Equation.3">
                      <p:embed/>
                      <p:pic>
                        <p:nvPicPr>
                          <p:cNvPr id="21529" name="对象 26649">
                            <a:extLst>
                              <a:ext uri="{FF2B5EF4-FFF2-40B4-BE49-F238E27FC236}">
                                <a16:creationId xmlns:a16="http://schemas.microsoft.com/office/drawing/2014/main" id="{82C23308-4902-4BAD-8953-15BD5798F6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0"/>
                            <a:ext cx="172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0" name="对象 26650">
                <a:extLst>
                  <a:ext uri="{FF2B5EF4-FFF2-40B4-BE49-F238E27FC236}">
                    <a16:creationId xmlns:a16="http://schemas.microsoft.com/office/drawing/2014/main" id="{C3BDF851-0492-4957-BB68-81FA285606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" y="1056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14" r:id="rId15" imgW="127000" imgH="139700" progId="Equation.3">
                      <p:embed/>
                    </p:oleObj>
                  </mc:Choice>
                  <mc:Fallback>
                    <p:oleObj r:id="rId15" imgW="127000" imgH="139700" progId="Equation.3">
                      <p:embed/>
                      <p:pic>
                        <p:nvPicPr>
                          <p:cNvPr id="21530" name="对象 26650">
                            <a:extLst>
                              <a:ext uri="{FF2B5EF4-FFF2-40B4-BE49-F238E27FC236}">
                                <a16:creationId xmlns:a16="http://schemas.microsoft.com/office/drawing/2014/main" id="{C3BDF851-0492-4957-BB68-81FA285606A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1056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1" name="组合 26651">
              <a:extLst>
                <a:ext uri="{FF2B5EF4-FFF2-40B4-BE49-F238E27FC236}">
                  <a16:creationId xmlns:a16="http://schemas.microsoft.com/office/drawing/2014/main" id="{F1AD2A7A-64C3-4A37-848C-F1CD2B756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47"/>
              <a:ext cx="439" cy="761"/>
              <a:chOff x="0" y="0"/>
              <a:chExt cx="439" cy="761"/>
            </a:xfrm>
          </p:grpSpPr>
          <p:grpSp>
            <p:nvGrpSpPr>
              <p:cNvPr id="21532" name="组合 26652">
                <a:extLst>
                  <a:ext uri="{FF2B5EF4-FFF2-40B4-BE49-F238E27FC236}">
                    <a16:creationId xmlns:a16="http://schemas.microsoft.com/office/drawing/2014/main" id="{22E6FB97-2FE5-4B81-AB3B-D368675B99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39" cy="761"/>
                <a:chOff x="0" y="0"/>
                <a:chExt cx="439" cy="761"/>
              </a:xfrm>
            </p:grpSpPr>
            <p:graphicFrame>
              <p:nvGraphicFramePr>
                <p:cNvPr id="21533" name="对象 26653">
                  <a:extLst>
                    <a:ext uri="{FF2B5EF4-FFF2-40B4-BE49-F238E27FC236}">
                      <a16:creationId xmlns:a16="http://schemas.microsoft.com/office/drawing/2014/main" id="{9FE181EB-2B9B-4CF9-849A-6E756741455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44" y="524"/>
                <a:ext cx="295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15" r:id="rId17" imgW="203288" imgH="165172" progId="Equation.3">
                        <p:embed/>
                      </p:oleObj>
                    </mc:Choice>
                    <mc:Fallback>
                      <p:oleObj r:id="rId17" imgW="203288" imgH="165172" progId="Equation.3">
                        <p:embed/>
                        <p:pic>
                          <p:nvPicPr>
                            <p:cNvPr id="21533" name="对象 26653">
                              <a:extLst>
                                <a:ext uri="{FF2B5EF4-FFF2-40B4-BE49-F238E27FC236}">
                                  <a16:creationId xmlns:a16="http://schemas.microsoft.com/office/drawing/2014/main" id="{9FE181EB-2B9B-4CF9-849A-6E756741455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" y="524"/>
                              <a:ext cx="295" cy="2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34" name="对象 26654">
                  <a:extLst>
                    <a:ext uri="{FF2B5EF4-FFF2-40B4-BE49-F238E27FC236}">
                      <a16:creationId xmlns:a16="http://schemas.microsoft.com/office/drawing/2014/main" id="{EA61725D-04F5-4100-BAC5-3385E046366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351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16" r:id="rId19" imgW="241510" imgH="228799" progId="Equation.3">
                        <p:embed/>
                      </p:oleObj>
                    </mc:Choice>
                    <mc:Fallback>
                      <p:oleObj r:id="rId19" imgW="241510" imgH="228799" progId="Equation.3">
                        <p:embed/>
                        <p:pic>
                          <p:nvPicPr>
                            <p:cNvPr id="21534" name="对象 26654">
                              <a:extLst>
                                <a:ext uri="{FF2B5EF4-FFF2-40B4-BE49-F238E27FC236}">
                                  <a16:creationId xmlns:a16="http://schemas.microsoft.com/office/drawing/2014/main" id="{EA61725D-04F5-4100-BAC5-3385E046366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351" cy="3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35" name="椭圆 26655">
                  <a:extLst>
                    <a:ext uri="{FF2B5EF4-FFF2-40B4-BE49-F238E27FC236}">
                      <a16:creationId xmlns:a16="http://schemas.microsoft.com/office/drawing/2014/main" id="{6CBF3254-4230-49BC-9EA7-6DF83B809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" y="487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200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0" hangingPunct="0"/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1536" name="直接连接符 26656">
                <a:extLst>
                  <a:ext uri="{FF2B5EF4-FFF2-40B4-BE49-F238E27FC236}">
                    <a16:creationId xmlns:a16="http://schemas.microsoft.com/office/drawing/2014/main" id="{065D1C49-F8FF-4CC3-A26C-1C56517E1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" y="323"/>
                <a:ext cx="137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7" name="椭圆 26657">
                <a:extLst>
                  <a:ext uri="{FF2B5EF4-FFF2-40B4-BE49-F238E27FC236}">
                    <a16:creationId xmlns:a16="http://schemas.microsoft.com/office/drawing/2014/main" id="{0FCA6008-C5F3-44F5-8580-0BF23C75F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" y="289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0" hangingPunct="0"/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p:grpSp>
      </p:grpSp>
      <p:graphicFrame>
        <p:nvGraphicFramePr>
          <p:cNvPr id="26659" name="对象 26658">
            <a:extLst>
              <a:ext uri="{FF2B5EF4-FFF2-40B4-BE49-F238E27FC236}">
                <a16:creationId xmlns:a16="http://schemas.microsoft.com/office/drawing/2014/main" id="{8318FAE3-62BA-4F9E-AC6C-61EB12CFE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92305"/>
              </p:ext>
            </p:extLst>
          </p:nvPr>
        </p:nvGraphicFramePr>
        <p:xfrm>
          <a:off x="535409" y="5373216"/>
          <a:ext cx="295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7" r:id="rId21" imgW="2959100" imgH="558800" progId="Equation.3">
                  <p:embed/>
                </p:oleObj>
              </mc:Choice>
              <mc:Fallback>
                <p:oleObj r:id="rId21" imgW="2959100" imgH="558800" progId="Equation.3">
                  <p:embed/>
                  <p:pic>
                    <p:nvPicPr>
                      <p:cNvPr id="26659" name="对象 26658">
                        <a:extLst>
                          <a:ext uri="{FF2B5EF4-FFF2-40B4-BE49-F238E27FC236}">
                            <a16:creationId xmlns:a16="http://schemas.microsoft.com/office/drawing/2014/main" id="{8318FAE3-62BA-4F9E-AC6C-61EB12CFE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09" y="5373216"/>
                        <a:ext cx="2959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0" name="文本框 26659">
            <a:extLst>
              <a:ext uri="{FF2B5EF4-FFF2-40B4-BE49-F238E27FC236}">
                <a16:creationId xmlns:a16="http://schemas.microsoft.com/office/drawing/2014/main" id="{1CF1FE6E-B2CE-41CD-B766-BCB9FB8B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509" y="5436716"/>
            <a:ext cx="273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表示上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球面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6661" name="对象 26660">
            <a:extLst>
              <a:ext uri="{FF2B5EF4-FFF2-40B4-BE49-F238E27FC236}">
                <a16:creationId xmlns:a16="http://schemas.microsoft.com/office/drawing/2014/main" id="{04B04702-1181-4026-A5A4-DC201D770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09800"/>
          <a:ext cx="556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8" r:id="rId23" imgW="5562600" imgH="558800" progId="Equation.3">
                  <p:embed/>
                </p:oleObj>
              </mc:Choice>
              <mc:Fallback>
                <p:oleObj r:id="rId23" imgW="5562600" imgH="558800" progId="Equation.3">
                  <p:embed/>
                  <p:pic>
                    <p:nvPicPr>
                      <p:cNvPr id="26661" name="对象 26660">
                        <a:extLst>
                          <a:ext uri="{FF2B5EF4-FFF2-40B4-BE49-F238E27FC236}">
                            <a16:creationId xmlns:a16="http://schemas.microsoft.com/office/drawing/2014/main" id="{04B04702-1181-4026-A5A4-DC201D770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556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对象 26661">
            <a:extLst>
              <a:ext uri="{FF2B5EF4-FFF2-40B4-BE49-F238E27FC236}">
                <a16:creationId xmlns:a16="http://schemas.microsoft.com/office/drawing/2014/main" id="{16395501-9DD9-4B11-BBF9-D82E59881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352800"/>
          <a:ext cx="544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9" r:id="rId25" imgW="5445936" imgH="520474" progId="Equation.3">
                  <p:embed/>
                </p:oleObj>
              </mc:Choice>
              <mc:Fallback>
                <p:oleObj r:id="rId25" imgW="5445936" imgH="520474" progId="Equation.3">
                  <p:embed/>
                  <p:pic>
                    <p:nvPicPr>
                      <p:cNvPr id="26662" name="对象 26661">
                        <a:extLst>
                          <a:ext uri="{FF2B5EF4-FFF2-40B4-BE49-F238E27FC236}">
                            <a16:creationId xmlns:a16="http://schemas.microsoft.com/office/drawing/2014/main" id="{16395501-9DD9-4B11-BBF9-D82E59881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544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对象 26662">
            <a:extLst>
              <a:ext uri="{FF2B5EF4-FFF2-40B4-BE49-F238E27FC236}">
                <a16:creationId xmlns:a16="http://schemas.microsoft.com/office/drawing/2014/main" id="{C9A701C6-2BFC-4294-88ED-0CBA080D4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660900"/>
          <a:ext cx="261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0" r:id="rId27" imgW="2616200" imgH="508000" progId="Equation.3">
                  <p:embed/>
                </p:oleObj>
              </mc:Choice>
              <mc:Fallback>
                <p:oleObj r:id="rId27" imgW="2616200" imgH="508000" progId="Equation.3">
                  <p:embed/>
                  <p:pic>
                    <p:nvPicPr>
                      <p:cNvPr id="26663" name="对象 26662">
                        <a:extLst>
                          <a:ext uri="{FF2B5EF4-FFF2-40B4-BE49-F238E27FC236}">
                            <a16:creationId xmlns:a16="http://schemas.microsoft.com/office/drawing/2014/main" id="{C9A701C6-2BFC-4294-88ED-0CBA080D4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60900"/>
                        <a:ext cx="261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6637" grpId="0" build="p"/>
      <p:bldP spid="26638" grpId="0"/>
      <p:bldP spid="26640" grpId="0"/>
      <p:bldP spid="26641" grpId="0"/>
      <p:bldP spid="266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34817">
            <a:extLst>
              <a:ext uri="{FF2B5EF4-FFF2-40B4-BE49-F238E27FC236}">
                <a16:creationId xmlns:a16="http://schemas.microsoft.com/office/drawing/2014/main" id="{80D5BD62-7EEB-4EF1-AD5E-0FE4A066124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429000"/>
            <a:ext cx="2438400" cy="2514600"/>
            <a:chOff x="0" y="0"/>
            <a:chExt cx="1536" cy="1584"/>
          </a:xfrm>
        </p:grpSpPr>
        <p:sp>
          <p:nvSpPr>
            <p:cNvPr id="36866" name="任意多边形 34818">
              <a:extLst>
                <a:ext uri="{FF2B5EF4-FFF2-40B4-BE49-F238E27FC236}">
                  <a16:creationId xmlns:a16="http://schemas.microsoft.com/office/drawing/2014/main" id="{7880453F-156D-40C5-9BC4-19F81DD5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249" cy="720"/>
            </a:xfrm>
            <a:custGeom>
              <a:avLst/>
              <a:gdLst>
                <a:gd name="T0" fmla="*/ 0 w 43199"/>
                <a:gd name="T1" fmla="*/ 21347 h 21600"/>
                <a:gd name="T2" fmla="*/ 21599 w 43199"/>
                <a:gd name="T3" fmla="*/ 0 h 21600"/>
                <a:gd name="T4" fmla="*/ 43199 w 43199"/>
                <a:gd name="T5" fmla="*/ 21600 h 21600"/>
                <a:gd name="T6" fmla="*/ 0 w 43199"/>
                <a:gd name="T7" fmla="*/ 21347 h 21600"/>
                <a:gd name="T8" fmla="*/ 21599 w 43199"/>
                <a:gd name="T9" fmla="*/ 0 h 21600"/>
                <a:gd name="T10" fmla="*/ 43199 w 43199"/>
                <a:gd name="T11" fmla="*/ 21600 h 21600"/>
                <a:gd name="T12" fmla="*/ 21599 w 43199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99" h="21600" fill="none">
                  <a:moveTo>
                    <a:pt x="0" y="21347"/>
                  </a:moveTo>
                  <a:cubicBezTo>
                    <a:pt x="137" y="9534"/>
                    <a:pt x="9755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</a:path>
                <a:path w="43199" h="21600" stroke="0">
                  <a:moveTo>
                    <a:pt x="0" y="21347"/>
                  </a:moveTo>
                  <a:cubicBezTo>
                    <a:pt x="137" y="9534"/>
                    <a:pt x="9755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760076"/>
                </a:gs>
                <a:gs pos="50000">
                  <a:schemeClr val="folHlink"/>
                </a:gs>
                <a:gs pos="100000">
                  <a:srgbClr val="760076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7" name="任意多边形 34819">
              <a:extLst>
                <a:ext uri="{FF2B5EF4-FFF2-40B4-BE49-F238E27FC236}">
                  <a16:creationId xmlns:a16="http://schemas.microsoft.com/office/drawing/2014/main" id="{2EC1AF85-33E6-4C7F-B297-8B7484C7B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2"/>
              <a:ext cx="1249" cy="154"/>
            </a:xfrm>
            <a:custGeom>
              <a:avLst/>
              <a:gdLst>
                <a:gd name="T0" fmla="*/ 0 w 43199"/>
                <a:gd name="T1" fmla="*/ 21347 h 21600"/>
                <a:gd name="T2" fmla="*/ 21599 w 43199"/>
                <a:gd name="T3" fmla="*/ 0 h 21600"/>
                <a:gd name="T4" fmla="*/ 43199 w 43199"/>
                <a:gd name="T5" fmla="*/ 21600 h 21600"/>
                <a:gd name="T6" fmla="*/ 0 w 43199"/>
                <a:gd name="T7" fmla="*/ 21347 h 21600"/>
                <a:gd name="T8" fmla="*/ 21599 w 43199"/>
                <a:gd name="T9" fmla="*/ 0 h 21600"/>
                <a:gd name="T10" fmla="*/ 43199 w 43199"/>
                <a:gd name="T11" fmla="*/ 21600 h 21600"/>
                <a:gd name="T12" fmla="*/ 21599 w 43199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99" h="21600" fill="none">
                  <a:moveTo>
                    <a:pt x="0" y="21347"/>
                  </a:moveTo>
                  <a:cubicBezTo>
                    <a:pt x="137" y="9534"/>
                    <a:pt x="9755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</a:path>
                <a:path w="43199" h="21600" stroke="0">
                  <a:moveTo>
                    <a:pt x="0" y="21347"/>
                  </a:moveTo>
                  <a:cubicBezTo>
                    <a:pt x="137" y="9534"/>
                    <a:pt x="9755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760076"/>
                </a:gs>
                <a:gs pos="50000">
                  <a:schemeClr val="folHlink"/>
                </a:gs>
                <a:gs pos="100000">
                  <a:srgbClr val="760076"/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68" name="任意多边形 34820">
              <a:extLst>
                <a:ext uri="{FF2B5EF4-FFF2-40B4-BE49-F238E27FC236}">
                  <a16:creationId xmlns:a16="http://schemas.microsoft.com/office/drawing/2014/main" id="{F5439DED-4F48-48DB-9461-A83D2091BC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1056"/>
              <a:ext cx="1249" cy="154"/>
            </a:xfrm>
            <a:custGeom>
              <a:avLst/>
              <a:gdLst>
                <a:gd name="T0" fmla="*/ 0 w 43199"/>
                <a:gd name="T1" fmla="*/ 21347 h 21600"/>
                <a:gd name="T2" fmla="*/ 21599 w 43199"/>
                <a:gd name="T3" fmla="*/ 0 h 21600"/>
                <a:gd name="T4" fmla="*/ 43199 w 43199"/>
                <a:gd name="T5" fmla="*/ 21600 h 21600"/>
                <a:gd name="T6" fmla="*/ 0 w 43199"/>
                <a:gd name="T7" fmla="*/ 21347 h 21600"/>
                <a:gd name="T8" fmla="*/ 21599 w 43199"/>
                <a:gd name="T9" fmla="*/ 0 h 21600"/>
                <a:gd name="T10" fmla="*/ 43199 w 43199"/>
                <a:gd name="T11" fmla="*/ 21600 h 21600"/>
                <a:gd name="T12" fmla="*/ 21599 w 43199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99" h="21600" fill="none">
                  <a:moveTo>
                    <a:pt x="0" y="21347"/>
                  </a:moveTo>
                  <a:cubicBezTo>
                    <a:pt x="137" y="9534"/>
                    <a:pt x="9755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</a:path>
                <a:path w="43199" h="21600" stroke="0">
                  <a:moveTo>
                    <a:pt x="0" y="21347"/>
                  </a:moveTo>
                  <a:cubicBezTo>
                    <a:pt x="137" y="9534"/>
                    <a:pt x="9755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760076"/>
                </a:gs>
                <a:gs pos="50000">
                  <a:schemeClr val="folHlink"/>
                </a:gs>
                <a:gs pos="100000">
                  <a:srgbClr val="760076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6869" name="对象 34821">
              <a:extLst>
                <a:ext uri="{FF2B5EF4-FFF2-40B4-BE49-F238E27FC236}">
                  <a16:creationId xmlns:a16="http://schemas.microsoft.com/office/drawing/2014/main" id="{2BE3C889-FD9E-45F4-AFEC-2AB044BDFD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0"/>
            <a:ext cx="17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6" r:id="rId3" imgW="123120" imgH="123480" progId="Equation.3">
                    <p:embed/>
                  </p:oleObj>
                </mc:Choice>
                <mc:Fallback>
                  <p:oleObj r:id="rId3" imgW="123120" imgH="123480" progId="Equation.3">
                    <p:embed/>
                    <p:pic>
                      <p:nvPicPr>
                        <p:cNvPr id="36869" name="对象 34821">
                          <a:extLst>
                            <a:ext uri="{FF2B5EF4-FFF2-40B4-BE49-F238E27FC236}">
                              <a16:creationId xmlns:a16="http://schemas.microsoft.com/office/drawing/2014/main" id="{2BE3C889-FD9E-45F4-AFEC-2AB044BDFD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0"/>
                          <a:ext cx="17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对象 34822">
              <a:extLst>
                <a:ext uri="{FF2B5EF4-FFF2-40B4-BE49-F238E27FC236}">
                  <a16:creationId xmlns:a16="http://schemas.microsoft.com/office/drawing/2014/main" id="{57396850-D31C-4087-863E-FEA77B622E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392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7" r:id="rId5" imgW="123120" imgH="144000" progId="Equation.3">
                    <p:embed/>
                  </p:oleObj>
                </mc:Choice>
                <mc:Fallback>
                  <p:oleObj r:id="rId5" imgW="123120" imgH="144000" progId="Equation.3">
                    <p:embed/>
                    <p:pic>
                      <p:nvPicPr>
                        <p:cNvPr id="36870" name="对象 34822">
                          <a:extLst>
                            <a:ext uri="{FF2B5EF4-FFF2-40B4-BE49-F238E27FC236}">
                              <a16:creationId xmlns:a16="http://schemas.microsoft.com/office/drawing/2014/main" id="{57396850-D31C-4087-863E-FEA77B622E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92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对象 34823">
              <a:extLst>
                <a:ext uri="{FF2B5EF4-FFF2-40B4-BE49-F238E27FC236}">
                  <a16:creationId xmlns:a16="http://schemas.microsoft.com/office/drawing/2014/main" id="{7EAE6235-29FD-43FC-BE96-2B21566D4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104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8" r:id="rId7" imgW="143640" imgH="164520" progId="Equation.3">
                    <p:embed/>
                  </p:oleObj>
                </mc:Choice>
                <mc:Fallback>
                  <p:oleObj r:id="rId7" imgW="143640" imgH="164520" progId="Equation.3">
                    <p:embed/>
                    <p:pic>
                      <p:nvPicPr>
                        <p:cNvPr id="36871" name="对象 34823">
                          <a:extLst>
                            <a:ext uri="{FF2B5EF4-FFF2-40B4-BE49-F238E27FC236}">
                              <a16:creationId xmlns:a16="http://schemas.microsoft.com/office/drawing/2014/main" id="{7EAE6235-29FD-43FC-BE96-2B21566D4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04"/>
                          <a:ext cx="19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2" name="直接连接符 34824">
              <a:extLst>
                <a:ext uri="{FF2B5EF4-FFF2-40B4-BE49-F238E27FC236}">
                  <a16:creationId xmlns:a16="http://schemas.microsoft.com/office/drawing/2014/main" id="{5FA8183D-62B0-4738-A447-434091E79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直接连接符 34825">
              <a:extLst>
                <a:ext uri="{FF2B5EF4-FFF2-40B4-BE49-F238E27FC236}">
                  <a16:creationId xmlns:a16="http://schemas.microsoft.com/office/drawing/2014/main" id="{F4E68E65-BD96-49AF-A346-35DE203C8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直接连接符 34826">
              <a:extLst>
                <a:ext uri="{FF2B5EF4-FFF2-40B4-BE49-F238E27FC236}">
                  <a16:creationId xmlns:a16="http://schemas.microsoft.com/office/drawing/2014/main" id="{BEB1D9DD-078F-4248-809F-ABDB71996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20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直接连接符 34827">
              <a:extLst>
                <a:ext uri="{FF2B5EF4-FFF2-40B4-BE49-F238E27FC236}">
                  <a16:creationId xmlns:a16="http://schemas.microsoft.com/office/drawing/2014/main" id="{ACA6413D-B4F5-4B58-A60E-C2CCDE201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0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直接连接符 34828">
              <a:extLst>
                <a:ext uri="{FF2B5EF4-FFF2-40B4-BE49-F238E27FC236}">
                  <a16:creationId xmlns:a16="http://schemas.microsoft.com/office/drawing/2014/main" id="{B7406C8F-BDE4-4BEB-830D-9F7A686C1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8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77" name="对象 34829">
              <a:extLst>
                <a:ext uri="{FF2B5EF4-FFF2-40B4-BE49-F238E27FC236}">
                  <a16:creationId xmlns:a16="http://schemas.microsoft.com/office/drawing/2014/main" id="{A8A31308-9028-46AC-BFBE-1C2DE0B92A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" y="96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9" r:id="rId9" imgW="123120" imgH="144000" progId="Equation.3">
                    <p:embed/>
                  </p:oleObj>
                </mc:Choice>
                <mc:Fallback>
                  <p:oleObj r:id="rId9" imgW="123120" imgH="144000" progId="Equation.3">
                    <p:embed/>
                    <p:pic>
                      <p:nvPicPr>
                        <p:cNvPr id="36877" name="对象 34829">
                          <a:extLst>
                            <a:ext uri="{FF2B5EF4-FFF2-40B4-BE49-F238E27FC236}">
                              <a16:creationId xmlns:a16="http://schemas.microsoft.com/office/drawing/2014/main" id="{A8A31308-9028-46AC-BFBE-1C2DE0B92A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960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直接连接符 34830">
              <a:extLst>
                <a:ext uri="{FF2B5EF4-FFF2-40B4-BE49-F238E27FC236}">
                  <a16:creationId xmlns:a16="http://schemas.microsoft.com/office/drawing/2014/main" id="{9D410C09-0B06-4534-B344-56301C5FC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0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32" name="组合 34831">
            <a:extLst>
              <a:ext uri="{FF2B5EF4-FFF2-40B4-BE49-F238E27FC236}">
                <a16:creationId xmlns:a16="http://schemas.microsoft.com/office/drawing/2014/main" id="{3D5880DE-2938-41F5-8E5D-2619890F111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191000"/>
            <a:ext cx="1600200" cy="1143000"/>
            <a:chOff x="0" y="0"/>
            <a:chExt cx="1008" cy="720"/>
          </a:xfrm>
        </p:grpSpPr>
        <p:sp>
          <p:nvSpPr>
            <p:cNvPr id="36880" name="直接连接符 34832">
              <a:extLst>
                <a:ext uri="{FF2B5EF4-FFF2-40B4-BE49-F238E27FC236}">
                  <a16:creationId xmlns:a16="http://schemas.microsoft.com/office/drawing/2014/main" id="{59F4D0BB-3D35-4AE0-A9B6-62CCCB75E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5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1" name="组合 34833">
              <a:extLst>
                <a:ext uri="{FF2B5EF4-FFF2-40B4-BE49-F238E27FC236}">
                  <a16:creationId xmlns:a16="http://schemas.microsoft.com/office/drawing/2014/main" id="{79011C89-D7A6-4003-9B06-8D323565F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68" cy="720"/>
              <a:chOff x="0" y="0"/>
              <a:chExt cx="768" cy="720"/>
            </a:xfrm>
          </p:grpSpPr>
          <p:sp>
            <p:nvSpPr>
              <p:cNvPr id="36882" name="直接连接符 34834">
                <a:extLst>
                  <a:ext uri="{FF2B5EF4-FFF2-40B4-BE49-F238E27FC236}">
                    <a16:creationId xmlns:a16="http://schemas.microsoft.com/office/drawing/2014/main" id="{6C6A5121-5109-4693-8B84-F9B37BEAF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直接连接符 34835">
                <a:extLst>
                  <a:ext uri="{FF2B5EF4-FFF2-40B4-BE49-F238E27FC236}">
                    <a16:creationId xmlns:a16="http://schemas.microsoft.com/office/drawing/2014/main" id="{06A4DD83-560E-44E7-B913-C9FFA7C1E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直接连接符 34836">
                <a:extLst>
                  <a:ext uri="{FF2B5EF4-FFF2-40B4-BE49-F238E27FC236}">
                    <a16:creationId xmlns:a16="http://schemas.microsoft.com/office/drawing/2014/main" id="{4ABBC3B6-5B98-472C-ACED-B6051F846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" y="57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4838" name="对象 34837">
            <a:extLst>
              <a:ext uri="{FF2B5EF4-FFF2-40B4-BE49-F238E27FC236}">
                <a16:creationId xmlns:a16="http://schemas.microsoft.com/office/drawing/2014/main" id="{1367EEAB-A112-4413-B922-C57035194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5105400"/>
          <a:ext cx="2492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0" r:id="rId11" imgW="102600" imgH="164520" progId="Equation.3">
                  <p:embed/>
                </p:oleObj>
              </mc:Choice>
              <mc:Fallback>
                <p:oleObj r:id="rId11" imgW="102600" imgH="164520" progId="Equation.3">
                  <p:embed/>
                  <p:pic>
                    <p:nvPicPr>
                      <p:cNvPr id="34838" name="对象 34837">
                        <a:extLst>
                          <a:ext uri="{FF2B5EF4-FFF2-40B4-BE49-F238E27FC236}">
                            <a16:creationId xmlns:a16="http://schemas.microsoft.com/office/drawing/2014/main" id="{1367EEAB-A112-4413-B922-C57035194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105400"/>
                        <a:ext cx="2492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对象 34838">
            <a:extLst>
              <a:ext uri="{FF2B5EF4-FFF2-40B4-BE49-F238E27FC236}">
                <a16:creationId xmlns:a16="http://schemas.microsoft.com/office/drawing/2014/main" id="{B02ED05C-F605-491C-8FBD-DA1C5B6EE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940300"/>
          <a:ext cx="334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1" r:id="rId13" imgW="153720" imgH="185040" progId="Equation.3">
                  <p:embed/>
                </p:oleObj>
              </mc:Choice>
              <mc:Fallback>
                <p:oleObj r:id="rId13" imgW="153720" imgH="185040" progId="Equation.3">
                  <p:embed/>
                  <p:pic>
                    <p:nvPicPr>
                      <p:cNvPr id="34839" name="对象 34838">
                        <a:extLst>
                          <a:ext uri="{FF2B5EF4-FFF2-40B4-BE49-F238E27FC236}">
                            <a16:creationId xmlns:a16="http://schemas.microsoft.com/office/drawing/2014/main" id="{B02ED05C-F605-491C-8FBD-DA1C5B6EE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940300"/>
                        <a:ext cx="3349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标题 34839">
            <a:extLst>
              <a:ext uri="{FF2B5EF4-FFF2-40B4-BE49-F238E27FC236}">
                <a16:creationId xmlns:a16="http://schemas.microsoft.com/office/drawing/2014/main" id="{FBD1ECCD-E1B5-4EF9-B415-5E188F73B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2378075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ea typeface="华文楷体" panose="02010600040101010101" pitchFamily="2" charset="-122"/>
              </a:rPr>
              <a:t>.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上半球面</a:t>
            </a:r>
          </a:p>
        </p:txBody>
      </p:sp>
      <p:sp>
        <p:nvSpPr>
          <p:cNvPr id="36888" name="文本框 34840">
            <a:extLst>
              <a:ext uri="{FF2B5EF4-FFF2-40B4-BE49-F238E27FC236}">
                <a16:creationId xmlns:a16="http://schemas.microsoft.com/office/drawing/2014/main" id="{7B3BEEA1-46C6-41B0-8436-EDCD55639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84359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所围的立体在 </a:t>
            </a:r>
            <a:r>
              <a:rPr lang="en-US" altLang="zh-CN" i="1">
                <a:ea typeface="华文楷体" panose="02010600040101010101" pitchFamily="2" charset="-122"/>
              </a:rPr>
              <a:t>Oxy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面上的投影区域为</a:t>
            </a:r>
            <a:r>
              <a:rPr lang="en-US" altLang="zh-CN">
                <a:ea typeface="华文楷体" panose="02010600040101010101" pitchFamily="2" charset="-122"/>
              </a:rPr>
              <a:t>: </a:t>
            </a:r>
            <a:r>
              <a:rPr lang="zh-CN" altLang="en-US">
                <a:ea typeface="华文楷体" panose="02010600040101010101" pitchFamily="2" charset="-122"/>
              </a:rPr>
              <a:t>二者交线在</a:t>
            </a:r>
            <a:endParaRPr lang="en-US" altLang="zh-CN">
              <a:ea typeface="华文楷体" panose="02010600040101010101" pitchFamily="2" charset="-122"/>
            </a:endParaRPr>
          </a:p>
        </p:txBody>
      </p:sp>
      <p:sp>
        <p:nvSpPr>
          <p:cNvPr id="36889" name="文本框 34841">
            <a:extLst>
              <a:ext uri="{FF2B5EF4-FFF2-40B4-BE49-F238E27FC236}">
                <a16:creationId xmlns:a16="http://schemas.microsoft.com/office/drawing/2014/main" id="{1F75E5D5-75A4-4A8C-9698-E46640E9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492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和锥面</a:t>
            </a:r>
          </a:p>
        </p:txBody>
      </p:sp>
      <p:graphicFrame>
        <p:nvGraphicFramePr>
          <p:cNvPr id="36890" name="对象 34842">
            <a:extLst>
              <a:ext uri="{FF2B5EF4-FFF2-40B4-BE49-F238E27FC236}">
                <a16:creationId xmlns:a16="http://schemas.microsoft.com/office/drawing/2014/main" id="{F14D3389-7060-45A1-AA44-13B073192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49275"/>
          <a:ext cx="2487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2" r:id="rId15" imgW="2665080" imgH="596160" progId="Equation.3">
                  <p:embed/>
                </p:oleObj>
              </mc:Choice>
              <mc:Fallback>
                <p:oleObj r:id="rId15" imgW="2665080" imgH="596160" progId="Equation.3">
                  <p:embed/>
                  <p:pic>
                    <p:nvPicPr>
                      <p:cNvPr id="36890" name="对象 34842">
                        <a:extLst>
                          <a:ext uri="{FF2B5EF4-FFF2-40B4-BE49-F238E27FC236}">
                            <a16:creationId xmlns:a16="http://schemas.microsoft.com/office/drawing/2014/main" id="{F14D3389-7060-45A1-AA44-13B073192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9275"/>
                        <a:ext cx="24876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对象 34843">
            <a:extLst>
              <a:ext uri="{FF2B5EF4-FFF2-40B4-BE49-F238E27FC236}">
                <a16:creationId xmlns:a16="http://schemas.microsoft.com/office/drawing/2014/main" id="{83E743D0-E135-465B-88F7-11F6C5976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476250"/>
          <a:ext cx="23860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3" r:id="rId17" imgW="2562480" imgH="596160" progId="Equation.3">
                  <p:embed/>
                </p:oleObj>
              </mc:Choice>
              <mc:Fallback>
                <p:oleObj r:id="rId17" imgW="2562480" imgH="596160" progId="Equation.3">
                  <p:embed/>
                  <p:pic>
                    <p:nvPicPr>
                      <p:cNvPr id="36891" name="对象 34843">
                        <a:extLst>
                          <a:ext uri="{FF2B5EF4-FFF2-40B4-BE49-F238E27FC236}">
                            <a16:creationId xmlns:a16="http://schemas.microsoft.com/office/drawing/2014/main" id="{83E743D0-E135-465B-88F7-11F6C5976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6250"/>
                        <a:ext cx="23860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对象 34844">
            <a:extLst>
              <a:ext uri="{FF2B5EF4-FFF2-40B4-BE49-F238E27FC236}">
                <a16:creationId xmlns:a16="http://schemas.microsoft.com/office/drawing/2014/main" id="{AA45B653-EFD5-46A3-B67F-23437ADD7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221163"/>
          <a:ext cx="182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4" r:id="rId19" imgW="1957680" imgH="1058760" progId="Equation.3">
                  <p:embed/>
                </p:oleObj>
              </mc:Choice>
              <mc:Fallback>
                <p:oleObj r:id="rId19" imgW="1957680" imgH="1058760" progId="Equation.3">
                  <p:embed/>
                  <p:pic>
                    <p:nvPicPr>
                      <p:cNvPr id="34845" name="对象 34844">
                        <a:extLst>
                          <a:ext uri="{FF2B5EF4-FFF2-40B4-BE49-F238E27FC236}">
                            <a16:creationId xmlns:a16="http://schemas.microsoft.com/office/drawing/2014/main" id="{AA45B653-EFD5-46A3-B67F-23437ADD7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221163"/>
                        <a:ext cx="1828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6" name="文本框 34845">
            <a:extLst>
              <a:ext uri="{FF2B5EF4-FFF2-40B4-BE49-F238E27FC236}">
                <a16:creationId xmlns:a16="http://schemas.microsoft.com/office/drawing/2014/main" id="{612FA5FA-D144-43B0-8F8D-FB577DBAB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706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在</a:t>
            </a:r>
            <a:r>
              <a:rPr lang="en-US" altLang="zh-CN" i="1">
                <a:ea typeface="华文楷体" panose="02010600040101010101" pitchFamily="2" charset="-122"/>
              </a:rPr>
              <a:t>Oxy </a:t>
            </a:r>
            <a:r>
              <a:rPr lang="zh-CN" altLang="en-US">
                <a:ea typeface="华文楷体" panose="02010600040101010101" pitchFamily="2" charset="-122"/>
              </a:rPr>
              <a:t>面上的投影曲线</a:t>
            </a:r>
          </a:p>
        </p:txBody>
      </p:sp>
      <p:graphicFrame>
        <p:nvGraphicFramePr>
          <p:cNvPr id="34847" name="对象 34846">
            <a:extLst>
              <a:ext uri="{FF2B5EF4-FFF2-40B4-BE49-F238E27FC236}">
                <a16:creationId xmlns:a16="http://schemas.microsoft.com/office/drawing/2014/main" id="{9935CE3D-5169-4855-96C9-27D918241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781300"/>
          <a:ext cx="31353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5" r:id="rId21" imgW="3362040" imgH="1213200" progId="Equation.3">
                  <p:embed/>
                </p:oleObj>
              </mc:Choice>
              <mc:Fallback>
                <p:oleObj r:id="rId21" imgW="3362040" imgH="1213200" progId="Equation.3">
                  <p:embed/>
                  <p:pic>
                    <p:nvPicPr>
                      <p:cNvPr id="34847" name="对象 34846">
                        <a:extLst>
                          <a:ext uri="{FF2B5EF4-FFF2-40B4-BE49-F238E27FC236}">
                            <a16:creationId xmlns:a16="http://schemas.microsoft.com/office/drawing/2014/main" id="{9935CE3D-5169-4855-96C9-27D918241C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81300"/>
                        <a:ext cx="313531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8" name="文本框 34847">
            <a:extLst>
              <a:ext uri="{FF2B5EF4-FFF2-40B4-BE49-F238E27FC236}">
                <a16:creationId xmlns:a16="http://schemas.microsoft.com/office/drawing/2014/main" id="{EE250044-0612-4890-8A66-024586BAD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68638"/>
            <a:ext cx="226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解</a:t>
            </a: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: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二者交线</a:t>
            </a:r>
          </a:p>
        </p:txBody>
      </p:sp>
      <p:graphicFrame>
        <p:nvGraphicFramePr>
          <p:cNvPr id="34849" name="对象 34848">
            <a:extLst>
              <a:ext uri="{FF2B5EF4-FFF2-40B4-BE49-F238E27FC236}">
                <a16:creationId xmlns:a16="http://schemas.microsoft.com/office/drawing/2014/main" id="{E6B85832-856C-4BA9-B936-8F58271FA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373688"/>
          <a:ext cx="2651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6" r:id="rId23" imgW="2849400" imgH="534600" progId="Equation.3">
                  <p:embed/>
                </p:oleObj>
              </mc:Choice>
              <mc:Fallback>
                <p:oleObj r:id="rId23" imgW="2849400" imgH="534600" progId="Equation.3">
                  <p:embed/>
                  <p:pic>
                    <p:nvPicPr>
                      <p:cNvPr id="34849" name="对象 34848">
                        <a:extLst>
                          <a:ext uri="{FF2B5EF4-FFF2-40B4-BE49-F238E27FC236}">
                            <a16:creationId xmlns:a16="http://schemas.microsoft.com/office/drawing/2014/main" id="{E6B85832-856C-4BA9-B936-8F58271FA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73688"/>
                        <a:ext cx="26511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0" name="文本框 34849">
            <a:extLst>
              <a:ext uri="{FF2B5EF4-FFF2-40B4-BE49-F238E27FC236}">
                <a16:creationId xmlns:a16="http://schemas.microsoft.com/office/drawing/2014/main" id="{C9D98A79-CB6E-4A22-BC14-2CCFDD337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73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所围圆域</a:t>
            </a:r>
            <a:r>
              <a:rPr lang="en-US" altLang="zh-CN"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36898" name="文本框 34851">
            <a:extLst>
              <a:ext uri="{FF2B5EF4-FFF2-40B4-BE49-F238E27FC236}">
                <a16:creationId xmlns:a16="http://schemas.microsoft.com/office/drawing/2014/main" id="{04796CF4-8920-45C3-B265-A6E239A7C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60575"/>
            <a:ext cx="493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r>
              <a:rPr lang="en-US" altLang="zh-CN" i="1">
                <a:ea typeface="华文楷体" panose="02010600040101010101" pitchFamily="2" charset="-122"/>
              </a:rPr>
              <a:t>Oxy </a:t>
            </a:r>
            <a:r>
              <a:rPr lang="zh-CN" altLang="en-US">
                <a:ea typeface="华文楷体" panose="02010600040101010101" pitchFamily="2" charset="-122"/>
              </a:rPr>
              <a:t>面上的投影曲线所围之域 </a:t>
            </a:r>
            <a:r>
              <a:rPr lang="en-US" altLang="zh-CN"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34853" name="组合 34852">
            <a:extLst>
              <a:ext uri="{FF2B5EF4-FFF2-40B4-BE49-F238E27FC236}">
                <a16:creationId xmlns:a16="http://schemas.microsoft.com/office/drawing/2014/main" id="{3D6B628A-BB12-476F-9266-521609C31BE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953000"/>
            <a:ext cx="1220788" cy="381000"/>
            <a:chOff x="0" y="0"/>
            <a:chExt cx="769" cy="240"/>
          </a:xfrm>
        </p:grpSpPr>
        <p:sp>
          <p:nvSpPr>
            <p:cNvPr id="36900" name="椭圆 34853">
              <a:extLst>
                <a:ext uri="{FF2B5EF4-FFF2-40B4-BE49-F238E27FC236}">
                  <a16:creationId xmlns:a16="http://schemas.microsoft.com/office/drawing/2014/main" id="{33211078-BC2F-45DF-AFC2-965554C95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192"/>
            </a:xfrm>
            <a:prstGeom prst="ellipse">
              <a:avLst/>
            </a:prstGeom>
            <a:gradFill rotWithShape="0">
              <a:gsLst>
                <a:gs pos="0">
                  <a:srgbClr val="21385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hangingPunct="0"/>
              <a:endParaRPr lang="zh-CN" altLang="en-US">
                <a:ea typeface="华文楷体" panose="02010600040101010101" pitchFamily="2" charset="-122"/>
              </a:endParaRPr>
            </a:p>
          </p:txBody>
        </p:sp>
        <p:grpSp>
          <p:nvGrpSpPr>
            <p:cNvPr id="36901" name="组合 34854">
              <a:extLst>
                <a:ext uri="{FF2B5EF4-FFF2-40B4-BE49-F238E27FC236}">
                  <a16:creationId xmlns:a16="http://schemas.microsoft.com/office/drawing/2014/main" id="{30127D01-CB6E-4621-88E3-9FF0A56ADF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6"/>
              <a:ext cx="529" cy="144"/>
              <a:chOff x="0" y="0"/>
              <a:chExt cx="529" cy="144"/>
            </a:xfrm>
          </p:grpSpPr>
          <p:sp>
            <p:nvSpPr>
              <p:cNvPr id="36902" name="直接连接符 34855">
                <a:extLst>
                  <a:ext uri="{FF2B5EF4-FFF2-40B4-BE49-F238E27FC236}">
                    <a16:creationId xmlns:a16="http://schemas.microsoft.com/office/drawing/2014/main" id="{E7107AB0-9C88-4E3B-8D90-3E8DCB7D3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0"/>
                <a:ext cx="3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直接连接符 34856">
                <a:extLst>
                  <a:ext uri="{FF2B5EF4-FFF2-40B4-BE49-F238E27FC236}">
                    <a16:creationId xmlns:a16="http://schemas.microsoft.com/office/drawing/2014/main" id="{C44A58B5-FEB2-4F7E-8B68-0D249DCAF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4858" name="组合 34857">
            <a:extLst>
              <a:ext uri="{FF2B5EF4-FFF2-40B4-BE49-F238E27FC236}">
                <a16:creationId xmlns:a16="http://schemas.microsoft.com/office/drawing/2014/main" id="{010D01FE-5903-43D8-89C3-76F6E2FB7220}"/>
              </a:ext>
            </a:extLst>
          </p:cNvPr>
          <p:cNvGrpSpPr>
            <a:grpSpLocks/>
          </p:cNvGrpSpPr>
          <p:nvPr/>
        </p:nvGrpSpPr>
        <p:grpSpPr bwMode="auto">
          <a:xfrm>
            <a:off x="6926263" y="4122738"/>
            <a:ext cx="1227137" cy="982662"/>
            <a:chOff x="0" y="0"/>
            <a:chExt cx="773" cy="619"/>
          </a:xfrm>
        </p:grpSpPr>
        <p:sp>
          <p:nvSpPr>
            <p:cNvPr id="36905" name="任意多边形 34858">
              <a:extLst>
                <a:ext uri="{FF2B5EF4-FFF2-40B4-BE49-F238E27FC236}">
                  <a16:creationId xmlns:a16="http://schemas.microsoft.com/office/drawing/2014/main" id="{16DAB5FF-5B88-4395-95DB-F181086B7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43"/>
              <a:ext cx="768" cy="576"/>
            </a:xfrm>
            <a:custGeom>
              <a:avLst/>
              <a:gdLst>
                <a:gd name="T0" fmla="*/ 384 w 768"/>
                <a:gd name="T1" fmla="*/ 576 h 576"/>
                <a:gd name="T2" fmla="*/ 768 w 768"/>
                <a:gd name="T3" fmla="*/ 0 h 576"/>
                <a:gd name="T4" fmla="*/ 0 w 768"/>
                <a:gd name="T5" fmla="*/ 48 h 576"/>
                <a:gd name="T6" fmla="*/ 384 w 768"/>
                <a:gd name="T7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576">
                  <a:moveTo>
                    <a:pt x="384" y="576"/>
                  </a:moveTo>
                  <a:lnTo>
                    <a:pt x="768" y="0"/>
                  </a:lnTo>
                  <a:lnTo>
                    <a:pt x="0" y="48"/>
                  </a:lnTo>
                  <a:lnTo>
                    <a:pt x="384" y="576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rgbClr val="760076"/>
                </a:gs>
              </a:gsLst>
              <a:lin ang="54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6906" name="组合 34859">
              <a:extLst>
                <a:ext uri="{FF2B5EF4-FFF2-40B4-BE49-F238E27FC236}">
                  <a16:creationId xmlns:a16="http://schemas.microsoft.com/office/drawing/2014/main" id="{2BEA9797-A188-42FE-BA96-02F7C425A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69" cy="139"/>
              <a:chOff x="0" y="0"/>
              <a:chExt cx="769" cy="139"/>
            </a:xfrm>
          </p:grpSpPr>
          <p:sp>
            <p:nvSpPr>
              <p:cNvPr id="36907" name="任意多边形 34860">
                <a:extLst>
                  <a:ext uri="{FF2B5EF4-FFF2-40B4-BE49-F238E27FC236}">
                    <a16:creationId xmlns:a16="http://schemas.microsoft.com/office/drawing/2014/main" id="{E40DFB15-7BCC-430C-B1EE-BFAAA99A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5"/>
                <a:ext cx="769" cy="84"/>
              </a:xfrm>
              <a:custGeom>
                <a:avLst/>
                <a:gdLst>
                  <a:gd name="T0" fmla="*/ 43199 w 43200"/>
                  <a:gd name="T1" fmla="*/ 3274 h 25027"/>
                  <a:gd name="T2" fmla="*/ 43199 w 43200"/>
                  <a:gd name="T3" fmla="*/ 3274 h 25027"/>
                  <a:gd name="T4" fmla="*/ 21599 w 43200"/>
                  <a:gd name="T5" fmla="*/ 24874 h 25027"/>
                  <a:gd name="T6" fmla="*/ -1 w 43200"/>
                  <a:gd name="T7" fmla="*/ 3274 h 25027"/>
                  <a:gd name="T8" fmla="*/ 270 w 43200"/>
                  <a:gd name="T9" fmla="*/ -156 h 25027"/>
                  <a:gd name="T10" fmla="*/ 43199 w 43200"/>
                  <a:gd name="T11" fmla="*/ 3274 h 25027"/>
                  <a:gd name="T12" fmla="*/ 43199 w 43200"/>
                  <a:gd name="T13" fmla="*/ 3274 h 25027"/>
                  <a:gd name="T14" fmla="*/ 21599 w 43200"/>
                  <a:gd name="T15" fmla="*/ 24874 h 25027"/>
                  <a:gd name="T16" fmla="*/ -1 w 43200"/>
                  <a:gd name="T17" fmla="*/ 3274 h 25027"/>
                  <a:gd name="T18" fmla="*/ 270 w 43200"/>
                  <a:gd name="T19" fmla="*/ -156 h 25027"/>
                  <a:gd name="T20" fmla="*/ 21600 w 43200"/>
                  <a:gd name="T21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00" h="25027" fill="none">
                    <a:moveTo>
                      <a:pt x="43199" y="3274"/>
                    </a:moveTo>
                    <a:cubicBezTo>
                      <a:pt x="43199" y="3172"/>
                      <a:pt x="43199" y="3223"/>
                      <a:pt x="43199" y="3274"/>
                    </a:cubicBezTo>
                    <a:cubicBezTo>
                      <a:pt x="43199" y="15203"/>
                      <a:pt x="33528" y="24874"/>
                      <a:pt x="21599" y="24874"/>
                    </a:cubicBezTo>
                    <a:cubicBezTo>
                      <a:pt x="9670" y="24874"/>
                      <a:pt x="-1" y="15203"/>
                      <a:pt x="-1" y="3274"/>
                    </a:cubicBezTo>
                    <a:cubicBezTo>
                      <a:pt x="-1" y="2104"/>
                      <a:pt x="92" y="956"/>
                      <a:pt x="270" y="-156"/>
                    </a:cubicBezTo>
                  </a:path>
                  <a:path w="43200" h="25027" stroke="0">
                    <a:moveTo>
                      <a:pt x="43199" y="3274"/>
                    </a:moveTo>
                    <a:cubicBezTo>
                      <a:pt x="43199" y="3172"/>
                      <a:pt x="43199" y="3223"/>
                      <a:pt x="43199" y="3274"/>
                    </a:cubicBezTo>
                    <a:cubicBezTo>
                      <a:pt x="43199" y="15203"/>
                      <a:pt x="33528" y="24874"/>
                      <a:pt x="21599" y="24874"/>
                    </a:cubicBezTo>
                    <a:cubicBezTo>
                      <a:pt x="9670" y="24874"/>
                      <a:pt x="-1" y="15203"/>
                      <a:pt x="-1" y="3274"/>
                    </a:cubicBezTo>
                    <a:cubicBezTo>
                      <a:pt x="-1" y="2104"/>
                      <a:pt x="92" y="956"/>
                      <a:pt x="270" y="-156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0076"/>
                  </a:gs>
                  <a:gs pos="50000">
                    <a:schemeClr val="folHlink"/>
                  </a:gs>
                  <a:gs pos="100000">
                    <a:srgbClr val="76007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908" name="任意多边形 34861">
                <a:extLst>
                  <a:ext uri="{FF2B5EF4-FFF2-40B4-BE49-F238E27FC236}">
                    <a16:creationId xmlns:a16="http://schemas.microsoft.com/office/drawing/2014/main" id="{AF732B7B-6942-4EA3-86FD-6EDE34999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0" y="0"/>
                <a:ext cx="769" cy="84"/>
              </a:xfrm>
              <a:custGeom>
                <a:avLst/>
                <a:gdLst>
                  <a:gd name="T0" fmla="*/ 43199 w 43200"/>
                  <a:gd name="T1" fmla="*/ 3274 h 25027"/>
                  <a:gd name="T2" fmla="*/ 43199 w 43200"/>
                  <a:gd name="T3" fmla="*/ 3274 h 25027"/>
                  <a:gd name="T4" fmla="*/ 21599 w 43200"/>
                  <a:gd name="T5" fmla="*/ 24874 h 25027"/>
                  <a:gd name="T6" fmla="*/ -1 w 43200"/>
                  <a:gd name="T7" fmla="*/ 3274 h 25027"/>
                  <a:gd name="T8" fmla="*/ 270 w 43200"/>
                  <a:gd name="T9" fmla="*/ -156 h 25027"/>
                  <a:gd name="T10" fmla="*/ 43199 w 43200"/>
                  <a:gd name="T11" fmla="*/ 3274 h 25027"/>
                  <a:gd name="T12" fmla="*/ 43199 w 43200"/>
                  <a:gd name="T13" fmla="*/ 3274 h 25027"/>
                  <a:gd name="T14" fmla="*/ 21599 w 43200"/>
                  <a:gd name="T15" fmla="*/ 24874 h 25027"/>
                  <a:gd name="T16" fmla="*/ -1 w 43200"/>
                  <a:gd name="T17" fmla="*/ 3274 h 25027"/>
                  <a:gd name="T18" fmla="*/ 270 w 43200"/>
                  <a:gd name="T19" fmla="*/ -156 h 25027"/>
                  <a:gd name="T20" fmla="*/ 21600 w 43200"/>
                  <a:gd name="T21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00" h="25027" fill="none">
                    <a:moveTo>
                      <a:pt x="43199" y="3274"/>
                    </a:moveTo>
                    <a:cubicBezTo>
                      <a:pt x="43199" y="3172"/>
                      <a:pt x="43199" y="3223"/>
                      <a:pt x="43199" y="3274"/>
                    </a:cubicBezTo>
                    <a:cubicBezTo>
                      <a:pt x="43199" y="15203"/>
                      <a:pt x="33528" y="24874"/>
                      <a:pt x="21599" y="24874"/>
                    </a:cubicBezTo>
                    <a:cubicBezTo>
                      <a:pt x="9670" y="24874"/>
                      <a:pt x="-1" y="15203"/>
                      <a:pt x="-1" y="3274"/>
                    </a:cubicBezTo>
                    <a:cubicBezTo>
                      <a:pt x="-1" y="2104"/>
                      <a:pt x="92" y="956"/>
                      <a:pt x="270" y="-156"/>
                    </a:cubicBezTo>
                  </a:path>
                  <a:path w="43200" h="25027" stroke="0">
                    <a:moveTo>
                      <a:pt x="43199" y="3274"/>
                    </a:moveTo>
                    <a:cubicBezTo>
                      <a:pt x="43199" y="3172"/>
                      <a:pt x="43199" y="3223"/>
                      <a:pt x="43199" y="3274"/>
                    </a:cubicBezTo>
                    <a:cubicBezTo>
                      <a:pt x="43199" y="15203"/>
                      <a:pt x="33528" y="24874"/>
                      <a:pt x="21599" y="24874"/>
                    </a:cubicBezTo>
                    <a:cubicBezTo>
                      <a:pt x="9670" y="24874"/>
                      <a:pt x="-1" y="15203"/>
                      <a:pt x="-1" y="3274"/>
                    </a:cubicBezTo>
                    <a:cubicBezTo>
                      <a:pt x="-1" y="2104"/>
                      <a:pt x="92" y="956"/>
                      <a:pt x="270" y="-156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0076"/>
                  </a:gs>
                  <a:gs pos="50000">
                    <a:schemeClr val="folHlink"/>
                  </a:gs>
                  <a:gs pos="100000">
                    <a:srgbClr val="76007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6909" name="直接连接符 34862">
              <a:extLst>
                <a:ext uri="{FF2B5EF4-FFF2-40B4-BE49-F238E27FC236}">
                  <a16:creationId xmlns:a16="http://schemas.microsoft.com/office/drawing/2014/main" id="{5E7F3C74-4DB3-4629-94C1-250A4C237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" y="43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6" grpId="0"/>
      <p:bldP spid="34848" grpId="0"/>
      <p:bldP spid="3485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23" name="Oval 67">
            <a:extLst>
              <a:ext uri="{FF2B5EF4-FFF2-40B4-BE49-F238E27FC236}">
                <a16:creationId xmlns:a16="http://schemas.microsoft.com/office/drawing/2014/main" id="{5DE2AB8C-3096-4BCB-A3EB-7391BAFA6794}"/>
              </a:ext>
            </a:extLst>
          </p:cNvPr>
          <p:cNvSpPr>
            <a:spLocks noChangeArrowheads="1"/>
          </p:cNvSpPr>
          <p:nvPr/>
        </p:nvSpPr>
        <p:spPr bwMode="auto">
          <a:xfrm rot="130180">
            <a:off x="1747838" y="3148013"/>
            <a:ext cx="1027112" cy="490537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47556" name="Group 100">
            <a:extLst>
              <a:ext uri="{FF2B5EF4-FFF2-40B4-BE49-F238E27FC236}">
                <a16:creationId xmlns:a16="http://schemas.microsoft.com/office/drawing/2014/main" id="{C967CC04-6F06-4BF7-8DB8-97D3BF8F3B6F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1917700"/>
            <a:ext cx="266700" cy="1741488"/>
            <a:chOff x="3912" y="1920"/>
            <a:chExt cx="168" cy="1097"/>
          </a:xfrm>
        </p:grpSpPr>
        <p:sp>
          <p:nvSpPr>
            <p:cNvPr id="37891" name="Freeform 63">
              <a:extLst>
                <a:ext uri="{FF2B5EF4-FFF2-40B4-BE49-F238E27FC236}">
                  <a16:creationId xmlns:a16="http://schemas.microsoft.com/office/drawing/2014/main" id="{63AC6388-7FA3-4092-A2A2-AD9E6DA75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20"/>
              <a:ext cx="144" cy="1056"/>
            </a:xfrm>
            <a:custGeom>
              <a:avLst/>
              <a:gdLst>
                <a:gd name="T0" fmla="*/ 144 w 144"/>
                <a:gd name="T1" fmla="*/ 0 h 1392"/>
                <a:gd name="T2" fmla="*/ 144 w 144"/>
                <a:gd name="T3" fmla="*/ 1056 h 1392"/>
                <a:gd name="T4" fmla="*/ 0 w 144"/>
                <a:gd name="T5" fmla="*/ 1392 h 1392"/>
                <a:gd name="T6" fmla="*/ 144 w 144"/>
                <a:gd name="T7" fmla="*/ 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392">
                  <a:moveTo>
                    <a:pt x="144" y="0"/>
                  </a:moveTo>
                  <a:lnTo>
                    <a:pt x="144" y="1056"/>
                  </a:lnTo>
                  <a:lnTo>
                    <a:pt x="0" y="139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892" name="Freeform 64">
              <a:extLst>
                <a:ext uri="{FF2B5EF4-FFF2-40B4-BE49-F238E27FC236}">
                  <a16:creationId xmlns:a16="http://schemas.microsoft.com/office/drawing/2014/main" id="{885F21FE-D57A-4943-8DD6-DCD178DC1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920"/>
              <a:ext cx="168" cy="1097"/>
            </a:xfrm>
            <a:custGeom>
              <a:avLst/>
              <a:gdLst>
                <a:gd name="T0" fmla="*/ 168 w 168"/>
                <a:gd name="T1" fmla="*/ 0 h 1392"/>
                <a:gd name="T2" fmla="*/ 24 w 168"/>
                <a:gd name="T3" fmla="*/ 528 h 1392"/>
                <a:gd name="T4" fmla="*/ 24 w 168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1392">
                  <a:moveTo>
                    <a:pt x="168" y="0"/>
                  </a:moveTo>
                  <a:cubicBezTo>
                    <a:pt x="108" y="148"/>
                    <a:pt x="48" y="296"/>
                    <a:pt x="24" y="528"/>
                  </a:cubicBezTo>
                  <a:cubicBezTo>
                    <a:pt x="0" y="760"/>
                    <a:pt x="24" y="1248"/>
                    <a:pt x="24" y="1392"/>
                  </a:cubicBezTo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147486" name="Object 30">
            <a:extLst>
              <a:ext uri="{FF2B5EF4-FFF2-40B4-BE49-F238E27FC236}">
                <a16:creationId xmlns:a16="http://schemas.microsoft.com/office/drawing/2014/main" id="{A5B0290F-F53D-4CAA-A846-4025DF538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460875"/>
          <a:ext cx="216058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8" r:id="rId4" imgW="876300" imgH="508000" progId="Equation.3">
                  <p:embed/>
                </p:oleObj>
              </mc:Choice>
              <mc:Fallback>
                <p:oleObj r:id="rId4" imgW="876300" imgH="508000" progId="Equation.3">
                  <p:embed/>
                  <p:pic>
                    <p:nvPicPr>
                      <p:cNvPr id="147486" name="Object 30">
                        <a:extLst>
                          <a:ext uri="{FF2B5EF4-FFF2-40B4-BE49-F238E27FC236}">
                            <a16:creationId xmlns:a16="http://schemas.microsoft.com/office/drawing/2014/main" id="{A5B0290F-F53D-4CAA-A846-4025DF538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60875"/>
                        <a:ext cx="2160588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517" name="Object 61">
            <a:extLst>
              <a:ext uri="{FF2B5EF4-FFF2-40B4-BE49-F238E27FC236}">
                <a16:creationId xmlns:a16="http://schemas.microsoft.com/office/drawing/2014/main" id="{717D3A4E-262B-4D3C-82CF-90F212F26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0" y="4508500"/>
          <a:ext cx="434498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9" r:id="rId6" imgW="1803400" imgH="508000" progId="Equation.3">
                  <p:embed/>
                </p:oleObj>
              </mc:Choice>
              <mc:Fallback>
                <p:oleObj r:id="rId6" imgW="1803400" imgH="508000" progId="Equation.3">
                  <p:embed/>
                  <p:pic>
                    <p:nvPicPr>
                      <p:cNvPr id="147517" name="Object 61">
                        <a:extLst>
                          <a:ext uri="{FF2B5EF4-FFF2-40B4-BE49-F238E27FC236}">
                            <a16:creationId xmlns:a16="http://schemas.microsoft.com/office/drawing/2014/main" id="{717D3A4E-262B-4D3C-82CF-90F212F26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4508500"/>
                        <a:ext cx="434498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5" name="Group 12">
            <a:extLst>
              <a:ext uri="{FF2B5EF4-FFF2-40B4-BE49-F238E27FC236}">
                <a16:creationId xmlns:a16="http://schemas.microsoft.com/office/drawing/2014/main" id="{5CC76240-B3D6-44C0-A601-F80734C216A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219200"/>
            <a:ext cx="3262313" cy="2908300"/>
            <a:chOff x="3489" y="432"/>
            <a:chExt cx="2055" cy="1832"/>
          </a:xfrm>
        </p:grpSpPr>
        <p:grpSp>
          <p:nvGrpSpPr>
            <p:cNvPr id="37896" name="Group 13">
              <a:extLst>
                <a:ext uri="{FF2B5EF4-FFF2-40B4-BE49-F238E27FC236}">
                  <a16:creationId xmlns:a16="http://schemas.microsoft.com/office/drawing/2014/main" id="{4ECC8E6C-5BE8-40D1-8B84-FF69C3639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9" y="432"/>
              <a:ext cx="2055" cy="1832"/>
              <a:chOff x="3489" y="432"/>
              <a:chExt cx="2055" cy="1832"/>
            </a:xfrm>
          </p:grpSpPr>
          <p:grpSp>
            <p:nvGrpSpPr>
              <p:cNvPr id="37897" name="Group 14">
                <a:extLst>
                  <a:ext uri="{FF2B5EF4-FFF2-40B4-BE49-F238E27FC236}">
                    <a16:creationId xmlns:a16="http://schemas.microsoft.com/office/drawing/2014/main" id="{D3485A16-9A83-4C70-936E-14C301C650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37898" name="Arc 15">
                  <a:extLst>
                    <a:ext uri="{FF2B5EF4-FFF2-40B4-BE49-F238E27FC236}">
                      <a16:creationId xmlns:a16="http://schemas.microsoft.com/office/drawing/2014/main" id="{A66FA8F7-A272-4707-ACB2-40DF3628C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T0" fmla="*/ 43170 w 43170"/>
                    <a:gd name="T1" fmla="*/ 1884 h 22349"/>
                    <a:gd name="T2" fmla="*/ 21600 w 43170"/>
                    <a:gd name="T3" fmla="*/ 22349 h 22349"/>
                    <a:gd name="T4" fmla="*/ 0 w 43170"/>
                    <a:gd name="T5" fmla="*/ 749 h 22349"/>
                    <a:gd name="T6" fmla="*/ 12 w 43170"/>
                    <a:gd name="T7" fmla="*/ -1 h 22349"/>
                    <a:gd name="T8" fmla="*/ 43170 w 43170"/>
                    <a:gd name="T9" fmla="*/ 1884 h 22349"/>
                    <a:gd name="T10" fmla="*/ 21600 w 43170"/>
                    <a:gd name="T11" fmla="*/ 22349 h 22349"/>
                    <a:gd name="T12" fmla="*/ 0 w 43170"/>
                    <a:gd name="T13" fmla="*/ 749 h 22349"/>
                    <a:gd name="T14" fmla="*/ 12 w 43170"/>
                    <a:gd name="T15" fmla="*/ -1 h 22349"/>
                    <a:gd name="T16" fmla="*/ 21600 w 43170"/>
                    <a:gd name="T17" fmla="*/ 749 h 22349"/>
                    <a:gd name="T18" fmla="*/ 43170 w 43170"/>
                    <a:gd name="T19" fmla="*/ 1884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170" h="22349" fill="none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lnTo>
                        <a:pt x="43170" y="188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899" name="Arc 16">
                  <a:extLst>
                    <a:ext uri="{FF2B5EF4-FFF2-40B4-BE49-F238E27FC236}">
                      <a16:creationId xmlns:a16="http://schemas.microsoft.com/office/drawing/2014/main" id="{214FF44D-43DE-4A40-B02C-57D3BCA24D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T0" fmla="*/ 43170 w 43170"/>
                    <a:gd name="T1" fmla="*/ 1884 h 22349"/>
                    <a:gd name="T2" fmla="*/ 21600 w 43170"/>
                    <a:gd name="T3" fmla="*/ 22349 h 22349"/>
                    <a:gd name="T4" fmla="*/ 0 w 43170"/>
                    <a:gd name="T5" fmla="*/ 749 h 22349"/>
                    <a:gd name="T6" fmla="*/ 12 w 43170"/>
                    <a:gd name="T7" fmla="*/ -1 h 22349"/>
                    <a:gd name="T8" fmla="*/ 43170 w 43170"/>
                    <a:gd name="T9" fmla="*/ 1884 h 22349"/>
                    <a:gd name="T10" fmla="*/ 21600 w 43170"/>
                    <a:gd name="T11" fmla="*/ 22349 h 22349"/>
                    <a:gd name="T12" fmla="*/ 0 w 43170"/>
                    <a:gd name="T13" fmla="*/ 749 h 22349"/>
                    <a:gd name="T14" fmla="*/ 12 w 43170"/>
                    <a:gd name="T15" fmla="*/ -1 h 22349"/>
                    <a:gd name="T16" fmla="*/ 21600 w 43170"/>
                    <a:gd name="T17" fmla="*/ 749 h 22349"/>
                    <a:gd name="T18" fmla="*/ 43170 w 43170"/>
                    <a:gd name="T19" fmla="*/ 1884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170" h="22349" fill="none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lnTo>
                        <a:pt x="43170" y="188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7900" name="Arc 17">
                <a:extLst>
                  <a:ext uri="{FF2B5EF4-FFF2-40B4-BE49-F238E27FC236}">
                    <a16:creationId xmlns:a16="http://schemas.microsoft.com/office/drawing/2014/main" id="{C53A3E43-6C3B-42FB-AF39-0C5BF2C6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T0" fmla="*/ 0 w 43199"/>
                  <a:gd name="T1" fmla="*/ 21384 h 22091"/>
                  <a:gd name="T2" fmla="*/ 21599 w 43199"/>
                  <a:gd name="T3" fmla="*/ 0 h 22091"/>
                  <a:gd name="T4" fmla="*/ 43199 w 43199"/>
                  <a:gd name="T5" fmla="*/ 21600 h 22091"/>
                  <a:gd name="T6" fmla="*/ 43193 w 43199"/>
                  <a:gd name="T7" fmla="*/ 22091 h 22091"/>
                  <a:gd name="T8" fmla="*/ 0 w 43199"/>
                  <a:gd name="T9" fmla="*/ 21384 h 22091"/>
                  <a:gd name="T10" fmla="*/ 21599 w 43199"/>
                  <a:gd name="T11" fmla="*/ 0 h 22091"/>
                  <a:gd name="T12" fmla="*/ 43199 w 43199"/>
                  <a:gd name="T13" fmla="*/ 21600 h 22091"/>
                  <a:gd name="T14" fmla="*/ 43193 w 43199"/>
                  <a:gd name="T15" fmla="*/ 22091 h 22091"/>
                  <a:gd name="T16" fmla="*/ 21599 w 43199"/>
                  <a:gd name="T17" fmla="*/ 21600 h 22091"/>
                  <a:gd name="T18" fmla="*/ 0 w 43199"/>
                  <a:gd name="T19" fmla="*/ 21384 h 22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199" h="22091" fill="none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lnTo>
                      <a:pt x="0" y="2138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901" name="Line 18">
                <a:extLst>
                  <a:ext uri="{FF2B5EF4-FFF2-40B4-BE49-F238E27FC236}">
                    <a16:creationId xmlns:a16="http://schemas.microsoft.com/office/drawing/2014/main" id="{7E334B7F-5142-414C-9C35-578319465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2" name="Line 19">
                <a:extLst>
                  <a:ext uri="{FF2B5EF4-FFF2-40B4-BE49-F238E27FC236}">
                    <a16:creationId xmlns:a16="http://schemas.microsoft.com/office/drawing/2014/main" id="{D24A39B7-80A3-4940-8AB7-C3280D9D5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3" name="Line 20">
                <a:extLst>
                  <a:ext uri="{FF2B5EF4-FFF2-40B4-BE49-F238E27FC236}">
                    <a16:creationId xmlns:a16="http://schemas.microsoft.com/office/drawing/2014/main" id="{57CB69FD-A1C3-415C-BDA5-B70389682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4" name="Line 21">
                <a:extLst>
                  <a:ext uri="{FF2B5EF4-FFF2-40B4-BE49-F238E27FC236}">
                    <a16:creationId xmlns:a16="http://schemas.microsoft.com/office/drawing/2014/main" id="{5AFDC586-A357-4CDF-91C9-0964E74C5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5" name="Line 22">
                <a:extLst>
                  <a:ext uri="{FF2B5EF4-FFF2-40B4-BE49-F238E27FC236}">
                    <a16:creationId xmlns:a16="http://schemas.microsoft.com/office/drawing/2014/main" id="{81AA72A6-33E4-4908-A923-91687ACC7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7906" name="Object 23">
                <a:extLst>
                  <a:ext uri="{FF2B5EF4-FFF2-40B4-BE49-F238E27FC236}">
                    <a16:creationId xmlns:a16="http://schemas.microsoft.com/office/drawing/2014/main" id="{F014C27E-3EA8-44BA-9D5E-07DFCE23FF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9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60" r:id="rId8" imgW="245880" imgH="329040" progId="Equation.3">
                      <p:embed/>
                    </p:oleObj>
                  </mc:Choice>
                  <mc:Fallback>
                    <p:oleObj r:id="rId8" imgW="245880" imgH="329040" progId="Equation.3">
                      <p:embed/>
                      <p:pic>
                        <p:nvPicPr>
                          <p:cNvPr id="37906" name="Object 23">
                            <a:extLst>
                              <a:ext uri="{FF2B5EF4-FFF2-40B4-BE49-F238E27FC236}">
                                <a16:creationId xmlns:a16="http://schemas.microsoft.com/office/drawing/2014/main" id="{F014C27E-3EA8-44BA-9D5E-07DFCE23FFF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7" name="Object 24">
                <a:extLst>
                  <a:ext uri="{FF2B5EF4-FFF2-40B4-BE49-F238E27FC236}">
                    <a16:creationId xmlns:a16="http://schemas.microsoft.com/office/drawing/2014/main" id="{3EF3F51A-87A0-4D0A-BF03-5EEB050961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6" y="21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61" r:id="rId10" imgW="235800" imgH="246600" progId="Equation.3">
                      <p:embed/>
                    </p:oleObj>
                  </mc:Choice>
                  <mc:Fallback>
                    <p:oleObj r:id="rId10" imgW="235800" imgH="246600" progId="Equation.3">
                      <p:embed/>
                      <p:pic>
                        <p:nvPicPr>
                          <p:cNvPr id="37907" name="Object 24">
                            <a:extLst>
                              <a:ext uri="{FF2B5EF4-FFF2-40B4-BE49-F238E27FC236}">
                                <a16:creationId xmlns:a16="http://schemas.microsoft.com/office/drawing/2014/main" id="{3EF3F51A-87A0-4D0A-BF03-5EEB050961D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1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8" name="Object 25">
                <a:extLst>
                  <a:ext uri="{FF2B5EF4-FFF2-40B4-BE49-F238E27FC236}">
                    <a16:creationId xmlns:a16="http://schemas.microsoft.com/office/drawing/2014/main" id="{46D114DE-9086-42AC-ACC5-E5FE3E688A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84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62" r:id="rId12" imgW="225360" imgH="226080" progId="Equation.3">
                      <p:embed/>
                    </p:oleObj>
                  </mc:Choice>
                  <mc:Fallback>
                    <p:oleObj r:id="rId12" imgW="225360" imgH="226080" progId="Equation.3">
                      <p:embed/>
                      <p:pic>
                        <p:nvPicPr>
                          <p:cNvPr id="37908" name="Object 25">
                            <a:extLst>
                              <a:ext uri="{FF2B5EF4-FFF2-40B4-BE49-F238E27FC236}">
                                <a16:creationId xmlns:a16="http://schemas.microsoft.com/office/drawing/2014/main" id="{46D114DE-9086-42AC-ACC5-E5FE3E688A9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9" name="Object 26">
                <a:extLst>
                  <a:ext uri="{FF2B5EF4-FFF2-40B4-BE49-F238E27FC236}">
                    <a16:creationId xmlns:a16="http://schemas.microsoft.com/office/drawing/2014/main" id="{2AC0CA25-3B31-4538-A914-5FC28E8833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19" y="1666"/>
              <a:ext cx="20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63" r:id="rId14" imgW="126725" imgH="139397" progId="Equation.3">
                      <p:embed/>
                    </p:oleObj>
                  </mc:Choice>
                  <mc:Fallback>
                    <p:oleObj r:id="rId14" imgW="126725" imgH="139397" progId="Equation.3">
                      <p:embed/>
                      <p:pic>
                        <p:nvPicPr>
                          <p:cNvPr id="37909" name="Object 26">
                            <a:extLst>
                              <a:ext uri="{FF2B5EF4-FFF2-40B4-BE49-F238E27FC236}">
                                <a16:creationId xmlns:a16="http://schemas.microsoft.com/office/drawing/2014/main" id="{2AC0CA25-3B31-4538-A914-5FC28E8833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9" y="1666"/>
                            <a:ext cx="208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0" name="Line 27">
                <a:extLst>
                  <a:ext uri="{FF2B5EF4-FFF2-40B4-BE49-F238E27FC236}">
                    <a16:creationId xmlns:a16="http://schemas.microsoft.com/office/drawing/2014/main" id="{75F59DE0-E567-4157-8784-860BEB7C2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7911" name="Object 28">
              <a:extLst>
                <a:ext uri="{FF2B5EF4-FFF2-40B4-BE49-F238E27FC236}">
                  <a16:creationId xmlns:a16="http://schemas.microsoft.com/office/drawing/2014/main" id="{6700164B-414A-4005-BFDA-7017B44013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64" r:id="rId16" imgW="225360" imgH="246600" progId="Equation.3">
                    <p:embed/>
                  </p:oleObj>
                </mc:Choice>
                <mc:Fallback>
                  <p:oleObj r:id="rId16" imgW="225360" imgH="246600" progId="Equation.3">
                    <p:embed/>
                    <p:pic>
                      <p:nvPicPr>
                        <p:cNvPr id="37911" name="Object 28">
                          <a:extLst>
                            <a:ext uri="{FF2B5EF4-FFF2-40B4-BE49-F238E27FC236}">
                              <a16:creationId xmlns:a16="http://schemas.microsoft.com/office/drawing/2014/main" id="{6700164B-414A-4005-BFDA-7017B44013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559" name="Group 103">
            <a:extLst>
              <a:ext uri="{FF2B5EF4-FFF2-40B4-BE49-F238E27FC236}">
                <a16:creationId xmlns:a16="http://schemas.microsoft.com/office/drawing/2014/main" id="{199E3149-E31B-4A0A-8838-171D7F114023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1857375"/>
            <a:ext cx="1089025" cy="1797050"/>
            <a:chOff x="1090" y="1882"/>
            <a:chExt cx="686" cy="1132"/>
          </a:xfrm>
        </p:grpSpPr>
        <p:sp>
          <p:nvSpPr>
            <p:cNvPr id="37913" name="Oval 7">
              <a:extLst>
                <a:ext uri="{FF2B5EF4-FFF2-40B4-BE49-F238E27FC236}">
                  <a16:creationId xmlns:a16="http://schemas.microsoft.com/office/drawing/2014/main" id="{3FE78A2E-C599-4CBC-A232-5CF153ED54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180">
              <a:off x="1101" y="2700"/>
              <a:ext cx="647" cy="3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914" name="Line 85">
              <a:extLst>
                <a:ext uri="{FF2B5EF4-FFF2-40B4-BE49-F238E27FC236}">
                  <a16:creationId xmlns:a16="http://schemas.microsoft.com/office/drawing/2014/main" id="{4F02A5EF-4C21-4DC4-BB3D-3A7646ABD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" y="2390"/>
              <a:ext cx="0" cy="4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86">
              <a:extLst>
                <a:ext uri="{FF2B5EF4-FFF2-40B4-BE49-F238E27FC236}">
                  <a16:creationId xmlns:a16="http://schemas.microsoft.com/office/drawing/2014/main" id="{0D98F339-FE06-433B-B452-BBF77667D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9" y="2274"/>
              <a:ext cx="0" cy="58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Arc 88">
              <a:extLst>
                <a:ext uri="{FF2B5EF4-FFF2-40B4-BE49-F238E27FC236}">
                  <a16:creationId xmlns:a16="http://schemas.microsoft.com/office/drawing/2014/main" id="{364F82FE-7B41-4D3F-86F3-1D6668F7AF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79158">
              <a:off x="1163" y="1882"/>
              <a:ext cx="613" cy="610"/>
            </a:xfrm>
            <a:custGeom>
              <a:avLst/>
              <a:gdLst>
                <a:gd name="T0" fmla="*/ 512 w 42231"/>
                <a:gd name="T1" fmla="*/ 26278 h 26278"/>
                <a:gd name="T2" fmla="*/ 0 w 42231"/>
                <a:gd name="T3" fmla="*/ 21600 h 26278"/>
                <a:gd name="T4" fmla="*/ 21600 w 42231"/>
                <a:gd name="T5" fmla="*/ 0 h 26278"/>
                <a:gd name="T6" fmla="*/ 42231 w 42231"/>
                <a:gd name="T7" fmla="*/ 15202 h 26278"/>
                <a:gd name="T8" fmla="*/ 512 w 42231"/>
                <a:gd name="T9" fmla="*/ 26278 h 26278"/>
                <a:gd name="T10" fmla="*/ 0 w 42231"/>
                <a:gd name="T11" fmla="*/ 21600 h 26278"/>
                <a:gd name="T12" fmla="*/ 21600 w 42231"/>
                <a:gd name="T13" fmla="*/ 0 h 26278"/>
                <a:gd name="T14" fmla="*/ 42231 w 42231"/>
                <a:gd name="T15" fmla="*/ 15202 h 26278"/>
                <a:gd name="T16" fmla="*/ 21600 w 42231"/>
                <a:gd name="T17" fmla="*/ 21600 h 26278"/>
                <a:gd name="T18" fmla="*/ 512 w 42231"/>
                <a:gd name="T19" fmla="*/ 26278 h 26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231" h="26278" fill="none">
                  <a:moveTo>
                    <a:pt x="512" y="26278"/>
                  </a:moveTo>
                  <a:cubicBezTo>
                    <a:pt x="171" y="24742"/>
                    <a:pt x="0" y="231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065" y="-1"/>
                    <a:pt x="39427" y="6162"/>
                    <a:pt x="42231" y="15202"/>
                  </a:cubicBezTo>
                </a:path>
                <a:path w="42231" h="26278" stroke="0">
                  <a:moveTo>
                    <a:pt x="512" y="26278"/>
                  </a:moveTo>
                  <a:cubicBezTo>
                    <a:pt x="171" y="24742"/>
                    <a:pt x="0" y="231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065" y="-1"/>
                    <a:pt x="39427" y="6162"/>
                    <a:pt x="42231" y="15202"/>
                  </a:cubicBezTo>
                  <a:lnTo>
                    <a:pt x="21600" y="21600"/>
                  </a:lnTo>
                  <a:lnTo>
                    <a:pt x="512" y="2627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917" name="Freeform 89">
              <a:extLst>
                <a:ext uri="{FF2B5EF4-FFF2-40B4-BE49-F238E27FC236}">
                  <a16:creationId xmlns:a16="http://schemas.microsoft.com/office/drawing/2014/main" id="{0826DE87-450C-48CA-BE75-6A557C4A1A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158">
              <a:off x="1371" y="2246"/>
              <a:ext cx="372" cy="768"/>
            </a:xfrm>
            <a:custGeom>
              <a:avLst/>
              <a:gdLst>
                <a:gd name="T0" fmla="*/ 384 w 384"/>
                <a:gd name="T1" fmla="*/ 0 h 768"/>
                <a:gd name="T2" fmla="*/ 288 w 384"/>
                <a:gd name="T3" fmla="*/ 432 h 768"/>
                <a:gd name="T4" fmla="*/ 0 w 384"/>
                <a:gd name="T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768">
                  <a:moveTo>
                    <a:pt x="384" y="0"/>
                  </a:moveTo>
                  <a:cubicBezTo>
                    <a:pt x="368" y="152"/>
                    <a:pt x="352" y="304"/>
                    <a:pt x="288" y="432"/>
                  </a:cubicBezTo>
                  <a:cubicBezTo>
                    <a:pt x="224" y="560"/>
                    <a:pt x="112" y="664"/>
                    <a:pt x="0" y="768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918" name="Freeform 90">
              <a:extLst>
                <a:ext uri="{FF2B5EF4-FFF2-40B4-BE49-F238E27FC236}">
                  <a16:creationId xmlns:a16="http://schemas.microsoft.com/office/drawing/2014/main" id="{37185ED4-20BB-4916-A1DE-285BEFBB83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158">
              <a:off x="1090" y="2411"/>
              <a:ext cx="260" cy="576"/>
            </a:xfrm>
            <a:custGeom>
              <a:avLst/>
              <a:gdLst>
                <a:gd name="T0" fmla="*/ 288 w 288"/>
                <a:gd name="T1" fmla="*/ 576 h 576"/>
                <a:gd name="T2" fmla="*/ 48 w 288"/>
                <a:gd name="T3" fmla="*/ 240 h 576"/>
                <a:gd name="T4" fmla="*/ 0 w 288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6">
                  <a:moveTo>
                    <a:pt x="288" y="576"/>
                  </a:moveTo>
                  <a:cubicBezTo>
                    <a:pt x="192" y="456"/>
                    <a:pt x="96" y="336"/>
                    <a:pt x="48" y="240"/>
                  </a:cubicBezTo>
                  <a:cubicBezTo>
                    <a:pt x="0" y="144"/>
                    <a:pt x="8" y="40"/>
                    <a:pt x="0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47500" name="Group 44">
            <a:extLst>
              <a:ext uri="{FF2B5EF4-FFF2-40B4-BE49-F238E27FC236}">
                <a16:creationId xmlns:a16="http://schemas.microsoft.com/office/drawing/2014/main" id="{F01403EA-837A-48B2-8934-42699EF4B82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19200"/>
            <a:ext cx="3262313" cy="2908300"/>
            <a:chOff x="3489" y="432"/>
            <a:chExt cx="2055" cy="1832"/>
          </a:xfrm>
        </p:grpSpPr>
        <p:grpSp>
          <p:nvGrpSpPr>
            <p:cNvPr id="37920" name="Group 45">
              <a:extLst>
                <a:ext uri="{FF2B5EF4-FFF2-40B4-BE49-F238E27FC236}">
                  <a16:creationId xmlns:a16="http://schemas.microsoft.com/office/drawing/2014/main" id="{57D815DD-A00B-487C-9A18-25B011A65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9" y="432"/>
              <a:ext cx="2055" cy="1832"/>
              <a:chOff x="3489" y="432"/>
              <a:chExt cx="2055" cy="1832"/>
            </a:xfrm>
          </p:grpSpPr>
          <p:grpSp>
            <p:nvGrpSpPr>
              <p:cNvPr id="37921" name="Group 46">
                <a:extLst>
                  <a:ext uri="{FF2B5EF4-FFF2-40B4-BE49-F238E27FC236}">
                    <a16:creationId xmlns:a16="http://schemas.microsoft.com/office/drawing/2014/main" id="{84D72627-D4F0-442A-967D-0BDFA18552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37922" name="Arc 47">
                  <a:extLst>
                    <a:ext uri="{FF2B5EF4-FFF2-40B4-BE49-F238E27FC236}">
                      <a16:creationId xmlns:a16="http://schemas.microsoft.com/office/drawing/2014/main" id="{8192E0BC-6ED4-4321-A995-D172D8476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T0" fmla="*/ 43170 w 43170"/>
                    <a:gd name="T1" fmla="*/ 1884 h 22349"/>
                    <a:gd name="T2" fmla="*/ 21600 w 43170"/>
                    <a:gd name="T3" fmla="*/ 22349 h 22349"/>
                    <a:gd name="T4" fmla="*/ 0 w 43170"/>
                    <a:gd name="T5" fmla="*/ 749 h 22349"/>
                    <a:gd name="T6" fmla="*/ 12 w 43170"/>
                    <a:gd name="T7" fmla="*/ -1 h 22349"/>
                    <a:gd name="T8" fmla="*/ 43170 w 43170"/>
                    <a:gd name="T9" fmla="*/ 1884 h 22349"/>
                    <a:gd name="T10" fmla="*/ 21600 w 43170"/>
                    <a:gd name="T11" fmla="*/ 22349 h 22349"/>
                    <a:gd name="T12" fmla="*/ 0 w 43170"/>
                    <a:gd name="T13" fmla="*/ 749 h 22349"/>
                    <a:gd name="T14" fmla="*/ 12 w 43170"/>
                    <a:gd name="T15" fmla="*/ -1 h 22349"/>
                    <a:gd name="T16" fmla="*/ 21600 w 43170"/>
                    <a:gd name="T17" fmla="*/ 749 h 22349"/>
                    <a:gd name="T18" fmla="*/ 43170 w 43170"/>
                    <a:gd name="T19" fmla="*/ 1884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170" h="22349" fill="none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lnTo>
                        <a:pt x="43170" y="188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7923" name="Arc 48">
                  <a:extLst>
                    <a:ext uri="{FF2B5EF4-FFF2-40B4-BE49-F238E27FC236}">
                      <a16:creationId xmlns:a16="http://schemas.microsoft.com/office/drawing/2014/main" id="{42537FDA-C163-461D-AE7D-EFCEC7D5F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T0" fmla="*/ 43170 w 43170"/>
                    <a:gd name="T1" fmla="*/ 1884 h 22349"/>
                    <a:gd name="T2" fmla="*/ 21600 w 43170"/>
                    <a:gd name="T3" fmla="*/ 22349 h 22349"/>
                    <a:gd name="T4" fmla="*/ 0 w 43170"/>
                    <a:gd name="T5" fmla="*/ 749 h 22349"/>
                    <a:gd name="T6" fmla="*/ 12 w 43170"/>
                    <a:gd name="T7" fmla="*/ -1 h 22349"/>
                    <a:gd name="T8" fmla="*/ 43170 w 43170"/>
                    <a:gd name="T9" fmla="*/ 1884 h 22349"/>
                    <a:gd name="T10" fmla="*/ 21600 w 43170"/>
                    <a:gd name="T11" fmla="*/ 22349 h 22349"/>
                    <a:gd name="T12" fmla="*/ 0 w 43170"/>
                    <a:gd name="T13" fmla="*/ 749 h 22349"/>
                    <a:gd name="T14" fmla="*/ 12 w 43170"/>
                    <a:gd name="T15" fmla="*/ -1 h 22349"/>
                    <a:gd name="T16" fmla="*/ 21600 w 43170"/>
                    <a:gd name="T17" fmla="*/ 749 h 22349"/>
                    <a:gd name="T18" fmla="*/ 43170 w 43170"/>
                    <a:gd name="T19" fmla="*/ 1884 h 22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170" h="22349" fill="none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lnTo>
                        <a:pt x="43170" y="188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7924" name="Arc 49">
                <a:extLst>
                  <a:ext uri="{FF2B5EF4-FFF2-40B4-BE49-F238E27FC236}">
                    <a16:creationId xmlns:a16="http://schemas.microsoft.com/office/drawing/2014/main" id="{C795C9A3-BC7F-48BD-8E59-B3F1ACC7A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T0" fmla="*/ 0 w 43199"/>
                  <a:gd name="T1" fmla="*/ 21384 h 22091"/>
                  <a:gd name="T2" fmla="*/ 21599 w 43199"/>
                  <a:gd name="T3" fmla="*/ 0 h 22091"/>
                  <a:gd name="T4" fmla="*/ 43199 w 43199"/>
                  <a:gd name="T5" fmla="*/ 21600 h 22091"/>
                  <a:gd name="T6" fmla="*/ 43193 w 43199"/>
                  <a:gd name="T7" fmla="*/ 22091 h 22091"/>
                  <a:gd name="T8" fmla="*/ 0 w 43199"/>
                  <a:gd name="T9" fmla="*/ 21384 h 22091"/>
                  <a:gd name="T10" fmla="*/ 21599 w 43199"/>
                  <a:gd name="T11" fmla="*/ 0 h 22091"/>
                  <a:gd name="T12" fmla="*/ 43199 w 43199"/>
                  <a:gd name="T13" fmla="*/ 21600 h 22091"/>
                  <a:gd name="T14" fmla="*/ 43193 w 43199"/>
                  <a:gd name="T15" fmla="*/ 22091 h 22091"/>
                  <a:gd name="T16" fmla="*/ 21599 w 43199"/>
                  <a:gd name="T17" fmla="*/ 21600 h 22091"/>
                  <a:gd name="T18" fmla="*/ 0 w 43199"/>
                  <a:gd name="T19" fmla="*/ 21384 h 22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199" h="22091" fill="none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lnTo>
                      <a:pt x="0" y="21384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925" name="Line 50">
                <a:extLst>
                  <a:ext uri="{FF2B5EF4-FFF2-40B4-BE49-F238E27FC236}">
                    <a16:creationId xmlns:a16="http://schemas.microsoft.com/office/drawing/2014/main" id="{1545D8C6-710B-44F3-9FB6-86811F60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6" name="Line 51">
                <a:extLst>
                  <a:ext uri="{FF2B5EF4-FFF2-40B4-BE49-F238E27FC236}">
                    <a16:creationId xmlns:a16="http://schemas.microsoft.com/office/drawing/2014/main" id="{A97F9D94-FB46-4D73-9F9A-9106429B2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7" name="Line 52">
                <a:extLst>
                  <a:ext uri="{FF2B5EF4-FFF2-40B4-BE49-F238E27FC236}">
                    <a16:creationId xmlns:a16="http://schemas.microsoft.com/office/drawing/2014/main" id="{64F05D8C-194E-4B98-8711-76BF34270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8" name="Line 53">
                <a:extLst>
                  <a:ext uri="{FF2B5EF4-FFF2-40B4-BE49-F238E27FC236}">
                    <a16:creationId xmlns:a16="http://schemas.microsoft.com/office/drawing/2014/main" id="{4B8B229A-0A3A-4A1E-91AD-35C80913C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9" name="Line 54">
                <a:extLst>
                  <a:ext uri="{FF2B5EF4-FFF2-40B4-BE49-F238E27FC236}">
                    <a16:creationId xmlns:a16="http://schemas.microsoft.com/office/drawing/2014/main" id="{1B543AC0-D37C-45FB-932D-D6CAEAB5C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7930" name="Object 55">
                <a:extLst>
                  <a:ext uri="{FF2B5EF4-FFF2-40B4-BE49-F238E27FC236}">
                    <a16:creationId xmlns:a16="http://schemas.microsoft.com/office/drawing/2014/main" id="{503AB679-5ECD-4708-B195-3EECAC90D0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9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65" r:id="rId18" imgW="245880" imgH="329040" progId="Equation.3">
                      <p:embed/>
                    </p:oleObj>
                  </mc:Choice>
                  <mc:Fallback>
                    <p:oleObj r:id="rId18" imgW="245880" imgH="329040" progId="Equation.3">
                      <p:embed/>
                      <p:pic>
                        <p:nvPicPr>
                          <p:cNvPr id="37930" name="Object 55">
                            <a:extLst>
                              <a:ext uri="{FF2B5EF4-FFF2-40B4-BE49-F238E27FC236}">
                                <a16:creationId xmlns:a16="http://schemas.microsoft.com/office/drawing/2014/main" id="{503AB679-5ECD-4708-B195-3EECAC90D0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31" name="Object 56">
                <a:extLst>
                  <a:ext uri="{FF2B5EF4-FFF2-40B4-BE49-F238E27FC236}">
                    <a16:creationId xmlns:a16="http://schemas.microsoft.com/office/drawing/2014/main" id="{797E26AF-600E-4972-A25D-6039503018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6" y="21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66" r:id="rId20" imgW="235800" imgH="246600" progId="Equation.3">
                      <p:embed/>
                    </p:oleObj>
                  </mc:Choice>
                  <mc:Fallback>
                    <p:oleObj r:id="rId20" imgW="235800" imgH="246600" progId="Equation.3">
                      <p:embed/>
                      <p:pic>
                        <p:nvPicPr>
                          <p:cNvPr id="37931" name="Object 56">
                            <a:extLst>
                              <a:ext uri="{FF2B5EF4-FFF2-40B4-BE49-F238E27FC236}">
                                <a16:creationId xmlns:a16="http://schemas.microsoft.com/office/drawing/2014/main" id="{797E26AF-600E-4972-A25D-60395030181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1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32" name="Object 57">
                <a:extLst>
                  <a:ext uri="{FF2B5EF4-FFF2-40B4-BE49-F238E27FC236}">
                    <a16:creationId xmlns:a16="http://schemas.microsoft.com/office/drawing/2014/main" id="{8DE8FF2D-C742-41C8-B5CE-AEBEBF1077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84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67" r:id="rId22" imgW="225360" imgH="226080" progId="Equation.3">
                      <p:embed/>
                    </p:oleObj>
                  </mc:Choice>
                  <mc:Fallback>
                    <p:oleObj r:id="rId22" imgW="225360" imgH="226080" progId="Equation.3">
                      <p:embed/>
                      <p:pic>
                        <p:nvPicPr>
                          <p:cNvPr id="37932" name="Object 57">
                            <a:extLst>
                              <a:ext uri="{FF2B5EF4-FFF2-40B4-BE49-F238E27FC236}">
                                <a16:creationId xmlns:a16="http://schemas.microsoft.com/office/drawing/2014/main" id="{8DE8FF2D-C742-41C8-B5CE-AEBEBF10771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33" name="Object 58">
                <a:extLst>
                  <a:ext uri="{FF2B5EF4-FFF2-40B4-BE49-F238E27FC236}">
                    <a16:creationId xmlns:a16="http://schemas.microsoft.com/office/drawing/2014/main" id="{74CA1C34-19CF-4998-9EA5-F5A92B04C9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06" y="1658"/>
              <a:ext cx="210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68" r:id="rId24" imgW="126725" imgH="139397" progId="Equation.3">
                      <p:embed/>
                    </p:oleObj>
                  </mc:Choice>
                  <mc:Fallback>
                    <p:oleObj r:id="rId24" imgW="126725" imgH="139397" progId="Equation.3">
                      <p:embed/>
                      <p:pic>
                        <p:nvPicPr>
                          <p:cNvPr id="37933" name="Object 58">
                            <a:extLst>
                              <a:ext uri="{FF2B5EF4-FFF2-40B4-BE49-F238E27FC236}">
                                <a16:creationId xmlns:a16="http://schemas.microsoft.com/office/drawing/2014/main" id="{74CA1C34-19CF-4998-9EA5-F5A92B04C94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6" y="1658"/>
                            <a:ext cx="210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34" name="Line 59">
                <a:extLst>
                  <a:ext uri="{FF2B5EF4-FFF2-40B4-BE49-F238E27FC236}">
                    <a16:creationId xmlns:a16="http://schemas.microsoft.com/office/drawing/2014/main" id="{76614044-95FE-4308-BA53-C99B9E165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7935" name="Object 60">
              <a:extLst>
                <a:ext uri="{FF2B5EF4-FFF2-40B4-BE49-F238E27FC236}">
                  <a16:creationId xmlns:a16="http://schemas.microsoft.com/office/drawing/2014/main" id="{072600C4-4DC8-4341-B6A1-B73E531D91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69" r:id="rId26" imgW="225360" imgH="246600" progId="Equation.3">
                    <p:embed/>
                  </p:oleObj>
                </mc:Choice>
                <mc:Fallback>
                  <p:oleObj r:id="rId26" imgW="225360" imgH="246600" progId="Equation.3">
                    <p:embed/>
                    <p:pic>
                      <p:nvPicPr>
                        <p:cNvPr id="37935" name="Object 60">
                          <a:extLst>
                            <a:ext uri="{FF2B5EF4-FFF2-40B4-BE49-F238E27FC236}">
                              <a16:creationId xmlns:a16="http://schemas.microsoft.com/office/drawing/2014/main" id="{072600C4-4DC8-4341-B6A1-B73E531D91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560" name="Group 104">
            <a:extLst>
              <a:ext uri="{FF2B5EF4-FFF2-40B4-BE49-F238E27FC236}">
                <a16:creationId xmlns:a16="http://schemas.microsoft.com/office/drawing/2014/main" id="{EAFA24EF-AA3C-49AC-BAFE-B71823623645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1841500"/>
            <a:ext cx="1089025" cy="1797050"/>
            <a:chOff x="1090" y="1882"/>
            <a:chExt cx="686" cy="1132"/>
          </a:xfrm>
        </p:grpSpPr>
        <p:sp>
          <p:nvSpPr>
            <p:cNvPr id="37937" name="Oval 105">
              <a:extLst>
                <a:ext uri="{FF2B5EF4-FFF2-40B4-BE49-F238E27FC236}">
                  <a16:creationId xmlns:a16="http://schemas.microsoft.com/office/drawing/2014/main" id="{DCB2C587-EC82-4129-B572-A1CD65FBF8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180">
              <a:off x="1101" y="2700"/>
              <a:ext cx="647" cy="3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938" name="Line 106">
              <a:extLst>
                <a:ext uri="{FF2B5EF4-FFF2-40B4-BE49-F238E27FC236}">
                  <a16:creationId xmlns:a16="http://schemas.microsoft.com/office/drawing/2014/main" id="{277EB83C-922C-4B85-AA15-0E379B1EC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" y="2390"/>
              <a:ext cx="0" cy="4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Line 107">
              <a:extLst>
                <a:ext uri="{FF2B5EF4-FFF2-40B4-BE49-F238E27FC236}">
                  <a16:creationId xmlns:a16="http://schemas.microsoft.com/office/drawing/2014/main" id="{264B235A-0D11-4C66-83C8-20769E4C1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9" y="2274"/>
              <a:ext cx="0" cy="58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Arc 108">
              <a:extLst>
                <a:ext uri="{FF2B5EF4-FFF2-40B4-BE49-F238E27FC236}">
                  <a16:creationId xmlns:a16="http://schemas.microsoft.com/office/drawing/2014/main" id="{3E2F72C8-9DFC-4EB0-89AD-DEEDEBEA36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79158">
              <a:off x="1163" y="1882"/>
              <a:ext cx="613" cy="610"/>
            </a:xfrm>
            <a:custGeom>
              <a:avLst/>
              <a:gdLst>
                <a:gd name="T0" fmla="*/ 512 w 42231"/>
                <a:gd name="T1" fmla="*/ 26278 h 26278"/>
                <a:gd name="T2" fmla="*/ 0 w 42231"/>
                <a:gd name="T3" fmla="*/ 21600 h 26278"/>
                <a:gd name="T4" fmla="*/ 21600 w 42231"/>
                <a:gd name="T5" fmla="*/ 0 h 26278"/>
                <a:gd name="T6" fmla="*/ 42231 w 42231"/>
                <a:gd name="T7" fmla="*/ 15202 h 26278"/>
                <a:gd name="T8" fmla="*/ 512 w 42231"/>
                <a:gd name="T9" fmla="*/ 26278 h 26278"/>
                <a:gd name="T10" fmla="*/ 0 w 42231"/>
                <a:gd name="T11" fmla="*/ 21600 h 26278"/>
                <a:gd name="T12" fmla="*/ 21600 w 42231"/>
                <a:gd name="T13" fmla="*/ 0 h 26278"/>
                <a:gd name="T14" fmla="*/ 42231 w 42231"/>
                <a:gd name="T15" fmla="*/ 15202 h 26278"/>
                <a:gd name="T16" fmla="*/ 21600 w 42231"/>
                <a:gd name="T17" fmla="*/ 21600 h 26278"/>
                <a:gd name="T18" fmla="*/ 512 w 42231"/>
                <a:gd name="T19" fmla="*/ 26278 h 26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231" h="26278" fill="none">
                  <a:moveTo>
                    <a:pt x="512" y="26278"/>
                  </a:moveTo>
                  <a:cubicBezTo>
                    <a:pt x="171" y="24742"/>
                    <a:pt x="0" y="231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065" y="-1"/>
                    <a:pt x="39427" y="6162"/>
                    <a:pt x="42231" y="15202"/>
                  </a:cubicBezTo>
                </a:path>
                <a:path w="42231" h="26278" stroke="0">
                  <a:moveTo>
                    <a:pt x="512" y="26278"/>
                  </a:moveTo>
                  <a:cubicBezTo>
                    <a:pt x="171" y="24742"/>
                    <a:pt x="0" y="231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065" y="-1"/>
                    <a:pt x="39427" y="6162"/>
                    <a:pt x="42231" y="15202"/>
                  </a:cubicBezTo>
                  <a:lnTo>
                    <a:pt x="21600" y="21600"/>
                  </a:lnTo>
                  <a:lnTo>
                    <a:pt x="512" y="2627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941" name="Freeform 109">
              <a:extLst>
                <a:ext uri="{FF2B5EF4-FFF2-40B4-BE49-F238E27FC236}">
                  <a16:creationId xmlns:a16="http://schemas.microsoft.com/office/drawing/2014/main" id="{646EBDD3-64B9-4F85-9A1C-E22DCB4BED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158">
              <a:off x="1371" y="2246"/>
              <a:ext cx="372" cy="768"/>
            </a:xfrm>
            <a:custGeom>
              <a:avLst/>
              <a:gdLst>
                <a:gd name="T0" fmla="*/ 384 w 384"/>
                <a:gd name="T1" fmla="*/ 0 h 768"/>
                <a:gd name="T2" fmla="*/ 288 w 384"/>
                <a:gd name="T3" fmla="*/ 432 h 768"/>
                <a:gd name="T4" fmla="*/ 0 w 384"/>
                <a:gd name="T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768">
                  <a:moveTo>
                    <a:pt x="384" y="0"/>
                  </a:moveTo>
                  <a:cubicBezTo>
                    <a:pt x="368" y="152"/>
                    <a:pt x="352" y="304"/>
                    <a:pt x="288" y="432"/>
                  </a:cubicBezTo>
                  <a:cubicBezTo>
                    <a:pt x="224" y="560"/>
                    <a:pt x="112" y="664"/>
                    <a:pt x="0" y="768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942" name="Freeform 110">
              <a:extLst>
                <a:ext uri="{FF2B5EF4-FFF2-40B4-BE49-F238E27FC236}">
                  <a16:creationId xmlns:a16="http://schemas.microsoft.com/office/drawing/2014/main" id="{E0242D78-71D6-46A2-AE40-7FD1798580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158">
              <a:off x="1090" y="2411"/>
              <a:ext cx="260" cy="576"/>
            </a:xfrm>
            <a:custGeom>
              <a:avLst/>
              <a:gdLst>
                <a:gd name="T0" fmla="*/ 288 w 288"/>
                <a:gd name="T1" fmla="*/ 576 h 576"/>
                <a:gd name="T2" fmla="*/ 48 w 288"/>
                <a:gd name="T3" fmla="*/ 240 h 576"/>
                <a:gd name="T4" fmla="*/ 0 w 288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6">
                  <a:moveTo>
                    <a:pt x="288" y="576"/>
                  </a:moveTo>
                  <a:cubicBezTo>
                    <a:pt x="192" y="456"/>
                    <a:pt x="96" y="336"/>
                    <a:pt x="48" y="240"/>
                  </a:cubicBezTo>
                  <a:cubicBezTo>
                    <a:pt x="0" y="144"/>
                    <a:pt x="8" y="40"/>
                    <a:pt x="0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7649">
            <a:extLst>
              <a:ext uri="{FF2B5EF4-FFF2-40B4-BE49-F238E27FC236}">
                <a16:creationId xmlns:a16="http://schemas.microsoft.com/office/drawing/2014/main" id="{E3206309-406F-4182-B4DB-B74F2C064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100" y="431800"/>
            <a:ext cx="2882900" cy="6096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800" b="1"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ea typeface="华文楷体" panose="02010600040101010101" pitchFamily="2" charset="-122"/>
              </a:rPr>
              <a:t>.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研究方程</a:t>
            </a:r>
          </a:p>
        </p:txBody>
      </p:sp>
      <p:graphicFrame>
        <p:nvGraphicFramePr>
          <p:cNvPr id="22530" name="对象 27650">
            <a:extLst>
              <a:ext uri="{FF2B5EF4-FFF2-40B4-BE49-F238E27FC236}">
                <a16:creationId xmlns:a16="http://schemas.microsoft.com/office/drawing/2014/main" id="{341E8021-3216-43C1-A51C-C5D4CA72A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76657"/>
              </p:ext>
            </p:extLst>
          </p:nvPr>
        </p:nvGraphicFramePr>
        <p:xfrm>
          <a:off x="3084513" y="514350"/>
          <a:ext cx="3871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r:id="rId3" imgW="3871820" imgH="520474" progId="Equation.3">
                  <p:embed/>
                </p:oleObj>
              </mc:Choice>
              <mc:Fallback>
                <p:oleObj r:id="rId3" imgW="3871820" imgH="520474" progId="Equation.3">
                  <p:embed/>
                  <p:pic>
                    <p:nvPicPr>
                      <p:cNvPr id="22530" name="对象 27650">
                        <a:extLst>
                          <a:ext uri="{FF2B5EF4-FFF2-40B4-BE49-F238E27FC236}">
                            <a16:creationId xmlns:a16="http://schemas.microsoft.com/office/drawing/2014/main" id="{341E8021-3216-43C1-A51C-C5D4CA72AD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514350"/>
                        <a:ext cx="3871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文本框 27651">
            <a:extLst>
              <a:ext uri="{FF2B5EF4-FFF2-40B4-BE49-F238E27FC236}">
                <a16:creationId xmlns:a16="http://schemas.microsoft.com/office/drawing/2014/main" id="{00D0F677-F416-43AF-B79E-F14FECE2C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14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配方得</a:t>
            </a:r>
          </a:p>
        </p:txBody>
      </p:sp>
      <p:graphicFrame>
        <p:nvGraphicFramePr>
          <p:cNvPr id="27653" name="对象 27652">
            <a:extLst>
              <a:ext uri="{FF2B5EF4-FFF2-40B4-BE49-F238E27FC236}">
                <a16:creationId xmlns:a16="http://schemas.microsoft.com/office/drawing/2014/main" id="{3A74C979-E42B-4239-B9A8-C6132D547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23495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r:id="rId5" imgW="470104" imgH="393871" progId="Equation.3">
                  <p:embed/>
                </p:oleObj>
              </mc:Choice>
              <mc:Fallback>
                <p:oleObj r:id="rId5" imgW="470104" imgH="393871" progId="Equation.3">
                  <p:embed/>
                  <p:pic>
                    <p:nvPicPr>
                      <p:cNvPr id="27653" name="对象 27652">
                        <a:extLst>
                          <a:ext uri="{FF2B5EF4-FFF2-40B4-BE49-F238E27FC236}">
                            <a16:creationId xmlns:a16="http://schemas.microsoft.com/office/drawing/2014/main" id="{3A74C979-E42B-4239-B9A8-C6132D5476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349500"/>
                        <a:ext cx="46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27653">
            <a:extLst>
              <a:ext uri="{FF2B5EF4-FFF2-40B4-BE49-F238E27FC236}">
                <a16:creationId xmlns:a16="http://schemas.microsoft.com/office/drawing/2014/main" id="{B31E9C1B-F1FC-4496-8B29-BA79C93C9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349500"/>
          <a:ext cx="2030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r:id="rId7" imgW="2031118" imgH="444307" progId="Equation.3">
                  <p:embed/>
                </p:oleObj>
              </mc:Choice>
              <mc:Fallback>
                <p:oleObj r:id="rId7" imgW="2031118" imgH="444307" progId="Equation.3">
                  <p:embed/>
                  <p:pic>
                    <p:nvPicPr>
                      <p:cNvPr id="27654" name="对象 27653">
                        <a:extLst>
                          <a:ext uri="{FF2B5EF4-FFF2-40B4-BE49-F238E27FC236}">
                            <a16:creationId xmlns:a16="http://schemas.microsoft.com/office/drawing/2014/main" id="{B31E9C1B-F1FC-4496-8B29-BA79C93C9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49500"/>
                        <a:ext cx="2030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文本框 27654">
            <a:extLst>
              <a:ext uri="{FF2B5EF4-FFF2-40B4-BE49-F238E27FC236}">
                <a16:creationId xmlns:a16="http://schemas.microsoft.com/office/drawing/2014/main" id="{94A8E83F-B550-4042-BE78-83470549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76475"/>
            <a:ext cx="33924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此方程表示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球心为 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7657" name="文本框 27656">
            <a:extLst>
              <a:ext uri="{FF2B5EF4-FFF2-40B4-BE49-F238E27FC236}">
                <a16:creationId xmlns:a16="http://schemas.microsoft.com/office/drawing/2014/main" id="{87BC6B15-9D9E-4283-BD0F-E71F2265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3460750"/>
            <a:ext cx="6886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说明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如下形式的三元二次方程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A≠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0 )</a:t>
            </a:r>
          </a:p>
        </p:txBody>
      </p:sp>
      <p:sp>
        <p:nvSpPr>
          <p:cNvPr id="27658" name="文本框 27657">
            <a:extLst>
              <a:ext uri="{FF2B5EF4-FFF2-40B4-BE49-F238E27FC236}">
                <a16:creationId xmlns:a16="http://schemas.microsoft.com/office/drawing/2014/main" id="{5A78A93F-5B54-4FE2-B33E-740E10B7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624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都可通过配方研究它的图形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7659" name="文本框 27658">
            <a:extLst>
              <a:ext uri="{FF2B5EF4-FFF2-40B4-BE49-F238E27FC236}">
                <a16:creationId xmlns:a16="http://schemas.microsoft.com/office/drawing/2014/main" id="{14983129-A430-4838-93E6-148D4D952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48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其图形可能是</a:t>
            </a:r>
          </a:p>
        </p:txBody>
      </p:sp>
      <p:sp>
        <p:nvSpPr>
          <p:cNvPr id="22538" name="文本框 27659">
            <a:extLst>
              <a:ext uri="{FF2B5EF4-FFF2-40B4-BE49-F238E27FC236}">
                <a16:creationId xmlns:a16="http://schemas.microsoft.com/office/drawing/2014/main" id="{56BCF811-0A45-4473-9258-CB1EF9CE3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的曲面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2539" name="文本框 27660">
            <a:extLst>
              <a:ext uri="{FF2B5EF4-FFF2-40B4-BE49-F238E27FC236}">
                <a16:creationId xmlns:a16="http://schemas.microsoft.com/office/drawing/2014/main" id="{CB2FC87C-89F8-4111-BD39-37D48F53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22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表示怎样</a:t>
            </a:r>
          </a:p>
        </p:txBody>
      </p:sp>
      <p:sp>
        <p:nvSpPr>
          <p:cNvPr id="27662" name="文本框 27661">
            <a:extLst>
              <a:ext uri="{FF2B5EF4-FFF2-40B4-BE49-F238E27FC236}">
                <a16:creationId xmlns:a16="http://schemas.microsoft.com/office/drawing/2014/main" id="{F42F2113-3610-4C40-95C0-F136CF0FF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2764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半径为</a:t>
            </a:r>
          </a:p>
        </p:txBody>
      </p:sp>
      <p:sp>
        <p:nvSpPr>
          <p:cNvPr id="27663" name="文本框 27662">
            <a:extLst>
              <a:ext uri="{FF2B5EF4-FFF2-40B4-BE49-F238E27FC236}">
                <a16:creationId xmlns:a16="http://schemas.microsoft.com/office/drawing/2014/main" id="{E763BCD0-71E0-4391-9372-17C725598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27647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的球面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7664" name="对象 27663">
            <a:extLst>
              <a:ext uri="{FF2B5EF4-FFF2-40B4-BE49-F238E27FC236}">
                <a16:creationId xmlns:a16="http://schemas.microsoft.com/office/drawing/2014/main" id="{2ECE34F8-57E7-48FE-98F1-91E80E760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5815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r:id="rId9" imgW="5814077" imgH="520474" progId="Equation.3">
                  <p:embed/>
                </p:oleObj>
              </mc:Choice>
              <mc:Fallback>
                <p:oleObj r:id="rId9" imgW="5814077" imgH="520474" progId="Equation.3">
                  <p:embed/>
                  <p:pic>
                    <p:nvPicPr>
                      <p:cNvPr id="27664" name="对象 27663">
                        <a:extLst>
                          <a:ext uri="{FF2B5EF4-FFF2-40B4-BE49-F238E27FC236}">
                            <a16:creationId xmlns:a16="http://schemas.microsoft.com/office/drawing/2014/main" id="{2ECE34F8-57E7-48FE-98F1-91E80E760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58150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文本框 27665">
            <a:extLst>
              <a:ext uri="{FF2B5EF4-FFF2-40B4-BE49-F238E27FC236}">
                <a16:creationId xmlns:a16="http://schemas.microsoft.com/office/drawing/2014/main" id="{2C95D3A5-E702-48CC-8753-7C72A9A31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65738"/>
            <a:ext cx="4830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球面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点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宋体" panose="02010600030101010101" pitchFamily="2" charset="-122"/>
              </a:rPr>
              <a:t>虚轨迹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宋体" panose="02010600030101010101" pitchFamily="2" charset="-122"/>
              </a:rPr>
              <a:t>.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7669" name="对象 27668">
            <a:extLst>
              <a:ext uri="{FF2B5EF4-FFF2-40B4-BE49-F238E27FC236}">
                <a16:creationId xmlns:a16="http://schemas.microsoft.com/office/drawing/2014/main" id="{0B263D93-0B62-4BA1-A401-A6EF9F33E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625600"/>
          <a:ext cx="3871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r:id="rId11" imgW="3873500" imgH="508000" progId="Equation.3">
                  <p:embed/>
                </p:oleObj>
              </mc:Choice>
              <mc:Fallback>
                <p:oleObj r:id="rId11" imgW="3873500" imgH="508000" progId="Equation.3">
                  <p:embed/>
                  <p:pic>
                    <p:nvPicPr>
                      <p:cNvPr id="27669" name="对象 27668">
                        <a:extLst>
                          <a:ext uri="{FF2B5EF4-FFF2-40B4-BE49-F238E27FC236}">
                            <a16:creationId xmlns:a16="http://schemas.microsoft.com/office/drawing/2014/main" id="{0B263D93-0B62-4BA1-A401-A6EF9F33E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25600"/>
                        <a:ext cx="3871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5" grpId="0"/>
      <p:bldP spid="27657" grpId="0"/>
      <p:bldP spid="27658" grpId="0"/>
      <p:bldP spid="27659" grpId="0"/>
      <p:bldP spid="27662" grpId="0"/>
      <p:bldP spid="27663" grpId="0"/>
      <p:bldP spid="276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073">
            <a:extLst>
              <a:ext uri="{FF2B5EF4-FFF2-40B4-BE49-F238E27FC236}">
                <a16:creationId xmlns:a16="http://schemas.microsoft.com/office/drawing/2014/main" id="{2A13F79C-3EFA-4616-BAD3-A441A4F2793C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574675"/>
            <a:ext cx="1981200" cy="2746375"/>
            <a:chOff x="0" y="0"/>
            <a:chExt cx="1248" cy="1730"/>
          </a:xfrm>
        </p:grpSpPr>
        <p:sp>
          <p:nvSpPr>
            <p:cNvPr id="5122" name="直接连接符 3074">
              <a:extLst>
                <a:ext uri="{FF2B5EF4-FFF2-40B4-BE49-F238E27FC236}">
                  <a16:creationId xmlns:a16="http://schemas.microsoft.com/office/drawing/2014/main" id="{E6B94DA3-ED6E-4188-8802-45B67C359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088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" name="直接连接符 3075">
              <a:extLst>
                <a:ext uri="{FF2B5EF4-FFF2-40B4-BE49-F238E27FC236}">
                  <a16:creationId xmlns:a16="http://schemas.microsoft.com/office/drawing/2014/main" id="{D0AD799F-06D0-4770-B18E-A6F971BE8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" y="0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076">
              <a:extLst>
                <a:ext uri="{FF2B5EF4-FFF2-40B4-BE49-F238E27FC236}">
                  <a16:creationId xmlns:a16="http://schemas.microsoft.com/office/drawing/2014/main" id="{575A4F93-2055-479D-9527-3FAC35AF5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" y="1088"/>
              <a:ext cx="431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5" name="对象 3077">
              <a:extLst>
                <a:ext uri="{FF2B5EF4-FFF2-40B4-BE49-F238E27FC236}">
                  <a16:creationId xmlns:a16="http://schemas.microsoft.com/office/drawing/2014/main" id="{712006D3-D288-47CF-89CD-B367F5E58C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521"/>
            <a:ext cx="18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0" r:id="rId3" imgW="123120" imgH="144000" progId="Equation.3">
                    <p:embed/>
                  </p:oleObj>
                </mc:Choice>
                <mc:Fallback>
                  <p:oleObj r:id="rId3" imgW="123120" imgH="144000" progId="Equation.3">
                    <p:embed/>
                    <p:pic>
                      <p:nvPicPr>
                        <p:cNvPr id="5125" name="对象 3077">
                          <a:extLst>
                            <a:ext uri="{FF2B5EF4-FFF2-40B4-BE49-F238E27FC236}">
                              <a16:creationId xmlns:a16="http://schemas.microsoft.com/office/drawing/2014/main" id="{712006D3-D288-47CF-89CD-B367F5E58C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521"/>
                          <a:ext cx="18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对象 3078">
              <a:extLst>
                <a:ext uri="{FF2B5EF4-FFF2-40B4-BE49-F238E27FC236}">
                  <a16:creationId xmlns:a16="http://schemas.microsoft.com/office/drawing/2014/main" id="{F9D805B9-57B3-42A4-B35B-18D211B020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0" y="1121"/>
            <a:ext cx="2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1" r:id="rId5" imgW="143640" imgH="164520" progId="Equation.3">
                    <p:embed/>
                  </p:oleObj>
                </mc:Choice>
                <mc:Fallback>
                  <p:oleObj r:id="rId5" imgW="143640" imgH="164520" progId="Equation.3">
                    <p:embed/>
                    <p:pic>
                      <p:nvPicPr>
                        <p:cNvPr id="5126" name="对象 3078">
                          <a:extLst>
                            <a:ext uri="{FF2B5EF4-FFF2-40B4-BE49-F238E27FC236}">
                              <a16:creationId xmlns:a16="http://schemas.microsoft.com/office/drawing/2014/main" id="{F9D805B9-57B3-42A4-B35B-18D211B020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1121"/>
                          <a:ext cx="20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对象 3079">
              <a:extLst>
                <a:ext uri="{FF2B5EF4-FFF2-40B4-BE49-F238E27FC236}">
                  <a16:creationId xmlns:a16="http://schemas.microsoft.com/office/drawing/2014/main" id="{EE3AD9C7-06AD-470A-A1AE-A4972D65D2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" y="22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2" r:id="rId7" imgW="112680" imgH="123480" progId="Equation.3">
                    <p:embed/>
                  </p:oleObj>
                </mc:Choice>
                <mc:Fallback>
                  <p:oleObj r:id="rId7" imgW="112680" imgH="123480" progId="Equation.3">
                    <p:embed/>
                    <p:pic>
                      <p:nvPicPr>
                        <p:cNvPr id="5127" name="对象 3079">
                          <a:extLst>
                            <a:ext uri="{FF2B5EF4-FFF2-40B4-BE49-F238E27FC236}">
                              <a16:creationId xmlns:a16="http://schemas.microsoft.com/office/drawing/2014/main" id="{EE3AD9C7-06AD-470A-A1AE-A4972D65D2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22"/>
                          <a:ext cx="168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1" name="组合 3080">
            <a:extLst>
              <a:ext uri="{FF2B5EF4-FFF2-40B4-BE49-F238E27FC236}">
                <a16:creationId xmlns:a16="http://schemas.microsoft.com/office/drawing/2014/main" id="{F9B3142A-0D06-4078-953D-D2D89999A61B}"/>
              </a:ext>
            </a:extLst>
          </p:cNvPr>
          <p:cNvGrpSpPr>
            <a:grpSpLocks/>
          </p:cNvGrpSpPr>
          <p:nvPr/>
        </p:nvGrpSpPr>
        <p:grpSpPr bwMode="auto">
          <a:xfrm>
            <a:off x="7300913" y="914400"/>
            <a:ext cx="1162050" cy="2500313"/>
            <a:chOff x="0" y="0"/>
            <a:chExt cx="732" cy="1575"/>
          </a:xfrm>
        </p:grpSpPr>
        <p:grpSp>
          <p:nvGrpSpPr>
            <p:cNvPr id="5129" name="组合 3081">
              <a:extLst>
                <a:ext uri="{FF2B5EF4-FFF2-40B4-BE49-F238E27FC236}">
                  <a16:creationId xmlns:a16="http://schemas.microsoft.com/office/drawing/2014/main" id="{7A91EC3B-377F-4749-900E-2E36F4DC2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" y="49"/>
              <a:ext cx="720" cy="1526"/>
              <a:chOff x="0" y="0"/>
              <a:chExt cx="720" cy="1526"/>
            </a:xfrm>
          </p:grpSpPr>
          <p:sp>
            <p:nvSpPr>
              <p:cNvPr id="5130" name="任意多边形 3082">
                <a:extLst>
                  <a:ext uri="{FF2B5EF4-FFF2-40B4-BE49-F238E27FC236}">
                    <a16:creationId xmlns:a16="http://schemas.microsoft.com/office/drawing/2014/main" id="{C07A25FF-33BA-42DE-9CAC-23EB1391C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" y="95"/>
                <a:ext cx="704" cy="1328"/>
              </a:xfrm>
              <a:custGeom>
                <a:avLst/>
                <a:gdLst>
                  <a:gd name="T0" fmla="*/ 768 w 768"/>
                  <a:gd name="T1" fmla="*/ 0 h 1536"/>
                  <a:gd name="T2" fmla="*/ 768 w 768"/>
                  <a:gd name="T3" fmla="*/ 1536 h 1536"/>
                  <a:gd name="T4" fmla="*/ 0 w 768"/>
                  <a:gd name="T5" fmla="*/ 1536 h 1536"/>
                  <a:gd name="T6" fmla="*/ 0 w 768"/>
                  <a:gd name="T7" fmla="*/ 0 h 1536"/>
                  <a:gd name="T8" fmla="*/ 768 w 768"/>
                  <a:gd name="T9" fmla="*/ 0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1536">
                    <a:moveTo>
                      <a:pt x="768" y="0"/>
                    </a:moveTo>
                    <a:lnTo>
                      <a:pt x="768" y="1536"/>
                    </a:lnTo>
                    <a:lnTo>
                      <a:pt x="0" y="1536"/>
                    </a:lnTo>
                    <a:lnTo>
                      <a:pt x="0" y="0"/>
                    </a:lnTo>
                    <a:lnTo>
                      <a:pt x="7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6350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31" name="椭圆 3083">
                <a:extLst>
                  <a:ext uri="{FF2B5EF4-FFF2-40B4-BE49-F238E27FC236}">
                    <a16:creationId xmlns:a16="http://schemas.microsoft.com/office/drawing/2014/main" id="{80B0BF43-585F-4737-9A79-AA904543C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" y="0"/>
                <a:ext cx="705" cy="177"/>
              </a:xfrm>
              <a:prstGeom prst="ellipse">
                <a:avLst/>
              </a:pr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0" hangingPunct="0"/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" name="任意多边形 3084">
                <a:extLst>
                  <a:ext uri="{FF2B5EF4-FFF2-40B4-BE49-F238E27FC236}">
                    <a16:creationId xmlns:a16="http://schemas.microsoft.com/office/drawing/2014/main" id="{6D714E28-5049-49A1-9EE0-4CF3114C1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" y="1344"/>
                <a:ext cx="691" cy="109"/>
              </a:xfrm>
              <a:custGeom>
                <a:avLst/>
                <a:gdLst>
                  <a:gd name="T0" fmla="*/ 0 w 43199"/>
                  <a:gd name="T1" fmla="*/ 21449 h 27406"/>
                  <a:gd name="T2" fmla="*/ 21599 w 43199"/>
                  <a:gd name="T3" fmla="*/ 0 h 27406"/>
                  <a:gd name="T4" fmla="*/ 43199 w 43199"/>
                  <a:gd name="T5" fmla="*/ 21600 h 27406"/>
                  <a:gd name="T6" fmla="*/ 42408 w 43199"/>
                  <a:gd name="T7" fmla="*/ 27411 h 27406"/>
                  <a:gd name="T8" fmla="*/ 0 w 43199"/>
                  <a:gd name="T9" fmla="*/ 21449 h 27406"/>
                  <a:gd name="T10" fmla="*/ 21599 w 43199"/>
                  <a:gd name="T11" fmla="*/ 0 h 27406"/>
                  <a:gd name="T12" fmla="*/ 43199 w 43199"/>
                  <a:gd name="T13" fmla="*/ 21600 h 27406"/>
                  <a:gd name="T14" fmla="*/ 42408 w 43199"/>
                  <a:gd name="T15" fmla="*/ 27411 h 27406"/>
                  <a:gd name="T16" fmla="*/ 21599 w 43199"/>
                  <a:gd name="T17" fmla="*/ 21600 h 27406"/>
                  <a:gd name="T18" fmla="*/ 0 w 43199"/>
                  <a:gd name="T19" fmla="*/ 21449 h 27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199" h="27406" fill="none">
                    <a:moveTo>
                      <a:pt x="0" y="21449"/>
                    </a:moveTo>
                    <a:cubicBezTo>
                      <a:pt x="81" y="9589"/>
                      <a:pt x="9720" y="0"/>
                      <a:pt x="21599" y="0"/>
                    </a:cubicBezTo>
                    <a:cubicBezTo>
                      <a:pt x="33528" y="0"/>
                      <a:pt x="43199" y="9671"/>
                      <a:pt x="43199" y="21600"/>
                    </a:cubicBezTo>
                    <a:cubicBezTo>
                      <a:pt x="43199" y="23615"/>
                      <a:pt x="42923" y="25566"/>
                      <a:pt x="42408" y="27411"/>
                    </a:cubicBezTo>
                  </a:path>
                  <a:path w="43199" h="27406" stroke="0">
                    <a:moveTo>
                      <a:pt x="0" y="21449"/>
                    </a:moveTo>
                    <a:cubicBezTo>
                      <a:pt x="81" y="9589"/>
                      <a:pt x="9720" y="0"/>
                      <a:pt x="21599" y="0"/>
                    </a:cubicBezTo>
                    <a:cubicBezTo>
                      <a:pt x="33528" y="0"/>
                      <a:pt x="43199" y="9671"/>
                      <a:pt x="43199" y="21600"/>
                    </a:cubicBezTo>
                    <a:cubicBezTo>
                      <a:pt x="43199" y="23615"/>
                      <a:pt x="42923" y="25566"/>
                      <a:pt x="42408" y="27411"/>
                    </a:cubicBezTo>
                    <a:lnTo>
                      <a:pt x="21599" y="21600"/>
                    </a:lnTo>
                    <a:lnTo>
                      <a:pt x="0" y="214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prstDash val="dash"/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33" name="任意多边形 3085">
                <a:extLst>
                  <a:ext uri="{FF2B5EF4-FFF2-40B4-BE49-F238E27FC236}">
                    <a16:creationId xmlns:a16="http://schemas.microsoft.com/office/drawing/2014/main" id="{2FAA68ED-A889-408C-98BD-1C02570B4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0" y="1391"/>
                <a:ext cx="720" cy="135"/>
              </a:xfrm>
              <a:custGeom>
                <a:avLst/>
                <a:gdLst>
                  <a:gd name="T0" fmla="*/ 696 w 43200"/>
                  <a:gd name="T1" fmla="*/ 27039 h 27039"/>
                  <a:gd name="T2" fmla="*/ 0 w 43200"/>
                  <a:gd name="T3" fmla="*/ 21600 h 27039"/>
                  <a:gd name="T4" fmla="*/ 21600 w 43200"/>
                  <a:gd name="T5" fmla="*/ 0 h 27039"/>
                  <a:gd name="T6" fmla="*/ 43200 w 43200"/>
                  <a:gd name="T7" fmla="*/ 21600 h 27039"/>
                  <a:gd name="T8" fmla="*/ 696 w 43200"/>
                  <a:gd name="T9" fmla="*/ 27039 h 27039"/>
                  <a:gd name="T10" fmla="*/ 0 w 43200"/>
                  <a:gd name="T11" fmla="*/ 21600 h 27039"/>
                  <a:gd name="T12" fmla="*/ 21600 w 43200"/>
                  <a:gd name="T13" fmla="*/ 0 h 27039"/>
                  <a:gd name="T14" fmla="*/ 43200 w 43200"/>
                  <a:gd name="T15" fmla="*/ 21600 h 27039"/>
                  <a:gd name="T16" fmla="*/ 21600 w 43200"/>
                  <a:gd name="T17" fmla="*/ 21600 h 27039"/>
                  <a:gd name="T18" fmla="*/ 696 w 43200"/>
                  <a:gd name="T19" fmla="*/ 27039 h 27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200" h="27039" fill="none">
                    <a:moveTo>
                      <a:pt x="696" y="27039"/>
                    </a:moveTo>
                    <a:cubicBezTo>
                      <a:pt x="240" y="25305"/>
                      <a:pt x="0" y="23480"/>
                      <a:pt x="0" y="21600"/>
                    </a:cubicBezTo>
                    <a:cubicBezTo>
                      <a:pt x="0" y="9671"/>
                      <a:pt x="9671" y="0"/>
                      <a:pt x="21600" y="0"/>
                    </a:cubicBezTo>
                    <a:cubicBezTo>
                      <a:pt x="33529" y="0"/>
                      <a:pt x="43200" y="9671"/>
                      <a:pt x="43200" y="21600"/>
                    </a:cubicBezTo>
                  </a:path>
                  <a:path w="43200" h="27039" stroke="0">
                    <a:moveTo>
                      <a:pt x="696" y="27039"/>
                    </a:moveTo>
                    <a:cubicBezTo>
                      <a:pt x="240" y="25305"/>
                      <a:pt x="0" y="23480"/>
                      <a:pt x="0" y="21600"/>
                    </a:cubicBezTo>
                    <a:cubicBezTo>
                      <a:pt x="0" y="9671"/>
                      <a:pt x="9671" y="0"/>
                      <a:pt x="21600" y="0"/>
                    </a:cubicBezTo>
                    <a:cubicBezTo>
                      <a:pt x="33529" y="0"/>
                      <a:pt x="43200" y="9671"/>
                      <a:pt x="43200" y="21600"/>
                    </a:cubicBezTo>
                    <a:lnTo>
                      <a:pt x="21600" y="21600"/>
                    </a:lnTo>
                    <a:lnTo>
                      <a:pt x="696" y="2703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260"/>
                  </a:gs>
                  <a:gs pos="50000">
                    <a:srgbClr val="009999"/>
                  </a:gs>
                  <a:gs pos="100000">
                    <a:srgbClr val="006260"/>
                  </a:gs>
                </a:gsLst>
                <a:lin ang="0" scaled="1"/>
              </a:gradFill>
              <a:ln w="9525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134" name="直接连接符 3086">
              <a:extLst>
                <a:ext uri="{FF2B5EF4-FFF2-40B4-BE49-F238E27FC236}">
                  <a16:creationId xmlns:a16="http://schemas.microsoft.com/office/drawing/2014/main" id="{5D7C44DE-9F51-43AC-9AF5-158286651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" y="864"/>
              <a:ext cx="129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直接连接符 3087">
              <a:extLst>
                <a:ext uri="{FF2B5EF4-FFF2-40B4-BE49-F238E27FC236}">
                  <a16:creationId xmlns:a16="http://schemas.microsoft.com/office/drawing/2014/main" id="{109D1C34-6D7A-438D-985A-FC0540D2D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" y="215"/>
              <a:ext cx="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直接连接符 3088">
              <a:extLst>
                <a:ext uri="{FF2B5EF4-FFF2-40B4-BE49-F238E27FC236}">
                  <a16:creationId xmlns:a16="http://schemas.microsoft.com/office/drawing/2014/main" id="{AB037DD3-DDA7-4D1A-9EA9-923E0EFF3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" y="874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直接连接符 3089">
              <a:extLst>
                <a:ext uri="{FF2B5EF4-FFF2-40B4-BE49-F238E27FC236}">
                  <a16:creationId xmlns:a16="http://schemas.microsoft.com/office/drawing/2014/main" id="{37F24401-BBE0-41ED-9027-9CDFD0800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971"/>
              <a:ext cx="277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直接连接符 3090">
              <a:extLst>
                <a:ext uri="{FF2B5EF4-FFF2-40B4-BE49-F238E27FC236}">
                  <a16:creationId xmlns:a16="http://schemas.microsoft.com/office/drawing/2014/main" id="{902F2098-196F-4CE6-BBCC-3A51BD8D2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" y="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9" name="标题 3091">
            <a:extLst>
              <a:ext uri="{FF2B5EF4-FFF2-40B4-BE49-F238E27FC236}">
                <a16:creationId xmlns:a16="http://schemas.microsoft.com/office/drawing/2014/main" id="{23B59F5F-1E3C-413A-9AC1-1A7DE97D01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2057400" cy="53340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ea typeface="华文楷体" panose="02010600040101010101" pitchFamily="2" charset="-122"/>
              </a:rPr>
              <a:t>二、柱面</a:t>
            </a:r>
          </a:p>
        </p:txBody>
      </p:sp>
      <p:sp>
        <p:nvSpPr>
          <p:cNvPr id="3093" name="文本框 3092">
            <a:extLst>
              <a:ext uri="{FF2B5EF4-FFF2-40B4-BE49-F238E27FC236}">
                <a16:creationId xmlns:a16="http://schemas.microsoft.com/office/drawing/2014/main" id="{20A717A3-0991-45D6-8F14-5876523C0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引例</a:t>
            </a:r>
            <a:r>
              <a:rPr lang="en-US" altLang="zh-CN" dirty="0">
                <a:solidFill>
                  <a:schemeClr val="accent1"/>
                </a:solidFill>
                <a:ea typeface="华文楷体" panose="02010600040101010101" pitchFamily="2" charset="-122"/>
              </a:rPr>
              <a:t>.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分析方程</a:t>
            </a:r>
          </a:p>
        </p:txBody>
      </p:sp>
      <p:sp>
        <p:nvSpPr>
          <p:cNvPr id="3094" name="文本框 3093">
            <a:extLst>
              <a:ext uri="{FF2B5EF4-FFF2-40B4-BE49-F238E27FC236}">
                <a16:creationId xmlns:a16="http://schemas.microsoft.com/office/drawing/2014/main" id="{ED873B1B-9F4B-4ADE-8305-FA235060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287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表示怎样的曲面 </a:t>
            </a:r>
            <a:r>
              <a:rPr lang="en-US" altLang="zh-CN" sz="2400"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3095" name="文本框 3094">
            <a:extLst>
              <a:ext uri="{FF2B5EF4-FFF2-40B4-BE49-F238E27FC236}">
                <a16:creationId xmlns:a16="http://schemas.microsoft.com/office/drawing/2014/main" id="{DD2FCD1A-6590-43C9-BDC1-E41CEB3E6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8936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的坐标也满足方程</a:t>
            </a:r>
          </a:p>
        </p:txBody>
      </p:sp>
      <p:graphicFrame>
        <p:nvGraphicFramePr>
          <p:cNvPr id="3096" name="对象 3095">
            <a:extLst>
              <a:ext uri="{FF2B5EF4-FFF2-40B4-BE49-F238E27FC236}">
                <a16:creationId xmlns:a16="http://schemas.microsoft.com/office/drawing/2014/main" id="{1DE4CCBB-573B-4A64-AB3F-9595B8348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90805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3" r:id="rId9" imgW="2049840" imgH="534600" progId="Equation.3">
                  <p:embed/>
                </p:oleObj>
              </mc:Choice>
              <mc:Fallback>
                <p:oleObj r:id="rId9" imgW="2049840" imgH="534600" progId="Equation.3">
                  <p:embed/>
                  <p:pic>
                    <p:nvPicPr>
                      <p:cNvPr id="3096" name="对象 3095">
                        <a:extLst>
                          <a:ext uri="{FF2B5EF4-FFF2-40B4-BE49-F238E27FC236}">
                            <a16:creationId xmlns:a16="http://schemas.microsoft.com/office/drawing/2014/main" id="{1DE4CCBB-573B-4A64-AB3F-9595B8348C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0805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7" name="文本框 3096">
            <a:extLst>
              <a:ext uri="{FF2B5EF4-FFF2-40B4-BE49-F238E27FC236}">
                <a16:creationId xmlns:a16="http://schemas.microsoft.com/office/drawing/2014/main" id="{C6C34231-FFBC-4064-B827-F9F7EEDD5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解</a:t>
            </a: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在</a:t>
            </a:r>
            <a:r>
              <a:rPr lang="en-US" altLang="zh-CN" i="1" dirty="0">
                <a:ea typeface="华文楷体" panose="02010600040101010101" pitchFamily="2" charset="-122"/>
              </a:rPr>
              <a:t>Oxy </a:t>
            </a:r>
            <a:r>
              <a:rPr lang="zh-CN" altLang="en-US" dirty="0">
                <a:ea typeface="华文楷体" panose="02010600040101010101" pitchFamily="2" charset="-122"/>
              </a:rPr>
              <a:t>面上</a:t>
            </a:r>
          </a:p>
        </p:txBody>
      </p:sp>
      <p:sp>
        <p:nvSpPr>
          <p:cNvPr id="3098" name="文本框 3097">
            <a:extLst>
              <a:ext uri="{FF2B5EF4-FFF2-40B4-BE49-F238E27FC236}">
                <a16:creationId xmlns:a16="http://schemas.microsoft.com/office/drawing/2014/main" id="{C18749D7-036F-4968-AA36-B10B950EF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9161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表示圆</a:t>
            </a:r>
            <a:r>
              <a:rPr lang="en-US" altLang="zh-CN" i="1">
                <a:ea typeface="华文楷体" panose="02010600040101010101" pitchFamily="2" charset="-122"/>
              </a:rPr>
              <a:t>C</a:t>
            </a:r>
            <a:r>
              <a:rPr lang="en-US" altLang="zh-CN">
                <a:ea typeface="华文楷体" panose="02010600040101010101" pitchFamily="2" charset="-122"/>
              </a:rPr>
              <a:t>,  </a:t>
            </a:r>
          </a:p>
        </p:txBody>
      </p:sp>
      <p:graphicFrame>
        <p:nvGraphicFramePr>
          <p:cNvPr id="3099" name="对象 3098">
            <a:extLst>
              <a:ext uri="{FF2B5EF4-FFF2-40B4-BE49-F238E27FC236}">
                <a16:creationId xmlns:a16="http://schemas.microsoft.com/office/drawing/2014/main" id="{CCD01D9B-BCA8-448D-A158-33A36ABE4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916113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4" r:id="rId11" imgW="2049840" imgH="534600" progId="Equation.3">
                  <p:embed/>
                </p:oleObj>
              </mc:Choice>
              <mc:Fallback>
                <p:oleObj r:id="rId11" imgW="2049840" imgH="534600" progId="Equation.3">
                  <p:embed/>
                  <p:pic>
                    <p:nvPicPr>
                      <p:cNvPr id="3099" name="对象 3098">
                        <a:extLst>
                          <a:ext uri="{FF2B5EF4-FFF2-40B4-BE49-F238E27FC236}">
                            <a16:creationId xmlns:a16="http://schemas.microsoft.com/office/drawing/2014/main" id="{CCD01D9B-BCA8-448D-A158-33A36ABE4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16113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0" name="对象 3099">
            <a:extLst>
              <a:ext uri="{FF2B5EF4-FFF2-40B4-BE49-F238E27FC236}">
                <a16:creationId xmlns:a16="http://schemas.microsoft.com/office/drawing/2014/main" id="{5F194D40-52DC-4A4D-9E90-3883474FF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789363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5" r:id="rId13" imgW="2049840" imgH="534600" progId="Equation.3">
                  <p:embed/>
                </p:oleObj>
              </mc:Choice>
              <mc:Fallback>
                <p:oleObj r:id="rId13" imgW="2049840" imgH="534600" progId="Equation.3">
                  <p:embed/>
                  <p:pic>
                    <p:nvPicPr>
                      <p:cNvPr id="3100" name="对象 3099">
                        <a:extLst>
                          <a:ext uri="{FF2B5EF4-FFF2-40B4-BE49-F238E27FC236}">
                            <a16:creationId xmlns:a16="http://schemas.microsoft.com/office/drawing/2014/main" id="{5F194D40-52DC-4A4D-9E90-3883474FF2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89363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文本框 3100">
            <a:extLst>
              <a:ext uri="{FF2B5EF4-FFF2-40B4-BE49-F238E27FC236}">
                <a16:creationId xmlns:a16="http://schemas.microsoft.com/office/drawing/2014/main" id="{1D2CE56D-EA2F-4A12-BDCE-8C6C3FA27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37063"/>
            <a:ext cx="864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</a:rPr>
              <a:t>沿圆</a:t>
            </a:r>
            <a:r>
              <a:rPr lang="en-US" altLang="zh-CN" i="1" dirty="0">
                <a:ea typeface="华文楷体" panose="02010600040101010101" pitchFamily="2" charset="-122"/>
              </a:rPr>
              <a:t>C</a:t>
            </a:r>
            <a:r>
              <a:rPr lang="zh-CN" altLang="en-US" dirty="0">
                <a:ea typeface="华文楷体" panose="02010600040101010101" pitchFamily="2" charset="-122"/>
              </a:rPr>
              <a:t>平行于</a:t>
            </a:r>
            <a:r>
              <a:rPr lang="zh-CN" altLang="en-US" i="1" dirty="0"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ea typeface="华文楷体" panose="02010600040101010101" pitchFamily="2" charset="-122"/>
              </a:rPr>
              <a:t>z </a:t>
            </a:r>
            <a:r>
              <a:rPr lang="zh-CN" altLang="en-US" dirty="0">
                <a:ea typeface="华文楷体" panose="02010600040101010101" pitchFamily="2" charset="-122"/>
              </a:rPr>
              <a:t>轴的一切直线所形成的曲面称为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圆柱面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3103" name="对象 3102">
            <a:extLst>
              <a:ext uri="{FF2B5EF4-FFF2-40B4-BE49-F238E27FC236}">
                <a16:creationId xmlns:a16="http://schemas.microsoft.com/office/drawing/2014/main" id="{5423E9EA-1BD3-47BD-81CC-E8306AA0C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73405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6" r:id="rId15" imgW="2049840" imgH="534600" progId="Equation.3">
                  <p:embed/>
                </p:oleObj>
              </mc:Choice>
              <mc:Fallback>
                <p:oleObj r:id="rId15" imgW="2049840" imgH="534600" progId="Equation.3">
                  <p:embed/>
                  <p:pic>
                    <p:nvPicPr>
                      <p:cNvPr id="3103" name="对象 3102">
                        <a:extLst>
                          <a:ext uri="{FF2B5EF4-FFF2-40B4-BE49-F238E27FC236}">
                            <a16:creationId xmlns:a16="http://schemas.microsoft.com/office/drawing/2014/main" id="{5423E9EA-1BD3-47BD-81CC-E8306AA0C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73405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文本框 3103">
            <a:extLst>
              <a:ext uri="{FF2B5EF4-FFF2-40B4-BE49-F238E27FC236}">
                <a16:creationId xmlns:a16="http://schemas.microsoft.com/office/drawing/2014/main" id="{D0375DE2-6690-4133-8D7A-1257BB29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4923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过此点作</a:t>
            </a:r>
          </a:p>
        </p:txBody>
      </p:sp>
      <p:sp>
        <p:nvSpPr>
          <p:cNvPr id="3105" name="文本框 3104">
            <a:extLst>
              <a:ext uri="{FF2B5EF4-FFF2-40B4-BE49-F238E27FC236}">
                <a16:creationId xmlns:a16="http://schemas.microsoft.com/office/drawing/2014/main" id="{9BABE27E-70F2-4046-B1EB-9CCDEB87F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068638"/>
            <a:ext cx="175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对任意 </a:t>
            </a:r>
            <a:r>
              <a:rPr lang="en-US" altLang="zh-CN" sz="3200" i="1">
                <a:ea typeface="华文楷体" panose="02010600040101010101" pitchFamily="2" charset="-122"/>
              </a:rPr>
              <a:t>z</a:t>
            </a:r>
            <a:r>
              <a:rPr lang="en-US" altLang="zh-CN">
                <a:ea typeface="华文楷体" panose="02010600040101010101" pitchFamily="2" charset="-122"/>
              </a:rPr>
              <a:t> ,</a:t>
            </a:r>
          </a:p>
        </p:txBody>
      </p:sp>
      <p:sp>
        <p:nvSpPr>
          <p:cNvPr id="3106" name="文本框 3105">
            <a:extLst>
              <a:ext uri="{FF2B5EF4-FFF2-40B4-BE49-F238E27FC236}">
                <a16:creationId xmlns:a16="http://schemas.microsoft.com/office/drawing/2014/main" id="{F09E9F31-F84F-4056-9142-883288786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68638"/>
            <a:ext cx="312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平行</a:t>
            </a:r>
            <a:r>
              <a:rPr lang="zh-CN" altLang="en-US" sz="3200" i="1">
                <a:ea typeface="华文楷体" panose="02010600040101010101" pitchFamily="2" charset="-122"/>
              </a:rPr>
              <a:t> </a:t>
            </a:r>
            <a:r>
              <a:rPr lang="en-US" altLang="zh-CN" sz="3200" i="1">
                <a:ea typeface="华文楷体" panose="02010600040101010101" pitchFamily="2" charset="-122"/>
              </a:rPr>
              <a:t>z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轴的直线</a:t>
            </a:r>
            <a:r>
              <a:rPr lang="zh-CN" altLang="en-US" sz="3200">
                <a:ea typeface="华文楷体" panose="02010600040101010101" pitchFamily="2" charset="-122"/>
              </a:rPr>
              <a:t> </a:t>
            </a:r>
            <a:r>
              <a:rPr lang="en-US" altLang="zh-CN" sz="3200" i="1">
                <a:ea typeface="华文楷体" panose="02010600040101010101" pitchFamily="2" charset="-122"/>
              </a:rPr>
              <a:t>l ,</a:t>
            </a:r>
            <a:endParaRPr lang="en-US" altLang="zh-CN" i="1">
              <a:ea typeface="华文楷体" panose="02010600040101010101" pitchFamily="2" charset="-122"/>
            </a:endParaRPr>
          </a:p>
        </p:txBody>
      </p:sp>
      <p:sp>
        <p:nvSpPr>
          <p:cNvPr id="3107" name="文本框 3106">
            <a:extLst>
              <a:ext uri="{FF2B5EF4-FFF2-40B4-BE49-F238E27FC236}">
                <a16:creationId xmlns:a16="http://schemas.microsoft.com/office/drawing/2014/main" id="{5642DA88-566E-42E6-98A2-953289E45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7340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圆柱面</a:t>
            </a:r>
            <a:endParaRPr lang="zh-CN" altLang="en-US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sp>
        <p:nvSpPr>
          <p:cNvPr id="5154" name="文本框 3107">
            <a:extLst>
              <a:ext uri="{FF2B5EF4-FFF2-40B4-BE49-F238E27FC236}">
                <a16:creationId xmlns:a16="http://schemas.microsoft.com/office/drawing/2014/main" id="{BC4D3A25-9C4F-4BD6-B962-8E1A2C36F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097088"/>
            <a:ext cx="754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b="1">
              <a:ea typeface="华文楷体" panose="02010600040101010101" pitchFamily="2" charset="-122"/>
            </a:endParaRPr>
          </a:p>
        </p:txBody>
      </p:sp>
      <p:graphicFrame>
        <p:nvGraphicFramePr>
          <p:cNvPr id="3109" name="对象 3108">
            <a:extLst>
              <a:ext uri="{FF2B5EF4-FFF2-40B4-BE49-F238E27FC236}">
                <a16:creationId xmlns:a16="http://schemas.microsoft.com/office/drawing/2014/main" id="{89FBFC79-6C4F-4BA2-8C49-338AAF84B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125" y="2128838"/>
          <a:ext cx="2968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" r:id="rId17" imgW="123120" imgH="144000" progId="Equation.3">
                  <p:embed/>
                </p:oleObj>
              </mc:Choice>
              <mc:Fallback>
                <p:oleObj r:id="rId17" imgW="123120" imgH="144000" progId="Equation.3">
                  <p:embed/>
                  <p:pic>
                    <p:nvPicPr>
                      <p:cNvPr id="3109" name="对象 3108">
                        <a:extLst>
                          <a:ext uri="{FF2B5EF4-FFF2-40B4-BE49-F238E27FC236}">
                            <a16:creationId xmlns:a16="http://schemas.microsoft.com/office/drawing/2014/main" id="{89FBFC79-6C4F-4BA2-8C49-338AAF84B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2128838"/>
                        <a:ext cx="2968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0" name="对象 3109">
            <a:extLst>
              <a:ext uri="{FF2B5EF4-FFF2-40B4-BE49-F238E27FC236}">
                <a16:creationId xmlns:a16="http://schemas.microsoft.com/office/drawing/2014/main" id="{5B27E875-0D76-4352-8E82-4A19A365D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097088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" r:id="rId19" imgW="153720" imgH="185040" progId="Equation.3">
                  <p:embed/>
                </p:oleObj>
              </mc:Choice>
              <mc:Fallback>
                <p:oleObj r:id="rId19" imgW="153720" imgH="185040" progId="Equation.3">
                  <p:embed/>
                  <p:pic>
                    <p:nvPicPr>
                      <p:cNvPr id="3110" name="对象 3109">
                        <a:extLst>
                          <a:ext uri="{FF2B5EF4-FFF2-40B4-BE49-F238E27FC236}">
                            <a16:creationId xmlns:a16="http://schemas.microsoft.com/office/drawing/2014/main" id="{5B27E875-0D76-4352-8E82-4A19A365D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97088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1" name="文本框 3110">
            <a:extLst>
              <a:ext uri="{FF2B5EF4-FFF2-40B4-BE49-F238E27FC236}">
                <a16:creationId xmlns:a16="http://schemas.microsoft.com/office/drawing/2014/main" id="{38BFCE1A-758C-4A1A-8DEB-F6DBA30E0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923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在圆</a:t>
            </a:r>
            <a:r>
              <a:rPr lang="en-US" altLang="zh-CN" i="1">
                <a:ea typeface="华文楷体" panose="02010600040101010101" pitchFamily="2" charset="-122"/>
              </a:rPr>
              <a:t>C</a:t>
            </a:r>
            <a:r>
              <a:rPr lang="zh-CN" altLang="en-US">
                <a:ea typeface="华文楷体" panose="02010600040101010101" pitchFamily="2" charset="-122"/>
              </a:rPr>
              <a:t>上任取一点 </a:t>
            </a:r>
          </a:p>
        </p:txBody>
      </p:sp>
      <p:graphicFrame>
        <p:nvGraphicFramePr>
          <p:cNvPr id="3112" name="对象 3111">
            <a:extLst>
              <a:ext uri="{FF2B5EF4-FFF2-40B4-BE49-F238E27FC236}">
                <a16:creationId xmlns:a16="http://schemas.microsoft.com/office/drawing/2014/main" id="{20BFEA8B-E17D-42B1-9BA8-813108E09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565400"/>
          <a:ext cx="17065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" r:id="rId21" imgW="1824480" imgH="473040" progId="Equation.3">
                  <p:embed/>
                </p:oleObj>
              </mc:Choice>
              <mc:Fallback>
                <p:oleObj r:id="rId21" imgW="1824480" imgH="473040" progId="Equation.3">
                  <p:embed/>
                  <p:pic>
                    <p:nvPicPr>
                      <p:cNvPr id="3112" name="对象 3111">
                        <a:extLst>
                          <a:ext uri="{FF2B5EF4-FFF2-40B4-BE49-F238E27FC236}">
                            <a16:creationId xmlns:a16="http://schemas.microsoft.com/office/drawing/2014/main" id="{20BFEA8B-E17D-42B1-9BA8-813108E09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565400"/>
                        <a:ext cx="17065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13" name="组合 3112">
            <a:extLst>
              <a:ext uri="{FF2B5EF4-FFF2-40B4-BE49-F238E27FC236}">
                <a16:creationId xmlns:a16="http://schemas.microsoft.com/office/drawing/2014/main" id="{65E263F5-94CA-4F4D-965D-C29766BF7ACD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2149475"/>
            <a:ext cx="1098550" cy="288925"/>
            <a:chOff x="0" y="0"/>
            <a:chExt cx="692" cy="182"/>
          </a:xfrm>
        </p:grpSpPr>
        <p:sp>
          <p:nvSpPr>
            <p:cNvPr id="5160" name="任意多边形 3113">
              <a:extLst>
                <a:ext uri="{FF2B5EF4-FFF2-40B4-BE49-F238E27FC236}">
                  <a16:creationId xmlns:a16="http://schemas.microsoft.com/office/drawing/2014/main" id="{9D83E4F7-AD72-4BE8-B6E6-953C5430C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0"/>
              <a:ext cx="691" cy="86"/>
            </a:xfrm>
            <a:custGeom>
              <a:avLst/>
              <a:gdLst>
                <a:gd name="T0" fmla="*/ 0 w 43199"/>
                <a:gd name="T1" fmla="*/ 21449 h 21600"/>
                <a:gd name="T2" fmla="*/ 21599 w 43199"/>
                <a:gd name="T3" fmla="*/ 0 h 21600"/>
                <a:gd name="T4" fmla="*/ 43199 w 43199"/>
                <a:gd name="T5" fmla="*/ 21600 h 21600"/>
                <a:gd name="T6" fmla="*/ 0 w 43199"/>
                <a:gd name="T7" fmla="*/ 21449 h 21600"/>
                <a:gd name="T8" fmla="*/ 21599 w 43199"/>
                <a:gd name="T9" fmla="*/ 0 h 21600"/>
                <a:gd name="T10" fmla="*/ 43199 w 43199"/>
                <a:gd name="T11" fmla="*/ 21600 h 21600"/>
                <a:gd name="T12" fmla="*/ 21599 w 43199"/>
                <a:gd name="T13" fmla="*/ 21600 h 21600"/>
                <a:gd name="T14" fmla="*/ 0 w 43199"/>
                <a:gd name="T15" fmla="*/ 214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99" h="21600" fill="none">
                  <a:moveTo>
                    <a:pt x="0" y="21449"/>
                  </a:moveTo>
                  <a:cubicBezTo>
                    <a:pt x="81" y="9589"/>
                    <a:pt x="972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</a:path>
                <a:path w="43199" h="21600" stroke="0">
                  <a:moveTo>
                    <a:pt x="0" y="21449"/>
                  </a:moveTo>
                  <a:cubicBezTo>
                    <a:pt x="81" y="9589"/>
                    <a:pt x="972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lnTo>
                    <a:pt x="21599" y="21600"/>
                  </a:lnTo>
                  <a:lnTo>
                    <a:pt x="0" y="2144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61" name="任意多边形 3114">
              <a:extLst>
                <a:ext uri="{FF2B5EF4-FFF2-40B4-BE49-F238E27FC236}">
                  <a16:creationId xmlns:a16="http://schemas.microsoft.com/office/drawing/2014/main" id="{2B0536CF-C468-4229-85C7-B297E98189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96"/>
              <a:ext cx="691" cy="86"/>
            </a:xfrm>
            <a:custGeom>
              <a:avLst/>
              <a:gdLst>
                <a:gd name="T0" fmla="*/ 0 w 43199"/>
                <a:gd name="T1" fmla="*/ 21449 h 21600"/>
                <a:gd name="T2" fmla="*/ 21599 w 43199"/>
                <a:gd name="T3" fmla="*/ 0 h 21600"/>
                <a:gd name="T4" fmla="*/ 43199 w 43199"/>
                <a:gd name="T5" fmla="*/ 21600 h 21600"/>
                <a:gd name="T6" fmla="*/ 0 w 43199"/>
                <a:gd name="T7" fmla="*/ 21449 h 21600"/>
                <a:gd name="T8" fmla="*/ 21599 w 43199"/>
                <a:gd name="T9" fmla="*/ 0 h 21600"/>
                <a:gd name="T10" fmla="*/ 43199 w 43199"/>
                <a:gd name="T11" fmla="*/ 21600 h 21600"/>
                <a:gd name="T12" fmla="*/ 21599 w 43199"/>
                <a:gd name="T13" fmla="*/ 21600 h 21600"/>
                <a:gd name="T14" fmla="*/ 0 w 43199"/>
                <a:gd name="T15" fmla="*/ 214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99" h="21600" fill="none">
                  <a:moveTo>
                    <a:pt x="0" y="21449"/>
                  </a:moveTo>
                  <a:cubicBezTo>
                    <a:pt x="81" y="9589"/>
                    <a:pt x="972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</a:path>
                <a:path w="43199" h="21600" stroke="0">
                  <a:moveTo>
                    <a:pt x="0" y="21449"/>
                  </a:moveTo>
                  <a:cubicBezTo>
                    <a:pt x="81" y="9589"/>
                    <a:pt x="972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lnTo>
                    <a:pt x="21599" y="21600"/>
                  </a:lnTo>
                  <a:lnTo>
                    <a:pt x="0" y="2144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" name="组合 3115">
            <a:extLst>
              <a:ext uri="{FF2B5EF4-FFF2-40B4-BE49-F238E27FC236}">
                <a16:creationId xmlns:a16="http://schemas.microsoft.com/office/drawing/2014/main" id="{70B4BB93-17EC-48BB-A45F-9F7CC6B973A9}"/>
              </a:ext>
            </a:extLst>
          </p:cNvPr>
          <p:cNvGrpSpPr>
            <a:grpSpLocks/>
          </p:cNvGrpSpPr>
          <p:nvPr/>
        </p:nvGrpSpPr>
        <p:grpSpPr bwMode="auto">
          <a:xfrm>
            <a:off x="8074025" y="1258888"/>
            <a:ext cx="155575" cy="2503487"/>
            <a:chOff x="0" y="0"/>
            <a:chExt cx="98" cy="1577"/>
          </a:xfrm>
        </p:grpSpPr>
        <p:sp>
          <p:nvSpPr>
            <p:cNvPr id="5163" name="直接连接符 3116">
              <a:extLst>
                <a:ext uri="{FF2B5EF4-FFF2-40B4-BE49-F238E27FC236}">
                  <a16:creationId xmlns:a16="http://schemas.microsoft.com/office/drawing/2014/main" id="{6DDBB700-2B3C-4FE6-BDDA-D8350C6F4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" y="0"/>
              <a:ext cx="0" cy="1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64" name="对象 3117">
              <a:extLst>
                <a:ext uri="{FF2B5EF4-FFF2-40B4-BE49-F238E27FC236}">
                  <a16:creationId xmlns:a16="http://schemas.microsoft.com/office/drawing/2014/main" id="{7A25D2B8-46F9-477E-95E8-EAD2B379C6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367"/>
            <a:ext cx="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0" r:id="rId23" imgW="153720" imgH="349560" progId="Equation.3">
                    <p:embed/>
                  </p:oleObj>
                </mc:Choice>
                <mc:Fallback>
                  <p:oleObj r:id="rId23" imgW="153720" imgH="349560" progId="Equation.3">
                    <p:embed/>
                    <p:pic>
                      <p:nvPicPr>
                        <p:cNvPr id="5164" name="对象 3117">
                          <a:extLst>
                            <a:ext uri="{FF2B5EF4-FFF2-40B4-BE49-F238E27FC236}">
                              <a16:creationId xmlns:a16="http://schemas.microsoft.com/office/drawing/2014/main" id="{7A25D2B8-46F9-477E-95E8-EAD2B379C6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67"/>
                          <a:ext cx="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3118">
            <a:extLst>
              <a:ext uri="{FF2B5EF4-FFF2-40B4-BE49-F238E27FC236}">
                <a16:creationId xmlns:a16="http://schemas.microsoft.com/office/drawing/2014/main" id="{F39C7A66-4BF0-4FEF-BA97-EAEC497B1221}"/>
              </a:ext>
            </a:extLst>
          </p:cNvPr>
          <p:cNvGrpSpPr>
            <a:grpSpLocks/>
          </p:cNvGrpSpPr>
          <p:nvPr/>
        </p:nvGrpSpPr>
        <p:grpSpPr bwMode="auto">
          <a:xfrm>
            <a:off x="7694613" y="1600200"/>
            <a:ext cx="436562" cy="334963"/>
            <a:chOff x="0" y="0"/>
            <a:chExt cx="275" cy="211"/>
          </a:xfrm>
        </p:grpSpPr>
        <p:graphicFrame>
          <p:nvGraphicFramePr>
            <p:cNvPr id="5166" name="对象 3119">
              <a:extLst>
                <a:ext uri="{FF2B5EF4-FFF2-40B4-BE49-F238E27FC236}">
                  <a16:creationId xmlns:a16="http://schemas.microsoft.com/office/drawing/2014/main" id="{010B53D1-F874-44BA-849F-270A5EF8F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25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21" r:id="rId25" imgW="204840" imgH="164520" progId="Equation.3">
                    <p:embed/>
                  </p:oleObj>
                </mc:Choice>
                <mc:Fallback>
                  <p:oleObj r:id="rId25" imgW="204840" imgH="164520" progId="Equation.3">
                    <p:embed/>
                    <p:pic>
                      <p:nvPicPr>
                        <p:cNvPr id="5166" name="对象 3119">
                          <a:extLst>
                            <a:ext uri="{FF2B5EF4-FFF2-40B4-BE49-F238E27FC236}">
                              <a16:creationId xmlns:a16="http://schemas.microsoft.com/office/drawing/2014/main" id="{010B53D1-F874-44BA-849F-270A5EF8F3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5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7" name="椭圆 3120">
              <a:extLst>
                <a:ext uri="{FF2B5EF4-FFF2-40B4-BE49-F238E27FC236}">
                  <a16:creationId xmlns:a16="http://schemas.microsoft.com/office/drawing/2014/main" id="{30E7428E-6EF5-4A00-8130-2C0FE9BD4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96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0" hangingPunct="0"/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8" name="对象 3121">
            <a:extLst>
              <a:ext uri="{FF2B5EF4-FFF2-40B4-BE49-F238E27FC236}">
                <a16:creationId xmlns:a16="http://schemas.microsoft.com/office/drawing/2014/main" id="{709B5B7F-CFE0-42EF-8952-C8EF3B27B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0963" y="2400300"/>
          <a:ext cx="446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2" r:id="rId27" imgW="512640" imgH="473040" progId="Equation.3">
                  <p:embed/>
                </p:oleObj>
              </mc:Choice>
              <mc:Fallback>
                <p:oleObj r:id="rId27" imgW="512640" imgH="473040" progId="Equation.3">
                  <p:embed/>
                  <p:pic>
                    <p:nvPicPr>
                      <p:cNvPr id="8" name="对象 3121">
                        <a:extLst>
                          <a:ext uri="{FF2B5EF4-FFF2-40B4-BE49-F238E27FC236}">
                            <a16:creationId xmlns:a16="http://schemas.microsoft.com/office/drawing/2014/main" id="{709B5B7F-CFE0-42EF-8952-C8EF3B27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2400300"/>
                        <a:ext cx="446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3122">
            <a:extLst>
              <a:ext uri="{FF2B5EF4-FFF2-40B4-BE49-F238E27FC236}">
                <a16:creationId xmlns:a16="http://schemas.microsoft.com/office/drawing/2014/main" id="{EEFF905E-3F37-4DAE-890B-285D22A4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2389188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graphicFrame>
        <p:nvGraphicFramePr>
          <p:cNvPr id="10" name="对象 3123">
            <a:extLst>
              <a:ext uri="{FF2B5EF4-FFF2-40B4-BE49-F238E27FC236}">
                <a16:creationId xmlns:a16="http://schemas.microsoft.com/office/drawing/2014/main" id="{CF64DA8F-6F45-41A6-9190-2B5B7E059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985" y="3174682"/>
          <a:ext cx="1922404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3" name="Equation" r:id="rId29" imgW="812520" imgH="215640" progId="Equation.DSMT4">
                  <p:embed/>
                </p:oleObj>
              </mc:Choice>
              <mc:Fallback>
                <p:oleObj name="Equation" r:id="rId29" imgW="812520" imgH="215640" progId="Equation.DSMT4">
                  <p:embed/>
                  <p:pic>
                    <p:nvPicPr>
                      <p:cNvPr id="10" name="对象 3123">
                        <a:extLst>
                          <a:ext uri="{FF2B5EF4-FFF2-40B4-BE49-F238E27FC236}">
                            <a16:creationId xmlns:a16="http://schemas.microsoft.com/office/drawing/2014/main" id="{CF64DA8F-6F45-41A6-9190-2B5B7E0591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985" y="3174682"/>
                        <a:ext cx="1922404" cy="508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124">
            <a:extLst>
              <a:ext uri="{FF2B5EF4-FFF2-40B4-BE49-F238E27FC236}">
                <a16:creationId xmlns:a16="http://schemas.microsoft.com/office/drawing/2014/main" id="{BFC4A3D2-4FE9-4096-94AE-6D82BC711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84763"/>
            <a:ext cx="6942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其上所有点的坐标都满足此方程</a:t>
            </a:r>
            <a:r>
              <a:rPr lang="en-US" altLang="zh-CN">
                <a:ea typeface="华文楷体" panose="02010600040101010101" pitchFamily="2" charset="-122"/>
              </a:rPr>
              <a:t>, </a:t>
            </a:r>
            <a:r>
              <a:rPr lang="zh-CN" altLang="en-US">
                <a:ea typeface="华文楷体" panose="02010600040101010101" pitchFamily="2" charset="-122"/>
              </a:rPr>
              <a:t>故在空间</a:t>
            </a:r>
            <a:endParaRPr lang="en-US" altLang="zh-CN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3049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" grpId="0"/>
      <p:bldP spid="3094" grpId="0"/>
      <p:bldP spid="3095" grpId="0"/>
      <p:bldP spid="3097" grpId="0"/>
      <p:bldP spid="3098" grpId="0"/>
      <p:bldP spid="3101" grpId="0"/>
      <p:bldP spid="3104" grpId="0"/>
      <p:bldP spid="3105" grpId="0"/>
      <p:bldP spid="3106" grpId="0"/>
      <p:bldP spid="3107" grpId="0"/>
      <p:bldP spid="3111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097">
            <a:extLst>
              <a:ext uri="{FF2B5EF4-FFF2-40B4-BE49-F238E27FC236}">
                <a16:creationId xmlns:a16="http://schemas.microsoft.com/office/drawing/2014/main" id="{418BD2FD-E4D5-4564-833A-10A97A69F56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962400"/>
            <a:ext cx="1878013" cy="2130425"/>
            <a:chOff x="0" y="0"/>
            <a:chExt cx="1183" cy="1342"/>
          </a:xfrm>
        </p:grpSpPr>
        <p:sp>
          <p:nvSpPr>
            <p:cNvPr id="6146" name="直接连接符 4098">
              <a:extLst>
                <a:ext uri="{FF2B5EF4-FFF2-40B4-BE49-F238E27FC236}">
                  <a16:creationId xmlns:a16="http://schemas.microsoft.com/office/drawing/2014/main" id="{19E488BF-0A8C-4857-A483-BD4EEFE0C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624"/>
              <a:ext cx="67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" name="直接连接符 4099">
              <a:extLst>
                <a:ext uri="{FF2B5EF4-FFF2-40B4-BE49-F238E27FC236}">
                  <a16:creationId xmlns:a16="http://schemas.microsoft.com/office/drawing/2014/main" id="{0DDC29B7-D57A-4F64-A2A0-8DD311F91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" y="624"/>
              <a:ext cx="296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" name="直接连接符 4100">
              <a:extLst>
                <a:ext uri="{FF2B5EF4-FFF2-40B4-BE49-F238E27FC236}">
                  <a16:creationId xmlns:a16="http://schemas.microsoft.com/office/drawing/2014/main" id="{15D9C3BB-9011-48AB-836B-5762B03E0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" y="33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9" name="对象 4101">
              <a:extLst>
                <a:ext uri="{FF2B5EF4-FFF2-40B4-BE49-F238E27FC236}">
                  <a16:creationId xmlns:a16="http://schemas.microsoft.com/office/drawing/2014/main" id="{046AC11B-FCDD-41E3-B1FD-93D440BA8B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147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6" r:id="rId4" imgW="123120" imgH="144000" progId="Equation.3">
                    <p:embed/>
                  </p:oleObj>
                </mc:Choice>
                <mc:Fallback>
                  <p:oleObj r:id="rId4" imgW="123120" imgH="144000" progId="Equation.3">
                    <p:embed/>
                    <p:pic>
                      <p:nvPicPr>
                        <p:cNvPr id="6149" name="对象 4101">
                          <a:extLst>
                            <a:ext uri="{FF2B5EF4-FFF2-40B4-BE49-F238E27FC236}">
                              <a16:creationId xmlns:a16="http://schemas.microsoft.com/office/drawing/2014/main" id="{046AC11B-FCDD-41E3-B1FD-93D440BA8B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147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对象 4102">
              <a:extLst>
                <a:ext uri="{FF2B5EF4-FFF2-40B4-BE49-F238E27FC236}">
                  <a16:creationId xmlns:a16="http://schemas.microsoft.com/office/drawing/2014/main" id="{B14129E0-B23D-4DDD-8E2A-F12AD549BE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8" y="835"/>
            <a:ext cx="19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7" r:id="rId6" imgW="143640" imgH="164520" progId="Equation.3">
                    <p:embed/>
                  </p:oleObj>
                </mc:Choice>
                <mc:Fallback>
                  <p:oleObj r:id="rId6" imgW="143640" imgH="164520" progId="Equation.3">
                    <p:embed/>
                    <p:pic>
                      <p:nvPicPr>
                        <p:cNvPr id="6150" name="对象 4102">
                          <a:extLst>
                            <a:ext uri="{FF2B5EF4-FFF2-40B4-BE49-F238E27FC236}">
                              <a16:creationId xmlns:a16="http://schemas.microsoft.com/office/drawing/2014/main" id="{B14129E0-B23D-4DDD-8E2A-F12AD549BE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835"/>
                          <a:ext cx="19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对象 4103">
              <a:extLst>
                <a:ext uri="{FF2B5EF4-FFF2-40B4-BE49-F238E27FC236}">
                  <a16:creationId xmlns:a16="http://schemas.microsoft.com/office/drawing/2014/main" id="{DBED356D-4916-49D7-A62D-9C0EC697CE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" y="0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8" r:id="rId8" imgW="123120" imgH="123480" progId="Equation.3">
                    <p:embed/>
                  </p:oleObj>
                </mc:Choice>
                <mc:Fallback>
                  <p:oleObj r:id="rId8" imgW="123120" imgH="123480" progId="Equation.3">
                    <p:embed/>
                    <p:pic>
                      <p:nvPicPr>
                        <p:cNvPr id="6151" name="对象 4103">
                          <a:extLst>
                            <a:ext uri="{FF2B5EF4-FFF2-40B4-BE49-F238E27FC236}">
                              <a16:creationId xmlns:a16="http://schemas.microsoft.com/office/drawing/2014/main" id="{DBED356D-4916-49D7-A62D-9C0EC697CE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" y="0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5" name="椭圆 4104">
            <a:extLst>
              <a:ext uri="{FF2B5EF4-FFF2-40B4-BE49-F238E27FC236}">
                <a16:creationId xmlns:a16="http://schemas.microsoft.com/office/drawing/2014/main" id="{6CF10F34-0EB7-4BDD-872C-2FA0493665DF}"/>
              </a:ext>
            </a:extLst>
          </p:cNvPr>
          <p:cNvSpPr>
            <a:spLocks noChangeArrowheads="1"/>
          </p:cNvSpPr>
          <p:nvPr/>
        </p:nvSpPr>
        <p:spPr bwMode="auto">
          <a:xfrm rot="804873">
            <a:off x="7131050" y="4694238"/>
            <a:ext cx="1327150" cy="547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0" hangingPunct="0"/>
            <a:endParaRPr lang="zh-CN" altLang="en-US">
              <a:ea typeface="华文楷体" panose="02010600040101010101" pitchFamily="2" charset="-122"/>
            </a:endParaRPr>
          </a:p>
        </p:txBody>
      </p:sp>
      <p:grpSp>
        <p:nvGrpSpPr>
          <p:cNvPr id="4106" name="组合 4105">
            <a:extLst>
              <a:ext uri="{FF2B5EF4-FFF2-40B4-BE49-F238E27FC236}">
                <a16:creationId xmlns:a16="http://schemas.microsoft.com/office/drawing/2014/main" id="{27F55402-F6C7-4069-84A8-EB983C8CA327}"/>
              </a:ext>
            </a:extLst>
          </p:cNvPr>
          <p:cNvGrpSpPr>
            <a:grpSpLocks/>
          </p:cNvGrpSpPr>
          <p:nvPr/>
        </p:nvGrpSpPr>
        <p:grpSpPr bwMode="auto">
          <a:xfrm>
            <a:off x="5956300" y="2057400"/>
            <a:ext cx="901700" cy="1905000"/>
            <a:chOff x="0" y="0"/>
            <a:chExt cx="568" cy="1200"/>
          </a:xfrm>
        </p:grpSpPr>
        <p:sp>
          <p:nvSpPr>
            <p:cNvPr id="6154" name="直接连接符 4106">
              <a:extLst>
                <a:ext uri="{FF2B5EF4-FFF2-40B4-BE49-F238E27FC236}">
                  <a16:creationId xmlns:a16="http://schemas.microsoft.com/office/drawing/2014/main" id="{067B98F4-E35F-4C15-9764-C17B50BD8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" y="3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55" name="组合 4107">
              <a:extLst>
                <a:ext uri="{FF2B5EF4-FFF2-40B4-BE49-F238E27FC236}">
                  <a16:creationId xmlns:a16="http://schemas.microsoft.com/office/drawing/2014/main" id="{8BB69B6E-984A-4B5C-89CE-5CF20A2A9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68" cy="1200"/>
              <a:chOff x="0" y="0"/>
              <a:chExt cx="568" cy="1200"/>
            </a:xfrm>
          </p:grpSpPr>
          <p:sp>
            <p:nvSpPr>
              <p:cNvPr id="6156" name="任意多边形 4108">
                <a:extLst>
                  <a:ext uri="{FF2B5EF4-FFF2-40B4-BE49-F238E27FC236}">
                    <a16:creationId xmlns:a16="http://schemas.microsoft.com/office/drawing/2014/main" id="{3BC844E3-50D2-4D03-BD04-386812A6A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"/>
                <a:ext cx="544" cy="900"/>
              </a:xfrm>
              <a:custGeom>
                <a:avLst/>
                <a:gdLst>
                  <a:gd name="T0" fmla="*/ 0 w 544"/>
                  <a:gd name="T1" fmla="*/ 0 h 900"/>
                  <a:gd name="T2" fmla="*/ 0 w 544"/>
                  <a:gd name="T3" fmla="*/ 864 h 900"/>
                  <a:gd name="T4" fmla="*/ 33 w 544"/>
                  <a:gd name="T5" fmla="*/ 856 h 900"/>
                  <a:gd name="T6" fmla="*/ 100 w 544"/>
                  <a:gd name="T7" fmla="*/ 834 h 900"/>
                  <a:gd name="T8" fmla="*/ 278 w 544"/>
                  <a:gd name="T9" fmla="*/ 845 h 900"/>
                  <a:gd name="T10" fmla="*/ 544 w 544"/>
                  <a:gd name="T11" fmla="*/ 900 h 900"/>
                  <a:gd name="T12" fmla="*/ 528 w 544"/>
                  <a:gd name="T13" fmla="*/ 0 h 900"/>
                  <a:gd name="T14" fmla="*/ 288 w 544"/>
                  <a:gd name="T15" fmla="*/ 0 h 900"/>
                  <a:gd name="T16" fmla="*/ 144 w 544"/>
                  <a:gd name="T17" fmla="*/ 0 h 900"/>
                  <a:gd name="T18" fmla="*/ 0 w 544"/>
                  <a:gd name="T19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4" h="900">
                    <a:moveTo>
                      <a:pt x="0" y="0"/>
                    </a:moveTo>
                    <a:lnTo>
                      <a:pt x="0" y="864"/>
                    </a:lnTo>
                    <a:cubicBezTo>
                      <a:pt x="11" y="861"/>
                      <a:pt x="22" y="859"/>
                      <a:pt x="33" y="856"/>
                    </a:cubicBezTo>
                    <a:cubicBezTo>
                      <a:pt x="56" y="849"/>
                      <a:pt x="100" y="834"/>
                      <a:pt x="100" y="834"/>
                    </a:cubicBezTo>
                    <a:cubicBezTo>
                      <a:pt x="159" y="838"/>
                      <a:pt x="219" y="842"/>
                      <a:pt x="278" y="845"/>
                    </a:cubicBezTo>
                    <a:cubicBezTo>
                      <a:pt x="434" y="854"/>
                      <a:pt x="462" y="818"/>
                      <a:pt x="544" y="900"/>
                    </a:cubicBezTo>
                    <a:lnTo>
                      <a:pt x="528" y="0"/>
                    </a:lnTo>
                    <a:lnTo>
                      <a:pt x="288" y="0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9966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57" name="任意多边形 4109">
                <a:extLst>
                  <a:ext uri="{FF2B5EF4-FFF2-40B4-BE49-F238E27FC236}">
                    <a16:creationId xmlns:a16="http://schemas.microsoft.com/office/drawing/2014/main" id="{D66F53F4-992E-44A8-9F16-6DDF0119C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64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58" name="任意多边形 4110">
                <a:extLst>
                  <a:ext uri="{FF2B5EF4-FFF2-40B4-BE49-F238E27FC236}">
                    <a16:creationId xmlns:a16="http://schemas.microsoft.com/office/drawing/2014/main" id="{2127709A-3E63-4A86-A819-58E35CA84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8"/>
                <a:ext cx="288" cy="1152"/>
              </a:xfrm>
              <a:custGeom>
                <a:avLst/>
                <a:gdLst>
                  <a:gd name="T0" fmla="*/ 288 w 288"/>
                  <a:gd name="T1" fmla="*/ 0 h 1152"/>
                  <a:gd name="T2" fmla="*/ 288 w 288"/>
                  <a:gd name="T3" fmla="*/ 912 h 1152"/>
                  <a:gd name="T4" fmla="*/ 0 w 288"/>
                  <a:gd name="T5" fmla="*/ 1152 h 1152"/>
                  <a:gd name="T6" fmla="*/ 0 w 288"/>
                  <a:gd name="T7" fmla="*/ 288 h 1152"/>
                  <a:gd name="T8" fmla="*/ 240 w 288"/>
                  <a:gd name="T9" fmla="*/ 96 h 1152"/>
                  <a:gd name="T10" fmla="*/ 288 w 288"/>
                  <a:gd name="T11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" h="1152">
                    <a:moveTo>
                      <a:pt x="288" y="0"/>
                    </a:moveTo>
                    <a:lnTo>
                      <a:pt x="288" y="912"/>
                    </a:lnTo>
                    <a:lnTo>
                      <a:pt x="0" y="1152"/>
                    </a:lnTo>
                    <a:lnTo>
                      <a:pt x="0" y="288"/>
                    </a:lnTo>
                    <a:lnTo>
                      <a:pt x="240" y="9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80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59" name="直接连接符 4111">
                <a:extLst>
                  <a:ext uri="{FF2B5EF4-FFF2-40B4-BE49-F238E27FC236}">
                    <a16:creationId xmlns:a16="http://schemas.microsoft.com/office/drawing/2014/main" id="{742BCC6F-0A5B-4C23-9616-3DEACA805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0" name="任意多边形 4112">
                <a:extLst>
                  <a:ext uri="{FF2B5EF4-FFF2-40B4-BE49-F238E27FC236}">
                    <a16:creationId xmlns:a16="http://schemas.microsoft.com/office/drawing/2014/main" id="{DDC8D4AE-DEE9-46C0-AE62-96F187A25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solidFill>
                <a:srgbClr val="339966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4114" name="组合 4113">
            <a:extLst>
              <a:ext uri="{FF2B5EF4-FFF2-40B4-BE49-F238E27FC236}">
                <a16:creationId xmlns:a16="http://schemas.microsoft.com/office/drawing/2014/main" id="{0901F513-F4D6-418F-B55D-F387F546E14C}"/>
              </a:ext>
            </a:extLst>
          </p:cNvPr>
          <p:cNvGrpSpPr>
            <a:grpSpLocks/>
          </p:cNvGrpSpPr>
          <p:nvPr/>
        </p:nvGrpSpPr>
        <p:grpSpPr bwMode="auto">
          <a:xfrm>
            <a:off x="5313363" y="1655763"/>
            <a:ext cx="2154237" cy="2046287"/>
            <a:chOff x="0" y="0"/>
            <a:chExt cx="1357" cy="1289"/>
          </a:xfrm>
        </p:grpSpPr>
        <p:grpSp>
          <p:nvGrpSpPr>
            <p:cNvPr id="6162" name="组合 4114">
              <a:extLst>
                <a:ext uri="{FF2B5EF4-FFF2-40B4-BE49-F238E27FC236}">
                  <a16:creationId xmlns:a16="http://schemas.microsoft.com/office/drawing/2014/main" id="{694CE982-EE40-4C54-B261-034A4E29A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57" cy="1289"/>
              <a:chOff x="0" y="0"/>
              <a:chExt cx="1357" cy="1289"/>
            </a:xfrm>
          </p:grpSpPr>
          <p:grpSp>
            <p:nvGrpSpPr>
              <p:cNvPr id="6163" name="组合 4115">
                <a:extLst>
                  <a:ext uri="{FF2B5EF4-FFF2-40B4-BE49-F238E27FC236}">
                    <a16:creationId xmlns:a16="http://schemas.microsoft.com/office/drawing/2014/main" id="{2540366B-A047-4BD3-9A28-FBEF9B8D47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" y="13"/>
                <a:ext cx="1152" cy="1152"/>
                <a:chOff x="0" y="0"/>
                <a:chExt cx="1152" cy="1152"/>
              </a:xfrm>
            </p:grpSpPr>
            <p:sp>
              <p:nvSpPr>
                <p:cNvPr id="6164" name="直接连接符 4116">
                  <a:extLst>
                    <a:ext uri="{FF2B5EF4-FFF2-40B4-BE49-F238E27FC236}">
                      <a16:creationId xmlns:a16="http://schemas.microsoft.com/office/drawing/2014/main" id="{B00351EF-57EC-471F-8936-1878D6448E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0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5" name="直接连接符 4117">
                  <a:extLst>
                    <a:ext uri="{FF2B5EF4-FFF2-40B4-BE49-F238E27FC236}">
                      <a16:creationId xmlns:a16="http://schemas.microsoft.com/office/drawing/2014/main" id="{49D5A1C0-4EE7-426F-92D5-BE57A803F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720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6" name="直接连接符 4118">
                  <a:extLst>
                    <a:ext uri="{FF2B5EF4-FFF2-40B4-BE49-F238E27FC236}">
                      <a16:creationId xmlns:a16="http://schemas.microsoft.com/office/drawing/2014/main" id="{312C07D7-5281-445F-BD72-18ED1BA71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720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67" name="任意多边形 4119">
                <a:extLst>
                  <a:ext uri="{FF2B5EF4-FFF2-40B4-BE49-F238E27FC236}">
                    <a16:creationId xmlns:a16="http://schemas.microsoft.com/office/drawing/2014/main" id="{096EE912-0AEE-4A7D-8102-7A6F29A73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" y="685"/>
                <a:ext cx="568" cy="336"/>
              </a:xfrm>
              <a:custGeom>
                <a:avLst/>
                <a:gdLst>
                  <a:gd name="T0" fmla="*/ 0 w 568"/>
                  <a:gd name="T1" fmla="*/ 48 h 336"/>
                  <a:gd name="T2" fmla="*/ 528 w 568"/>
                  <a:gd name="T3" fmla="*/ 48 h 336"/>
                  <a:gd name="T4" fmla="*/ 240 w 568"/>
                  <a:gd name="T5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336">
                    <a:moveTo>
                      <a:pt x="0" y="48"/>
                    </a:moveTo>
                    <a:cubicBezTo>
                      <a:pt x="244" y="24"/>
                      <a:pt x="488" y="0"/>
                      <a:pt x="528" y="48"/>
                    </a:cubicBezTo>
                    <a:cubicBezTo>
                      <a:pt x="568" y="96"/>
                      <a:pt x="288" y="288"/>
                      <a:pt x="240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6168" name="对象 4120">
                <a:extLst>
                  <a:ext uri="{FF2B5EF4-FFF2-40B4-BE49-F238E27FC236}">
                    <a16:creationId xmlns:a16="http://schemas.microsoft.com/office/drawing/2014/main" id="{A43DAC11-1C55-40A5-A923-4CEFFC54E1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949"/>
              <a:ext cx="20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79" r:id="rId10" imgW="123120" imgH="144000" progId="Equation.3">
                      <p:embed/>
                    </p:oleObj>
                  </mc:Choice>
                  <mc:Fallback>
                    <p:oleObj r:id="rId10" imgW="123120" imgH="144000" progId="Equation.3">
                      <p:embed/>
                      <p:pic>
                        <p:nvPicPr>
                          <p:cNvPr id="6168" name="对象 4120">
                            <a:extLst>
                              <a:ext uri="{FF2B5EF4-FFF2-40B4-BE49-F238E27FC236}">
                                <a16:creationId xmlns:a16="http://schemas.microsoft.com/office/drawing/2014/main" id="{A43DAC11-1C55-40A5-A923-4CEFFC54E1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949"/>
                            <a:ext cx="205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9" name="对象 4121">
                <a:extLst>
                  <a:ext uri="{FF2B5EF4-FFF2-40B4-BE49-F238E27FC236}">
                    <a16:creationId xmlns:a16="http://schemas.microsoft.com/office/drawing/2014/main" id="{F2E3055D-084B-47B4-8740-881E53DBE0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69" y="1021"/>
              <a:ext cx="229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80" r:id="rId12" imgW="143640" imgH="164520" progId="Equation.3">
                      <p:embed/>
                    </p:oleObj>
                  </mc:Choice>
                  <mc:Fallback>
                    <p:oleObj r:id="rId12" imgW="143640" imgH="164520" progId="Equation.3">
                      <p:embed/>
                      <p:pic>
                        <p:nvPicPr>
                          <p:cNvPr id="6169" name="对象 4121">
                            <a:extLst>
                              <a:ext uri="{FF2B5EF4-FFF2-40B4-BE49-F238E27FC236}">
                                <a16:creationId xmlns:a16="http://schemas.microsoft.com/office/drawing/2014/main" id="{F2E3055D-084B-47B4-8740-881E53DBE0E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9" y="1021"/>
                            <a:ext cx="229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0" name="对象 4122">
                <a:extLst>
                  <a:ext uri="{FF2B5EF4-FFF2-40B4-BE49-F238E27FC236}">
                    <a16:creationId xmlns:a16="http://schemas.microsoft.com/office/drawing/2014/main" id="{BCE21D99-9269-4303-AF75-E96663BEAA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0"/>
              <a:ext cx="20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81" r:id="rId14" imgW="123120" imgH="123480" progId="Equation.3">
                      <p:embed/>
                    </p:oleObj>
                  </mc:Choice>
                  <mc:Fallback>
                    <p:oleObj r:id="rId14" imgW="123120" imgH="123480" progId="Equation.3">
                      <p:embed/>
                      <p:pic>
                        <p:nvPicPr>
                          <p:cNvPr id="6170" name="对象 4122">
                            <a:extLst>
                              <a:ext uri="{FF2B5EF4-FFF2-40B4-BE49-F238E27FC236}">
                                <a16:creationId xmlns:a16="http://schemas.microsoft.com/office/drawing/2014/main" id="{BCE21D99-9269-4303-AF75-E96663BEAAC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0"/>
                            <a:ext cx="205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71" name="对象 4123">
              <a:extLst>
                <a:ext uri="{FF2B5EF4-FFF2-40B4-BE49-F238E27FC236}">
                  <a16:creationId xmlns:a16="http://schemas.microsoft.com/office/drawing/2014/main" id="{E9474355-AB44-4470-AAE4-35707896AB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589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82" r:id="rId16" imgW="123120" imgH="144000" progId="Equation.3">
                    <p:embed/>
                  </p:oleObj>
                </mc:Choice>
                <mc:Fallback>
                  <p:oleObj r:id="rId16" imgW="123120" imgH="144000" progId="Equation.3">
                    <p:embed/>
                    <p:pic>
                      <p:nvPicPr>
                        <p:cNvPr id="6171" name="对象 4123">
                          <a:extLst>
                            <a:ext uri="{FF2B5EF4-FFF2-40B4-BE49-F238E27FC236}">
                              <a16:creationId xmlns:a16="http://schemas.microsoft.com/office/drawing/2014/main" id="{E9474355-AB44-4470-AAE4-35707896AB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589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5" name="对象 4124">
            <a:extLst>
              <a:ext uri="{FF2B5EF4-FFF2-40B4-BE49-F238E27FC236}">
                <a16:creationId xmlns:a16="http://schemas.microsoft.com/office/drawing/2014/main" id="{BF0629B5-A99E-4B44-AC4A-E55B1D49F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9225" y="3352800"/>
          <a:ext cx="1555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3" r:id="rId18" imgW="153720" imgH="349560" progId="Equation.3">
                  <p:embed/>
                </p:oleObj>
              </mc:Choice>
              <mc:Fallback>
                <p:oleObj r:id="rId18" imgW="153720" imgH="349560" progId="Equation.3">
                  <p:embed/>
                  <p:pic>
                    <p:nvPicPr>
                      <p:cNvPr id="4125" name="对象 4124">
                        <a:extLst>
                          <a:ext uri="{FF2B5EF4-FFF2-40B4-BE49-F238E27FC236}">
                            <a16:creationId xmlns:a16="http://schemas.microsoft.com/office/drawing/2014/main" id="{BF0629B5-A99E-4B44-AC4A-E55B1D49F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225" y="3352800"/>
                        <a:ext cx="1555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" name="文本框 4126">
            <a:extLst>
              <a:ext uri="{FF2B5EF4-FFF2-40B4-BE49-F238E27FC236}">
                <a16:creationId xmlns:a16="http://schemas.microsoft.com/office/drawing/2014/main" id="{564A3739-7BE1-4F14-ADCA-746935B8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50850"/>
            <a:ext cx="826789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  <a:ea typeface="华文楷体" panose="02010600040101010101" pitchFamily="2" charset="-122"/>
              </a:rPr>
              <a:t>定义</a:t>
            </a:r>
            <a:r>
              <a:rPr lang="en-US" altLang="zh-CN" b="1" dirty="0">
                <a:solidFill>
                  <a:schemeClr val="accent1"/>
                </a:solidFill>
                <a:ea typeface="华文楷体" panose="02010600040101010101" pitchFamily="2" charset="-122"/>
              </a:rPr>
              <a:t>.</a:t>
            </a:r>
            <a:r>
              <a:rPr lang="en-US" altLang="zh-CN" b="1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平行定直线并沿定曲线 </a:t>
            </a:r>
            <a:r>
              <a:rPr lang="en-US" altLang="zh-CN" i="1" dirty="0">
                <a:ea typeface="华文楷体" panose="02010600040101010101" pitchFamily="2" charset="-122"/>
              </a:rPr>
              <a:t>C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移动的直线 </a:t>
            </a:r>
            <a:r>
              <a:rPr lang="en-US" altLang="zh-CN" i="1" dirty="0">
                <a:ea typeface="华文楷体" panose="02010600040101010101" pitchFamily="2" charset="-122"/>
              </a:rPr>
              <a:t>L</a:t>
            </a:r>
            <a:r>
              <a:rPr lang="zh-CN" altLang="en-US" dirty="0">
                <a:ea typeface="华文楷体" panose="02010600040101010101" pitchFamily="2" charset="-122"/>
              </a:rPr>
              <a:t>形成</a:t>
            </a:r>
          </a:p>
        </p:txBody>
      </p:sp>
      <p:sp>
        <p:nvSpPr>
          <p:cNvPr id="4128" name="文本框 4127">
            <a:extLst>
              <a:ext uri="{FF2B5EF4-FFF2-40B4-BE49-F238E27FC236}">
                <a16:creationId xmlns:a16="http://schemas.microsoft.com/office/drawing/2014/main" id="{5CF6E4AE-A9E8-4DC0-9A1C-210EE46B0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7089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</a:rPr>
              <a:t>的轨迹叫做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柱面</a:t>
            </a:r>
            <a:r>
              <a:rPr lang="en-US" altLang="zh-CN" dirty="0">
                <a:ea typeface="华文楷体" panose="02010600040101010101" pitchFamily="2" charset="-122"/>
              </a:rPr>
              <a:t>. </a:t>
            </a:r>
            <a:r>
              <a:rPr lang="en-US" altLang="zh-CN" i="1" dirty="0">
                <a:solidFill>
                  <a:schemeClr val="tx2"/>
                </a:solidFill>
                <a:ea typeface="华文楷体" panose="02010600040101010101" pitchFamily="2" charset="-122"/>
              </a:rPr>
              <a:t>C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叫做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准线</a:t>
            </a:r>
            <a:r>
              <a:rPr lang="en-US" altLang="zh-CN" dirty="0">
                <a:ea typeface="华文楷体" panose="02010600040101010101" pitchFamily="2" charset="-122"/>
              </a:rPr>
              <a:t>,  </a:t>
            </a:r>
            <a:r>
              <a:rPr lang="en-US" altLang="zh-CN" i="1" dirty="0">
                <a:solidFill>
                  <a:schemeClr val="tx2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dirty="0">
                <a:ea typeface="华文楷体" panose="02010600040101010101" pitchFamily="2" charset="-122"/>
              </a:rPr>
              <a:t>叫做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母线</a:t>
            </a:r>
            <a:r>
              <a:rPr lang="en-US" altLang="zh-CN" dirty="0"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4129" name="文本框 4128">
            <a:extLst>
              <a:ext uri="{FF2B5EF4-FFF2-40B4-BE49-F238E27FC236}">
                <a16:creationId xmlns:a16="http://schemas.microsoft.com/office/drawing/2014/main" id="{3A145B6A-4D38-4AF1-B8DC-4B68E3D3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华文楷体" panose="02010600040101010101" pitchFamily="2" charset="-122"/>
                <a:sym typeface="Symbol" panose="05050102010706020507" pitchFamily="18" charset="2"/>
              </a:rPr>
              <a:t> </a:t>
            </a:r>
          </a:p>
        </p:txBody>
      </p:sp>
      <p:sp>
        <p:nvSpPr>
          <p:cNvPr id="4130" name="文本框 4129">
            <a:extLst>
              <a:ext uri="{FF2B5EF4-FFF2-40B4-BE49-F238E27FC236}">
                <a16:creationId xmlns:a16="http://schemas.microsoft.com/office/drawing/2014/main" id="{27687E5D-0674-4ABD-B348-8C2F96E65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700213"/>
            <a:ext cx="384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表示母线平行于</a:t>
            </a:r>
            <a:r>
              <a:rPr lang="en-US" altLang="zh-CN" i="1">
                <a:ea typeface="华文楷体" panose="02010600040101010101" pitchFamily="2" charset="-122"/>
              </a:rPr>
              <a:t>z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轴的</a:t>
            </a:r>
          </a:p>
        </p:txBody>
      </p:sp>
      <p:sp>
        <p:nvSpPr>
          <p:cNvPr id="4132" name="文本框 4131">
            <a:extLst>
              <a:ext uri="{FF2B5EF4-FFF2-40B4-BE49-F238E27FC236}">
                <a16:creationId xmlns:a16="http://schemas.microsoft.com/office/drawing/2014/main" id="{39E06EFF-8846-44FE-934E-ED02AC68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052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ea typeface="华文楷体" panose="02010600040101010101" pitchFamily="2" charset="-122"/>
              </a:rPr>
              <a:t>z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轴的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椭圆柱面</a:t>
            </a:r>
            <a:r>
              <a:rPr lang="en-US" altLang="zh-CN" dirty="0"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4133" name="对象 4132">
            <a:extLst>
              <a:ext uri="{FF2B5EF4-FFF2-40B4-BE49-F238E27FC236}">
                <a16:creationId xmlns:a16="http://schemas.microsoft.com/office/drawing/2014/main" id="{5F09FC4E-926A-4435-9893-8500DD6DA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700213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4" r:id="rId20" imgW="1260720" imgH="555120" progId="Equation.3">
                  <p:embed/>
                </p:oleObj>
              </mc:Choice>
              <mc:Fallback>
                <p:oleObj r:id="rId20" imgW="1260720" imgH="555120" progId="Equation.3">
                  <p:embed/>
                  <p:pic>
                    <p:nvPicPr>
                      <p:cNvPr id="4133" name="对象 4132">
                        <a:extLst>
                          <a:ext uri="{FF2B5EF4-FFF2-40B4-BE49-F238E27FC236}">
                            <a16:creationId xmlns:a16="http://schemas.microsoft.com/office/drawing/2014/main" id="{5F09FC4E-926A-4435-9893-8500DD6DA8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4" name="对象 4133">
            <a:extLst>
              <a:ext uri="{FF2B5EF4-FFF2-40B4-BE49-F238E27FC236}">
                <a16:creationId xmlns:a16="http://schemas.microsoft.com/office/drawing/2014/main" id="{E76DA107-ED07-4347-8F7A-53E7EB608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97200"/>
          <a:ext cx="17605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5" r:id="rId22" imgW="1875600" imgH="1028160" progId="Equation.3">
                  <p:embed/>
                </p:oleObj>
              </mc:Choice>
              <mc:Fallback>
                <p:oleObj r:id="rId22" imgW="1875600" imgH="1028160" progId="Equation.3">
                  <p:embed/>
                  <p:pic>
                    <p:nvPicPr>
                      <p:cNvPr id="4134" name="对象 4133">
                        <a:extLst>
                          <a:ext uri="{FF2B5EF4-FFF2-40B4-BE49-F238E27FC236}">
                            <a16:creationId xmlns:a16="http://schemas.microsoft.com/office/drawing/2014/main" id="{E76DA107-ED07-4347-8F7A-53E7EB608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176053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5" name="文本框 4134">
            <a:extLst>
              <a:ext uri="{FF2B5EF4-FFF2-40B4-BE49-F238E27FC236}">
                <a16:creationId xmlns:a16="http://schemas.microsoft.com/office/drawing/2014/main" id="{A50BC46E-3434-4BAF-B2EF-E792E0BD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</a:t>
            </a:r>
            <a:endParaRPr lang="en-US" altLang="zh-CN" b="1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4136" name="文本框 4135">
            <a:extLst>
              <a:ext uri="{FF2B5EF4-FFF2-40B4-BE49-F238E27FC236}">
                <a16:creationId xmlns:a16="http://schemas.microsoft.com/office/drawing/2014/main" id="{95180659-A5D9-4C31-9FED-6F8E72909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73688"/>
            <a:ext cx="4897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>
                <a:ea typeface="华文楷体" panose="02010600040101010101" pitchFamily="2" charset="-122"/>
              </a:rPr>
              <a:t>z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轴的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平面</a:t>
            </a:r>
            <a:r>
              <a:rPr lang="en-US" altLang="zh-CN" dirty="0">
                <a:ea typeface="华文楷体" panose="02010600040101010101" pitchFamily="2" charset="-122"/>
              </a:rPr>
              <a:t>. (</a:t>
            </a:r>
            <a:r>
              <a:rPr lang="zh-CN" altLang="en-US" dirty="0">
                <a:ea typeface="华文楷体" panose="02010600040101010101" pitchFamily="2" charset="-122"/>
              </a:rPr>
              <a:t>且</a:t>
            </a:r>
            <a:r>
              <a:rPr lang="en-US" altLang="zh-CN" i="1" dirty="0">
                <a:ea typeface="华文楷体" panose="02010600040101010101" pitchFamily="2" charset="-122"/>
              </a:rPr>
              <a:t>z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轴在平面上</a:t>
            </a:r>
            <a:r>
              <a:rPr lang="en-US" altLang="zh-CN" dirty="0">
                <a:ea typeface="华文楷体" panose="02010600040101010101" pitchFamily="2" charset="-122"/>
              </a:rPr>
              <a:t>)</a:t>
            </a:r>
          </a:p>
        </p:txBody>
      </p:sp>
      <p:graphicFrame>
        <p:nvGraphicFramePr>
          <p:cNvPr id="4137" name="对象 4136">
            <a:extLst>
              <a:ext uri="{FF2B5EF4-FFF2-40B4-BE49-F238E27FC236}">
                <a16:creationId xmlns:a16="http://schemas.microsoft.com/office/drawing/2014/main" id="{22857FD7-CAE6-41E4-BD43-28E1FB300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868863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6" r:id="rId24" imgW="1476000" imgH="411120" progId="Equation.3">
                  <p:embed/>
                </p:oleObj>
              </mc:Choice>
              <mc:Fallback>
                <p:oleObj r:id="rId24" imgW="1476000" imgH="411120" progId="Equation.3">
                  <p:embed/>
                  <p:pic>
                    <p:nvPicPr>
                      <p:cNvPr id="4137" name="对象 4136">
                        <a:extLst>
                          <a:ext uri="{FF2B5EF4-FFF2-40B4-BE49-F238E27FC236}">
                            <a16:creationId xmlns:a16="http://schemas.microsoft.com/office/drawing/2014/main" id="{22857FD7-CAE6-41E4-BD43-28E1FB300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8863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8" name="文本框 4137">
            <a:extLst>
              <a:ext uri="{FF2B5EF4-FFF2-40B4-BE49-F238E27FC236}">
                <a16:creationId xmlns:a16="http://schemas.microsoft.com/office/drawing/2014/main" id="{E3166132-A8AD-4FD3-A82B-00B994120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仿宋_GB2312" pitchFamily="49" charset="-122"/>
                <a:sym typeface="Symbol" panose="05050102010706020507" pitchFamily="18" charset="2"/>
              </a:rPr>
              <a:t></a:t>
            </a:r>
            <a:endParaRPr lang="en-US" altLang="zh-CN" b="1">
              <a:solidFill>
                <a:schemeClr val="tx2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139" name="文本框 4138">
            <a:extLst>
              <a:ext uri="{FF2B5EF4-FFF2-40B4-BE49-F238E27FC236}">
                <a16:creationId xmlns:a16="http://schemas.microsoft.com/office/drawing/2014/main" id="{D9E6E0BE-5FC6-4AD3-9D7A-94BEDF07A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47688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表示母线平行于 </a:t>
            </a:r>
          </a:p>
        </p:txBody>
      </p:sp>
      <p:sp>
        <p:nvSpPr>
          <p:cNvPr id="4140" name="直接连接符 4139">
            <a:extLst>
              <a:ext uri="{FF2B5EF4-FFF2-40B4-BE49-F238E27FC236}">
                <a16:creationId xmlns:a16="http://schemas.microsoft.com/office/drawing/2014/main" id="{B37EDDB2-4FDB-4ADA-9094-032621059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100" y="18367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88" name="组合 4141">
            <a:extLst>
              <a:ext uri="{FF2B5EF4-FFF2-40B4-BE49-F238E27FC236}">
                <a16:creationId xmlns:a16="http://schemas.microsoft.com/office/drawing/2014/main" id="{EFFD41A6-6638-4A88-8093-C48BC4275C75}"/>
              </a:ext>
            </a:extLst>
          </p:cNvPr>
          <p:cNvGrpSpPr>
            <a:grpSpLocks/>
          </p:cNvGrpSpPr>
          <p:nvPr/>
        </p:nvGrpSpPr>
        <p:grpSpPr bwMode="auto">
          <a:xfrm>
            <a:off x="8008144" y="1530923"/>
            <a:ext cx="808381" cy="2144712"/>
            <a:chOff x="0" y="0"/>
            <a:chExt cx="1056" cy="2412"/>
          </a:xfrm>
        </p:grpSpPr>
        <p:sp>
          <p:nvSpPr>
            <p:cNvPr id="6189" name="任意多边形 4142">
              <a:extLst>
                <a:ext uri="{FF2B5EF4-FFF2-40B4-BE49-F238E27FC236}">
                  <a16:creationId xmlns:a16="http://schemas.microsoft.com/office/drawing/2014/main" id="{997BE1C5-C89B-4F8D-96FF-94CD3FDCF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"/>
              <a:ext cx="1056" cy="2400"/>
            </a:xfrm>
            <a:custGeom>
              <a:avLst/>
              <a:gdLst>
                <a:gd name="T0" fmla="*/ 0 w 1056"/>
                <a:gd name="T1" fmla="*/ 720 h 2400"/>
                <a:gd name="T2" fmla="*/ 0 w 1056"/>
                <a:gd name="T3" fmla="*/ 2400 h 2400"/>
                <a:gd name="T4" fmla="*/ 1056 w 1056"/>
                <a:gd name="T5" fmla="*/ 1680 h 2400"/>
                <a:gd name="T6" fmla="*/ 1056 w 1056"/>
                <a:gd name="T7" fmla="*/ 0 h 2400"/>
                <a:gd name="T8" fmla="*/ 48 w 1056"/>
                <a:gd name="T9" fmla="*/ 672 h 2400"/>
                <a:gd name="T10" fmla="*/ 0 w 1056"/>
                <a:gd name="T11" fmla="*/ 72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400">
                  <a:moveTo>
                    <a:pt x="0" y="720"/>
                  </a:moveTo>
                  <a:lnTo>
                    <a:pt x="0" y="2400"/>
                  </a:lnTo>
                  <a:lnTo>
                    <a:pt x="1056" y="1680"/>
                  </a:lnTo>
                  <a:lnTo>
                    <a:pt x="1056" y="0"/>
                  </a:lnTo>
                  <a:lnTo>
                    <a:pt x="48" y="672"/>
                  </a:lnTo>
                  <a:lnTo>
                    <a:pt x="0" y="720"/>
                  </a:lnTo>
                  <a:close/>
                </a:path>
              </a:pathLst>
            </a:custGeom>
            <a:pattFill prst="dkVert">
              <a:fgClr>
                <a:srgbClr val="008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90" name="任意多边形 4143">
              <a:extLst>
                <a:ext uri="{FF2B5EF4-FFF2-40B4-BE49-F238E27FC236}">
                  <a16:creationId xmlns:a16="http://schemas.microsoft.com/office/drawing/2014/main" id="{DD5EB4CB-DB8B-4A2E-9AE1-2360027C0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56" cy="720"/>
            </a:xfrm>
            <a:custGeom>
              <a:avLst/>
              <a:gdLst>
                <a:gd name="T0" fmla="*/ 0 w 1056"/>
                <a:gd name="T1" fmla="*/ 720 h 720"/>
                <a:gd name="T2" fmla="*/ 816 w 1056"/>
                <a:gd name="T3" fmla="*/ 576 h 720"/>
                <a:gd name="T4" fmla="*/ 1056 w 1056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720">
                  <a:moveTo>
                    <a:pt x="0" y="720"/>
                  </a:moveTo>
                  <a:cubicBezTo>
                    <a:pt x="320" y="708"/>
                    <a:pt x="640" y="696"/>
                    <a:pt x="816" y="576"/>
                  </a:cubicBezTo>
                  <a:cubicBezTo>
                    <a:pt x="992" y="456"/>
                    <a:pt x="1016" y="96"/>
                    <a:pt x="1056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91" name="任意多边形 4144">
              <a:extLst>
                <a:ext uri="{FF2B5EF4-FFF2-40B4-BE49-F238E27FC236}">
                  <a16:creationId xmlns:a16="http://schemas.microsoft.com/office/drawing/2014/main" id="{5FA44452-A9D2-4D03-9524-4E4B3B2DF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92"/>
              <a:ext cx="1056" cy="720"/>
            </a:xfrm>
            <a:custGeom>
              <a:avLst/>
              <a:gdLst>
                <a:gd name="T0" fmla="*/ 0 w 1056"/>
                <a:gd name="T1" fmla="*/ 720 h 720"/>
                <a:gd name="T2" fmla="*/ 816 w 1056"/>
                <a:gd name="T3" fmla="*/ 576 h 720"/>
                <a:gd name="T4" fmla="*/ 1056 w 1056"/>
                <a:gd name="T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720">
                  <a:moveTo>
                    <a:pt x="0" y="720"/>
                  </a:moveTo>
                  <a:cubicBezTo>
                    <a:pt x="320" y="708"/>
                    <a:pt x="640" y="696"/>
                    <a:pt x="816" y="576"/>
                  </a:cubicBezTo>
                  <a:cubicBezTo>
                    <a:pt x="992" y="456"/>
                    <a:pt x="1016" y="96"/>
                    <a:pt x="1056" y="0"/>
                  </a:cubicBezTo>
                </a:path>
              </a:pathLst>
            </a:custGeom>
            <a:pattFill prst="dkVert">
              <a:fgClr>
                <a:srgbClr val="008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147" name="任意多边形 4146">
            <a:extLst>
              <a:ext uri="{FF2B5EF4-FFF2-40B4-BE49-F238E27FC236}">
                <a16:creationId xmlns:a16="http://schemas.microsoft.com/office/drawing/2014/main" id="{87EB505A-96AE-46C5-8A94-714F19D8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3" y="2378075"/>
            <a:ext cx="808037" cy="639763"/>
          </a:xfrm>
          <a:custGeom>
            <a:avLst/>
            <a:gdLst>
              <a:gd name="T0" fmla="*/ 0 w 1056"/>
              <a:gd name="T1" fmla="*/ 720 h 720"/>
              <a:gd name="T2" fmla="*/ 816 w 1056"/>
              <a:gd name="T3" fmla="*/ 576 h 720"/>
              <a:gd name="T4" fmla="*/ 1056 w 1056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720">
                <a:moveTo>
                  <a:pt x="0" y="720"/>
                </a:moveTo>
                <a:cubicBezTo>
                  <a:pt x="320" y="708"/>
                  <a:pt x="640" y="696"/>
                  <a:pt x="816" y="576"/>
                </a:cubicBezTo>
                <a:cubicBezTo>
                  <a:pt x="992" y="456"/>
                  <a:pt x="1016" y="96"/>
                  <a:pt x="1056" y="0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148" name="对象 4147">
            <a:extLst>
              <a:ext uri="{FF2B5EF4-FFF2-40B4-BE49-F238E27FC236}">
                <a16:creationId xmlns:a16="http://schemas.microsoft.com/office/drawing/2014/main" id="{305AEF1E-03D3-4BC3-8C25-2CB2710B7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4506" y="2675447"/>
          <a:ext cx="288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7" name="Equation" r:id="rId26" imgW="307440" imgH="329040" progId="Equation.DSMT4">
                  <p:embed/>
                </p:oleObj>
              </mc:Choice>
              <mc:Fallback>
                <p:oleObj name="Equation" r:id="rId26" imgW="307440" imgH="329040" progId="Equation.DSMT4">
                  <p:embed/>
                  <p:pic>
                    <p:nvPicPr>
                      <p:cNvPr id="4148" name="对象 4147">
                        <a:extLst>
                          <a:ext uri="{FF2B5EF4-FFF2-40B4-BE49-F238E27FC236}">
                            <a16:creationId xmlns:a16="http://schemas.microsoft.com/office/drawing/2014/main" id="{305AEF1E-03D3-4BC3-8C25-2CB2710B7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506" y="2675447"/>
                        <a:ext cx="288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9" name="文本框 4148">
            <a:extLst>
              <a:ext uri="{FF2B5EF4-FFF2-40B4-BE49-F238E27FC236}">
                <a16:creationId xmlns:a16="http://schemas.microsoft.com/office/drawing/2014/main" id="{1ED1A4D5-D6A0-4C37-83A3-4A1A8B31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2131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</a:rPr>
              <a:t>表示母线平行于</a:t>
            </a:r>
          </a:p>
        </p:txBody>
      </p:sp>
      <p:grpSp>
        <p:nvGrpSpPr>
          <p:cNvPr id="4151" name="组合 4150">
            <a:extLst>
              <a:ext uri="{FF2B5EF4-FFF2-40B4-BE49-F238E27FC236}">
                <a16:creationId xmlns:a16="http://schemas.microsoft.com/office/drawing/2014/main" id="{027D2FAA-C311-4D16-829F-987F1A7BBC6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778125"/>
            <a:ext cx="457200" cy="225425"/>
            <a:chOff x="0" y="0"/>
            <a:chExt cx="288" cy="142"/>
          </a:xfrm>
        </p:grpSpPr>
        <p:sp>
          <p:nvSpPr>
            <p:cNvPr id="6197" name="直接连接符 4151">
              <a:extLst>
                <a:ext uri="{FF2B5EF4-FFF2-40B4-BE49-F238E27FC236}">
                  <a16:creationId xmlns:a16="http://schemas.microsoft.com/office/drawing/2014/main" id="{2801BA89-BC62-4185-9678-60C8F95AE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88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直接连接符 4152">
              <a:extLst>
                <a:ext uri="{FF2B5EF4-FFF2-40B4-BE49-F238E27FC236}">
                  <a16:creationId xmlns:a16="http://schemas.microsoft.com/office/drawing/2014/main" id="{457EFEA2-E8C9-4863-BB0F-21F5F5058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9"/>
              <a:ext cx="288" cy="11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54" name="组合 4153">
            <a:extLst>
              <a:ext uri="{FF2B5EF4-FFF2-40B4-BE49-F238E27FC236}">
                <a16:creationId xmlns:a16="http://schemas.microsoft.com/office/drawing/2014/main" id="{22ADA7F4-E89B-45E3-AFD3-B701AE1CFEB6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119563"/>
            <a:ext cx="1562100" cy="2070100"/>
            <a:chOff x="0" y="0"/>
            <a:chExt cx="1152" cy="1525"/>
          </a:xfrm>
        </p:grpSpPr>
        <p:sp>
          <p:nvSpPr>
            <p:cNvPr id="6200" name="直接连接符 4154">
              <a:extLst>
                <a:ext uri="{FF2B5EF4-FFF2-40B4-BE49-F238E27FC236}">
                  <a16:creationId xmlns:a16="http://schemas.microsoft.com/office/drawing/2014/main" id="{B0F81FA2-5BD8-4916-A47D-837A69C81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" y="912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直接连接符 4155">
              <a:extLst>
                <a:ext uri="{FF2B5EF4-FFF2-40B4-BE49-F238E27FC236}">
                  <a16:creationId xmlns:a16="http://schemas.microsoft.com/office/drawing/2014/main" id="{64998EDE-E665-4913-B22C-3D2244413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" y="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2" name="直接连接符 4156">
              <a:extLst>
                <a:ext uri="{FF2B5EF4-FFF2-40B4-BE49-F238E27FC236}">
                  <a16:creationId xmlns:a16="http://schemas.microsoft.com/office/drawing/2014/main" id="{B4F3EAEC-A64C-4727-A8FE-D27E1E98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912"/>
              <a:ext cx="16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03" name="对象 4157">
              <a:extLst>
                <a:ext uri="{FF2B5EF4-FFF2-40B4-BE49-F238E27FC236}">
                  <a16:creationId xmlns:a16="http://schemas.microsoft.com/office/drawing/2014/main" id="{986906C0-4122-4E07-B017-87085DBE4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296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88" r:id="rId28" imgW="123120" imgH="144000" progId="Equation.3">
                    <p:embed/>
                  </p:oleObj>
                </mc:Choice>
                <mc:Fallback>
                  <p:oleObj r:id="rId28" imgW="123120" imgH="144000" progId="Equation.3">
                    <p:embed/>
                    <p:pic>
                      <p:nvPicPr>
                        <p:cNvPr id="6203" name="对象 4157">
                          <a:extLst>
                            <a:ext uri="{FF2B5EF4-FFF2-40B4-BE49-F238E27FC236}">
                              <a16:creationId xmlns:a16="http://schemas.microsoft.com/office/drawing/2014/main" id="{986906C0-4122-4E07-B017-87085DBE45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96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4" name="对象 4158">
              <a:extLst>
                <a:ext uri="{FF2B5EF4-FFF2-40B4-BE49-F238E27FC236}">
                  <a16:creationId xmlns:a16="http://schemas.microsoft.com/office/drawing/2014/main" id="{D10906B8-B0CB-4FE5-8E2F-D79093D6E9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4" y="1008"/>
            <a:ext cx="22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89" r:id="rId30" imgW="143640" imgH="164520" progId="Equation.3">
                    <p:embed/>
                  </p:oleObj>
                </mc:Choice>
                <mc:Fallback>
                  <p:oleObj r:id="rId30" imgW="143640" imgH="164520" progId="Equation.3">
                    <p:embed/>
                    <p:pic>
                      <p:nvPicPr>
                        <p:cNvPr id="6204" name="对象 4158">
                          <a:extLst>
                            <a:ext uri="{FF2B5EF4-FFF2-40B4-BE49-F238E27FC236}">
                              <a16:creationId xmlns:a16="http://schemas.microsoft.com/office/drawing/2014/main" id="{D10906B8-B0CB-4FE5-8E2F-D79093D6E9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1008"/>
                          <a:ext cx="22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5" name="对象 4159">
              <a:extLst>
                <a:ext uri="{FF2B5EF4-FFF2-40B4-BE49-F238E27FC236}">
                  <a16:creationId xmlns:a16="http://schemas.microsoft.com/office/drawing/2014/main" id="{F6115C1E-96E7-4484-BFDC-C107EFE40F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" y="0"/>
            <a:ext cx="2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0" r:id="rId32" imgW="123120" imgH="123480" progId="Equation.3">
                    <p:embed/>
                  </p:oleObj>
                </mc:Choice>
                <mc:Fallback>
                  <p:oleObj r:id="rId32" imgW="123120" imgH="123480" progId="Equation.3">
                    <p:embed/>
                    <p:pic>
                      <p:nvPicPr>
                        <p:cNvPr id="6205" name="对象 4159">
                          <a:extLst>
                            <a:ext uri="{FF2B5EF4-FFF2-40B4-BE49-F238E27FC236}">
                              <a16:creationId xmlns:a16="http://schemas.microsoft.com/office/drawing/2014/main" id="{F6115C1E-96E7-4484-BFDC-C107EFE40F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" y="0"/>
                          <a:ext cx="20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6" name="对象 4160">
              <a:extLst>
                <a:ext uri="{FF2B5EF4-FFF2-40B4-BE49-F238E27FC236}">
                  <a16:creationId xmlns:a16="http://schemas.microsoft.com/office/drawing/2014/main" id="{AE398964-2DCA-4D4C-8D0D-F1D7858F22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" y="720"/>
            <a:ext cx="20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1" r:id="rId34" imgW="123120" imgH="144000" progId="Equation.3">
                    <p:embed/>
                  </p:oleObj>
                </mc:Choice>
                <mc:Fallback>
                  <p:oleObj r:id="rId34" imgW="123120" imgH="144000" progId="Equation.3">
                    <p:embed/>
                    <p:pic>
                      <p:nvPicPr>
                        <p:cNvPr id="6206" name="对象 4160">
                          <a:extLst>
                            <a:ext uri="{FF2B5EF4-FFF2-40B4-BE49-F238E27FC236}">
                              <a16:creationId xmlns:a16="http://schemas.microsoft.com/office/drawing/2014/main" id="{AE398964-2DCA-4D4C-8D0D-F1D7858F22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720"/>
                          <a:ext cx="20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任意多边形 4161">
            <a:extLst>
              <a:ext uri="{FF2B5EF4-FFF2-40B4-BE49-F238E27FC236}">
                <a16:creationId xmlns:a16="http://schemas.microsoft.com/office/drawing/2014/main" id="{CE9DCF63-3C2D-4E36-9E67-112EADFB4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4249738"/>
            <a:ext cx="781050" cy="2151062"/>
          </a:xfrm>
          <a:custGeom>
            <a:avLst/>
            <a:gdLst>
              <a:gd name="T0" fmla="*/ 0 w 576"/>
              <a:gd name="T1" fmla="*/ 0 h 1584"/>
              <a:gd name="T2" fmla="*/ 576 w 576"/>
              <a:gd name="T3" fmla="*/ 528 h 1584"/>
              <a:gd name="T4" fmla="*/ 576 w 576"/>
              <a:gd name="T5" fmla="*/ 1584 h 1584"/>
              <a:gd name="T6" fmla="*/ 0 w 576"/>
              <a:gd name="T7" fmla="*/ 1056 h 1584"/>
              <a:gd name="T8" fmla="*/ 0 w 576"/>
              <a:gd name="T9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1584">
                <a:moveTo>
                  <a:pt x="0" y="0"/>
                </a:moveTo>
                <a:lnTo>
                  <a:pt x="576" y="528"/>
                </a:lnTo>
                <a:lnTo>
                  <a:pt x="576" y="1584"/>
                </a:lnTo>
                <a:lnTo>
                  <a:pt x="0" y="1056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直接连接符 4162">
            <a:extLst>
              <a:ext uri="{FF2B5EF4-FFF2-40B4-BE49-F238E27FC236}">
                <a16:creationId xmlns:a16="http://schemas.microsoft.com/office/drawing/2014/main" id="{E0A78663-FDEC-4B1A-9C6E-51436C986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875" y="5032375"/>
            <a:ext cx="781050" cy="7064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4163">
            <a:extLst>
              <a:ext uri="{FF2B5EF4-FFF2-40B4-BE49-F238E27FC236}">
                <a16:creationId xmlns:a16="http://schemas.microsoft.com/office/drawing/2014/main" id="{DAC5D759-0331-445D-8705-456356CA9138}"/>
              </a:ext>
            </a:extLst>
          </p:cNvPr>
          <p:cNvGrpSpPr>
            <a:grpSpLocks/>
          </p:cNvGrpSpPr>
          <p:nvPr/>
        </p:nvGrpSpPr>
        <p:grpSpPr bwMode="auto">
          <a:xfrm>
            <a:off x="7110413" y="4014788"/>
            <a:ext cx="1397000" cy="1706562"/>
            <a:chOff x="0" y="0"/>
            <a:chExt cx="880" cy="1075"/>
          </a:xfrm>
        </p:grpSpPr>
        <p:sp>
          <p:nvSpPr>
            <p:cNvPr id="6210" name="直接连接符 4164">
              <a:extLst>
                <a:ext uri="{FF2B5EF4-FFF2-40B4-BE49-F238E27FC236}">
                  <a16:creationId xmlns:a16="http://schemas.microsoft.com/office/drawing/2014/main" id="{CEA6C574-4D68-4DCB-BAC3-D37134F29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" y="255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1" name="直接连接符 4165">
              <a:extLst>
                <a:ext uri="{FF2B5EF4-FFF2-40B4-BE49-F238E27FC236}">
                  <a16:creationId xmlns:a16="http://schemas.microsoft.com/office/drawing/2014/main" id="{CDA082BB-3B4A-43EA-B44A-D9B60C025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408"/>
              <a:ext cx="0" cy="61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12" name="组合 4166">
              <a:extLst>
                <a:ext uri="{FF2B5EF4-FFF2-40B4-BE49-F238E27FC236}">
                  <a16:creationId xmlns:a16="http://schemas.microsoft.com/office/drawing/2014/main" id="{0AE064E1-D1E7-4DB4-8C14-BBBC0B50DA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880" cy="1075"/>
              <a:chOff x="0" y="0"/>
              <a:chExt cx="880" cy="1075"/>
            </a:xfrm>
          </p:grpSpPr>
          <p:grpSp>
            <p:nvGrpSpPr>
              <p:cNvPr id="6213" name="组合 4167">
                <a:extLst>
                  <a:ext uri="{FF2B5EF4-FFF2-40B4-BE49-F238E27FC236}">
                    <a16:creationId xmlns:a16="http://schemas.microsoft.com/office/drawing/2014/main" id="{38C62B7F-6DFF-4098-9F0D-C2D8C12780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6"/>
                <a:ext cx="880" cy="949"/>
                <a:chOff x="0" y="0"/>
                <a:chExt cx="880" cy="949"/>
              </a:xfrm>
            </p:grpSpPr>
            <p:sp>
              <p:nvSpPr>
                <p:cNvPr id="6214" name="任意多边形 4168">
                  <a:extLst>
                    <a:ext uri="{FF2B5EF4-FFF2-40B4-BE49-F238E27FC236}">
                      <a16:creationId xmlns:a16="http://schemas.microsoft.com/office/drawing/2014/main" id="{CC8EC0A2-686F-4FBA-A91A-D9D37CD87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" y="81"/>
                  <a:ext cx="816" cy="793"/>
                </a:xfrm>
                <a:custGeom>
                  <a:avLst/>
                  <a:gdLst>
                    <a:gd name="T0" fmla="*/ 0 w 864"/>
                    <a:gd name="T1" fmla="*/ 0 h 816"/>
                    <a:gd name="T2" fmla="*/ 0 w 864"/>
                    <a:gd name="T3" fmla="*/ 720 h 816"/>
                    <a:gd name="T4" fmla="*/ 864 w 864"/>
                    <a:gd name="T5" fmla="*/ 816 h 816"/>
                    <a:gd name="T6" fmla="*/ 864 w 864"/>
                    <a:gd name="T7" fmla="*/ 144 h 816"/>
                    <a:gd name="T8" fmla="*/ 0 w 864"/>
                    <a:gd name="T9" fmla="*/ 0 h 8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4" h="816">
                      <a:moveTo>
                        <a:pt x="0" y="0"/>
                      </a:moveTo>
                      <a:lnTo>
                        <a:pt x="0" y="720"/>
                      </a:lnTo>
                      <a:lnTo>
                        <a:pt x="864" y="816"/>
                      </a:lnTo>
                      <a:lnTo>
                        <a:pt x="864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15" name="任意多边形 4169">
                  <a:extLst>
                    <a:ext uri="{FF2B5EF4-FFF2-40B4-BE49-F238E27FC236}">
                      <a16:creationId xmlns:a16="http://schemas.microsoft.com/office/drawing/2014/main" id="{14DB990C-A27E-43AF-8AA3-143FCFF76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780000">
                  <a:off x="43" y="609"/>
                  <a:ext cx="837" cy="172"/>
                </a:xfrm>
                <a:custGeom>
                  <a:avLst/>
                  <a:gdLst>
                    <a:gd name="T0" fmla="*/ 0 w 43156"/>
                    <a:gd name="T1" fmla="*/ 20224 h 21600"/>
                    <a:gd name="T2" fmla="*/ 21556 w 43156"/>
                    <a:gd name="T3" fmla="*/ 0 h 21600"/>
                    <a:gd name="T4" fmla="*/ 43156 w 43156"/>
                    <a:gd name="T5" fmla="*/ 21600 h 21600"/>
                    <a:gd name="T6" fmla="*/ 0 w 43156"/>
                    <a:gd name="T7" fmla="*/ 20224 h 21600"/>
                    <a:gd name="T8" fmla="*/ 21556 w 43156"/>
                    <a:gd name="T9" fmla="*/ 0 h 21600"/>
                    <a:gd name="T10" fmla="*/ 43156 w 43156"/>
                    <a:gd name="T11" fmla="*/ 21600 h 21600"/>
                    <a:gd name="T12" fmla="*/ 21556 w 43156"/>
                    <a:gd name="T13" fmla="*/ 21600 h 21600"/>
                    <a:gd name="T14" fmla="*/ 0 w 43156"/>
                    <a:gd name="T15" fmla="*/ 20224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156" h="21600" fill="none">
                      <a:moveTo>
                        <a:pt x="0" y="20224"/>
                      </a:moveTo>
                      <a:cubicBezTo>
                        <a:pt x="712" y="8933"/>
                        <a:pt x="10091" y="0"/>
                        <a:pt x="21556" y="0"/>
                      </a:cubicBezTo>
                      <a:cubicBezTo>
                        <a:pt x="33485" y="0"/>
                        <a:pt x="43156" y="9671"/>
                        <a:pt x="43156" y="21600"/>
                      </a:cubicBezTo>
                    </a:path>
                    <a:path w="43156" h="21600" stroke="0">
                      <a:moveTo>
                        <a:pt x="0" y="20224"/>
                      </a:moveTo>
                      <a:cubicBezTo>
                        <a:pt x="712" y="8933"/>
                        <a:pt x="10091" y="0"/>
                        <a:pt x="21556" y="0"/>
                      </a:cubicBezTo>
                      <a:cubicBezTo>
                        <a:pt x="33485" y="0"/>
                        <a:pt x="43156" y="9671"/>
                        <a:pt x="43156" y="21600"/>
                      </a:cubicBezTo>
                      <a:lnTo>
                        <a:pt x="21556" y="21600"/>
                      </a:lnTo>
                      <a:lnTo>
                        <a:pt x="0" y="2022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16" name="椭圆 4170">
                  <a:extLst>
                    <a:ext uri="{FF2B5EF4-FFF2-40B4-BE49-F238E27FC236}">
                      <a16:creationId xmlns:a16="http://schemas.microsoft.com/office/drawing/2014/main" id="{72BEFF46-EFB6-42DB-9109-B12B11F41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804873">
                  <a:off x="21" y="0"/>
                  <a:ext cx="836" cy="345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0" hangingPunct="0"/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17" name="任意多边形 4171">
                  <a:extLst>
                    <a:ext uri="{FF2B5EF4-FFF2-40B4-BE49-F238E27FC236}">
                      <a16:creationId xmlns:a16="http://schemas.microsoft.com/office/drawing/2014/main" id="{E9F769E5-2297-4AE5-BDFE-27DD42ED7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780000" flipH="1" flipV="1">
                  <a:off x="0" y="745"/>
                  <a:ext cx="838" cy="204"/>
                </a:xfrm>
                <a:custGeom>
                  <a:avLst/>
                  <a:gdLst>
                    <a:gd name="T0" fmla="*/ 388 w 43200"/>
                    <a:gd name="T1" fmla="*/ 25678 h 25678"/>
                    <a:gd name="T2" fmla="*/ 0 w 43200"/>
                    <a:gd name="T3" fmla="*/ 21600 h 25678"/>
                    <a:gd name="T4" fmla="*/ 21600 w 43200"/>
                    <a:gd name="T5" fmla="*/ 0 h 25678"/>
                    <a:gd name="T6" fmla="*/ 43200 w 43200"/>
                    <a:gd name="T7" fmla="*/ 21600 h 25678"/>
                    <a:gd name="T8" fmla="*/ 388 w 43200"/>
                    <a:gd name="T9" fmla="*/ 25678 h 25678"/>
                    <a:gd name="T10" fmla="*/ 0 w 43200"/>
                    <a:gd name="T11" fmla="*/ 21600 h 25678"/>
                    <a:gd name="T12" fmla="*/ 21600 w 43200"/>
                    <a:gd name="T13" fmla="*/ 0 h 25678"/>
                    <a:gd name="T14" fmla="*/ 43200 w 43200"/>
                    <a:gd name="T15" fmla="*/ 21600 h 25678"/>
                    <a:gd name="T16" fmla="*/ 21600 w 43200"/>
                    <a:gd name="T17" fmla="*/ 21600 h 25678"/>
                    <a:gd name="T18" fmla="*/ 388 w 43200"/>
                    <a:gd name="T19" fmla="*/ 25678 h 25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200" h="25678" fill="none">
                      <a:moveTo>
                        <a:pt x="388" y="25678"/>
                      </a:moveTo>
                      <a:cubicBezTo>
                        <a:pt x="132" y="24360"/>
                        <a:pt x="0" y="22996"/>
                        <a:pt x="0" y="21600"/>
                      </a:cubicBezTo>
                      <a:cubicBezTo>
                        <a:pt x="0" y="9671"/>
                        <a:pt x="9671" y="0"/>
                        <a:pt x="21600" y="0"/>
                      </a:cubicBezTo>
                      <a:cubicBezTo>
                        <a:pt x="33529" y="0"/>
                        <a:pt x="43200" y="9671"/>
                        <a:pt x="43200" y="21600"/>
                      </a:cubicBezTo>
                    </a:path>
                    <a:path w="43200" h="25678" stroke="0">
                      <a:moveTo>
                        <a:pt x="388" y="25678"/>
                      </a:moveTo>
                      <a:cubicBezTo>
                        <a:pt x="132" y="24360"/>
                        <a:pt x="0" y="22996"/>
                        <a:pt x="0" y="21600"/>
                      </a:cubicBezTo>
                      <a:cubicBezTo>
                        <a:pt x="0" y="9671"/>
                        <a:pt x="9671" y="0"/>
                        <a:pt x="21600" y="0"/>
                      </a:cubicBezTo>
                      <a:cubicBezTo>
                        <a:pt x="33529" y="0"/>
                        <a:pt x="43200" y="9671"/>
                        <a:pt x="43200" y="21600"/>
                      </a:cubicBezTo>
                      <a:lnTo>
                        <a:pt x="21600" y="21600"/>
                      </a:lnTo>
                      <a:lnTo>
                        <a:pt x="388" y="2567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85E5E"/>
                    </a:gs>
                    <a:gs pos="50000">
                      <a:srgbClr val="33CCCC"/>
                    </a:gs>
                    <a:gs pos="100000">
                      <a:srgbClr val="185E5E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6218" name="组合 4172">
                <a:extLst>
                  <a:ext uri="{FF2B5EF4-FFF2-40B4-BE49-F238E27FC236}">
                    <a16:creationId xmlns:a16="http://schemas.microsoft.com/office/drawing/2014/main" id="{9E403575-3A39-4BC2-BAA2-6D4B9AF646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47"/>
                <a:ext cx="880" cy="340"/>
                <a:chOff x="0" y="0"/>
                <a:chExt cx="880" cy="340"/>
              </a:xfrm>
            </p:grpSpPr>
            <p:sp>
              <p:nvSpPr>
                <p:cNvPr id="6219" name="任意多边形 4173">
                  <a:extLst>
                    <a:ext uri="{FF2B5EF4-FFF2-40B4-BE49-F238E27FC236}">
                      <a16:creationId xmlns:a16="http://schemas.microsoft.com/office/drawing/2014/main" id="{273F769D-E123-456F-A02D-7DEDEDBBE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780000">
                  <a:off x="43" y="0"/>
                  <a:ext cx="837" cy="172"/>
                </a:xfrm>
                <a:custGeom>
                  <a:avLst/>
                  <a:gdLst>
                    <a:gd name="T0" fmla="*/ 0 w 43156"/>
                    <a:gd name="T1" fmla="*/ 20224 h 21600"/>
                    <a:gd name="T2" fmla="*/ 21556 w 43156"/>
                    <a:gd name="T3" fmla="*/ 0 h 21600"/>
                    <a:gd name="T4" fmla="*/ 43156 w 43156"/>
                    <a:gd name="T5" fmla="*/ 21600 h 21600"/>
                    <a:gd name="T6" fmla="*/ 0 w 43156"/>
                    <a:gd name="T7" fmla="*/ 20224 h 21600"/>
                    <a:gd name="T8" fmla="*/ 21556 w 43156"/>
                    <a:gd name="T9" fmla="*/ 0 h 21600"/>
                    <a:gd name="T10" fmla="*/ 43156 w 43156"/>
                    <a:gd name="T11" fmla="*/ 21600 h 21600"/>
                    <a:gd name="T12" fmla="*/ 21556 w 43156"/>
                    <a:gd name="T13" fmla="*/ 21600 h 21600"/>
                    <a:gd name="T14" fmla="*/ 0 w 43156"/>
                    <a:gd name="T15" fmla="*/ 20224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156" h="21600" fill="none">
                      <a:moveTo>
                        <a:pt x="0" y="20224"/>
                      </a:moveTo>
                      <a:cubicBezTo>
                        <a:pt x="712" y="8933"/>
                        <a:pt x="10091" y="0"/>
                        <a:pt x="21556" y="0"/>
                      </a:cubicBezTo>
                      <a:cubicBezTo>
                        <a:pt x="33485" y="0"/>
                        <a:pt x="43156" y="9671"/>
                        <a:pt x="43156" y="21600"/>
                      </a:cubicBezTo>
                    </a:path>
                    <a:path w="43156" h="21600" stroke="0">
                      <a:moveTo>
                        <a:pt x="0" y="20224"/>
                      </a:moveTo>
                      <a:cubicBezTo>
                        <a:pt x="712" y="8933"/>
                        <a:pt x="10091" y="0"/>
                        <a:pt x="21556" y="0"/>
                      </a:cubicBezTo>
                      <a:cubicBezTo>
                        <a:pt x="33485" y="0"/>
                        <a:pt x="43156" y="9671"/>
                        <a:pt x="43156" y="21600"/>
                      </a:cubicBezTo>
                      <a:lnTo>
                        <a:pt x="21556" y="21600"/>
                      </a:lnTo>
                      <a:lnTo>
                        <a:pt x="0" y="2022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220" name="任意多边形 4174">
                  <a:extLst>
                    <a:ext uri="{FF2B5EF4-FFF2-40B4-BE49-F238E27FC236}">
                      <a16:creationId xmlns:a16="http://schemas.microsoft.com/office/drawing/2014/main" id="{25F474D7-C43E-458B-9046-72B6FA17C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780000" flipH="1" flipV="1">
                  <a:off x="0" y="136"/>
                  <a:ext cx="838" cy="204"/>
                </a:xfrm>
                <a:custGeom>
                  <a:avLst/>
                  <a:gdLst>
                    <a:gd name="T0" fmla="*/ 388 w 43200"/>
                    <a:gd name="T1" fmla="*/ 25678 h 25678"/>
                    <a:gd name="T2" fmla="*/ 0 w 43200"/>
                    <a:gd name="T3" fmla="*/ 21600 h 25678"/>
                    <a:gd name="T4" fmla="*/ 21600 w 43200"/>
                    <a:gd name="T5" fmla="*/ 0 h 25678"/>
                    <a:gd name="T6" fmla="*/ 43200 w 43200"/>
                    <a:gd name="T7" fmla="*/ 21600 h 25678"/>
                    <a:gd name="T8" fmla="*/ 388 w 43200"/>
                    <a:gd name="T9" fmla="*/ 25678 h 25678"/>
                    <a:gd name="T10" fmla="*/ 0 w 43200"/>
                    <a:gd name="T11" fmla="*/ 21600 h 25678"/>
                    <a:gd name="T12" fmla="*/ 21600 w 43200"/>
                    <a:gd name="T13" fmla="*/ 0 h 25678"/>
                    <a:gd name="T14" fmla="*/ 43200 w 43200"/>
                    <a:gd name="T15" fmla="*/ 21600 h 25678"/>
                    <a:gd name="T16" fmla="*/ 21600 w 43200"/>
                    <a:gd name="T17" fmla="*/ 21600 h 25678"/>
                    <a:gd name="T18" fmla="*/ 388 w 43200"/>
                    <a:gd name="T19" fmla="*/ 25678 h 25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200" h="25678" fill="none">
                      <a:moveTo>
                        <a:pt x="388" y="25678"/>
                      </a:moveTo>
                      <a:cubicBezTo>
                        <a:pt x="132" y="24360"/>
                        <a:pt x="0" y="22996"/>
                        <a:pt x="0" y="21600"/>
                      </a:cubicBezTo>
                      <a:cubicBezTo>
                        <a:pt x="0" y="9671"/>
                        <a:pt x="9671" y="0"/>
                        <a:pt x="21600" y="0"/>
                      </a:cubicBezTo>
                      <a:cubicBezTo>
                        <a:pt x="33529" y="0"/>
                        <a:pt x="43200" y="9671"/>
                        <a:pt x="43200" y="21600"/>
                      </a:cubicBezTo>
                    </a:path>
                    <a:path w="43200" h="25678" stroke="0">
                      <a:moveTo>
                        <a:pt x="388" y="25678"/>
                      </a:moveTo>
                      <a:cubicBezTo>
                        <a:pt x="132" y="24360"/>
                        <a:pt x="0" y="22996"/>
                        <a:pt x="0" y="21600"/>
                      </a:cubicBezTo>
                      <a:cubicBezTo>
                        <a:pt x="0" y="9671"/>
                        <a:pt x="9671" y="0"/>
                        <a:pt x="21600" y="0"/>
                      </a:cubicBezTo>
                      <a:cubicBezTo>
                        <a:pt x="33529" y="0"/>
                        <a:pt x="43200" y="9671"/>
                        <a:pt x="43200" y="21600"/>
                      </a:cubicBezTo>
                      <a:lnTo>
                        <a:pt x="21600" y="21600"/>
                      </a:lnTo>
                      <a:lnTo>
                        <a:pt x="388" y="25678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6221" name="直接连接符 4175">
                <a:extLst>
                  <a:ext uri="{FF2B5EF4-FFF2-40B4-BE49-F238E27FC236}">
                    <a16:creationId xmlns:a16="http://schemas.microsoft.com/office/drawing/2014/main" id="{F95ACB8E-5A20-4353-894A-FE944C61A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591"/>
                <a:ext cx="44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2" name="直接连接符 4176">
                <a:extLst>
                  <a:ext uri="{FF2B5EF4-FFF2-40B4-BE49-F238E27FC236}">
                    <a16:creationId xmlns:a16="http://schemas.microsoft.com/office/drawing/2014/main" id="{78C3012E-BEDB-4B78-A87A-D6755F3B2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" y="591"/>
                <a:ext cx="238" cy="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3" name="直接连接符 4177">
                <a:extLst>
                  <a:ext uri="{FF2B5EF4-FFF2-40B4-BE49-F238E27FC236}">
                    <a16:creationId xmlns:a16="http://schemas.microsoft.com/office/drawing/2014/main" id="{7334F92B-E505-4E79-83B1-7E983DA30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" y="0"/>
                <a:ext cx="0" cy="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7" name="对象 4178">
            <a:extLst>
              <a:ext uri="{FF2B5EF4-FFF2-40B4-BE49-F238E27FC236}">
                <a16:creationId xmlns:a16="http://schemas.microsoft.com/office/drawing/2014/main" id="{B8C43B01-1B33-4C74-A27C-3507ED27C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9238" y="4953000"/>
          <a:ext cx="2778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2" r:id="rId36" imgW="123120" imgH="144000" progId="Equation.3">
                  <p:embed/>
                </p:oleObj>
              </mc:Choice>
              <mc:Fallback>
                <p:oleObj r:id="rId36" imgW="123120" imgH="144000" progId="Equation.3">
                  <p:embed/>
                  <p:pic>
                    <p:nvPicPr>
                      <p:cNvPr id="17" name="对象 4178">
                        <a:extLst>
                          <a:ext uri="{FF2B5EF4-FFF2-40B4-BE49-F238E27FC236}">
                            <a16:creationId xmlns:a16="http://schemas.microsoft.com/office/drawing/2014/main" id="{B8C43B01-1B33-4C74-A27C-3507ED27C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4953000"/>
                        <a:ext cx="27781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7" name="矩形 4186">
            <a:extLst>
              <a:ext uri="{FF2B5EF4-FFF2-40B4-BE49-F238E27FC236}">
                <a16:creationId xmlns:a16="http://schemas.microsoft.com/office/drawing/2014/main" id="{6EB9D075-16B8-4485-9B12-197D1CD9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349500"/>
            <a:ext cx="58531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抛物柱面</a:t>
            </a:r>
            <a:r>
              <a:rPr lang="en-US" altLang="zh-CN" dirty="0">
                <a:ea typeface="华文楷体" panose="02010600040101010101" pitchFamily="2" charset="-122"/>
              </a:rPr>
              <a:t>, </a:t>
            </a:r>
            <a:r>
              <a:rPr lang="zh-CN" altLang="en-US" dirty="0">
                <a:ea typeface="华文楷体" panose="02010600040101010101" pitchFamily="2" charset="-122"/>
              </a:rPr>
              <a:t>准线为</a:t>
            </a:r>
            <a:r>
              <a:rPr lang="en-US" altLang="zh-CN" i="1" dirty="0">
                <a:ea typeface="华文楷体" panose="02010600040101010101" pitchFamily="2" charset="-122"/>
              </a:rPr>
              <a:t>Oxy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zh-CN" altLang="en-US" dirty="0">
                <a:ea typeface="华文楷体" panose="02010600040101010101" pitchFamily="2" charset="-122"/>
              </a:rPr>
              <a:t>面上的抛物线</a:t>
            </a:r>
            <a:r>
              <a:rPr lang="en-US" altLang="zh-CN" dirty="0">
                <a:ea typeface="华文楷体" panose="0201060004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880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9" grpId="0"/>
      <p:bldP spid="4130" grpId="0"/>
      <p:bldP spid="4132" grpId="0"/>
      <p:bldP spid="4135" grpId="0" build="p"/>
      <p:bldP spid="4136" grpId="0"/>
      <p:bldP spid="4138" grpId="0"/>
      <p:bldP spid="4139" grpId="0"/>
      <p:bldP spid="4149" grpId="0" build="p"/>
      <p:bldP spid="41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121">
            <a:extLst>
              <a:ext uri="{FF2B5EF4-FFF2-40B4-BE49-F238E27FC236}">
                <a16:creationId xmlns:a16="http://schemas.microsoft.com/office/drawing/2014/main" id="{D21EA827-F417-4A9C-9769-3A006591ECBC}"/>
              </a:ext>
            </a:extLst>
          </p:cNvPr>
          <p:cNvGrpSpPr>
            <a:grpSpLocks/>
          </p:cNvGrpSpPr>
          <p:nvPr/>
        </p:nvGrpSpPr>
        <p:grpSpPr bwMode="auto">
          <a:xfrm>
            <a:off x="6362700" y="2247900"/>
            <a:ext cx="2070100" cy="1830388"/>
            <a:chOff x="0" y="0"/>
            <a:chExt cx="1304" cy="1153"/>
          </a:xfrm>
        </p:grpSpPr>
        <p:graphicFrame>
          <p:nvGraphicFramePr>
            <p:cNvPr id="7170" name="对象 5122">
              <a:extLst>
                <a:ext uri="{FF2B5EF4-FFF2-40B4-BE49-F238E27FC236}">
                  <a16:creationId xmlns:a16="http://schemas.microsoft.com/office/drawing/2014/main" id="{FEC02718-EE11-41DB-8157-7B0A67E3E4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" y="1008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4" r:id="rId3" imgW="235800" imgH="246600" progId="Equation.3">
                    <p:embed/>
                  </p:oleObj>
                </mc:Choice>
                <mc:Fallback>
                  <p:oleObj r:id="rId3" imgW="235800" imgH="246600" progId="Equation.3">
                    <p:embed/>
                    <p:pic>
                      <p:nvPicPr>
                        <p:cNvPr id="7170" name="对象 5122">
                          <a:extLst>
                            <a:ext uri="{FF2B5EF4-FFF2-40B4-BE49-F238E27FC236}">
                              <a16:creationId xmlns:a16="http://schemas.microsoft.com/office/drawing/2014/main" id="{FEC02718-EE11-41DB-8157-7B0A67E3E4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" y="1008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对象 5123">
              <a:extLst>
                <a:ext uri="{FF2B5EF4-FFF2-40B4-BE49-F238E27FC236}">
                  <a16:creationId xmlns:a16="http://schemas.microsoft.com/office/drawing/2014/main" id="{68510415-C3D4-4A53-A4F9-DA2DC53EF3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" y="0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5" r:id="rId5" imgW="225360" imgH="226080" progId="Equation.3">
                    <p:embed/>
                  </p:oleObj>
                </mc:Choice>
                <mc:Fallback>
                  <p:oleObj r:id="rId5" imgW="225360" imgH="226080" progId="Equation.3">
                    <p:embed/>
                    <p:pic>
                      <p:nvPicPr>
                        <p:cNvPr id="7171" name="对象 5123">
                          <a:extLst>
                            <a:ext uri="{FF2B5EF4-FFF2-40B4-BE49-F238E27FC236}">
                              <a16:creationId xmlns:a16="http://schemas.microsoft.com/office/drawing/2014/main" id="{68510415-C3D4-4A53-A4F9-DA2DC53EF3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0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对象 5124">
              <a:extLst>
                <a:ext uri="{FF2B5EF4-FFF2-40B4-BE49-F238E27FC236}">
                  <a16:creationId xmlns:a16="http://schemas.microsoft.com/office/drawing/2014/main" id="{C01A44A9-4F1D-470F-B269-06EA3B58FC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92"/>
            <a:ext cx="1272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6" r:id="rId7" imgW="2247619" imgH="1371429" progId="PBrush">
                    <p:embed/>
                  </p:oleObj>
                </mc:Choice>
                <mc:Fallback>
                  <p:oleObj r:id="rId7" imgW="2247619" imgH="1371429" progId="PBrush">
                    <p:embed/>
                    <p:pic>
                      <p:nvPicPr>
                        <p:cNvPr id="7172" name="对象 5124">
                          <a:extLst>
                            <a:ext uri="{FF2B5EF4-FFF2-40B4-BE49-F238E27FC236}">
                              <a16:creationId xmlns:a16="http://schemas.microsoft.com/office/drawing/2014/main" id="{C01A44A9-4F1D-470F-B269-06EA3B58FC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2"/>
                          <a:ext cx="1272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3" name="直接连接符 5125">
              <a:extLst>
                <a:ext uri="{FF2B5EF4-FFF2-40B4-BE49-F238E27FC236}">
                  <a16:creationId xmlns:a16="http://schemas.microsoft.com/office/drawing/2014/main" id="{5A24B13F-0290-4B67-A435-E9C81E336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576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直接连接符 5126">
              <a:extLst>
                <a:ext uri="{FF2B5EF4-FFF2-40B4-BE49-F238E27FC236}">
                  <a16:creationId xmlns:a16="http://schemas.microsoft.com/office/drawing/2014/main" id="{09FAD49B-8990-4495-87DF-B0D3263CC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" y="344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直接连接符 5127">
              <a:extLst>
                <a:ext uri="{FF2B5EF4-FFF2-40B4-BE49-F238E27FC236}">
                  <a16:creationId xmlns:a16="http://schemas.microsoft.com/office/drawing/2014/main" id="{FDE026D9-BA65-44B3-B596-21B03713F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" y="9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直接连接符 5128">
              <a:extLst>
                <a:ext uri="{FF2B5EF4-FFF2-40B4-BE49-F238E27FC236}">
                  <a16:creationId xmlns:a16="http://schemas.microsoft.com/office/drawing/2014/main" id="{BB1E6758-A5E4-4F04-AAE3-B48ECE257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588"/>
              <a:ext cx="27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直接连接符 5129">
              <a:extLst>
                <a:ext uri="{FF2B5EF4-FFF2-40B4-BE49-F238E27FC236}">
                  <a16:creationId xmlns:a16="http://schemas.microsoft.com/office/drawing/2014/main" id="{E43E4E7A-5E85-42F0-88E8-CB424678C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57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8" name="对象 5130">
              <a:extLst>
                <a:ext uri="{FF2B5EF4-FFF2-40B4-BE49-F238E27FC236}">
                  <a16:creationId xmlns:a16="http://schemas.microsoft.com/office/drawing/2014/main" id="{788FC7B4-BCE7-4F0E-9B71-2EC2083E0D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8" y="624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7" r:id="rId9" imgW="245880" imgH="329040" progId="Equation.3">
                    <p:embed/>
                  </p:oleObj>
                </mc:Choice>
                <mc:Fallback>
                  <p:oleObj r:id="rId9" imgW="245880" imgH="329040" progId="Equation.3">
                    <p:embed/>
                    <p:pic>
                      <p:nvPicPr>
                        <p:cNvPr id="7178" name="对象 5130">
                          <a:extLst>
                            <a:ext uri="{FF2B5EF4-FFF2-40B4-BE49-F238E27FC236}">
                              <a16:creationId xmlns:a16="http://schemas.microsoft.com/office/drawing/2014/main" id="{788FC7B4-BCE7-4F0E-9B71-2EC2083E0D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624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对象 5131">
              <a:extLst>
                <a:ext uri="{FF2B5EF4-FFF2-40B4-BE49-F238E27FC236}">
                  <a16:creationId xmlns:a16="http://schemas.microsoft.com/office/drawing/2014/main" id="{770EEB19-C018-4C27-BA8A-53FBA9419D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" y="22"/>
            <a:ext cx="1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8" r:id="rId11" imgW="286920" imgH="473040" progId="Equation.3">
                    <p:embed/>
                  </p:oleObj>
                </mc:Choice>
                <mc:Fallback>
                  <p:oleObj r:id="rId11" imgW="286920" imgH="473040" progId="Equation.3">
                    <p:embed/>
                    <p:pic>
                      <p:nvPicPr>
                        <p:cNvPr id="7179" name="对象 5131">
                          <a:extLst>
                            <a:ext uri="{FF2B5EF4-FFF2-40B4-BE49-F238E27FC236}">
                              <a16:creationId xmlns:a16="http://schemas.microsoft.com/office/drawing/2014/main" id="{770EEB19-C018-4C27-BA8A-53FBA9419D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2"/>
                          <a:ext cx="16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直接连接符 5132">
              <a:extLst>
                <a:ext uri="{FF2B5EF4-FFF2-40B4-BE49-F238E27FC236}">
                  <a16:creationId xmlns:a16="http://schemas.microsoft.com/office/drawing/2014/main" id="{53C27716-C84D-433B-8A4C-FD508F739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" y="946"/>
              <a:ext cx="136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" name="标题 5133">
            <a:extLst>
              <a:ext uri="{FF2B5EF4-FFF2-40B4-BE49-F238E27FC236}">
                <a16:creationId xmlns:a16="http://schemas.microsoft.com/office/drawing/2014/main" id="{A1FA7D56-A738-4890-A40B-88CD9A11A3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3962400" cy="5334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一般地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在三维空间</a:t>
            </a:r>
          </a:p>
        </p:txBody>
      </p:sp>
      <p:sp>
        <p:nvSpPr>
          <p:cNvPr id="5135" name="文本框 5134">
            <a:extLst>
              <a:ext uri="{FF2B5EF4-FFF2-40B4-BE49-F238E27FC236}">
                <a16:creationId xmlns:a16="http://schemas.microsoft.com/office/drawing/2014/main" id="{108D4C41-96B1-42EA-AF96-D98D8E75B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柱面</a:t>
            </a:r>
            <a:r>
              <a:rPr lang="en-US" altLang="zh-CN" dirty="0">
                <a:ea typeface="华文楷体" panose="02010600040101010101" pitchFamily="2" charset="-122"/>
              </a:rPr>
              <a:t>,</a:t>
            </a:r>
          </a:p>
        </p:txBody>
      </p:sp>
      <p:sp>
        <p:nvSpPr>
          <p:cNvPr id="5136" name="文本框 5135">
            <a:extLst>
              <a:ext uri="{FF2B5EF4-FFF2-40B4-BE49-F238E27FC236}">
                <a16:creationId xmlns:a16="http://schemas.microsoft.com/office/drawing/2014/main" id="{0482E0AC-D224-4F59-8117-8CC40DF77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815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柱面</a:t>
            </a:r>
            <a:r>
              <a:rPr lang="en-US" altLang="zh-CN" dirty="0">
                <a:ea typeface="华文楷体" panose="02010600040101010101" pitchFamily="2" charset="-122"/>
              </a:rPr>
              <a:t>,</a:t>
            </a:r>
          </a:p>
        </p:txBody>
      </p:sp>
      <p:sp>
        <p:nvSpPr>
          <p:cNvPr id="5137" name="文本框 5136">
            <a:extLst>
              <a:ext uri="{FF2B5EF4-FFF2-40B4-BE49-F238E27FC236}">
                <a16:creationId xmlns:a16="http://schemas.microsoft.com/office/drawing/2014/main" id="{FD2531C5-12C4-4F3C-ACB2-D777E75D1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准线</a:t>
            </a:r>
            <a:r>
              <a:rPr lang="en-US" altLang="zh-CN" b="1">
                <a:ea typeface="华文楷体" panose="02010600040101010101" pitchFamily="2" charset="-122"/>
              </a:rPr>
              <a:t>:</a:t>
            </a:r>
            <a:r>
              <a:rPr lang="en-US" altLang="zh-CN" i="1">
                <a:ea typeface="华文楷体" panose="02010600040101010101" pitchFamily="2" charset="-122"/>
              </a:rPr>
              <a:t>Oxz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面上的曲线 </a:t>
            </a:r>
            <a:r>
              <a:rPr lang="en-US" altLang="zh-CN" i="1">
                <a:ea typeface="华文楷体" panose="02010600040101010101" pitchFamily="2" charset="-122"/>
              </a:rPr>
              <a:t>l</a:t>
            </a:r>
            <a:r>
              <a:rPr lang="en-US" altLang="zh-CN" i="1" baseline="-25000">
                <a:ea typeface="华文楷体" panose="02010600040101010101" pitchFamily="2" charset="-122"/>
              </a:rPr>
              <a:t>3.</a:t>
            </a:r>
          </a:p>
        </p:txBody>
      </p:sp>
      <p:sp>
        <p:nvSpPr>
          <p:cNvPr id="5138" name="文本框 5137">
            <a:extLst>
              <a:ext uri="{FF2B5EF4-FFF2-40B4-BE49-F238E27FC236}">
                <a16:creationId xmlns:a16="http://schemas.microsoft.com/office/drawing/2014/main" id="{E7397072-6848-4B91-98DC-FF231D9B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379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母线</a:t>
            </a:r>
            <a:r>
              <a:rPr lang="en-US" altLang="zh-CN">
                <a:ea typeface="华文楷体" panose="02010600040101010101" pitchFamily="2" charset="-122"/>
              </a:rPr>
              <a:t>:</a:t>
            </a:r>
            <a:r>
              <a:rPr lang="zh-CN" altLang="en-US">
                <a:ea typeface="华文楷体" panose="02010600040101010101" pitchFamily="2" charset="-122"/>
              </a:rPr>
              <a:t>平行于</a:t>
            </a:r>
            <a:r>
              <a:rPr lang="en-US" altLang="zh-CN" i="1">
                <a:ea typeface="华文楷体" panose="02010600040101010101" pitchFamily="2" charset="-122"/>
              </a:rPr>
              <a:t>y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轴</a:t>
            </a:r>
            <a:r>
              <a:rPr lang="en-US" altLang="zh-CN"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5139" name="文本框 5138">
            <a:extLst>
              <a:ext uri="{FF2B5EF4-FFF2-40B4-BE49-F238E27FC236}">
                <a16:creationId xmlns:a16="http://schemas.microsoft.com/office/drawing/2014/main" id="{8CC0AE8D-6510-462F-98B9-259EAC14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004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柱面</a:t>
            </a:r>
            <a:r>
              <a:rPr lang="en-US" altLang="zh-CN" dirty="0">
                <a:ea typeface="华文楷体" panose="02010600040101010101" pitchFamily="2" charset="-122"/>
              </a:rPr>
              <a:t>,</a:t>
            </a:r>
          </a:p>
        </p:txBody>
      </p:sp>
      <p:sp>
        <p:nvSpPr>
          <p:cNvPr id="5140" name="文本框 5139">
            <a:extLst>
              <a:ext uri="{FF2B5EF4-FFF2-40B4-BE49-F238E27FC236}">
                <a16:creationId xmlns:a16="http://schemas.microsoft.com/office/drawing/2014/main" id="{C62F0E3A-08A3-4878-9E0F-70FBAD692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准线</a:t>
            </a:r>
            <a:r>
              <a:rPr lang="en-US" altLang="zh-CN">
                <a:ea typeface="华文楷体" panose="02010600040101010101" pitchFamily="2" charset="-122"/>
              </a:rPr>
              <a:t>:</a:t>
            </a:r>
            <a:r>
              <a:rPr lang="en-US" altLang="zh-CN" i="1">
                <a:ea typeface="华文楷体" panose="02010600040101010101" pitchFamily="2" charset="-122"/>
              </a:rPr>
              <a:t>Oxy </a:t>
            </a:r>
            <a:r>
              <a:rPr lang="zh-CN" altLang="en-US">
                <a:ea typeface="华文楷体" panose="02010600040101010101" pitchFamily="2" charset="-122"/>
              </a:rPr>
              <a:t>面上的曲线</a:t>
            </a:r>
            <a:r>
              <a:rPr lang="en-US" altLang="zh-CN" i="1">
                <a:ea typeface="华文楷体" panose="02010600040101010101" pitchFamily="2" charset="-122"/>
              </a:rPr>
              <a:t>l</a:t>
            </a:r>
            <a:r>
              <a:rPr lang="en-US" altLang="zh-CN" i="1" baseline="-25000">
                <a:ea typeface="华文楷体" panose="02010600040101010101" pitchFamily="2" charset="-122"/>
              </a:rPr>
              <a:t>1.</a:t>
            </a:r>
            <a:endParaRPr lang="en-US" altLang="zh-CN" b="1" i="1">
              <a:ea typeface="华文楷体" panose="02010600040101010101" pitchFamily="2" charset="-122"/>
            </a:endParaRPr>
          </a:p>
        </p:txBody>
      </p:sp>
      <p:sp>
        <p:nvSpPr>
          <p:cNvPr id="5141" name="文本框 5140">
            <a:extLst>
              <a:ext uri="{FF2B5EF4-FFF2-40B4-BE49-F238E27FC236}">
                <a16:creationId xmlns:a16="http://schemas.microsoft.com/office/drawing/2014/main" id="{AD6B231E-11CB-41CF-A576-29605842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524000"/>
            <a:ext cx="2789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母线</a:t>
            </a:r>
            <a:r>
              <a:rPr lang="en-US" altLang="zh-CN">
                <a:ea typeface="华文楷体" panose="02010600040101010101" pitchFamily="2" charset="-122"/>
              </a:rPr>
              <a:t>:</a:t>
            </a:r>
            <a:r>
              <a:rPr lang="zh-CN" altLang="en-US">
                <a:ea typeface="华文楷体" panose="02010600040101010101" pitchFamily="2" charset="-122"/>
              </a:rPr>
              <a:t>平行于</a:t>
            </a:r>
            <a:r>
              <a:rPr lang="en-US" altLang="zh-CN" i="1">
                <a:ea typeface="华文楷体" panose="02010600040101010101" pitchFamily="2" charset="-122"/>
              </a:rPr>
              <a:t>z</a:t>
            </a:r>
            <a:r>
              <a:rPr lang="en-US" altLang="zh-CN">
                <a:ea typeface="华文楷体" panose="02010600040101010101" pitchFamily="2" charset="-122"/>
              </a:rPr>
              <a:t> </a:t>
            </a:r>
            <a:r>
              <a:rPr lang="zh-CN" altLang="en-US">
                <a:ea typeface="华文楷体" panose="02010600040101010101" pitchFamily="2" charset="-122"/>
              </a:rPr>
              <a:t>轴</a:t>
            </a:r>
            <a:r>
              <a:rPr lang="en-US" altLang="zh-CN"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5142" name="文本框 5141">
            <a:extLst>
              <a:ext uri="{FF2B5EF4-FFF2-40B4-BE49-F238E27FC236}">
                <a16:creationId xmlns:a16="http://schemas.microsoft.com/office/drawing/2014/main" id="{723E2A70-9EB1-4123-8AE9-0BB6EBC15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933825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准线</a:t>
            </a:r>
            <a:r>
              <a:rPr lang="en-US" altLang="zh-CN" b="1">
                <a:ea typeface="华文楷体" panose="02010600040101010101" pitchFamily="2" charset="-122"/>
              </a:rPr>
              <a:t>:</a:t>
            </a:r>
            <a:r>
              <a:rPr lang="en-US" altLang="zh-CN" i="1">
                <a:ea typeface="华文楷体" panose="02010600040101010101" pitchFamily="2" charset="-122"/>
              </a:rPr>
              <a:t>Oyz </a:t>
            </a:r>
            <a:r>
              <a:rPr lang="zh-CN" altLang="en-US">
                <a:ea typeface="华文楷体" panose="02010600040101010101" pitchFamily="2" charset="-122"/>
              </a:rPr>
              <a:t>面上的曲线</a:t>
            </a:r>
            <a:r>
              <a:rPr lang="en-US" altLang="zh-CN" i="1">
                <a:ea typeface="华文楷体" panose="02010600040101010101" pitchFamily="2" charset="-122"/>
              </a:rPr>
              <a:t>l</a:t>
            </a:r>
            <a:r>
              <a:rPr lang="en-US" altLang="zh-CN" i="1" baseline="-25000">
                <a:ea typeface="华文楷体" panose="02010600040101010101" pitchFamily="2" charset="-122"/>
              </a:rPr>
              <a:t>2. </a:t>
            </a:r>
          </a:p>
        </p:txBody>
      </p:sp>
      <p:sp>
        <p:nvSpPr>
          <p:cNvPr id="5143" name="文本框 5142">
            <a:extLst>
              <a:ext uri="{FF2B5EF4-FFF2-40B4-BE49-F238E27FC236}">
                <a16:creationId xmlns:a16="http://schemas.microsoft.com/office/drawing/2014/main" id="{25F64944-EFFF-44EF-877A-AD3BE2912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90900"/>
            <a:ext cx="3725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</a:rPr>
              <a:t>母线</a:t>
            </a:r>
            <a:r>
              <a:rPr lang="en-US" altLang="zh-CN">
                <a:ea typeface="华文楷体" panose="02010600040101010101" pitchFamily="2" charset="-122"/>
              </a:rPr>
              <a:t>:</a:t>
            </a:r>
            <a:r>
              <a:rPr lang="zh-CN" altLang="en-US">
                <a:ea typeface="华文楷体" panose="02010600040101010101" pitchFamily="2" charset="-122"/>
              </a:rPr>
              <a:t>平行于</a:t>
            </a:r>
            <a:r>
              <a:rPr lang="en-US" altLang="zh-CN" i="1">
                <a:ea typeface="华文楷体" panose="02010600040101010101" pitchFamily="2" charset="-122"/>
              </a:rPr>
              <a:t>x</a:t>
            </a:r>
            <a:r>
              <a:rPr lang="zh-CN" altLang="en-US">
                <a:ea typeface="华文楷体" panose="02010600040101010101" pitchFamily="2" charset="-122"/>
              </a:rPr>
              <a:t>轴</a:t>
            </a:r>
            <a:r>
              <a:rPr lang="en-US" altLang="zh-CN">
                <a:ea typeface="华文楷体" panose="02010600040101010101" pitchFamily="2" charset="-122"/>
              </a:rPr>
              <a:t>;</a:t>
            </a:r>
          </a:p>
        </p:txBody>
      </p:sp>
      <p:graphicFrame>
        <p:nvGraphicFramePr>
          <p:cNvPr id="5144" name="对象 5143">
            <a:extLst>
              <a:ext uri="{FF2B5EF4-FFF2-40B4-BE49-F238E27FC236}">
                <a16:creationId xmlns:a16="http://schemas.microsoft.com/office/drawing/2014/main" id="{D9793134-0305-49F7-8EEE-501D954FC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74" y="1044281"/>
          <a:ext cx="3136750" cy="50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9" name="Equation" r:id="rId13" imgW="1358640" imgH="215640" progId="Equation.DSMT4">
                  <p:embed/>
                </p:oleObj>
              </mc:Choice>
              <mc:Fallback>
                <p:oleObj name="Equation" r:id="rId13" imgW="1358640" imgH="215640" progId="Equation.DSMT4">
                  <p:embed/>
                  <p:pic>
                    <p:nvPicPr>
                      <p:cNvPr id="5144" name="对象 5143">
                        <a:extLst>
                          <a:ext uri="{FF2B5EF4-FFF2-40B4-BE49-F238E27FC236}">
                            <a16:creationId xmlns:a16="http://schemas.microsoft.com/office/drawing/2014/main" id="{D9793134-0305-49F7-8EEE-501D954FC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74" y="1044281"/>
                        <a:ext cx="3136750" cy="503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对象 5144">
            <a:extLst>
              <a:ext uri="{FF2B5EF4-FFF2-40B4-BE49-F238E27FC236}">
                <a16:creationId xmlns:a16="http://schemas.microsoft.com/office/drawing/2014/main" id="{F3DD8F2E-F639-44F5-96A9-B00784240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454" y="2786064"/>
          <a:ext cx="324971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0" name="Equation" r:id="rId15" imgW="1358640" imgH="215640" progId="Equation.DSMT4">
                  <p:embed/>
                </p:oleObj>
              </mc:Choice>
              <mc:Fallback>
                <p:oleObj name="Equation" r:id="rId15" imgW="1358640" imgH="215640" progId="Equation.DSMT4">
                  <p:embed/>
                  <p:pic>
                    <p:nvPicPr>
                      <p:cNvPr id="5145" name="对象 5144">
                        <a:extLst>
                          <a:ext uri="{FF2B5EF4-FFF2-40B4-BE49-F238E27FC236}">
                            <a16:creationId xmlns:a16="http://schemas.microsoft.com/office/drawing/2014/main" id="{F3DD8F2E-F639-44F5-96A9-B007842409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54" y="2786064"/>
                        <a:ext cx="324971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" name="对象 5145">
            <a:extLst>
              <a:ext uri="{FF2B5EF4-FFF2-40B4-BE49-F238E27FC236}">
                <a16:creationId xmlns:a16="http://schemas.microsoft.com/office/drawing/2014/main" id="{DB8CB026-D6D0-48DB-9303-64228CA7A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634" y="4616746"/>
          <a:ext cx="3236012" cy="51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1" name="Equation" r:id="rId17" imgW="1371600" imgH="215640" progId="Equation.DSMT4">
                  <p:embed/>
                </p:oleObj>
              </mc:Choice>
              <mc:Fallback>
                <p:oleObj name="Equation" r:id="rId17" imgW="1371600" imgH="215640" progId="Equation.DSMT4">
                  <p:embed/>
                  <p:pic>
                    <p:nvPicPr>
                      <p:cNvPr id="5146" name="对象 5145">
                        <a:extLst>
                          <a:ext uri="{FF2B5EF4-FFF2-40B4-BE49-F238E27FC236}">
                            <a16:creationId xmlns:a16="http://schemas.microsoft.com/office/drawing/2014/main" id="{DB8CB026-D6D0-48DB-9303-64228CA7A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34" y="4616746"/>
                        <a:ext cx="3236012" cy="511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7" name="组合 5146">
            <a:extLst>
              <a:ext uri="{FF2B5EF4-FFF2-40B4-BE49-F238E27FC236}">
                <a16:creationId xmlns:a16="http://schemas.microsoft.com/office/drawing/2014/main" id="{CA35C765-875C-463C-AABF-39CC9FE91B5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267200"/>
            <a:ext cx="2260600" cy="1579563"/>
            <a:chOff x="0" y="0"/>
            <a:chExt cx="1424" cy="995"/>
          </a:xfrm>
        </p:grpSpPr>
        <p:grpSp>
          <p:nvGrpSpPr>
            <p:cNvPr id="7195" name="组合 5147">
              <a:extLst>
                <a:ext uri="{FF2B5EF4-FFF2-40B4-BE49-F238E27FC236}">
                  <a16:creationId xmlns:a16="http://schemas.microsoft.com/office/drawing/2014/main" id="{83D40E6B-D559-407D-AA1F-6898418EB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" y="0"/>
              <a:ext cx="1354" cy="968"/>
              <a:chOff x="0" y="0"/>
              <a:chExt cx="1354" cy="968"/>
            </a:xfrm>
          </p:grpSpPr>
          <p:graphicFrame>
            <p:nvGraphicFramePr>
              <p:cNvPr id="7196" name="对象 5148">
                <a:extLst>
                  <a:ext uri="{FF2B5EF4-FFF2-40B4-BE49-F238E27FC236}">
                    <a16:creationId xmlns:a16="http://schemas.microsoft.com/office/drawing/2014/main" id="{C0030CBE-A0E4-46E2-9E3E-93AC1C331B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" y="192"/>
              <a:ext cx="1200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22" r:id="rId19" imgW="1514686" imgH="923810" progId="PBrush">
                      <p:embed/>
                    </p:oleObj>
                  </mc:Choice>
                  <mc:Fallback>
                    <p:oleObj r:id="rId19" imgW="1514686" imgH="923810" progId="PBrush">
                      <p:embed/>
                      <p:pic>
                        <p:nvPicPr>
                          <p:cNvPr id="7196" name="对象 5148">
                            <a:extLst>
                              <a:ext uri="{FF2B5EF4-FFF2-40B4-BE49-F238E27FC236}">
                                <a16:creationId xmlns:a16="http://schemas.microsoft.com/office/drawing/2014/main" id="{C0030CBE-A0E4-46E2-9E3E-93AC1C331B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" y="192"/>
                            <a:ext cx="1200" cy="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97" name="直接连接符 5149">
                <a:extLst>
                  <a:ext uri="{FF2B5EF4-FFF2-40B4-BE49-F238E27FC236}">
                    <a16:creationId xmlns:a16="http://schemas.microsoft.com/office/drawing/2014/main" id="{D4EC2635-3903-433C-A912-1B030D99E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" y="203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8" name="直接连接符 5150">
                <a:extLst>
                  <a:ext uri="{FF2B5EF4-FFF2-40B4-BE49-F238E27FC236}">
                    <a16:creationId xmlns:a16="http://schemas.microsoft.com/office/drawing/2014/main" id="{B224F4C0-639A-4F65-BDEE-708DEE2AB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" y="496"/>
                <a:ext cx="762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9" name="直接连接符 5151">
                <a:extLst>
                  <a:ext uri="{FF2B5EF4-FFF2-40B4-BE49-F238E27FC236}">
                    <a16:creationId xmlns:a16="http://schemas.microsoft.com/office/drawing/2014/main" id="{232ADB61-6E4D-40F1-BF66-D3087AE74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4" y="632"/>
                <a:ext cx="320" cy="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0" name="直接连接符 5152">
                <a:extLst>
                  <a:ext uri="{FF2B5EF4-FFF2-40B4-BE49-F238E27FC236}">
                    <a16:creationId xmlns:a16="http://schemas.microsoft.com/office/drawing/2014/main" id="{492DFE54-8330-4041-BB78-F65533403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01385" flipH="1">
                <a:off x="144" y="490"/>
                <a:ext cx="95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1" name="直接连接符 5153">
                <a:extLst>
                  <a:ext uri="{FF2B5EF4-FFF2-40B4-BE49-F238E27FC236}">
                    <a16:creationId xmlns:a16="http://schemas.microsoft.com/office/drawing/2014/main" id="{26C27055-063C-4AC7-B428-837E63F16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01385" flipH="1">
                <a:off x="0" y="730"/>
                <a:ext cx="86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2" name="直接连接符 5154">
                <a:extLst>
                  <a:ext uri="{FF2B5EF4-FFF2-40B4-BE49-F238E27FC236}">
                    <a16:creationId xmlns:a16="http://schemas.microsoft.com/office/drawing/2014/main" id="{8D143E78-BB42-4F21-B99B-804A00BC6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" y="0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7203" name="对象 5155">
              <a:extLst>
                <a:ext uri="{FF2B5EF4-FFF2-40B4-BE49-F238E27FC236}">
                  <a16:creationId xmlns:a16="http://schemas.microsoft.com/office/drawing/2014/main" id="{C6D51A3E-3F85-4B7B-920B-C94608D73F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" y="850"/>
            <a:ext cx="13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3" r:id="rId21" imgW="235800" imgH="246600" progId="Equation.3">
                    <p:embed/>
                  </p:oleObj>
                </mc:Choice>
                <mc:Fallback>
                  <p:oleObj r:id="rId21" imgW="235800" imgH="246600" progId="Equation.3">
                    <p:embed/>
                    <p:pic>
                      <p:nvPicPr>
                        <p:cNvPr id="7203" name="对象 5155">
                          <a:extLst>
                            <a:ext uri="{FF2B5EF4-FFF2-40B4-BE49-F238E27FC236}">
                              <a16:creationId xmlns:a16="http://schemas.microsoft.com/office/drawing/2014/main" id="{C6D51A3E-3F85-4B7B-920B-C94608D73F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" y="850"/>
                          <a:ext cx="13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4" name="对象 5156">
              <a:extLst>
                <a:ext uri="{FF2B5EF4-FFF2-40B4-BE49-F238E27FC236}">
                  <a16:creationId xmlns:a16="http://schemas.microsoft.com/office/drawing/2014/main" id="{C733CD76-CCAA-4072-BEA7-3AA56BB795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757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4" r:id="rId23" imgW="245880" imgH="329040" progId="Equation.3">
                    <p:embed/>
                  </p:oleObj>
                </mc:Choice>
                <mc:Fallback>
                  <p:oleObj r:id="rId23" imgW="245880" imgH="329040" progId="Equation.3">
                    <p:embed/>
                    <p:pic>
                      <p:nvPicPr>
                        <p:cNvPr id="7204" name="对象 5156">
                          <a:extLst>
                            <a:ext uri="{FF2B5EF4-FFF2-40B4-BE49-F238E27FC236}">
                              <a16:creationId xmlns:a16="http://schemas.microsoft.com/office/drawing/2014/main" id="{C733CD76-CCAA-4072-BEA7-3AA56BB795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757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对象 5157">
              <a:extLst>
                <a:ext uri="{FF2B5EF4-FFF2-40B4-BE49-F238E27FC236}">
                  <a16:creationId xmlns:a16="http://schemas.microsoft.com/office/drawing/2014/main" id="{AAAAEBD4-241E-4246-AD44-F665A9611B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" y="2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5" r:id="rId25" imgW="225360" imgH="226080" progId="Equation.3">
                    <p:embed/>
                  </p:oleObj>
                </mc:Choice>
                <mc:Fallback>
                  <p:oleObj r:id="rId25" imgW="225360" imgH="226080" progId="Equation.3">
                    <p:embed/>
                    <p:pic>
                      <p:nvPicPr>
                        <p:cNvPr id="7205" name="对象 5157">
                          <a:extLst>
                            <a:ext uri="{FF2B5EF4-FFF2-40B4-BE49-F238E27FC236}">
                              <a16:creationId xmlns:a16="http://schemas.microsoft.com/office/drawing/2014/main" id="{AAAAEBD4-241E-4246-AD44-F665A9611B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" y="2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6" name="对象 5158">
              <a:extLst>
                <a:ext uri="{FF2B5EF4-FFF2-40B4-BE49-F238E27FC236}">
                  <a16:creationId xmlns:a16="http://schemas.microsoft.com/office/drawing/2014/main" id="{E56E34F8-55F6-42AB-83BC-5B3223657C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01"/>
            <a:ext cx="1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6" r:id="rId27" imgW="276840" imgH="473040" progId="Equation.3">
                    <p:embed/>
                  </p:oleObj>
                </mc:Choice>
                <mc:Fallback>
                  <p:oleObj r:id="rId27" imgW="276840" imgH="473040" progId="Equation.3">
                    <p:embed/>
                    <p:pic>
                      <p:nvPicPr>
                        <p:cNvPr id="7206" name="对象 5158">
                          <a:extLst>
                            <a:ext uri="{FF2B5EF4-FFF2-40B4-BE49-F238E27FC236}">
                              <a16:creationId xmlns:a16="http://schemas.microsoft.com/office/drawing/2014/main" id="{E56E34F8-55F6-42AB-83BC-5B3223657C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1"/>
                          <a:ext cx="1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5166">
            <a:extLst>
              <a:ext uri="{FF2B5EF4-FFF2-40B4-BE49-F238E27FC236}">
                <a16:creationId xmlns:a16="http://schemas.microsoft.com/office/drawing/2014/main" id="{F2C26A8F-741D-4B6A-B489-5F89EC58127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33400"/>
            <a:ext cx="1762125" cy="1860550"/>
            <a:chOff x="0" y="0"/>
            <a:chExt cx="1110" cy="1172"/>
          </a:xfrm>
        </p:grpSpPr>
        <p:graphicFrame>
          <p:nvGraphicFramePr>
            <p:cNvPr id="7215" name="对象 5167">
              <a:extLst>
                <a:ext uri="{FF2B5EF4-FFF2-40B4-BE49-F238E27FC236}">
                  <a16:creationId xmlns:a16="http://schemas.microsoft.com/office/drawing/2014/main" id="{3AABD1A1-BBF2-48D8-98AB-909B6BB096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" y="914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7" r:id="rId29" imgW="235800" imgH="246600" progId="Equation.3">
                    <p:embed/>
                  </p:oleObj>
                </mc:Choice>
                <mc:Fallback>
                  <p:oleObj r:id="rId29" imgW="235800" imgH="246600" progId="Equation.3">
                    <p:embed/>
                    <p:pic>
                      <p:nvPicPr>
                        <p:cNvPr id="7215" name="对象 5167">
                          <a:extLst>
                            <a:ext uri="{FF2B5EF4-FFF2-40B4-BE49-F238E27FC236}">
                              <a16:creationId xmlns:a16="http://schemas.microsoft.com/office/drawing/2014/main" id="{3AABD1A1-BBF2-48D8-98AB-909B6BB096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" y="914"/>
                          <a:ext cx="13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6" name="对象 5168">
              <a:extLst>
                <a:ext uri="{FF2B5EF4-FFF2-40B4-BE49-F238E27FC236}">
                  <a16:creationId xmlns:a16="http://schemas.microsoft.com/office/drawing/2014/main" id="{8B88C1B3-D163-4688-B28B-7EE2C545C2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746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8" r:id="rId31" imgW="245880" imgH="329040" progId="Equation.3">
                    <p:embed/>
                  </p:oleObj>
                </mc:Choice>
                <mc:Fallback>
                  <p:oleObj r:id="rId31" imgW="245880" imgH="329040" progId="Equation.3">
                    <p:embed/>
                    <p:pic>
                      <p:nvPicPr>
                        <p:cNvPr id="7216" name="对象 5168">
                          <a:extLst>
                            <a:ext uri="{FF2B5EF4-FFF2-40B4-BE49-F238E27FC236}">
                              <a16:creationId xmlns:a16="http://schemas.microsoft.com/office/drawing/2014/main" id="{8B88C1B3-D163-4688-B28B-7EE2C545C2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746"/>
                          <a:ext cx="14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7" name="对象 5169">
              <a:extLst>
                <a:ext uri="{FF2B5EF4-FFF2-40B4-BE49-F238E27FC236}">
                  <a16:creationId xmlns:a16="http://schemas.microsoft.com/office/drawing/2014/main" id="{01205EFE-D1A5-45A1-9888-30A7DC0F07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" y="3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9" r:id="rId33" imgW="225360" imgH="226080" progId="Equation.3">
                    <p:embed/>
                  </p:oleObj>
                </mc:Choice>
                <mc:Fallback>
                  <p:oleObj r:id="rId33" imgW="225360" imgH="226080" progId="Equation.3">
                    <p:embed/>
                    <p:pic>
                      <p:nvPicPr>
                        <p:cNvPr id="7217" name="对象 5169">
                          <a:extLst>
                            <a:ext uri="{FF2B5EF4-FFF2-40B4-BE49-F238E27FC236}">
                              <a16:creationId xmlns:a16="http://schemas.microsoft.com/office/drawing/2014/main" id="{01205EFE-D1A5-45A1-9888-30A7DC0F07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3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8" name="对象 5170">
              <a:extLst>
                <a:ext uri="{FF2B5EF4-FFF2-40B4-BE49-F238E27FC236}">
                  <a16:creationId xmlns:a16="http://schemas.microsoft.com/office/drawing/2014/main" id="{F07989DC-B8EB-40C6-86D9-A3C5EE153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867"/>
            <a:ext cx="17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0" r:id="rId35" imgW="123120" imgH="226080" progId="Equation.3">
                    <p:embed/>
                  </p:oleObj>
                </mc:Choice>
                <mc:Fallback>
                  <p:oleObj r:id="rId35" imgW="123120" imgH="226080" progId="Equation.3">
                    <p:embed/>
                    <p:pic>
                      <p:nvPicPr>
                        <p:cNvPr id="7218" name="对象 5170">
                          <a:extLst>
                            <a:ext uri="{FF2B5EF4-FFF2-40B4-BE49-F238E27FC236}">
                              <a16:creationId xmlns:a16="http://schemas.microsoft.com/office/drawing/2014/main" id="{F07989DC-B8EB-40C6-86D9-A3C5EE153F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867"/>
                          <a:ext cx="17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9" name="对象 5171">
              <a:extLst>
                <a:ext uri="{FF2B5EF4-FFF2-40B4-BE49-F238E27FC236}">
                  <a16:creationId xmlns:a16="http://schemas.microsoft.com/office/drawing/2014/main" id="{A4654555-FAB1-4A14-A49C-3D6BCFE91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" y="147"/>
            <a:ext cx="721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1" r:id="rId37" imgW="2419048" imgH="2742857" progId="PBrush">
                    <p:embed/>
                  </p:oleObj>
                </mc:Choice>
                <mc:Fallback>
                  <p:oleObj r:id="rId37" imgW="2419048" imgH="2742857" progId="PBrush">
                    <p:embed/>
                    <p:pic>
                      <p:nvPicPr>
                        <p:cNvPr id="7219" name="对象 5171">
                          <a:extLst>
                            <a:ext uri="{FF2B5EF4-FFF2-40B4-BE49-F238E27FC236}">
                              <a16:creationId xmlns:a16="http://schemas.microsoft.com/office/drawing/2014/main" id="{A4654555-FAB1-4A14-A49C-3D6BCFE91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" y="147"/>
                          <a:ext cx="721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0" name="直接连接符 5172">
              <a:extLst>
                <a:ext uri="{FF2B5EF4-FFF2-40B4-BE49-F238E27FC236}">
                  <a16:creationId xmlns:a16="http://schemas.microsoft.com/office/drawing/2014/main" id="{B0A34D41-3FFA-44AE-B98C-37E669A41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69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直接连接符 5173">
              <a:extLst>
                <a:ext uri="{FF2B5EF4-FFF2-40B4-BE49-F238E27FC236}">
                  <a16:creationId xmlns:a16="http://schemas.microsoft.com/office/drawing/2014/main" id="{3E875FD0-58CF-4AB7-9BFC-288FF2DFD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40"/>
              <a:ext cx="0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直接连接符 5174">
              <a:extLst>
                <a:ext uri="{FF2B5EF4-FFF2-40B4-BE49-F238E27FC236}">
                  <a16:creationId xmlns:a16="http://schemas.microsoft.com/office/drawing/2014/main" id="{759C23F9-646A-473F-AF87-1EFFCBAAA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" y="0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直接连接符 5175">
              <a:extLst>
                <a:ext uri="{FF2B5EF4-FFF2-40B4-BE49-F238E27FC236}">
                  <a16:creationId xmlns:a16="http://schemas.microsoft.com/office/drawing/2014/main" id="{5FA48FD7-D7E8-47E0-9426-332F93B4A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" y="694"/>
              <a:ext cx="212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直接连接符 5176">
              <a:extLst>
                <a:ext uri="{FF2B5EF4-FFF2-40B4-BE49-F238E27FC236}">
                  <a16:creationId xmlns:a16="http://schemas.microsoft.com/office/drawing/2014/main" id="{503F4581-E234-4255-8A9B-6656C151F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808"/>
              <a:ext cx="204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直接连接符 5177">
              <a:extLst>
                <a:ext uri="{FF2B5EF4-FFF2-40B4-BE49-F238E27FC236}">
                  <a16:creationId xmlns:a16="http://schemas.microsoft.com/office/drawing/2014/main" id="{09400ABB-D6B0-4643-A093-26310B14B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" y="693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2630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/>
      <p:bldP spid="5136" grpId="0"/>
      <p:bldP spid="5137" grpId="0"/>
      <p:bldP spid="5138" grpId="0"/>
      <p:bldP spid="5139" grpId="0"/>
      <p:bldP spid="5140" grpId="0"/>
      <p:bldP spid="5141" grpId="0"/>
      <p:bldP spid="5142" grpId="0"/>
      <p:bldP spid="5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直接连接符 28673">
            <a:extLst>
              <a:ext uri="{FF2B5EF4-FFF2-40B4-BE49-F238E27FC236}">
                <a16:creationId xmlns:a16="http://schemas.microsoft.com/office/drawing/2014/main" id="{947753C7-2AE4-4A6D-861A-B4BDE3DC19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8948" y="2720976"/>
            <a:ext cx="0" cy="290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文本框 28674">
            <a:extLst>
              <a:ext uri="{FF2B5EF4-FFF2-40B4-BE49-F238E27FC236}">
                <a16:creationId xmlns:a16="http://schemas.microsoft.com/office/drawing/2014/main" id="{B853B70F-81B6-4819-94E0-3985A71B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25538"/>
            <a:ext cx="82026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一条平面曲线绕其平面上一条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定直线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旋转一</a:t>
            </a:r>
          </a:p>
        </p:txBody>
      </p:sp>
      <p:sp>
        <p:nvSpPr>
          <p:cNvPr id="23555" name="标题 28675">
            <a:extLst>
              <a:ext uri="{FF2B5EF4-FFF2-40B4-BE49-F238E27FC236}">
                <a16:creationId xmlns:a16="http://schemas.microsoft.com/office/drawing/2014/main" id="{C4F840E1-C0C4-4B8E-8AB4-4FB12C252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7351"/>
            <a:ext cx="35814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ea typeface="华文楷体" panose="02010600040101010101" pitchFamily="2" charset="-122"/>
              </a:rPr>
              <a:t>三、旋转曲面</a:t>
            </a:r>
            <a:r>
              <a:rPr lang="zh-CN" altLang="en-US" sz="3200" b="1" dirty="0">
                <a:solidFill>
                  <a:schemeClr val="accent1"/>
                </a:solidFill>
                <a:ea typeface="华文楷体" panose="02010600040101010101" pitchFamily="2" charset="-122"/>
              </a:rPr>
              <a:t>   </a:t>
            </a:r>
            <a:endParaRPr lang="zh-CN" altLang="en-US" sz="3200" b="1" dirty="0">
              <a:solidFill>
                <a:schemeClr val="accent2"/>
              </a:solidFill>
              <a:ea typeface="华文楷体" panose="02010600040101010101" pitchFamily="2" charset="-122"/>
            </a:endParaRPr>
          </a:p>
        </p:txBody>
      </p:sp>
      <p:sp>
        <p:nvSpPr>
          <p:cNvPr id="28677" name="文本框 28676">
            <a:extLst>
              <a:ext uri="{FF2B5EF4-FFF2-40B4-BE49-F238E27FC236}">
                <a16:creationId xmlns:a16="http://schemas.microsoft.com/office/drawing/2014/main" id="{905576EE-5EA1-48F5-8571-26127430A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66888"/>
            <a:ext cx="8458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周所形成的曲面叫做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旋转曲面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该定直线称为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旋转轴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8679" name="文本框 28678">
            <a:extLst>
              <a:ext uri="{FF2B5EF4-FFF2-40B4-BE49-F238E27FC236}">
                <a16:creationId xmlns:a16="http://schemas.microsoft.com/office/drawing/2014/main" id="{812A83A6-E76C-45CC-9519-0E2DC5F3F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3276600"/>
            <a:ext cx="110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例如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28680" name="对象 28679">
            <a:extLst>
              <a:ext uri="{FF2B5EF4-FFF2-40B4-BE49-F238E27FC236}">
                <a16:creationId xmlns:a16="http://schemas.microsoft.com/office/drawing/2014/main" id="{1EAB416C-B670-4D57-9793-17722654D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3527425"/>
          <a:ext cx="1400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r:id="rId3" imgW="1400040" imgH="1000080" progId="PBrush">
                  <p:embed/>
                </p:oleObj>
              </mc:Choice>
              <mc:Fallback>
                <p:oleObj r:id="rId3" imgW="1400040" imgH="1000080" progId="PBrush">
                  <p:embed/>
                  <p:pic>
                    <p:nvPicPr>
                      <p:cNvPr id="28680" name="对象 28679">
                        <a:extLst>
                          <a:ext uri="{FF2B5EF4-FFF2-40B4-BE49-F238E27FC236}">
                            <a16:creationId xmlns:a16="http://schemas.microsoft.com/office/drawing/2014/main" id="{1EAB416C-B670-4D57-9793-17722654D174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527425"/>
                        <a:ext cx="14001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>
            <a:extLst>
              <a:ext uri="{FF2B5EF4-FFF2-40B4-BE49-F238E27FC236}">
                <a16:creationId xmlns:a16="http://schemas.microsoft.com/office/drawing/2014/main" id="{A8A96331-F9CE-4DE3-9296-38BB0B0AD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650" y="3451225"/>
          <a:ext cx="10953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r:id="rId5" imgW="1095480" imgH="1152360" progId="PBrush">
                  <p:embed/>
                </p:oleObj>
              </mc:Choice>
              <mc:Fallback>
                <p:oleObj r:id="rId5" imgW="1095480" imgH="1152360" progId="PBrush">
                  <p:embed/>
                  <p:pic>
                    <p:nvPicPr>
                      <p:cNvPr id="28681" name="对象 28680">
                        <a:extLst>
                          <a:ext uri="{FF2B5EF4-FFF2-40B4-BE49-F238E27FC236}">
                            <a16:creationId xmlns:a16="http://schemas.microsoft.com/office/drawing/2014/main" id="{A8A96331-F9CE-4DE3-9296-38BB0B0AD76A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451225"/>
                        <a:ext cx="10953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28681">
            <a:extLst>
              <a:ext uri="{FF2B5EF4-FFF2-40B4-BE49-F238E27FC236}">
                <a16:creationId xmlns:a16="http://schemas.microsoft.com/office/drawing/2014/main" id="{59214559-F361-4A55-951E-E026580D5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4670425"/>
          <a:ext cx="12668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r:id="rId7" imgW="1266840" imgH="1724040" progId="PBrush">
                  <p:embed/>
                </p:oleObj>
              </mc:Choice>
              <mc:Fallback>
                <p:oleObj r:id="rId7" imgW="1266840" imgH="1724040" progId="PBrush">
                  <p:embed/>
                  <p:pic>
                    <p:nvPicPr>
                      <p:cNvPr id="28682" name="对象 28681">
                        <a:extLst>
                          <a:ext uri="{FF2B5EF4-FFF2-40B4-BE49-F238E27FC236}">
                            <a16:creationId xmlns:a16="http://schemas.microsoft.com/office/drawing/2014/main" id="{59214559-F361-4A55-951E-E026580D51E3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4670425"/>
                        <a:ext cx="1266825" cy="1724025"/>
                      </a:xfrm>
                      <a:prstGeom prst="rect">
                        <a:avLst/>
                      </a:prstGeom>
                      <a:solidFill>
                        <a:srgbClr val="0D9BE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28682">
            <a:extLst>
              <a:ext uri="{FF2B5EF4-FFF2-40B4-BE49-F238E27FC236}">
                <a16:creationId xmlns:a16="http://schemas.microsoft.com/office/drawing/2014/main" id="{0A174848-2A01-4614-B205-D0AE28754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4822825"/>
          <a:ext cx="13049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r:id="rId9" imgW="1305000" imgH="1514520" progId="PBrush">
                  <p:embed/>
                </p:oleObj>
              </mc:Choice>
              <mc:Fallback>
                <p:oleObj r:id="rId9" imgW="1305000" imgH="1514520" progId="PBrush">
                  <p:embed/>
                  <p:pic>
                    <p:nvPicPr>
                      <p:cNvPr id="28683" name="对象 28682">
                        <a:extLst>
                          <a:ext uri="{FF2B5EF4-FFF2-40B4-BE49-F238E27FC236}">
                            <a16:creationId xmlns:a16="http://schemas.microsoft.com/office/drawing/2014/main" id="{0A174848-2A01-4614-B205-D0AE28754045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822825"/>
                        <a:ext cx="13049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任意多边形 28683">
            <a:extLst>
              <a:ext uri="{FF2B5EF4-FFF2-40B4-BE49-F238E27FC236}">
                <a16:creationId xmlns:a16="http://schemas.microsoft.com/office/drawing/2014/main" id="{89CBE572-1168-4AE8-BCFA-07207CD4A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348" y="3259138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8685" name="任意多边形 28684">
            <a:extLst>
              <a:ext uri="{FF2B5EF4-FFF2-40B4-BE49-F238E27FC236}">
                <a16:creationId xmlns:a16="http://schemas.microsoft.com/office/drawing/2014/main" id="{C4AE1C0E-3AF9-4ED0-A801-7895260F8E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94548" y="3259138"/>
            <a:ext cx="508000" cy="1828800"/>
          </a:xfrm>
          <a:custGeom>
            <a:avLst/>
            <a:gdLst>
              <a:gd name="T0" fmla="*/ 128 w 320"/>
              <a:gd name="T1" fmla="*/ 0 h 1152"/>
              <a:gd name="T2" fmla="*/ 32 w 320"/>
              <a:gd name="T3" fmla="*/ 576 h 1152"/>
              <a:gd name="T4" fmla="*/ 320 w 320"/>
              <a:gd name="T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" h="1152">
                <a:moveTo>
                  <a:pt x="128" y="0"/>
                </a:moveTo>
                <a:cubicBezTo>
                  <a:pt x="64" y="192"/>
                  <a:pt x="0" y="384"/>
                  <a:pt x="32" y="576"/>
                </a:cubicBezTo>
                <a:cubicBezTo>
                  <a:pt x="64" y="768"/>
                  <a:pt x="192" y="960"/>
                  <a:pt x="320" y="1152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8686" name="组合 28685">
            <a:extLst>
              <a:ext uri="{FF2B5EF4-FFF2-40B4-BE49-F238E27FC236}">
                <a16:creationId xmlns:a16="http://schemas.microsoft.com/office/drawing/2014/main" id="{D5FF15C0-6539-4B5F-AA13-642D9ABA1123}"/>
              </a:ext>
            </a:extLst>
          </p:cNvPr>
          <p:cNvGrpSpPr>
            <a:grpSpLocks/>
          </p:cNvGrpSpPr>
          <p:nvPr/>
        </p:nvGrpSpPr>
        <p:grpSpPr bwMode="auto">
          <a:xfrm>
            <a:off x="5796136" y="3109913"/>
            <a:ext cx="1828800" cy="1979613"/>
            <a:chOff x="0" y="0"/>
            <a:chExt cx="1152" cy="1247"/>
          </a:xfrm>
        </p:grpSpPr>
        <p:sp>
          <p:nvSpPr>
            <p:cNvPr id="23565" name="任意多边形 28686">
              <a:extLst>
                <a:ext uri="{FF2B5EF4-FFF2-40B4-BE49-F238E27FC236}">
                  <a16:creationId xmlns:a16="http://schemas.microsoft.com/office/drawing/2014/main" id="{681DEE1A-6572-4079-A696-49BB9544A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02"/>
              <a:ext cx="1152" cy="145"/>
            </a:xfrm>
            <a:custGeom>
              <a:avLst/>
              <a:gdLst>
                <a:gd name="T0" fmla="*/ 0 w 43193"/>
                <a:gd name="T1" fmla="*/ 21060 h 21600"/>
                <a:gd name="T2" fmla="*/ 21593 w 43193"/>
                <a:gd name="T3" fmla="*/ 0 h 21600"/>
                <a:gd name="T4" fmla="*/ 43193 w 43193"/>
                <a:gd name="T5" fmla="*/ 21600 h 21600"/>
                <a:gd name="T6" fmla="*/ 0 w 43193"/>
                <a:gd name="T7" fmla="*/ 21060 h 21600"/>
                <a:gd name="T8" fmla="*/ 21593 w 43193"/>
                <a:gd name="T9" fmla="*/ 0 h 21600"/>
                <a:gd name="T10" fmla="*/ 43193 w 43193"/>
                <a:gd name="T11" fmla="*/ 21600 h 21600"/>
                <a:gd name="T12" fmla="*/ 21593 w 43193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93" h="21600" fill="none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</a:path>
                <a:path w="43193" h="21600" stroke="0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66" name="任意多边形 28687">
              <a:extLst>
                <a:ext uri="{FF2B5EF4-FFF2-40B4-BE49-F238E27FC236}">
                  <a16:creationId xmlns:a16="http://schemas.microsoft.com/office/drawing/2014/main" id="{20355E26-7BEF-4BC5-B271-3F09A3370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0"/>
              <a:ext cx="761" cy="96"/>
            </a:xfrm>
            <a:custGeom>
              <a:avLst/>
              <a:gdLst>
                <a:gd name="T0" fmla="*/ 0 w 43193"/>
                <a:gd name="T1" fmla="*/ 21060 h 21600"/>
                <a:gd name="T2" fmla="*/ 21593 w 43193"/>
                <a:gd name="T3" fmla="*/ 0 h 21600"/>
                <a:gd name="T4" fmla="*/ 43193 w 43193"/>
                <a:gd name="T5" fmla="*/ 21600 h 21600"/>
                <a:gd name="T6" fmla="*/ 0 w 43193"/>
                <a:gd name="T7" fmla="*/ 21060 h 21600"/>
                <a:gd name="T8" fmla="*/ 21593 w 43193"/>
                <a:gd name="T9" fmla="*/ 0 h 21600"/>
                <a:gd name="T10" fmla="*/ 43193 w 43193"/>
                <a:gd name="T11" fmla="*/ 21600 h 21600"/>
                <a:gd name="T12" fmla="*/ 21593 w 43193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93" h="21600" fill="none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</a:path>
                <a:path w="43193" h="21600" stroke="0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67" name="任意多边形 28688">
              <a:extLst>
                <a:ext uri="{FF2B5EF4-FFF2-40B4-BE49-F238E27FC236}">
                  <a16:creationId xmlns:a16="http://schemas.microsoft.com/office/drawing/2014/main" id="{7C63E695-9BEE-477F-AAB8-6566AC552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" y="573"/>
              <a:ext cx="577" cy="73"/>
            </a:xfrm>
            <a:custGeom>
              <a:avLst/>
              <a:gdLst>
                <a:gd name="T0" fmla="*/ 0 w 43193"/>
                <a:gd name="T1" fmla="*/ 21060 h 21600"/>
                <a:gd name="T2" fmla="*/ 21593 w 43193"/>
                <a:gd name="T3" fmla="*/ 0 h 21600"/>
                <a:gd name="T4" fmla="*/ 43193 w 43193"/>
                <a:gd name="T5" fmla="*/ 21600 h 21600"/>
                <a:gd name="T6" fmla="*/ 0 w 43193"/>
                <a:gd name="T7" fmla="*/ 21060 h 21600"/>
                <a:gd name="T8" fmla="*/ 21593 w 43193"/>
                <a:gd name="T9" fmla="*/ 0 h 21600"/>
                <a:gd name="T10" fmla="*/ 43193 w 43193"/>
                <a:gd name="T11" fmla="*/ 21600 h 21600"/>
                <a:gd name="T12" fmla="*/ 21593 w 43193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93" h="21600" fill="none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</a:path>
                <a:path w="43193" h="21600" stroke="0">
                  <a:moveTo>
                    <a:pt x="0" y="21060"/>
                  </a:moveTo>
                  <a:cubicBezTo>
                    <a:pt x="288" y="9379"/>
                    <a:pt x="9845" y="0"/>
                    <a:pt x="21593" y="0"/>
                  </a:cubicBezTo>
                  <a:cubicBezTo>
                    <a:pt x="33522" y="0"/>
                    <a:pt x="43193" y="9671"/>
                    <a:pt x="43193" y="21600"/>
                  </a:cubicBezTo>
                  <a:lnTo>
                    <a:pt x="21593" y="2160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8697" name="组合 28696">
            <a:extLst>
              <a:ext uri="{FF2B5EF4-FFF2-40B4-BE49-F238E27FC236}">
                <a16:creationId xmlns:a16="http://schemas.microsoft.com/office/drawing/2014/main" id="{2A5459B9-68F8-4571-8D03-F80687616D0E}"/>
              </a:ext>
            </a:extLst>
          </p:cNvPr>
          <p:cNvGrpSpPr>
            <a:grpSpLocks/>
          </p:cNvGrpSpPr>
          <p:nvPr/>
        </p:nvGrpSpPr>
        <p:grpSpPr bwMode="auto">
          <a:xfrm>
            <a:off x="5794548" y="3254376"/>
            <a:ext cx="1828800" cy="2062162"/>
            <a:chOff x="0" y="0"/>
            <a:chExt cx="1152" cy="1299"/>
          </a:xfrm>
        </p:grpSpPr>
        <p:grpSp>
          <p:nvGrpSpPr>
            <p:cNvPr id="23576" name="组合 28697">
              <a:extLst>
                <a:ext uri="{FF2B5EF4-FFF2-40B4-BE49-F238E27FC236}">
                  <a16:creationId xmlns:a16="http://schemas.microsoft.com/office/drawing/2014/main" id="{CC52A7DE-4A21-477B-98D7-BC6991EB1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"/>
              <a:ext cx="1152" cy="1296"/>
              <a:chOff x="0" y="0"/>
              <a:chExt cx="1152" cy="1296"/>
            </a:xfrm>
          </p:grpSpPr>
          <p:sp>
            <p:nvSpPr>
              <p:cNvPr id="23577" name="任意多边形 28698">
                <a:extLst>
                  <a:ext uri="{FF2B5EF4-FFF2-40B4-BE49-F238E27FC236}">
                    <a16:creationId xmlns:a16="http://schemas.microsoft.com/office/drawing/2014/main" id="{35A44BD5-D0D4-43F0-9B8B-A1A3209B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0" y="1151"/>
                <a:ext cx="1152" cy="145"/>
              </a:xfrm>
              <a:custGeom>
                <a:avLst/>
                <a:gdLst>
                  <a:gd name="T0" fmla="*/ 0 w 43193"/>
                  <a:gd name="T1" fmla="*/ 21060 h 21600"/>
                  <a:gd name="T2" fmla="*/ 21593 w 43193"/>
                  <a:gd name="T3" fmla="*/ 0 h 21600"/>
                  <a:gd name="T4" fmla="*/ 43193 w 43193"/>
                  <a:gd name="T5" fmla="*/ 21600 h 21600"/>
                  <a:gd name="T6" fmla="*/ 0 w 43193"/>
                  <a:gd name="T7" fmla="*/ 21060 h 21600"/>
                  <a:gd name="T8" fmla="*/ 21593 w 43193"/>
                  <a:gd name="T9" fmla="*/ 0 h 21600"/>
                  <a:gd name="T10" fmla="*/ 43193 w 43193"/>
                  <a:gd name="T11" fmla="*/ 21600 h 21600"/>
                  <a:gd name="T12" fmla="*/ 21593 w 43193"/>
                  <a:gd name="T1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93" h="21600" fill="none">
                    <a:moveTo>
                      <a:pt x="0" y="21060"/>
                    </a:moveTo>
                    <a:cubicBezTo>
                      <a:pt x="288" y="9379"/>
                      <a:pt x="9845" y="0"/>
                      <a:pt x="21593" y="0"/>
                    </a:cubicBezTo>
                    <a:cubicBezTo>
                      <a:pt x="33522" y="0"/>
                      <a:pt x="43193" y="9671"/>
                      <a:pt x="43193" y="21600"/>
                    </a:cubicBezTo>
                  </a:path>
                  <a:path w="43193" h="21600" stroke="0">
                    <a:moveTo>
                      <a:pt x="0" y="21060"/>
                    </a:moveTo>
                    <a:cubicBezTo>
                      <a:pt x="288" y="9379"/>
                      <a:pt x="9845" y="0"/>
                      <a:pt x="21593" y="0"/>
                    </a:cubicBezTo>
                    <a:cubicBezTo>
                      <a:pt x="33522" y="0"/>
                      <a:pt x="43193" y="9671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78" name="任意多边形 28699">
                <a:extLst>
                  <a:ext uri="{FF2B5EF4-FFF2-40B4-BE49-F238E27FC236}">
                    <a16:creationId xmlns:a16="http://schemas.microsoft.com/office/drawing/2014/main" id="{3046B430-E44D-487C-A78F-E830FE0B6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6" y="551"/>
                <a:ext cx="577" cy="73"/>
              </a:xfrm>
              <a:custGeom>
                <a:avLst/>
                <a:gdLst>
                  <a:gd name="T0" fmla="*/ 0 w 43193"/>
                  <a:gd name="T1" fmla="*/ 21060 h 21600"/>
                  <a:gd name="T2" fmla="*/ 21593 w 43193"/>
                  <a:gd name="T3" fmla="*/ 0 h 21600"/>
                  <a:gd name="T4" fmla="*/ 43193 w 43193"/>
                  <a:gd name="T5" fmla="*/ 21600 h 21600"/>
                  <a:gd name="T6" fmla="*/ 0 w 43193"/>
                  <a:gd name="T7" fmla="*/ 21060 h 21600"/>
                  <a:gd name="T8" fmla="*/ 21593 w 43193"/>
                  <a:gd name="T9" fmla="*/ 0 h 21600"/>
                  <a:gd name="T10" fmla="*/ 43193 w 43193"/>
                  <a:gd name="T11" fmla="*/ 21600 h 21600"/>
                  <a:gd name="T12" fmla="*/ 21593 w 43193"/>
                  <a:gd name="T1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93" h="21600" fill="none">
                    <a:moveTo>
                      <a:pt x="0" y="21060"/>
                    </a:moveTo>
                    <a:cubicBezTo>
                      <a:pt x="288" y="9379"/>
                      <a:pt x="9845" y="0"/>
                      <a:pt x="21593" y="0"/>
                    </a:cubicBezTo>
                    <a:cubicBezTo>
                      <a:pt x="33522" y="0"/>
                      <a:pt x="43193" y="9671"/>
                      <a:pt x="43193" y="21600"/>
                    </a:cubicBezTo>
                  </a:path>
                  <a:path w="43193" h="21600" stroke="0">
                    <a:moveTo>
                      <a:pt x="0" y="21060"/>
                    </a:moveTo>
                    <a:cubicBezTo>
                      <a:pt x="288" y="9379"/>
                      <a:pt x="9845" y="0"/>
                      <a:pt x="21593" y="0"/>
                    </a:cubicBezTo>
                    <a:cubicBezTo>
                      <a:pt x="33522" y="0"/>
                      <a:pt x="43193" y="9671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79" name="任意多边形 28700">
                <a:extLst>
                  <a:ext uri="{FF2B5EF4-FFF2-40B4-BE49-F238E27FC236}">
                    <a16:creationId xmlns:a16="http://schemas.microsoft.com/office/drawing/2014/main" id="{7AE77343-758C-4F2E-BAD0-61ECBBE6E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8" y="0"/>
                <a:ext cx="761" cy="96"/>
              </a:xfrm>
              <a:custGeom>
                <a:avLst/>
                <a:gdLst>
                  <a:gd name="T0" fmla="*/ 0 w 43193"/>
                  <a:gd name="T1" fmla="*/ 21060 h 21600"/>
                  <a:gd name="T2" fmla="*/ 21593 w 43193"/>
                  <a:gd name="T3" fmla="*/ 0 h 21600"/>
                  <a:gd name="T4" fmla="*/ 43193 w 43193"/>
                  <a:gd name="T5" fmla="*/ 21600 h 21600"/>
                  <a:gd name="T6" fmla="*/ 0 w 43193"/>
                  <a:gd name="T7" fmla="*/ 21060 h 21600"/>
                  <a:gd name="T8" fmla="*/ 21593 w 43193"/>
                  <a:gd name="T9" fmla="*/ 0 h 21600"/>
                  <a:gd name="T10" fmla="*/ 43193 w 43193"/>
                  <a:gd name="T11" fmla="*/ 21600 h 21600"/>
                  <a:gd name="T12" fmla="*/ 21593 w 43193"/>
                  <a:gd name="T1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93" h="21600" fill="none">
                    <a:moveTo>
                      <a:pt x="0" y="21060"/>
                    </a:moveTo>
                    <a:cubicBezTo>
                      <a:pt x="288" y="9379"/>
                      <a:pt x="9845" y="0"/>
                      <a:pt x="21593" y="0"/>
                    </a:cubicBezTo>
                    <a:cubicBezTo>
                      <a:pt x="33522" y="0"/>
                      <a:pt x="43193" y="9671"/>
                      <a:pt x="43193" y="21600"/>
                    </a:cubicBezTo>
                  </a:path>
                  <a:path w="43193" h="21600" stroke="0">
                    <a:moveTo>
                      <a:pt x="0" y="21060"/>
                    </a:moveTo>
                    <a:cubicBezTo>
                      <a:pt x="288" y="9379"/>
                      <a:pt x="9845" y="0"/>
                      <a:pt x="21593" y="0"/>
                    </a:cubicBezTo>
                    <a:cubicBezTo>
                      <a:pt x="33522" y="0"/>
                      <a:pt x="43193" y="9671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3580" name="直接连接符 28701">
              <a:extLst>
                <a:ext uri="{FF2B5EF4-FFF2-40B4-BE49-F238E27FC236}">
                  <a16:creationId xmlns:a16="http://schemas.microsoft.com/office/drawing/2014/main" id="{CCEB6AAA-B161-43F4-AF73-C93F4C8E4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6" y="0"/>
              <a:ext cx="0" cy="129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06C557B-53B4-4308-8EA8-6EBC9910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93950"/>
            <a:ext cx="49863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平面曲线称为旋转曲面的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母线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7" grpId="0"/>
      <p:bldP spid="28679" grpId="0" build="p"/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1784</Words>
  <Application>Microsoft Office PowerPoint</Application>
  <PresentationFormat>全屏显示(4:3)</PresentationFormat>
  <Paragraphs>271</Paragraphs>
  <Slides>41</Slides>
  <Notes>14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  <vt:variant>
        <vt:lpstr>自定义放映</vt:lpstr>
      </vt:variant>
      <vt:variant>
        <vt:i4>2</vt:i4>
      </vt:variant>
    </vt:vector>
  </HeadingPairs>
  <TitlesOfParts>
    <vt:vector size="54" baseType="lpstr">
      <vt:lpstr>华文楷体</vt:lpstr>
      <vt:lpstr>华文行楷</vt:lpstr>
      <vt:lpstr>楷体_GB2312</vt:lpstr>
      <vt:lpstr>Arial</vt:lpstr>
      <vt:lpstr>Times New Roman</vt:lpstr>
      <vt:lpstr>Trebuchet MS</vt:lpstr>
      <vt:lpstr>Wingdings 3</vt:lpstr>
      <vt:lpstr>平面</vt:lpstr>
      <vt:lpstr>Microsoft Equation 3.0</vt:lpstr>
      <vt:lpstr>Equation</vt:lpstr>
      <vt:lpstr>BMP 图像</vt:lpstr>
      <vt:lpstr>第五节</vt:lpstr>
      <vt:lpstr>一、曲面方程的概念</vt:lpstr>
      <vt:lpstr>PowerPoint 演示文稿</vt:lpstr>
      <vt:lpstr>例.  求动点到定点</vt:lpstr>
      <vt:lpstr>例. 研究方程</vt:lpstr>
      <vt:lpstr>二、柱面</vt:lpstr>
      <vt:lpstr>PowerPoint 演示文稿</vt:lpstr>
      <vt:lpstr>一般地, 在三维空间</vt:lpstr>
      <vt:lpstr>三、旋转曲面   </vt:lpstr>
      <vt:lpstr>建立Oyz面上曲线C 绕 z 轴旋转所成曲面的方程:</vt:lpstr>
      <vt:lpstr>思考：当曲线 C 绕 y 轴旋转时，方程如何？</vt:lpstr>
      <vt:lpstr>例. 试建立顶点在原点, 旋转轴为z 轴, 半顶角为</vt:lpstr>
      <vt:lpstr>例. 求坐标面 Oxz 上的双曲线</vt:lpstr>
      <vt:lpstr>PowerPoint 演示文稿</vt:lpstr>
      <vt:lpstr>例如, 圆锥面                               的参数方程为</vt:lpstr>
      <vt:lpstr>四、二次曲面</vt:lpstr>
      <vt:lpstr>1. 椭球面</vt:lpstr>
      <vt:lpstr>PowerPoint 演示文稿</vt:lpstr>
      <vt:lpstr>2.  双曲面</vt:lpstr>
      <vt:lpstr>PowerPoint 演示文稿</vt:lpstr>
      <vt:lpstr>(2) 双叶双曲面</vt:lpstr>
      <vt:lpstr>3.  椭圆锥面</vt:lpstr>
      <vt:lpstr>4. 抛物面</vt:lpstr>
      <vt:lpstr>PowerPoint 演示文稿</vt:lpstr>
      <vt:lpstr>2. 二次曲面</vt:lpstr>
      <vt:lpstr>第六节</vt:lpstr>
      <vt:lpstr>一、空间曲线的一般方程</vt:lpstr>
      <vt:lpstr>又如,方程组</vt:lpstr>
      <vt:lpstr>PowerPoint 演示文稿</vt:lpstr>
      <vt:lpstr>PowerPoint 演示文稿</vt:lpstr>
      <vt:lpstr>PowerPoint 演示文稿</vt:lpstr>
      <vt:lpstr>二、空间曲线的参数方程</vt:lpstr>
      <vt:lpstr>例.  将下列曲线化为参数方程表示:</vt:lpstr>
      <vt:lpstr>例. 求空间曲线 :</vt:lpstr>
      <vt:lpstr>例如,  直线</vt:lpstr>
      <vt:lpstr>三、空间曲线在坐标面上的投影</vt:lpstr>
      <vt:lpstr>PowerPoint 演示文稿</vt:lpstr>
      <vt:lpstr>PowerPoint 演示文稿</vt:lpstr>
      <vt:lpstr>PowerPoint 演示文稿</vt:lpstr>
      <vt:lpstr>例.上半球面</vt:lpstr>
      <vt:lpstr>PowerPoint 演示文稿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 </cp:lastModifiedBy>
  <cp:revision>421</cp:revision>
  <dcterms:created xsi:type="dcterms:W3CDTF">2000-07-20T07:19:35Z</dcterms:created>
  <dcterms:modified xsi:type="dcterms:W3CDTF">2022-04-01T01:42:28Z</dcterms:modified>
</cp:coreProperties>
</file>