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ма" initials="Д" lastIdx="1" clrIdx="0">
    <p:extLst>
      <p:ext uri="{19B8F6BF-5375-455C-9EA6-DF929625EA0E}">
        <p15:presenceInfo xmlns:p15="http://schemas.microsoft.com/office/powerpoint/2012/main" userId="Дим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слав Буистов" userId="d5868bd6a4b1a198" providerId="LiveId" clId="{06E3E9EB-82EB-4B77-BBFC-9572B237D2E9}"/>
    <pc:docChg chg="undo custSel addSld delSld modSld">
      <pc:chgData name="Владислав Буистов" userId="d5868bd6a4b1a198" providerId="LiveId" clId="{06E3E9EB-82EB-4B77-BBFC-9572B237D2E9}" dt="2020-12-01T23:42:15.640" v="29"/>
      <pc:docMkLst>
        <pc:docMk/>
      </pc:docMkLst>
      <pc:sldChg chg="addSp delSp modSp new mod">
        <pc:chgData name="Владислав Буистов" userId="d5868bd6a4b1a198" providerId="LiveId" clId="{06E3E9EB-82EB-4B77-BBFC-9572B237D2E9}" dt="2020-12-01T23:41:44.883" v="17"/>
        <pc:sldMkLst>
          <pc:docMk/>
          <pc:sldMk cId="2962892321" sldId="256"/>
        </pc:sldMkLst>
        <pc:spChg chg="del">
          <ac:chgData name="Владислав Буистов" userId="d5868bd6a4b1a198" providerId="LiveId" clId="{06E3E9EB-82EB-4B77-BBFC-9572B237D2E9}" dt="2020-12-01T23:41:23.121" v="1" actId="21"/>
          <ac:spMkLst>
            <pc:docMk/>
            <pc:sldMk cId="2962892321" sldId="256"/>
            <ac:spMk id="2" creationId="{94013127-A18B-4799-A29D-1EBD93E84846}"/>
          </ac:spMkLst>
        </pc:spChg>
        <pc:spChg chg="del">
          <ac:chgData name="Владислав Буистов" userId="d5868bd6a4b1a198" providerId="LiveId" clId="{06E3E9EB-82EB-4B77-BBFC-9572B237D2E9}" dt="2020-12-01T23:41:25.396" v="2" actId="21"/>
          <ac:spMkLst>
            <pc:docMk/>
            <pc:sldMk cId="2962892321" sldId="256"/>
            <ac:spMk id="3" creationId="{D6304C91-02BF-41B7-9DE3-1755D96A7A38}"/>
          </ac:spMkLst>
        </pc:spChg>
        <pc:picChg chg="add mod">
          <ac:chgData name="Владислав Буистов" userId="d5868bd6a4b1a198" providerId="LiveId" clId="{06E3E9EB-82EB-4B77-BBFC-9572B237D2E9}" dt="2020-12-01T23:41:44.883" v="17"/>
          <ac:picMkLst>
            <pc:docMk/>
            <pc:sldMk cId="2962892321" sldId="256"/>
            <ac:picMk id="5" creationId="{A1D3FCD9-6E0C-41CF-96DA-196BE83D9B69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47.525" v="18"/>
        <pc:sldMkLst>
          <pc:docMk/>
          <pc:sldMk cId="472743976" sldId="257"/>
        </pc:sldMkLst>
        <pc:picChg chg="add mod">
          <ac:chgData name="Владислав Буистов" userId="d5868bd6a4b1a198" providerId="LiveId" clId="{06E3E9EB-82EB-4B77-BBFC-9572B237D2E9}" dt="2020-12-01T23:41:47.525" v="18"/>
          <ac:picMkLst>
            <pc:docMk/>
            <pc:sldMk cId="472743976" sldId="257"/>
            <ac:picMk id="3" creationId="{6867B169-9C8B-4274-819F-501DE6F7AD52}"/>
          </ac:picMkLst>
        </pc:picChg>
      </pc:sldChg>
      <pc:sldChg chg="new del">
        <pc:chgData name="Владислав Буистов" userId="d5868bd6a4b1a198" providerId="LiveId" clId="{06E3E9EB-82EB-4B77-BBFC-9572B237D2E9}" dt="2020-12-01T23:41:28.808" v="4" actId="680"/>
        <pc:sldMkLst>
          <pc:docMk/>
          <pc:sldMk cId="1452735698" sldId="257"/>
        </pc:sldMkLst>
      </pc:sldChg>
      <pc:sldChg chg="addSp modSp new">
        <pc:chgData name="Владислав Буистов" userId="d5868bd6a4b1a198" providerId="LiveId" clId="{06E3E9EB-82EB-4B77-BBFC-9572B237D2E9}" dt="2020-12-01T23:41:49.446" v="19"/>
        <pc:sldMkLst>
          <pc:docMk/>
          <pc:sldMk cId="2706719551" sldId="258"/>
        </pc:sldMkLst>
        <pc:picChg chg="add mod">
          <ac:chgData name="Владислав Буистов" userId="d5868bd6a4b1a198" providerId="LiveId" clId="{06E3E9EB-82EB-4B77-BBFC-9572B237D2E9}" dt="2020-12-01T23:41:49.446" v="19"/>
          <ac:picMkLst>
            <pc:docMk/>
            <pc:sldMk cId="2706719551" sldId="258"/>
            <ac:picMk id="3" creationId="{6E50C1BB-36F7-492B-AA90-4DB5381BB09D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51.590" v="20"/>
        <pc:sldMkLst>
          <pc:docMk/>
          <pc:sldMk cId="2405348044" sldId="259"/>
        </pc:sldMkLst>
        <pc:picChg chg="add mod">
          <ac:chgData name="Владислав Буистов" userId="d5868bd6a4b1a198" providerId="LiveId" clId="{06E3E9EB-82EB-4B77-BBFC-9572B237D2E9}" dt="2020-12-01T23:41:51.590" v="20"/>
          <ac:picMkLst>
            <pc:docMk/>
            <pc:sldMk cId="2405348044" sldId="259"/>
            <ac:picMk id="3" creationId="{007C1F4E-88DB-4F4C-AD36-B1534683541C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55.717" v="21"/>
        <pc:sldMkLst>
          <pc:docMk/>
          <pc:sldMk cId="362479824" sldId="260"/>
        </pc:sldMkLst>
        <pc:picChg chg="add mod">
          <ac:chgData name="Владислав Буистов" userId="d5868bd6a4b1a198" providerId="LiveId" clId="{06E3E9EB-82EB-4B77-BBFC-9572B237D2E9}" dt="2020-12-01T23:41:55.717" v="21"/>
          <ac:picMkLst>
            <pc:docMk/>
            <pc:sldMk cId="362479824" sldId="260"/>
            <ac:picMk id="3" creationId="{39D2F27D-64FA-49B5-A179-1F068A9D8DD7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2.526" v="22"/>
        <pc:sldMkLst>
          <pc:docMk/>
          <pc:sldMk cId="3232164125" sldId="261"/>
        </pc:sldMkLst>
        <pc:picChg chg="add mod">
          <ac:chgData name="Владислав Буистов" userId="d5868bd6a4b1a198" providerId="LiveId" clId="{06E3E9EB-82EB-4B77-BBFC-9572B237D2E9}" dt="2020-12-01T23:42:02.526" v="22"/>
          <ac:picMkLst>
            <pc:docMk/>
            <pc:sldMk cId="3232164125" sldId="261"/>
            <ac:picMk id="3" creationId="{C28493A0-3544-48EC-870D-331C75D16160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4.546" v="23"/>
        <pc:sldMkLst>
          <pc:docMk/>
          <pc:sldMk cId="3026913123" sldId="262"/>
        </pc:sldMkLst>
        <pc:picChg chg="add mod">
          <ac:chgData name="Владислав Буистов" userId="d5868bd6a4b1a198" providerId="LiveId" clId="{06E3E9EB-82EB-4B77-BBFC-9572B237D2E9}" dt="2020-12-01T23:42:04.546" v="23"/>
          <ac:picMkLst>
            <pc:docMk/>
            <pc:sldMk cId="3026913123" sldId="262"/>
            <ac:picMk id="3" creationId="{926BAB9A-CD30-4875-B7F1-003BBB4D0A0F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6.502" v="24"/>
        <pc:sldMkLst>
          <pc:docMk/>
          <pc:sldMk cId="2263700221" sldId="263"/>
        </pc:sldMkLst>
        <pc:picChg chg="add mod">
          <ac:chgData name="Владислав Буистов" userId="d5868bd6a4b1a198" providerId="LiveId" clId="{06E3E9EB-82EB-4B77-BBFC-9572B237D2E9}" dt="2020-12-01T23:42:06.502" v="24"/>
          <ac:picMkLst>
            <pc:docMk/>
            <pc:sldMk cId="2263700221" sldId="263"/>
            <ac:picMk id="3" creationId="{01BE1C65-869F-4384-828A-D0FC15EF9674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9.126" v="25"/>
        <pc:sldMkLst>
          <pc:docMk/>
          <pc:sldMk cId="4101284675" sldId="264"/>
        </pc:sldMkLst>
        <pc:picChg chg="add mod">
          <ac:chgData name="Владислав Буистов" userId="d5868bd6a4b1a198" providerId="LiveId" clId="{06E3E9EB-82EB-4B77-BBFC-9572B237D2E9}" dt="2020-12-01T23:42:09.126" v="25"/>
          <ac:picMkLst>
            <pc:docMk/>
            <pc:sldMk cId="4101284675" sldId="264"/>
            <ac:picMk id="3" creationId="{4A2EDA95-073F-466F-959B-5A2DA4607304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0.575" v="26"/>
        <pc:sldMkLst>
          <pc:docMk/>
          <pc:sldMk cId="2501814546" sldId="265"/>
        </pc:sldMkLst>
        <pc:picChg chg="add mod">
          <ac:chgData name="Владислав Буистов" userId="d5868bd6a4b1a198" providerId="LiveId" clId="{06E3E9EB-82EB-4B77-BBFC-9572B237D2E9}" dt="2020-12-01T23:42:10.575" v="26"/>
          <ac:picMkLst>
            <pc:docMk/>
            <pc:sldMk cId="2501814546" sldId="265"/>
            <ac:picMk id="3" creationId="{18A72C26-D9FE-4C17-A7B3-175C847A9E68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2.135" v="27"/>
        <pc:sldMkLst>
          <pc:docMk/>
          <pc:sldMk cId="1317752135" sldId="266"/>
        </pc:sldMkLst>
        <pc:picChg chg="add mod">
          <ac:chgData name="Владислав Буистов" userId="d5868bd6a4b1a198" providerId="LiveId" clId="{06E3E9EB-82EB-4B77-BBFC-9572B237D2E9}" dt="2020-12-01T23:42:12.135" v="27"/>
          <ac:picMkLst>
            <pc:docMk/>
            <pc:sldMk cId="1317752135" sldId="266"/>
            <ac:picMk id="3" creationId="{DFAEE571-BE0E-42E1-8B87-174E0354E080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3.815" v="28"/>
        <pc:sldMkLst>
          <pc:docMk/>
          <pc:sldMk cId="836566048" sldId="267"/>
        </pc:sldMkLst>
        <pc:picChg chg="add mod">
          <ac:chgData name="Владислав Буистов" userId="d5868bd6a4b1a198" providerId="LiveId" clId="{06E3E9EB-82EB-4B77-BBFC-9572B237D2E9}" dt="2020-12-01T23:42:13.815" v="28"/>
          <ac:picMkLst>
            <pc:docMk/>
            <pc:sldMk cId="836566048" sldId="267"/>
            <ac:picMk id="3" creationId="{F57FC502-2C2A-45E0-B7FE-B07D2F075CD8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5.640" v="29"/>
        <pc:sldMkLst>
          <pc:docMk/>
          <pc:sldMk cId="3864805614" sldId="268"/>
        </pc:sldMkLst>
        <pc:picChg chg="add mod">
          <ac:chgData name="Владислав Буистов" userId="d5868bd6a4b1a198" providerId="LiveId" clId="{06E3E9EB-82EB-4B77-BBFC-9572B237D2E9}" dt="2020-12-01T23:42:15.640" v="29"/>
          <ac:picMkLst>
            <pc:docMk/>
            <pc:sldMk cId="3864805614" sldId="268"/>
            <ac:picMk id="3" creationId="{A3C3994D-5EF4-44B1-9B3D-F4E9003E0A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4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70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24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3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26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05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111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0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2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65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2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81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78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2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3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1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B9DF64-A133-A29B-3A57-3A445F08B9E9}"/>
              </a:ext>
            </a:extLst>
          </p:cNvPr>
          <p:cNvSpPr txBox="1"/>
          <p:nvPr/>
        </p:nvSpPr>
        <p:spPr>
          <a:xfrm>
            <a:off x="537099" y="1565959"/>
            <a:ext cx="94236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+mj-lt"/>
              </a:rPr>
              <a:t>Telegram </a:t>
            </a:r>
            <a:r>
              <a:rPr lang="ru-RU" sz="4000" dirty="0">
                <a:solidFill>
                  <a:srgbClr val="00B050"/>
                </a:solidFill>
                <a:latin typeface="+mj-lt"/>
              </a:rPr>
              <a:t>бот по</a:t>
            </a:r>
          </a:p>
          <a:p>
            <a:pPr algn="ctr"/>
            <a:r>
              <a:rPr lang="ru-RU" sz="4000" dirty="0">
                <a:solidFill>
                  <a:srgbClr val="00B050"/>
                </a:solidFill>
                <a:latin typeface="+mj-lt"/>
              </a:rPr>
              <a:t>направлениям </a:t>
            </a:r>
            <a:r>
              <a:rPr lang="en-US" sz="4000" dirty="0">
                <a:solidFill>
                  <a:srgbClr val="00B050"/>
                </a:solidFill>
                <a:latin typeface="+mj-lt"/>
              </a:rPr>
              <a:t>IT-Cube</a:t>
            </a:r>
            <a:endParaRPr lang="ru-RU" sz="40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221A2-A5E0-345A-B385-D5E4D7754B46}"/>
              </a:ext>
            </a:extLst>
          </p:cNvPr>
          <p:cNvSpPr txBox="1"/>
          <p:nvPr/>
        </p:nvSpPr>
        <p:spPr>
          <a:xfrm>
            <a:off x="1052003" y="4060374"/>
            <a:ext cx="5197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Выполнил: </a:t>
            </a:r>
            <a:r>
              <a:rPr lang="ru-RU" dirty="0" err="1"/>
              <a:t>Божедомов</a:t>
            </a:r>
            <a:r>
              <a:rPr lang="ru-RU" dirty="0"/>
              <a:t> Дмитрий</a:t>
            </a:r>
          </a:p>
          <a:p>
            <a:r>
              <a:rPr lang="ru-RU" dirty="0"/>
              <a:t>Преподаватель: Велиев Рафаэль Ибрагимович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B13E75-483A-1531-1FA3-3095D8B19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85" y="3429000"/>
            <a:ext cx="2964311" cy="3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9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A7D4890-DF8A-D196-7BE1-B0DF23F5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31" y="2622836"/>
            <a:ext cx="2946835" cy="1538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бот создан для предварительного знакомства с направлениями деятельности IT-</a:t>
            </a:r>
            <a:r>
              <a:rPr lang="ru-RU" dirty="0" err="1"/>
              <a:t>Cube</a:t>
            </a:r>
            <a:r>
              <a:rPr lang="ru-RU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F6327-6EA9-CE7E-CE33-4B9DCE052F51}"/>
              </a:ext>
            </a:extLst>
          </p:cNvPr>
          <p:cNvSpPr txBox="1"/>
          <p:nvPr/>
        </p:nvSpPr>
        <p:spPr>
          <a:xfrm>
            <a:off x="511712" y="306378"/>
            <a:ext cx="60975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400" dirty="0">
                <a:solidFill>
                  <a:srgbClr val="00B050"/>
                </a:solidFill>
                <a:latin typeface="+mj-lt"/>
              </a:rPr>
              <a:t>ДЛЯ ЧЕГО СОЗДАН БОТ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CFF6E9-403B-D24D-918D-9E130EB8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93" y="2113759"/>
            <a:ext cx="2390745" cy="25567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45C5D-8C99-FE36-2507-88A771A7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068" y="1011751"/>
            <a:ext cx="2216820" cy="464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74D3C-CF3D-4991-9637-946B8AE1FBBA}"/>
              </a:ext>
            </a:extLst>
          </p:cNvPr>
          <p:cNvSpPr txBox="1"/>
          <p:nvPr/>
        </p:nvSpPr>
        <p:spPr>
          <a:xfrm>
            <a:off x="524378" y="5966847"/>
            <a:ext cx="36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3F3F3F"/>
                </a:solidFill>
              </a:rPr>
              <a:t>1</a:t>
            </a:r>
            <a:endParaRPr lang="ru-RU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DE845-561F-9814-681D-AC7F55A6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22" y="627355"/>
            <a:ext cx="2820468" cy="668784"/>
          </a:xfrm>
        </p:spPr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СТРУКТУРА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03A924-3E53-2520-D69A-6A76DB1C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22" y="2432546"/>
            <a:ext cx="3567847" cy="2044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F2C0B1-7C0D-97FA-EA7D-B1A608F435F6}"/>
              </a:ext>
            </a:extLst>
          </p:cNvPr>
          <p:cNvSpPr txBox="1"/>
          <p:nvPr/>
        </p:nvSpPr>
        <p:spPr>
          <a:xfrm>
            <a:off x="4385569" y="2086252"/>
            <a:ext cx="4074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файле: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Config </a:t>
            </a:r>
            <a:r>
              <a:rPr lang="ru-RU" dirty="0"/>
              <a:t>находится токен бота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KeyBoard</a:t>
            </a:r>
            <a:r>
              <a:rPr lang="en-US" dirty="0"/>
              <a:t> </a:t>
            </a:r>
            <a:r>
              <a:rPr lang="ru-RU" dirty="0"/>
              <a:t>находятся все клавиатуры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Programma_proect</a:t>
            </a:r>
            <a:r>
              <a:rPr lang="en-US" dirty="0"/>
              <a:t> </a:t>
            </a:r>
            <a:r>
              <a:rPr lang="ru-RU" dirty="0"/>
              <a:t>здесь </a:t>
            </a:r>
            <a:r>
              <a:rPr lang="ru-RU" dirty="0" err="1"/>
              <a:t>хендлеры</a:t>
            </a:r>
            <a:r>
              <a:rPr lang="ru-RU" dirty="0"/>
              <a:t> и основной код бота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Texts</a:t>
            </a:r>
            <a:r>
              <a:rPr lang="ru-RU" dirty="0"/>
              <a:t> – все текстовые переменные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3B59C-FE31-5584-6AE2-C4131C3149C8}"/>
              </a:ext>
            </a:extLst>
          </p:cNvPr>
          <p:cNvSpPr txBox="1"/>
          <p:nvPr/>
        </p:nvSpPr>
        <p:spPr>
          <a:xfrm>
            <a:off x="460434" y="5969035"/>
            <a:ext cx="29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F3F3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387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4C1DF-4D36-8F51-DAD9-A5D8E3CC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79" y="264938"/>
            <a:ext cx="3258104" cy="678510"/>
          </a:xfrm>
        </p:spPr>
        <p:txBody>
          <a:bodyPr>
            <a:noAutofit/>
          </a:bodyPr>
          <a:lstStyle/>
          <a:p>
            <a:r>
              <a:rPr lang="ru-RU" sz="3400" dirty="0">
                <a:solidFill>
                  <a:srgbClr val="00B050"/>
                </a:solidFill>
              </a:rPr>
              <a:t>НАЧАЛО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0E29E-9057-D7FA-DE4F-193DF54390D0}"/>
              </a:ext>
            </a:extLst>
          </p:cNvPr>
          <p:cNvSpPr txBox="1"/>
          <p:nvPr/>
        </p:nvSpPr>
        <p:spPr>
          <a:xfrm>
            <a:off x="689768" y="3429000"/>
            <a:ext cx="78872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данных 7-ми строчках я использую 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chemeClr val="accent6"/>
                </a:solidFill>
              </a:rPr>
              <a:t>from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С помощью </a:t>
            </a:r>
            <a:r>
              <a:rPr lang="en-US" u="sng" dirty="0"/>
              <a:t>import</a:t>
            </a:r>
            <a:r>
              <a:rPr lang="en-US" dirty="0"/>
              <a:t> </a:t>
            </a:r>
            <a:r>
              <a:rPr lang="ru-RU" b="1" dirty="0"/>
              <a:t>импортирую</a:t>
            </a:r>
            <a:r>
              <a:rPr lang="ru-RU" dirty="0"/>
              <a:t> переменные из файла или библиотеки</a:t>
            </a:r>
            <a:r>
              <a:rPr lang="en-US" dirty="0"/>
              <a:t>; </a:t>
            </a:r>
            <a:r>
              <a:rPr lang="ru-RU" dirty="0"/>
              <a:t>С помощью </a:t>
            </a:r>
            <a:r>
              <a:rPr lang="en-US" u="sng" dirty="0"/>
              <a:t>from</a:t>
            </a:r>
            <a:r>
              <a:rPr lang="en-US" dirty="0"/>
              <a:t> </a:t>
            </a:r>
            <a:r>
              <a:rPr lang="ru-RU" dirty="0"/>
              <a:t>указываю </a:t>
            </a:r>
            <a:r>
              <a:rPr lang="ru-RU" b="1" dirty="0"/>
              <a:t>откуда </a:t>
            </a:r>
            <a:r>
              <a:rPr lang="ru-RU" dirty="0"/>
              <a:t>импортирую файлы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1-ом случае импортирую </a:t>
            </a:r>
            <a:r>
              <a:rPr lang="en-US" dirty="0">
                <a:solidFill>
                  <a:schemeClr val="accent6"/>
                </a:solidFill>
              </a:rPr>
              <a:t>asyncio</a:t>
            </a:r>
            <a:r>
              <a:rPr lang="en-US" dirty="0"/>
              <a:t>, </a:t>
            </a:r>
            <a:r>
              <a:rPr lang="ru-RU" dirty="0"/>
              <a:t>а в следующих </a:t>
            </a:r>
          </a:p>
          <a:p>
            <a:r>
              <a:rPr lang="ru-RU" dirty="0"/>
              <a:t>    3-х определённые операторы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строчке «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KeyBoard </a:t>
            </a:r>
            <a:r>
              <a:rPr lang="en-US" dirty="0">
                <a:solidFill>
                  <a:schemeClr val="accent6"/>
                </a:solidFill>
              </a:rPr>
              <a:t>as</a:t>
            </a:r>
            <a:r>
              <a:rPr lang="en-US" dirty="0"/>
              <a:t> kb</a:t>
            </a:r>
            <a:r>
              <a:rPr lang="ru-RU" dirty="0"/>
              <a:t>» импортирую все переменные из файла «</a:t>
            </a:r>
            <a:r>
              <a:rPr lang="en-US" dirty="0"/>
              <a:t>KeyBoard</a:t>
            </a:r>
            <a:r>
              <a:rPr lang="ru-RU" dirty="0"/>
              <a:t>» и </a:t>
            </a:r>
            <a:r>
              <a:rPr lang="en-US" dirty="0"/>
              <a:t>“</a:t>
            </a:r>
            <a:r>
              <a:rPr lang="ru-RU" dirty="0"/>
              <a:t>перемещаю</a:t>
            </a:r>
            <a:r>
              <a:rPr lang="en-US" dirty="0"/>
              <a:t>”</a:t>
            </a:r>
            <a:r>
              <a:rPr lang="ru-RU" dirty="0"/>
              <a:t> их в переменную «</a:t>
            </a:r>
            <a:r>
              <a:rPr lang="en-US" dirty="0"/>
              <a:t>kb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чтобы позже было удобнее к ним обращаться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B24407-DD6F-C3C2-7468-24B86C512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34" y="1065710"/>
            <a:ext cx="9116297" cy="21236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asyncio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Bot, Dispatcher, F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aiogram.filters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CommandStart, Command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aiogram.types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Message, CallbackQuery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config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kb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direction_1, direction_2, direction_3, direction_4, direction_5, direction_6, direction_7, about_us, full_directions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E47A1-337D-439A-B880-067FA17AF389}"/>
              </a:ext>
            </a:extLst>
          </p:cNvPr>
          <p:cNvSpPr txBox="1"/>
          <p:nvPr/>
        </p:nvSpPr>
        <p:spPr>
          <a:xfrm>
            <a:off x="505857" y="6031922"/>
            <a:ext cx="36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3F3F3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41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36451-D2C8-92DE-B33C-95B46D6A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32776"/>
            <a:ext cx="3490124" cy="692344"/>
          </a:xfrm>
        </p:spPr>
        <p:txBody>
          <a:bodyPr/>
          <a:lstStyle/>
          <a:p>
            <a:r>
              <a:rPr lang="ru-RU" sz="3400" dirty="0">
                <a:solidFill>
                  <a:srgbClr val="00B050"/>
                </a:solidFill>
              </a:rPr>
              <a:t>КОМАНДА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sz="3400" dirty="0">
                <a:solidFill>
                  <a:srgbClr val="00B050"/>
                </a:solidFill>
              </a:rPr>
              <a:t>/start</a:t>
            </a:r>
            <a:endParaRPr lang="ru-RU" sz="3400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ED3304-04FB-61D0-9CF9-A877CE7D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19" y="1737464"/>
            <a:ext cx="8013387" cy="1375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(CommandStart())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start_command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f"Привет!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about_us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=kb.menu_kb1)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B2635-ABCD-9841-FF4D-20A723F2550E}"/>
              </a:ext>
            </a:extLst>
          </p:cNvPr>
          <p:cNvSpPr txBox="1"/>
          <p:nvPr/>
        </p:nvSpPr>
        <p:spPr>
          <a:xfrm>
            <a:off x="919119" y="362500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данном случае мы создаём хендлер, который будет отвечать на команду </a:t>
            </a:r>
            <a:r>
              <a:rPr lang="en-US" b="1" dirty="0"/>
              <a:t>/start</a:t>
            </a:r>
            <a:r>
              <a:rPr lang="en-US" dirty="0"/>
              <a:t>, </a:t>
            </a:r>
            <a:r>
              <a:rPr lang="ru-RU" dirty="0"/>
              <a:t>и добавляем клавиатуру с готовым сообщением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7513F-4C1F-489A-AF00-A6CEAC755836}"/>
              </a:ext>
            </a:extLst>
          </p:cNvPr>
          <p:cNvSpPr txBox="1"/>
          <p:nvPr/>
        </p:nvSpPr>
        <p:spPr>
          <a:xfrm>
            <a:off x="452762" y="6018575"/>
            <a:ext cx="34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3F3F3F"/>
                </a:solidFill>
              </a:rPr>
              <a:t>4</a:t>
            </a:r>
            <a:endParaRPr lang="ru-RU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E4CE7-A365-04A1-2886-C21535EF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04" y="648960"/>
            <a:ext cx="8937779" cy="584775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0B050"/>
                </a:solidFill>
              </a:rPr>
              <a:t>ДЛЯ ЧЕГО БОЛЬШОЕ КОЛ-ВО ИМПОРТИРУЕМЫХ ПЕРЕМЕННЫХ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D60C2D-034D-A1ED-7D1B-717B7F19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4" y="1583211"/>
            <a:ext cx="9775497" cy="30777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direction_1, direction_2, direction_3, direction_4, direction_5, direction_6, direction_7, about_us, full_directions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0B927-6058-A420-BC27-87F6B0B67149}"/>
              </a:ext>
            </a:extLst>
          </p:cNvPr>
          <p:cNvSpPr txBox="1"/>
          <p:nvPr/>
        </p:nvSpPr>
        <p:spPr>
          <a:xfrm>
            <a:off x="614594" y="203512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 В данной строке импортирую много переменных, для удобства и для того, чтобы не засорять код бота большим кол-вом текста.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275BA-EE0D-5C08-9D78-4B6C04E3D6F5}"/>
              </a:ext>
            </a:extLst>
          </p:cNvPr>
          <p:cNvSpPr txBox="1"/>
          <p:nvPr/>
        </p:nvSpPr>
        <p:spPr>
          <a:xfrm>
            <a:off x="614593" y="5026334"/>
            <a:ext cx="4898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При импортировании переменных (остаётся много места и не засоряется код)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57CE87B-CCF6-7EE4-447A-8798EC5C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3" y="3137975"/>
            <a:ext cx="5129259" cy="153888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👨‍💻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Python'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message.answer(direction_1,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=kb.inline_kb1)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solidFill>
                <a:srgbClr val="BCBEC4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🥽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VR/AR'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message.answer(direction_2,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=kb.inline_kb2)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51C81B5-052B-9727-69F8-1962B379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443" y="3141123"/>
            <a:ext cx="5322832" cy="196977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🌐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Веб-разработка'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"""Обучающиеся на данном курсе: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– научатся разрабатывать веб-сайты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– познакомятся с принципами работы сети Интернет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– изучат правила оформления и дизайна веб-страниц."""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=kb.inline_kb3)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solidFill>
                <a:srgbClr val="BCBEC4"/>
              </a:solidFill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792B6-A6EE-6769-25A2-E9B09AF639A3}"/>
              </a:ext>
            </a:extLst>
          </p:cNvPr>
          <p:cNvSpPr txBox="1"/>
          <p:nvPr/>
        </p:nvSpPr>
        <p:spPr>
          <a:xfrm>
            <a:off x="5978442" y="5293561"/>
            <a:ext cx="39379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Без импортирования переменных</a:t>
            </a:r>
          </a:p>
          <a:p>
            <a:r>
              <a:rPr lang="ru-RU" dirty="0"/>
              <a:t>(занимает много места и засоряет код)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E547A-B27D-4470-B254-C918376C6AE3}"/>
              </a:ext>
            </a:extLst>
          </p:cNvPr>
          <p:cNvSpPr txBox="1"/>
          <p:nvPr/>
        </p:nvSpPr>
        <p:spPr>
          <a:xfrm>
            <a:off x="415862" y="6053138"/>
            <a:ext cx="39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3F3F3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652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03331-A74C-830C-88F8-EE55A420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6" y="150018"/>
            <a:ext cx="3146853" cy="702238"/>
          </a:xfrm>
        </p:spPr>
        <p:txBody>
          <a:bodyPr>
            <a:normAutofit/>
          </a:bodyPr>
          <a:lstStyle/>
          <a:p>
            <a:r>
              <a:rPr lang="ru-RU" sz="3400" dirty="0">
                <a:solidFill>
                  <a:srgbClr val="00B050"/>
                </a:solidFill>
              </a:rPr>
              <a:t>КЛАВИАТУРЫ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0CF7C0-DEAE-703C-06AF-571BEE0E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290" y="965125"/>
            <a:ext cx="7996070" cy="56938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aiogram.types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ReplyKeyboardMarkup, KeyboardButton, InlineKeyboardMarkup, InlineKeyboardButton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menu_kb1 = ReplyKeyboardMarkup(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"Направления"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resize_keyboard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input_field_placeholder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"Выберите пункт в меню."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menu_kb2 = ReplyKeyboardMarkup(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👨‍💻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Python"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🥽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VR/AR"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🌐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Веб-разработка"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📱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Мобильная разработка"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⚙️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Системное администрирование"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✈️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Беспилотные системы"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🧊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3D-моделирование"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🎓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Как поступить в IT-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Cube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resize_keyboard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input_field_placeholder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"Выберите пункт в меню."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inline_kb = InlineKeyboardMarkup(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inline_keyboard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[InlineKeyboardButton(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📝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Записаться на обучение"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"https://it-cube39.ru/sign-up"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39514-DFCF-8CC6-E38E-D890E90A6C4D}"/>
              </a:ext>
            </a:extLst>
          </p:cNvPr>
          <p:cNvSpPr txBox="1"/>
          <p:nvPr/>
        </p:nvSpPr>
        <p:spPr>
          <a:xfrm>
            <a:off x="152406" y="1421934"/>
            <a:ext cx="37658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1-ом блоке импортируем нужные операторы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Во 2-ом блоке создаём клавиатуру с одной кнопкой при которой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Уменьшаем размер кнопок под размер экрана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Меняем стандартную подсказку на «Выберите пункт в меню»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последнем блоке создаём </a:t>
            </a:r>
            <a:r>
              <a:rPr lang="en-US" dirty="0"/>
              <a:t>inline</a:t>
            </a:r>
            <a:r>
              <a:rPr lang="ru-RU" dirty="0"/>
              <a:t>-клавиатуру с  одной кнопкой (в которой лежит ссылка на сайт)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A6B40-582E-403C-88F3-318B6DA13355}"/>
              </a:ext>
            </a:extLst>
          </p:cNvPr>
          <p:cNvSpPr txBox="1"/>
          <p:nvPr/>
        </p:nvSpPr>
        <p:spPr>
          <a:xfrm>
            <a:off x="457200" y="6074216"/>
            <a:ext cx="359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3F3F3F"/>
                </a:solidFill>
              </a:rPr>
              <a:t>6</a:t>
            </a:r>
            <a:endParaRPr lang="ru-RU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786786-5C01-6AA0-F806-E8196634BF80}"/>
              </a:ext>
            </a:extLst>
          </p:cNvPr>
          <p:cNvSpPr txBox="1"/>
          <p:nvPr/>
        </p:nvSpPr>
        <p:spPr>
          <a:xfrm>
            <a:off x="610511" y="4462283"/>
            <a:ext cx="46851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  Переходите в моего бота и тестируйте! </a:t>
            </a:r>
          </a:p>
          <a:p>
            <a:r>
              <a:rPr lang="ru-RU" sz="2800" dirty="0"/>
              <a:t>Если есть предложения то сразу говорите, мне важно </a:t>
            </a:r>
            <a:r>
              <a:rPr lang="ru-RU" sz="2800" b="1" i="1" dirty="0"/>
              <a:t>мнение других</a:t>
            </a:r>
            <a:r>
              <a:rPr lang="ru-RU" sz="2800" dirty="0"/>
              <a:t>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0F59F5-E133-45B8-9CD7-A76CDE2161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72" y="557739"/>
            <a:ext cx="3680590" cy="3747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B68625-CE0C-428D-B2F1-5D20B92B539A}"/>
              </a:ext>
            </a:extLst>
          </p:cNvPr>
          <p:cNvSpPr txBox="1"/>
          <p:nvPr/>
        </p:nvSpPr>
        <p:spPr>
          <a:xfrm>
            <a:off x="5956916" y="4462283"/>
            <a:ext cx="2663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QR </a:t>
            </a:r>
            <a:r>
              <a:rPr lang="ru-RU" sz="3600" dirty="0">
                <a:latin typeface="+mj-lt"/>
              </a:rPr>
              <a:t>на мой </a:t>
            </a:r>
            <a:r>
              <a:rPr lang="en-US" sz="3600" dirty="0">
                <a:latin typeface="+mj-lt"/>
              </a:rPr>
              <a:t>Github</a:t>
            </a:r>
            <a:endParaRPr lang="ru-RU" sz="36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15680-45E2-F16F-DB7A-EAB9EABC9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3" y="237730"/>
            <a:ext cx="4282245" cy="40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817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JetBrains Mono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СТРУКТУРА</vt:lpstr>
      <vt:lpstr>НАЧАЛО КОДА</vt:lpstr>
      <vt:lpstr>КОМАНДА /start</vt:lpstr>
      <vt:lpstr>ДЛЯ ЧЕГО БОЛЬШОЕ КОЛ-ВО ИМПОРТИРУЕМЫХ ПЕРЕМЕННЫХ</vt:lpstr>
      <vt:lpstr>КЛАВИАТУРЫ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Буистов</dc:creator>
  <cp:lastModifiedBy>Дима</cp:lastModifiedBy>
  <cp:revision>21</cp:revision>
  <dcterms:created xsi:type="dcterms:W3CDTF">2020-12-01T23:41:12Z</dcterms:created>
  <dcterms:modified xsi:type="dcterms:W3CDTF">2024-05-24T18:39:50Z</dcterms:modified>
</cp:coreProperties>
</file>