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има" initials="Д" lastIdx="1" clrIdx="0">
    <p:extLst>
      <p:ext uri="{19B8F6BF-5375-455C-9EA6-DF929625EA0E}">
        <p15:presenceInfo xmlns:p15="http://schemas.microsoft.com/office/powerpoint/2012/main" userId="Дим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ладислав Буистов" userId="d5868bd6a4b1a198" providerId="LiveId" clId="{06E3E9EB-82EB-4B77-BBFC-9572B237D2E9}"/>
    <pc:docChg chg="undo custSel addSld delSld modSld">
      <pc:chgData name="Владислав Буистов" userId="d5868bd6a4b1a198" providerId="LiveId" clId="{06E3E9EB-82EB-4B77-BBFC-9572B237D2E9}" dt="2020-12-01T23:42:15.640" v="29"/>
      <pc:docMkLst>
        <pc:docMk/>
      </pc:docMkLst>
      <pc:sldChg chg="addSp delSp modSp new mod">
        <pc:chgData name="Владислав Буистов" userId="d5868bd6a4b1a198" providerId="LiveId" clId="{06E3E9EB-82EB-4B77-BBFC-9572B237D2E9}" dt="2020-12-01T23:41:44.883" v="17"/>
        <pc:sldMkLst>
          <pc:docMk/>
          <pc:sldMk cId="2962892321" sldId="256"/>
        </pc:sldMkLst>
        <pc:spChg chg="del">
          <ac:chgData name="Владислав Буистов" userId="d5868bd6a4b1a198" providerId="LiveId" clId="{06E3E9EB-82EB-4B77-BBFC-9572B237D2E9}" dt="2020-12-01T23:41:23.121" v="1" actId="21"/>
          <ac:spMkLst>
            <pc:docMk/>
            <pc:sldMk cId="2962892321" sldId="256"/>
            <ac:spMk id="2" creationId="{94013127-A18B-4799-A29D-1EBD93E84846}"/>
          </ac:spMkLst>
        </pc:spChg>
        <pc:spChg chg="del">
          <ac:chgData name="Владислав Буистов" userId="d5868bd6a4b1a198" providerId="LiveId" clId="{06E3E9EB-82EB-4B77-BBFC-9572B237D2E9}" dt="2020-12-01T23:41:25.396" v="2" actId="21"/>
          <ac:spMkLst>
            <pc:docMk/>
            <pc:sldMk cId="2962892321" sldId="256"/>
            <ac:spMk id="3" creationId="{D6304C91-02BF-41B7-9DE3-1755D96A7A38}"/>
          </ac:spMkLst>
        </pc:spChg>
        <pc:picChg chg="add mod">
          <ac:chgData name="Владислав Буистов" userId="d5868bd6a4b1a198" providerId="LiveId" clId="{06E3E9EB-82EB-4B77-BBFC-9572B237D2E9}" dt="2020-12-01T23:41:44.883" v="17"/>
          <ac:picMkLst>
            <pc:docMk/>
            <pc:sldMk cId="2962892321" sldId="256"/>
            <ac:picMk id="5" creationId="{A1D3FCD9-6E0C-41CF-96DA-196BE83D9B69}"/>
          </ac:picMkLst>
        </pc:picChg>
      </pc:sldChg>
      <pc:sldChg chg="addSp modSp new">
        <pc:chgData name="Владислав Буистов" userId="d5868bd6a4b1a198" providerId="LiveId" clId="{06E3E9EB-82EB-4B77-BBFC-9572B237D2E9}" dt="2020-12-01T23:41:47.525" v="18"/>
        <pc:sldMkLst>
          <pc:docMk/>
          <pc:sldMk cId="472743976" sldId="257"/>
        </pc:sldMkLst>
        <pc:picChg chg="add mod">
          <ac:chgData name="Владислав Буистов" userId="d5868bd6a4b1a198" providerId="LiveId" clId="{06E3E9EB-82EB-4B77-BBFC-9572B237D2E9}" dt="2020-12-01T23:41:47.525" v="18"/>
          <ac:picMkLst>
            <pc:docMk/>
            <pc:sldMk cId="472743976" sldId="257"/>
            <ac:picMk id="3" creationId="{6867B169-9C8B-4274-819F-501DE6F7AD52}"/>
          </ac:picMkLst>
        </pc:picChg>
      </pc:sldChg>
      <pc:sldChg chg="new del">
        <pc:chgData name="Владислав Буистов" userId="d5868bd6a4b1a198" providerId="LiveId" clId="{06E3E9EB-82EB-4B77-BBFC-9572B237D2E9}" dt="2020-12-01T23:41:28.808" v="4" actId="680"/>
        <pc:sldMkLst>
          <pc:docMk/>
          <pc:sldMk cId="1452735698" sldId="257"/>
        </pc:sldMkLst>
      </pc:sldChg>
      <pc:sldChg chg="addSp modSp new">
        <pc:chgData name="Владислав Буистов" userId="d5868bd6a4b1a198" providerId="LiveId" clId="{06E3E9EB-82EB-4B77-BBFC-9572B237D2E9}" dt="2020-12-01T23:41:49.446" v="19"/>
        <pc:sldMkLst>
          <pc:docMk/>
          <pc:sldMk cId="2706719551" sldId="258"/>
        </pc:sldMkLst>
        <pc:picChg chg="add mod">
          <ac:chgData name="Владислав Буистов" userId="d5868bd6a4b1a198" providerId="LiveId" clId="{06E3E9EB-82EB-4B77-BBFC-9572B237D2E9}" dt="2020-12-01T23:41:49.446" v="19"/>
          <ac:picMkLst>
            <pc:docMk/>
            <pc:sldMk cId="2706719551" sldId="258"/>
            <ac:picMk id="3" creationId="{6E50C1BB-36F7-492B-AA90-4DB5381BB09D}"/>
          </ac:picMkLst>
        </pc:picChg>
      </pc:sldChg>
      <pc:sldChg chg="addSp modSp new">
        <pc:chgData name="Владислав Буистов" userId="d5868bd6a4b1a198" providerId="LiveId" clId="{06E3E9EB-82EB-4B77-BBFC-9572B237D2E9}" dt="2020-12-01T23:41:51.590" v="20"/>
        <pc:sldMkLst>
          <pc:docMk/>
          <pc:sldMk cId="2405348044" sldId="259"/>
        </pc:sldMkLst>
        <pc:picChg chg="add mod">
          <ac:chgData name="Владислав Буистов" userId="d5868bd6a4b1a198" providerId="LiveId" clId="{06E3E9EB-82EB-4B77-BBFC-9572B237D2E9}" dt="2020-12-01T23:41:51.590" v="20"/>
          <ac:picMkLst>
            <pc:docMk/>
            <pc:sldMk cId="2405348044" sldId="259"/>
            <ac:picMk id="3" creationId="{007C1F4E-88DB-4F4C-AD36-B1534683541C}"/>
          </ac:picMkLst>
        </pc:picChg>
      </pc:sldChg>
      <pc:sldChg chg="addSp modSp new">
        <pc:chgData name="Владислав Буистов" userId="d5868bd6a4b1a198" providerId="LiveId" clId="{06E3E9EB-82EB-4B77-BBFC-9572B237D2E9}" dt="2020-12-01T23:41:55.717" v="21"/>
        <pc:sldMkLst>
          <pc:docMk/>
          <pc:sldMk cId="362479824" sldId="260"/>
        </pc:sldMkLst>
        <pc:picChg chg="add mod">
          <ac:chgData name="Владислав Буистов" userId="d5868bd6a4b1a198" providerId="LiveId" clId="{06E3E9EB-82EB-4B77-BBFC-9572B237D2E9}" dt="2020-12-01T23:41:55.717" v="21"/>
          <ac:picMkLst>
            <pc:docMk/>
            <pc:sldMk cId="362479824" sldId="260"/>
            <ac:picMk id="3" creationId="{39D2F27D-64FA-49B5-A179-1F068A9D8DD7}"/>
          </ac:picMkLst>
        </pc:picChg>
      </pc:sldChg>
      <pc:sldChg chg="addSp modSp new">
        <pc:chgData name="Владислав Буистов" userId="d5868bd6a4b1a198" providerId="LiveId" clId="{06E3E9EB-82EB-4B77-BBFC-9572B237D2E9}" dt="2020-12-01T23:42:02.526" v="22"/>
        <pc:sldMkLst>
          <pc:docMk/>
          <pc:sldMk cId="3232164125" sldId="261"/>
        </pc:sldMkLst>
        <pc:picChg chg="add mod">
          <ac:chgData name="Владислав Буистов" userId="d5868bd6a4b1a198" providerId="LiveId" clId="{06E3E9EB-82EB-4B77-BBFC-9572B237D2E9}" dt="2020-12-01T23:42:02.526" v="22"/>
          <ac:picMkLst>
            <pc:docMk/>
            <pc:sldMk cId="3232164125" sldId="261"/>
            <ac:picMk id="3" creationId="{C28493A0-3544-48EC-870D-331C75D16160}"/>
          </ac:picMkLst>
        </pc:picChg>
      </pc:sldChg>
      <pc:sldChg chg="addSp modSp new">
        <pc:chgData name="Владислав Буистов" userId="d5868bd6a4b1a198" providerId="LiveId" clId="{06E3E9EB-82EB-4B77-BBFC-9572B237D2E9}" dt="2020-12-01T23:42:04.546" v="23"/>
        <pc:sldMkLst>
          <pc:docMk/>
          <pc:sldMk cId="3026913123" sldId="262"/>
        </pc:sldMkLst>
        <pc:picChg chg="add mod">
          <ac:chgData name="Владислав Буистов" userId="d5868bd6a4b1a198" providerId="LiveId" clId="{06E3E9EB-82EB-4B77-BBFC-9572B237D2E9}" dt="2020-12-01T23:42:04.546" v="23"/>
          <ac:picMkLst>
            <pc:docMk/>
            <pc:sldMk cId="3026913123" sldId="262"/>
            <ac:picMk id="3" creationId="{926BAB9A-CD30-4875-B7F1-003BBB4D0A0F}"/>
          </ac:picMkLst>
        </pc:picChg>
      </pc:sldChg>
      <pc:sldChg chg="addSp modSp new">
        <pc:chgData name="Владислав Буистов" userId="d5868bd6a4b1a198" providerId="LiveId" clId="{06E3E9EB-82EB-4B77-BBFC-9572B237D2E9}" dt="2020-12-01T23:42:06.502" v="24"/>
        <pc:sldMkLst>
          <pc:docMk/>
          <pc:sldMk cId="2263700221" sldId="263"/>
        </pc:sldMkLst>
        <pc:picChg chg="add mod">
          <ac:chgData name="Владислав Буистов" userId="d5868bd6a4b1a198" providerId="LiveId" clId="{06E3E9EB-82EB-4B77-BBFC-9572B237D2E9}" dt="2020-12-01T23:42:06.502" v="24"/>
          <ac:picMkLst>
            <pc:docMk/>
            <pc:sldMk cId="2263700221" sldId="263"/>
            <ac:picMk id="3" creationId="{01BE1C65-869F-4384-828A-D0FC15EF9674}"/>
          </ac:picMkLst>
        </pc:picChg>
      </pc:sldChg>
      <pc:sldChg chg="addSp modSp new">
        <pc:chgData name="Владислав Буистов" userId="d5868bd6a4b1a198" providerId="LiveId" clId="{06E3E9EB-82EB-4B77-BBFC-9572B237D2E9}" dt="2020-12-01T23:42:09.126" v="25"/>
        <pc:sldMkLst>
          <pc:docMk/>
          <pc:sldMk cId="4101284675" sldId="264"/>
        </pc:sldMkLst>
        <pc:picChg chg="add mod">
          <ac:chgData name="Владислав Буистов" userId="d5868bd6a4b1a198" providerId="LiveId" clId="{06E3E9EB-82EB-4B77-BBFC-9572B237D2E9}" dt="2020-12-01T23:42:09.126" v="25"/>
          <ac:picMkLst>
            <pc:docMk/>
            <pc:sldMk cId="4101284675" sldId="264"/>
            <ac:picMk id="3" creationId="{4A2EDA95-073F-466F-959B-5A2DA4607304}"/>
          </ac:picMkLst>
        </pc:picChg>
      </pc:sldChg>
      <pc:sldChg chg="addSp modSp new">
        <pc:chgData name="Владислав Буистов" userId="d5868bd6a4b1a198" providerId="LiveId" clId="{06E3E9EB-82EB-4B77-BBFC-9572B237D2E9}" dt="2020-12-01T23:42:10.575" v="26"/>
        <pc:sldMkLst>
          <pc:docMk/>
          <pc:sldMk cId="2501814546" sldId="265"/>
        </pc:sldMkLst>
        <pc:picChg chg="add mod">
          <ac:chgData name="Владислав Буистов" userId="d5868bd6a4b1a198" providerId="LiveId" clId="{06E3E9EB-82EB-4B77-BBFC-9572B237D2E9}" dt="2020-12-01T23:42:10.575" v="26"/>
          <ac:picMkLst>
            <pc:docMk/>
            <pc:sldMk cId="2501814546" sldId="265"/>
            <ac:picMk id="3" creationId="{18A72C26-D9FE-4C17-A7B3-175C847A9E68}"/>
          </ac:picMkLst>
        </pc:picChg>
      </pc:sldChg>
      <pc:sldChg chg="addSp modSp new">
        <pc:chgData name="Владислав Буистов" userId="d5868bd6a4b1a198" providerId="LiveId" clId="{06E3E9EB-82EB-4B77-BBFC-9572B237D2E9}" dt="2020-12-01T23:42:12.135" v="27"/>
        <pc:sldMkLst>
          <pc:docMk/>
          <pc:sldMk cId="1317752135" sldId="266"/>
        </pc:sldMkLst>
        <pc:picChg chg="add mod">
          <ac:chgData name="Владислав Буистов" userId="d5868bd6a4b1a198" providerId="LiveId" clId="{06E3E9EB-82EB-4B77-BBFC-9572B237D2E9}" dt="2020-12-01T23:42:12.135" v="27"/>
          <ac:picMkLst>
            <pc:docMk/>
            <pc:sldMk cId="1317752135" sldId="266"/>
            <ac:picMk id="3" creationId="{DFAEE571-BE0E-42E1-8B87-174E0354E080}"/>
          </ac:picMkLst>
        </pc:picChg>
      </pc:sldChg>
      <pc:sldChg chg="addSp modSp new">
        <pc:chgData name="Владислав Буистов" userId="d5868bd6a4b1a198" providerId="LiveId" clId="{06E3E9EB-82EB-4B77-BBFC-9572B237D2E9}" dt="2020-12-01T23:42:13.815" v="28"/>
        <pc:sldMkLst>
          <pc:docMk/>
          <pc:sldMk cId="836566048" sldId="267"/>
        </pc:sldMkLst>
        <pc:picChg chg="add mod">
          <ac:chgData name="Владислав Буистов" userId="d5868bd6a4b1a198" providerId="LiveId" clId="{06E3E9EB-82EB-4B77-BBFC-9572B237D2E9}" dt="2020-12-01T23:42:13.815" v="28"/>
          <ac:picMkLst>
            <pc:docMk/>
            <pc:sldMk cId="836566048" sldId="267"/>
            <ac:picMk id="3" creationId="{F57FC502-2C2A-45E0-B7FE-B07D2F075CD8}"/>
          </ac:picMkLst>
        </pc:picChg>
      </pc:sldChg>
      <pc:sldChg chg="addSp modSp new">
        <pc:chgData name="Владислав Буистов" userId="d5868bd6a4b1a198" providerId="LiveId" clId="{06E3E9EB-82EB-4B77-BBFC-9572B237D2E9}" dt="2020-12-01T23:42:15.640" v="29"/>
        <pc:sldMkLst>
          <pc:docMk/>
          <pc:sldMk cId="3864805614" sldId="268"/>
        </pc:sldMkLst>
        <pc:picChg chg="add mod">
          <ac:chgData name="Владислав Буистов" userId="d5868bd6a4b1a198" providerId="LiveId" clId="{06E3E9EB-82EB-4B77-BBFC-9572B237D2E9}" dt="2020-12-01T23:42:15.640" v="29"/>
          <ac:picMkLst>
            <pc:docMk/>
            <pc:sldMk cId="3864805614" sldId="268"/>
            <ac:picMk id="3" creationId="{A3C3994D-5EF4-44B1-9B3D-F4E9003E0AD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78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89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305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7031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536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608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311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552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79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00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95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3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39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86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62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53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05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C7C24-A12E-4399-8DD7-25ACE4C0E8C8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774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Лента: наклоненная вниз 7">
            <a:extLst>
              <a:ext uri="{FF2B5EF4-FFF2-40B4-BE49-F238E27FC236}">
                <a16:creationId xmlns:a16="http://schemas.microsoft.com/office/drawing/2014/main" id="{EFE0BE57-C974-32B2-D80B-D6EF1CAEB3D6}"/>
              </a:ext>
            </a:extLst>
          </p:cNvPr>
          <p:cNvSpPr/>
          <p:nvPr/>
        </p:nvSpPr>
        <p:spPr>
          <a:xfrm>
            <a:off x="1597980" y="287575"/>
            <a:ext cx="9374820" cy="1811044"/>
          </a:xfrm>
          <a:prstGeom prst="ribbon">
            <a:avLst>
              <a:gd name="adj1" fmla="val 28922"/>
              <a:gd name="adj2" fmla="val 75000"/>
            </a:avLst>
          </a:prstGeom>
          <a:solidFill>
            <a:schemeClr val="tx2">
              <a:lumMod val="2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Telegram </a:t>
            </a:r>
            <a:r>
              <a:rPr lang="ru-RU" sz="3600" dirty="0"/>
              <a:t>бот по </a:t>
            </a:r>
            <a:r>
              <a:rPr lang="en-US" sz="3600" dirty="0"/>
              <a:t>IT-Cube</a:t>
            </a:r>
            <a:endParaRPr lang="ru-RU" sz="3600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CFF2A198-8A31-E990-2BD2-37A3773E628D}"/>
              </a:ext>
            </a:extLst>
          </p:cNvPr>
          <p:cNvSpPr/>
          <p:nvPr/>
        </p:nvSpPr>
        <p:spPr>
          <a:xfrm>
            <a:off x="6622741" y="5508595"/>
            <a:ext cx="5273336" cy="1020932"/>
          </a:xfrm>
          <a:prstGeom prst="roundRect">
            <a:avLst>
              <a:gd name="adj" fmla="val 27971"/>
            </a:avLst>
          </a:prstGeom>
          <a:solidFill>
            <a:schemeClr val="tx2">
              <a:lumMod val="2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Выполнил: Божедомов Дмитрий</a:t>
            </a:r>
          </a:p>
          <a:p>
            <a:r>
              <a:rPr lang="ru-RU" dirty="0"/>
              <a:t>Преподаватель: Велиев Рафаэль Ибрагимович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F67C958-D1B9-8715-4DCB-8ADC2A190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40" y="292964"/>
            <a:ext cx="967667" cy="103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9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6A7D4890-DF8A-D196-7BE1-B0DF23F5E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77" y="1714324"/>
            <a:ext cx="4545367" cy="229838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    Данный бот создан для предварительного знакомства с деятельностью организации IT-Cube.</a:t>
            </a:r>
          </a:p>
          <a:p>
            <a:pPr marL="0" indent="0">
              <a:buNone/>
            </a:pPr>
            <a:r>
              <a:rPr lang="ru-RU" dirty="0"/>
              <a:t>   Вот пример всех возможностей бота на данный момент (по вкладке сайта «Направления»)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B452DCD-FF65-95E6-971B-16BAB08CD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001" y="1469154"/>
            <a:ext cx="2776072" cy="42605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B95AFD4-18AC-4471-FD60-D133E42E9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930" y="1459856"/>
            <a:ext cx="2990520" cy="42697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90F6327-6EA9-CE7E-CE33-4B9DCE052F51}"/>
              </a:ext>
            </a:extLst>
          </p:cNvPr>
          <p:cNvSpPr txBox="1"/>
          <p:nvPr/>
        </p:nvSpPr>
        <p:spPr>
          <a:xfrm>
            <a:off x="2949167" y="430969"/>
            <a:ext cx="609750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400" dirty="0">
                <a:latin typeface="+mj-lt"/>
              </a:rPr>
              <a:t>ДЛЯ ЧЕГО СОЗДАН БОТ</a:t>
            </a:r>
          </a:p>
        </p:txBody>
      </p:sp>
    </p:spTree>
    <p:extLst>
      <p:ext uri="{BB962C8B-B14F-4D97-AF65-F5344CB8AC3E}">
        <p14:creationId xmlns:p14="http://schemas.microsoft.com/office/powerpoint/2010/main" val="288975788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4C1DF-4D36-8F51-DAD9-A5D8E3CC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638" y="164869"/>
            <a:ext cx="4838330" cy="1326321"/>
          </a:xfrm>
        </p:spPr>
        <p:txBody>
          <a:bodyPr/>
          <a:lstStyle/>
          <a:p>
            <a:r>
              <a:rPr lang="ru-RU" dirty="0"/>
              <a:t>Начало кода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90E29E-9057-D7FA-DE4F-193DF54390D0}"/>
              </a:ext>
            </a:extLst>
          </p:cNvPr>
          <p:cNvSpPr txBox="1"/>
          <p:nvPr/>
        </p:nvSpPr>
        <p:spPr>
          <a:xfrm>
            <a:off x="590966" y="3651190"/>
            <a:ext cx="788720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В данных 7-ми строчках я использую </a:t>
            </a:r>
            <a:r>
              <a:rPr lang="en-US" dirty="0">
                <a:solidFill>
                  <a:schemeClr val="accent6"/>
                </a:solidFill>
              </a:rPr>
              <a:t>import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solidFill>
                  <a:schemeClr val="accent6"/>
                </a:solidFill>
              </a:rPr>
              <a:t>from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С помощью </a:t>
            </a:r>
            <a:r>
              <a:rPr lang="en-US" dirty="0">
                <a:solidFill>
                  <a:schemeClr val="accent6"/>
                </a:solidFill>
              </a:rPr>
              <a:t>from</a:t>
            </a:r>
            <a:r>
              <a:rPr lang="en-US" dirty="0"/>
              <a:t> </a:t>
            </a:r>
            <a:r>
              <a:rPr lang="ru-RU" dirty="0"/>
              <a:t>я указываю откуда буду импортировать нужные переменные, а </a:t>
            </a:r>
            <a:r>
              <a:rPr lang="en-US" dirty="0">
                <a:solidFill>
                  <a:schemeClr val="accent6"/>
                </a:solidFill>
              </a:rPr>
              <a:t>import</a:t>
            </a:r>
            <a:r>
              <a:rPr lang="ru-RU" dirty="0"/>
              <a:t> - для того чтобы </a:t>
            </a:r>
            <a:r>
              <a:rPr lang="en-US" dirty="0"/>
              <a:t>“</a:t>
            </a:r>
            <a:r>
              <a:rPr lang="ru-RU" dirty="0"/>
              <a:t>достать</a:t>
            </a:r>
            <a:r>
              <a:rPr lang="en-US" dirty="0"/>
              <a:t>”</a:t>
            </a:r>
            <a:r>
              <a:rPr lang="ru-RU" dirty="0"/>
              <a:t> переменные (или же </a:t>
            </a:r>
            <a:r>
              <a:rPr lang="ru-RU" i="1" dirty="0"/>
              <a:t>импортирую</a:t>
            </a:r>
            <a:r>
              <a:rPr lang="ru-RU" dirty="0"/>
              <a:t> их из библиотеки или файла)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В 1-ом случае импортирую </a:t>
            </a:r>
            <a:r>
              <a:rPr lang="en-US" dirty="0">
                <a:solidFill>
                  <a:schemeClr val="accent6"/>
                </a:solidFill>
              </a:rPr>
              <a:t>asyncio</a:t>
            </a:r>
            <a:r>
              <a:rPr lang="en-US" dirty="0"/>
              <a:t>, </a:t>
            </a:r>
            <a:r>
              <a:rPr lang="ru-RU" dirty="0"/>
              <a:t>а в следующих </a:t>
            </a:r>
          </a:p>
          <a:p>
            <a:r>
              <a:rPr lang="ru-RU" dirty="0"/>
              <a:t>    3-х определённые операторы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В строчке «</a:t>
            </a:r>
            <a:r>
              <a:rPr lang="en-US" dirty="0">
                <a:solidFill>
                  <a:schemeClr val="accent6"/>
                </a:solidFill>
              </a:rPr>
              <a:t>import</a:t>
            </a:r>
            <a:r>
              <a:rPr lang="en-US" dirty="0"/>
              <a:t> KeyBoard </a:t>
            </a:r>
            <a:r>
              <a:rPr lang="en-US" dirty="0">
                <a:solidFill>
                  <a:schemeClr val="accent6"/>
                </a:solidFill>
              </a:rPr>
              <a:t>as</a:t>
            </a:r>
            <a:r>
              <a:rPr lang="en-US" dirty="0"/>
              <a:t> kb</a:t>
            </a:r>
            <a:r>
              <a:rPr lang="ru-RU" dirty="0"/>
              <a:t>» импортирую все переменные из файла «</a:t>
            </a:r>
            <a:r>
              <a:rPr lang="en-US" dirty="0"/>
              <a:t>KeyBoard</a:t>
            </a:r>
            <a:r>
              <a:rPr lang="ru-RU" dirty="0"/>
              <a:t>» и </a:t>
            </a:r>
            <a:r>
              <a:rPr lang="en-US" dirty="0"/>
              <a:t>“</a:t>
            </a:r>
            <a:r>
              <a:rPr lang="ru-RU" dirty="0"/>
              <a:t>перемещаю</a:t>
            </a:r>
            <a:r>
              <a:rPr lang="en-US" dirty="0"/>
              <a:t>”</a:t>
            </a:r>
            <a:r>
              <a:rPr lang="ru-RU" dirty="0"/>
              <a:t> их в переменную «</a:t>
            </a:r>
            <a:r>
              <a:rPr lang="en-US" dirty="0"/>
              <a:t>kb</a:t>
            </a:r>
            <a:r>
              <a:rPr lang="ru-RU" dirty="0"/>
              <a:t>»</a:t>
            </a:r>
            <a:r>
              <a:rPr lang="en-US" dirty="0"/>
              <a:t>, </a:t>
            </a:r>
            <a:r>
              <a:rPr lang="ru-RU" dirty="0"/>
              <a:t>чтобы позже было удобнее к ним обращаться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CB24407-DD6F-C3C2-7468-24B86C512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68" y="1491190"/>
            <a:ext cx="7513200" cy="18000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asyncio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aiogram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Bot, Dispatcher, F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aiogram.filters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CommandStart, Command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aiogram.types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Message, CallbackQuery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config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TOKEN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KeyBoard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kb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Texts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direction_1, direction_2, direction_3, direction_4, direction_5, direction_6, direction_7, about_us, full_directions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19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36451-D2C8-92DE-B33C-95B46D6A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20301"/>
            <a:ext cx="10353761" cy="1326321"/>
          </a:xfrm>
        </p:spPr>
        <p:txBody>
          <a:bodyPr/>
          <a:lstStyle/>
          <a:p>
            <a:r>
              <a:rPr lang="ru-RU" dirty="0"/>
              <a:t>Команды </a:t>
            </a:r>
            <a:r>
              <a:rPr lang="en-US" dirty="0"/>
              <a:t>/start </a:t>
            </a:r>
            <a:r>
              <a:rPr lang="ru-RU" dirty="0"/>
              <a:t>и</a:t>
            </a:r>
            <a:r>
              <a:rPr lang="en-US" dirty="0"/>
              <a:t> /help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ED3304-04FB-61D0-9CF9-A877CE7D2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22" y="1935921"/>
            <a:ext cx="7560000" cy="18000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@dp.message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(CommandStart())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async def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start_command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(message: Message):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await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message.reply(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"Привет! Нажми сюда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➡️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/help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⬅️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чтобы узнать для чего создан этот бот!"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reply_markup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=kb.menu_kb1)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@dp.message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(Command(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"help"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async def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help_command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(message: Message):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await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message.reply(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"Данный бот отправляет разную информацию о IT-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Cube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reply_markup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=kb.inline_kb)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B2635-ABCD-9841-FF4D-20A723F2550E}"/>
              </a:ext>
            </a:extLst>
          </p:cNvPr>
          <p:cNvSpPr txBox="1"/>
          <p:nvPr/>
        </p:nvSpPr>
        <p:spPr>
          <a:xfrm>
            <a:off x="689222" y="3949184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В 1-ом случае мы создаём хендлера который будет отвечать на команду </a:t>
            </a:r>
            <a:r>
              <a:rPr lang="en-US" dirty="0">
                <a:solidFill>
                  <a:srgbClr val="00B0F0"/>
                </a:solidFill>
              </a:rPr>
              <a:t>/start</a:t>
            </a:r>
            <a:r>
              <a:rPr lang="en-US" dirty="0"/>
              <a:t>, </a:t>
            </a:r>
            <a:r>
              <a:rPr lang="ru-RU" dirty="0"/>
              <a:t>и добавляем клавиатуру с готовыми 2-мя сообщениями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Во 2-ом случае мы создаём хендлера который будет отвечать на команду </a:t>
            </a:r>
            <a:r>
              <a:rPr lang="en-US" dirty="0">
                <a:solidFill>
                  <a:srgbClr val="00B0F0"/>
                </a:solidFill>
              </a:rPr>
              <a:t>/help</a:t>
            </a:r>
            <a:r>
              <a:rPr lang="en-US" dirty="0"/>
              <a:t>, </a:t>
            </a:r>
            <a:r>
              <a:rPr lang="ru-RU" dirty="0"/>
              <a:t>и добавляем к сообщению бота </a:t>
            </a:r>
            <a:r>
              <a:rPr lang="en-US" dirty="0"/>
              <a:t>inline-</a:t>
            </a:r>
            <a:r>
              <a:rPr lang="ru-RU" dirty="0"/>
              <a:t>клавиатуру из 1-ой кнопки </a:t>
            </a:r>
            <a:endParaRPr lang="en-US" dirty="0"/>
          </a:p>
          <a:p>
            <a:r>
              <a:rPr lang="en-US" dirty="0"/>
              <a:t>     </a:t>
            </a:r>
            <a:r>
              <a:rPr lang="ru-RU" dirty="0"/>
              <a:t>(в которой заложена ссылка на сайт </a:t>
            </a:r>
            <a:r>
              <a:rPr lang="en-US" dirty="0"/>
              <a:t>IT-Cube</a:t>
            </a:r>
            <a:r>
              <a:rPr lang="ru-RU" dirty="0"/>
              <a:t>)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20247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E4CE7-A365-04A1-2886-C21535EF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02352"/>
            <a:ext cx="10353761" cy="1326321"/>
          </a:xfrm>
        </p:spPr>
        <p:txBody>
          <a:bodyPr>
            <a:normAutofit/>
          </a:bodyPr>
          <a:lstStyle/>
          <a:p>
            <a:r>
              <a:rPr lang="ru-RU" sz="2800" dirty="0"/>
              <a:t>Для чего большое кол-во переменных из файла </a:t>
            </a:r>
            <a:r>
              <a:rPr lang="en-US" sz="2800" dirty="0"/>
              <a:t>Text</a:t>
            </a:r>
            <a:r>
              <a:rPr lang="ru-RU" sz="2800" dirty="0"/>
              <a:t>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D60C2D-034D-A1ED-7D1B-717B7F197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94" y="1508500"/>
            <a:ext cx="7513200" cy="4572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Texts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direction_1, direction_2, direction_3, direction_4, direction_5, direction_6, direction_7, about_us, full_directions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F0B927-6058-A420-BC27-87F6B0B67149}"/>
              </a:ext>
            </a:extLst>
          </p:cNvPr>
          <p:cNvSpPr txBox="1"/>
          <p:nvPr/>
        </p:nvSpPr>
        <p:spPr>
          <a:xfrm>
            <a:off x="614594" y="2035125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   В данной строке импортирую много переменных, для удобства и для того, чтобы не засорять код бота большим кол-вом текста.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275BA-EE0D-5C08-9D78-4B6C04E3D6F5}"/>
              </a:ext>
            </a:extLst>
          </p:cNvPr>
          <p:cNvSpPr txBox="1"/>
          <p:nvPr/>
        </p:nvSpPr>
        <p:spPr>
          <a:xfrm>
            <a:off x="614594" y="6109317"/>
            <a:ext cx="46503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  С импортированием переменных (остаётся много места и не засоряется)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57CE87B-CCF6-7EE4-447A-8798EC5C6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94" y="3104793"/>
            <a:ext cx="5760000" cy="28800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@dp.message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(F.text ==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'Программирование на Python'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async def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info_1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(message: Message):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await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message.answer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(direction_1,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reply_markup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=kb.inline_kb1)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000" dirty="0">
              <a:solidFill>
                <a:srgbClr val="BCBEC4"/>
              </a:solidFill>
              <a:latin typeface="JetBrains Mon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@dp.message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(F.text ==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'VR/AR-разработка'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async def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info_2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(message: Message):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await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message.answer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(direction_2,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reply_markup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=kb.inline_kb2)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@dp.message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(F.text ==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'О IT-Cube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🎲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async def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info_0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(message: Message):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await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message.answer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(about_us)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751C81B5-052B-9727-69F8-1962B379D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9114" y="3137975"/>
            <a:ext cx="5374800" cy="175432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@dp.message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(F.text ==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'О IT-Cube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🎲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async def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info_0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(message: Message):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await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message.answer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altLang="ru-RU" sz="1400" dirty="0">
                <a:solidFill>
                  <a:srgbClr val="BCBEC4"/>
                </a:solidFill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IT-Cube – инновационная 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rgbClr val="6AAB73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площадка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дополнительного</a:t>
            </a:r>
            <a:r>
              <a:rPr lang="en-US" altLang="ru-RU" sz="1400" dirty="0">
                <a:solidFill>
                  <a:srgbClr val="6AAB73"/>
                </a:solidFill>
                <a:latin typeface="JetBrai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образования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детей, направленная на развитие 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rgbClr val="6AAB73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знаний и навыков в области программирования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000" dirty="0">
              <a:solidFill>
                <a:srgbClr val="BCBEC4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792B6-A6EE-6769-25A2-E9B09AF639A3}"/>
              </a:ext>
            </a:extLst>
          </p:cNvPr>
          <p:cNvSpPr txBox="1"/>
          <p:nvPr/>
        </p:nvSpPr>
        <p:spPr>
          <a:xfrm>
            <a:off x="6709114" y="5071821"/>
            <a:ext cx="38043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 Без импортирования переменных</a:t>
            </a:r>
          </a:p>
          <a:p>
            <a:r>
              <a:rPr lang="ru-RU" dirty="0"/>
              <a:t>(занимает много места и засоряет код)</a:t>
            </a:r>
          </a:p>
        </p:txBody>
      </p:sp>
    </p:spTree>
    <p:extLst>
      <p:ext uri="{BB962C8B-B14F-4D97-AF65-F5344CB8AC3E}">
        <p14:creationId xmlns:p14="http://schemas.microsoft.com/office/powerpoint/2010/main" val="196528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03331-A74C-830C-88F8-EE55A4203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28022"/>
            <a:ext cx="10353761" cy="793072"/>
          </a:xfrm>
        </p:spPr>
        <p:txBody>
          <a:bodyPr/>
          <a:lstStyle/>
          <a:p>
            <a:r>
              <a:rPr lang="ru-RU" dirty="0"/>
              <a:t>Клавиатуры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0CF7C0-DEAE-703C-06AF-571BEE0EA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290" y="1366999"/>
            <a:ext cx="7996070" cy="526297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aiogram.types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ReplyKeyboardMarkup, KeyboardButton, InlineKeyboardMarkup, InlineKeyboardButton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menu_kb1 = ReplyKeyboardMarkup(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keyboard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=[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[KeyboardButton(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"Направления"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 KeyboardButton(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"О IT-Cube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🎲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)]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resize_keyboard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input_field_placeholder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"Выберите пункт в меню."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menu_kb2 = ReplyKeyboardMarkup(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keyboard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=[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[KeyboardButton(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"Программирование на Python"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 KeyboardButton(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"VR/AR-разработка"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)],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[KeyboardButton(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"Веб-разработка"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 KeyboardButton(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"Мобильная разработка"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)],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[KeyboardButton(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"Системное администрирование"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 KeyboardButton(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"Беспилотные авиационные системы"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)],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[KeyboardButton(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⬅️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Назад"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 KeyboardButton(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"3D-моделирование"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)]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resize_keyboard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input_field_placeholder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"Выберите пункт в меню."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inline_kb = InlineKeyboardMarkup(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inline_keyboard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=[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[InlineKeyboardButton(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"Перейти на сайт IT-Cube"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url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"https://it-cube39.ru/directions"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)]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])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039514-DFCF-8CC6-E38E-D890E90A6C4D}"/>
              </a:ext>
            </a:extLst>
          </p:cNvPr>
          <p:cNvSpPr txBox="1"/>
          <p:nvPr/>
        </p:nvSpPr>
        <p:spPr>
          <a:xfrm>
            <a:off x="152406" y="1421934"/>
            <a:ext cx="376588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В 1-ой строчке импортируем нужные операторы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Во 2-ой строчке создаём клавиатуру с 2-мя кнопками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Уменьшаем размер кнопок под размер экрана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Меняем стандартную подсказку на «Выберите пункт в меню»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В последних 3-х строчках создаём </a:t>
            </a:r>
            <a:r>
              <a:rPr lang="en-US" dirty="0"/>
              <a:t>inline</a:t>
            </a:r>
            <a:r>
              <a:rPr lang="ru-RU" dirty="0"/>
              <a:t>-клавиатуру с 1-ой кнопкой (в которой лежит ссылка на сайт)</a:t>
            </a:r>
          </a:p>
        </p:txBody>
      </p:sp>
    </p:spTree>
    <p:extLst>
      <p:ext uri="{BB962C8B-B14F-4D97-AF65-F5344CB8AC3E}">
        <p14:creationId xmlns:p14="http://schemas.microsoft.com/office/powerpoint/2010/main" val="261055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виток: горизонтальный 3">
            <a:extLst>
              <a:ext uri="{FF2B5EF4-FFF2-40B4-BE49-F238E27FC236}">
                <a16:creationId xmlns:a16="http://schemas.microsoft.com/office/drawing/2014/main" id="{580657F0-B105-FECB-A20A-BF869DDD3B65}"/>
              </a:ext>
            </a:extLst>
          </p:cNvPr>
          <p:cNvSpPr/>
          <p:nvPr/>
        </p:nvSpPr>
        <p:spPr>
          <a:xfrm>
            <a:off x="590364" y="203303"/>
            <a:ext cx="10573305" cy="1989481"/>
          </a:xfrm>
          <a:prstGeom prst="horizontalScroll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96873F-61C4-888B-8CB0-4A4E1CF9B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222" y="534882"/>
            <a:ext cx="9130119" cy="1326321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6929CD-F3B8-E53E-4CC0-BD2441948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10" t="22912" r="14144" b="22589"/>
          <a:stretch/>
        </p:blipFill>
        <p:spPr>
          <a:xfrm>
            <a:off x="1669002" y="2366782"/>
            <a:ext cx="2556769" cy="3737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786786-5C01-6AA0-F806-E8196634BF80}"/>
              </a:ext>
            </a:extLst>
          </p:cNvPr>
          <p:cNvSpPr txBox="1"/>
          <p:nvPr/>
        </p:nvSpPr>
        <p:spPr>
          <a:xfrm>
            <a:off x="4662996" y="2693918"/>
            <a:ext cx="466743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  Переходите в моего бота и тестируйте!</a:t>
            </a:r>
          </a:p>
          <a:p>
            <a:r>
              <a:rPr lang="ru-RU" sz="2800" dirty="0"/>
              <a:t>  Если есть предложения то сразу говорите, мне важно мнение других!</a:t>
            </a:r>
          </a:p>
        </p:txBody>
      </p:sp>
    </p:spTree>
    <p:extLst>
      <p:ext uri="{BB962C8B-B14F-4D97-AF65-F5344CB8AC3E}">
        <p14:creationId xmlns:p14="http://schemas.microsoft.com/office/powerpoint/2010/main" val="190984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107</TotalTime>
  <Words>923</Words>
  <Application>Microsoft Office PowerPoint</Application>
  <PresentationFormat>Широкоэкранный</PresentationFormat>
  <Paragraphs>45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Bookman Old Style</vt:lpstr>
      <vt:lpstr>Courier New</vt:lpstr>
      <vt:lpstr>JetBrains Mono</vt:lpstr>
      <vt:lpstr>Rockwell</vt:lpstr>
      <vt:lpstr>Wingdings</vt:lpstr>
      <vt:lpstr>Damask</vt:lpstr>
      <vt:lpstr>Презентация PowerPoint</vt:lpstr>
      <vt:lpstr>Презентация PowerPoint</vt:lpstr>
      <vt:lpstr>Начало кода</vt:lpstr>
      <vt:lpstr>Команды /start и /help</vt:lpstr>
      <vt:lpstr>Для чего большое кол-во переменных из файла Text?</vt:lpstr>
      <vt:lpstr>Клавиатуры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Владислав Буистов</dc:creator>
  <cp:lastModifiedBy>Дима</cp:lastModifiedBy>
  <cp:revision>3</cp:revision>
  <dcterms:created xsi:type="dcterms:W3CDTF">2020-12-01T23:41:12Z</dcterms:created>
  <dcterms:modified xsi:type="dcterms:W3CDTF">2024-05-19T19:02:17Z</dcterms:modified>
</cp:coreProperties>
</file>