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1" r:id="rId3"/>
    <p:sldId id="293" r:id="rId4"/>
    <p:sldId id="267" r:id="rId5"/>
    <p:sldId id="294" r:id="rId6"/>
    <p:sldId id="273" r:id="rId7"/>
    <p:sldId id="295" r:id="rId8"/>
    <p:sldId id="280" r:id="rId9"/>
    <p:sldId id="296" r:id="rId10"/>
    <p:sldId id="29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BE1D3A-A8F2-4B0E-AC19-109A9BD39B54}">
  <a:tblStyle styleId="{F5BE1D3A-A8F2-4B0E-AC19-109A9BD39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2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dirty="0"/>
              <a:t>Выполнил: Божедомов Дмитрий</a:t>
            </a: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800" dirty="0">
                <a:solidFill>
                  <a:schemeClr val="accent2"/>
                </a:solidFill>
              </a:rPr>
              <a:t>Учёт средств</a:t>
            </a:r>
            <a:br>
              <a:rPr lang="ru-RU" sz="5800" dirty="0">
                <a:solidFill>
                  <a:schemeClr val="accent2"/>
                </a:solidFill>
              </a:rPr>
            </a:br>
            <a:r>
              <a:rPr lang="ru-RU" sz="5000" dirty="0"/>
              <a:t>на проездной карте</a:t>
            </a:r>
            <a:endParaRPr sz="5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CC6616-CB46-4AAC-B5F8-494FCE2E14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4399" y="1262418"/>
            <a:ext cx="7349319" cy="2013045"/>
          </a:xfrm>
        </p:spPr>
        <p:txBody>
          <a:bodyPr/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7210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</a:t>
            </a:r>
            <a:r>
              <a:rPr lang="en" dirty="0"/>
              <a:t>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E3797-159D-49D7-982B-C30B77C6E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09" y="955344"/>
            <a:ext cx="3910082" cy="3432412"/>
          </a:xfrm>
        </p:spPr>
        <p:txBody>
          <a:bodyPr/>
          <a:lstStyle/>
          <a:p>
            <a:pPr marL="482600" indent="-342900" algn="l">
              <a:buAutoNum type="arabicPeriod"/>
            </a:pPr>
            <a:r>
              <a:rPr lang="ru-RU" dirty="0"/>
              <a:t>    Экономия денег. Школьные проездные карты обычно предоставляются со скидкой, что позволяет родителям и школьникам сэкономить на затратах на проезд.</a:t>
            </a:r>
            <a:br>
              <a:rPr lang="ru-RU" dirty="0"/>
            </a:br>
            <a:endParaRPr lang="ru-RU" dirty="0"/>
          </a:p>
          <a:p>
            <a:pPr marL="482600" indent="-342900" algn="l">
              <a:buAutoNum type="arabicPeriod"/>
            </a:pPr>
            <a:r>
              <a:rPr lang="ru-RU" dirty="0"/>
              <a:t>    Удобство. Обладая школьной проездной картой, ученику не нужно каждый день тратить 37, т. к. он с данной картой будет расходовать 15 рублей и не больше.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5D006-3E89-478E-ACDE-90294286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54" y="755745"/>
            <a:ext cx="3325998" cy="31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7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37875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работы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ttps://sun9-45.userapi.com/impg/HeWaasqVpVxwW8Rgt8jkMU_DII7QVWCIuzON1g/T_TVjDEyLv0.jpg?size=1009x661&amp;quality=96&amp;sign=643f445c9657581dd8f2fbb678e21f53&amp;type=album">
            <a:extLst>
              <a:ext uri="{FF2B5EF4-FFF2-40B4-BE49-F238E27FC236}">
                <a16:creationId xmlns:a16="http://schemas.microsoft.com/office/drawing/2014/main" id="{64BBF33C-6067-4A5E-8AEE-29DBE980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35" y="1688829"/>
            <a:ext cx="3298086" cy="21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285C93-11E0-42A1-A4EC-A24A2F5D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02" y="827633"/>
            <a:ext cx="3917904" cy="2009010"/>
          </a:xfrm>
        </p:spPr>
        <p:txBody>
          <a:bodyPr/>
          <a:lstStyle/>
          <a:p>
            <a:r>
              <a:rPr lang="ru-RU" dirty="0"/>
              <a:t>          Цель – создать программу в</a:t>
            </a:r>
            <a:r>
              <a:rPr lang="en-US" dirty="0"/>
              <a:t> Python</a:t>
            </a:r>
            <a:r>
              <a:rPr lang="ru-RU" dirty="0"/>
              <a:t>, которая подсчитывает кол-во проездов на остаток средств, учитывая траты и пополнения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904A6-7647-4634-8C72-37DA75A7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68" y="754909"/>
            <a:ext cx="3420553" cy="33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4451210" y="2571750"/>
            <a:ext cx="29342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6170171" y="1659962"/>
            <a:ext cx="1215284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https://img2.freepng.ru/20180506/lxe/kisspng-photography-5aeebe45293a17.2722529415255957171689.jpg">
            <a:extLst>
              <a:ext uri="{FF2B5EF4-FFF2-40B4-BE49-F238E27FC236}">
                <a16:creationId xmlns:a16="http://schemas.microsoft.com/office/drawing/2014/main" id="{76A366A6-4DFC-479F-8704-75F0360CC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1489" y="1251239"/>
            <a:ext cx="1472911" cy="147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8C0163-E5B9-4AD0-AE8C-61CDA611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65" y="1500371"/>
            <a:ext cx="2382548" cy="246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A7F2AA-1EAE-4205-B808-F2FAECB6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07" y="954447"/>
            <a:ext cx="6941586" cy="3021890"/>
          </a:xfrm>
        </p:spPr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ru-RU" dirty="0"/>
              <a:t> Создание базы данных для хранения информации о проездных картах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Разработка функции пополнения баланса на карте.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Разработка функции списания средств при каждом проезде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Создание функции проверки баланса карты.</a:t>
            </a:r>
          </a:p>
        </p:txBody>
      </p:sp>
    </p:spTree>
    <p:extLst>
      <p:ext uri="{BB962C8B-B14F-4D97-AF65-F5344CB8AC3E}">
        <p14:creationId xmlns:p14="http://schemas.microsoft.com/office/powerpoint/2010/main" val="284207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4" name="Google Shape;393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5" name="Google Shape;393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6" name="Google Shape;394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6" name="Google Shape;3956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7" name="Google Shape;3957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2" name="Google Shape;3962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3" name="Google Shape;3963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ABBC60-0290-4FE6-80C8-DBD3047AFDF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73457" y="866632"/>
            <a:ext cx="4244453" cy="3132161"/>
          </a:xfrm>
        </p:spPr>
        <p:txBody>
          <a:bodyPr/>
          <a:lstStyle/>
          <a:p>
            <a:pPr algn="l"/>
            <a:r>
              <a:rPr lang="ru-RU" sz="1800" b="0" dirty="0">
                <a:solidFill>
                  <a:schemeClr val="accent6"/>
                </a:solidFill>
              </a:rPr>
              <a:t>    Проблема школьных проездных карт может быть связана с необходимостью их своевременного оформления и продления, сложностью процесса получения карты, частыми случаями утери или порчи карты</a:t>
            </a:r>
            <a:endParaRPr lang="ru-RU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7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158</Words>
  <Application>Microsoft Office PowerPoint</Application>
  <PresentationFormat>Экран (16:9)</PresentationFormat>
  <Paragraphs>22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Exo</vt:lpstr>
      <vt:lpstr>PT Sans</vt:lpstr>
      <vt:lpstr>Data Center Business Plan by Slidesgo</vt:lpstr>
      <vt:lpstr>Учёт средств на проездной карте</vt:lpstr>
      <vt:lpstr>Актуальность</vt:lpstr>
      <vt:lpstr>Презентация PowerPoint</vt:lpstr>
      <vt:lpstr>Цель работы</vt:lpstr>
      <vt:lpstr>Презентация PowerPoint</vt:lpstr>
      <vt:lpstr> ЗАДАЧИ</vt:lpstr>
      <vt:lpstr>Презентация PowerPoint</vt:lpstr>
      <vt:lpstr>ПРОБЛЕМА</vt:lpstr>
      <vt:lpstr>    Проблема школьных проездных карт может быть связана с необходимостью их своевременного оформления и продления, сложностью процесса получения карты, частыми случаями утери или порчи карты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cp:lastModifiedBy>school</cp:lastModifiedBy>
  <cp:revision>12</cp:revision>
  <dcterms:modified xsi:type="dcterms:W3CDTF">2024-04-09T14:37:26Z</dcterms:modified>
</cp:coreProperties>
</file>