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8" r:id="rId2"/>
    <p:sldId id="267" r:id="rId3"/>
    <p:sldId id="257" r:id="rId4"/>
    <p:sldId id="258" r:id="rId5"/>
    <p:sldId id="270" r:id="rId6"/>
    <p:sldId id="260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81497"/>
  </p:normalViewPr>
  <p:slideViewPr>
    <p:cSldViewPr snapToGrid="0">
      <p:cViewPr>
        <p:scale>
          <a:sx n="126" d="100"/>
          <a:sy n="126" d="100"/>
        </p:scale>
        <p:origin x="416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7D08F-1428-4167-8F41-1668FCA0DB9F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FDDF27-0FF9-4A90-AC72-1912D27201DD}">
      <dgm:prSet/>
      <dgm:spPr/>
      <dgm:t>
        <a:bodyPr/>
        <a:lstStyle/>
        <a:p>
          <a:r>
            <a:rPr lang="en-US" b="1" i="0"/>
            <a:t>Ryan Norrbom:</a:t>
          </a:r>
          <a:r>
            <a:rPr lang="en-US" b="0" i="0"/>
            <a:t> Data Analyst - Synthesizes reports to guide strategic decisions.</a:t>
          </a:r>
          <a:endParaRPr lang="en-US"/>
        </a:p>
      </dgm:t>
    </dgm:pt>
    <dgm:pt modelId="{643C2EF5-9182-4A62-AF7E-956B44A95643}" type="parTrans" cxnId="{F6B47768-087C-48DE-9817-2A2A9052872C}">
      <dgm:prSet/>
      <dgm:spPr/>
      <dgm:t>
        <a:bodyPr/>
        <a:lstStyle/>
        <a:p>
          <a:endParaRPr lang="en-US"/>
        </a:p>
      </dgm:t>
    </dgm:pt>
    <dgm:pt modelId="{C751C8FC-C078-40E1-9676-B7DC4AA074D8}" type="sibTrans" cxnId="{F6B47768-087C-48DE-9817-2A2A9052872C}">
      <dgm:prSet/>
      <dgm:spPr/>
      <dgm:t>
        <a:bodyPr/>
        <a:lstStyle/>
        <a:p>
          <a:endParaRPr lang="en-US"/>
        </a:p>
      </dgm:t>
    </dgm:pt>
    <dgm:pt modelId="{EC9F133F-6E99-445C-891F-5B99E3B0AEC2}">
      <dgm:prSet/>
      <dgm:spPr/>
      <dgm:t>
        <a:bodyPr/>
        <a:lstStyle/>
        <a:p>
          <a:r>
            <a:rPr lang="en-US" b="1" i="0"/>
            <a:t>Gerardo Cordero:</a:t>
          </a:r>
          <a:r>
            <a:rPr lang="en-US" b="0" i="0"/>
            <a:t> Marketing Coordinator - Uses reports insights and reviewed documentation.</a:t>
          </a:r>
          <a:endParaRPr lang="en-US"/>
        </a:p>
      </dgm:t>
    </dgm:pt>
    <dgm:pt modelId="{F264D561-B216-4877-BE4D-AF825F2EC007}" type="parTrans" cxnId="{667E92F6-F2C9-49CB-9D5F-D7213944C98E}">
      <dgm:prSet/>
      <dgm:spPr/>
      <dgm:t>
        <a:bodyPr/>
        <a:lstStyle/>
        <a:p>
          <a:endParaRPr lang="en-US"/>
        </a:p>
      </dgm:t>
    </dgm:pt>
    <dgm:pt modelId="{43E175CD-1570-46B0-8BC0-B5D27E5B2964}" type="sibTrans" cxnId="{667E92F6-F2C9-49CB-9D5F-D7213944C98E}">
      <dgm:prSet/>
      <dgm:spPr/>
      <dgm:t>
        <a:bodyPr/>
        <a:lstStyle/>
        <a:p>
          <a:endParaRPr lang="en-US"/>
        </a:p>
      </dgm:t>
    </dgm:pt>
    <dgm:pt modelId="{029B7A40-B13A-48EA-9AE3-A2EA647FC421}">
      <dgm:prSet/>
      <dgm:spPr/>
      <dgm:t>
        <a:bodyPr/>
        <a:lstStyle/>
        <a:p>
          <a:r>
            <a:rPr lang="en-US" b="1" i="0" dirty="0"/>
            <a:t>Eric Williams-Phillips:</a:t>
          </a:r>
          <a:r>
            <a:rPr lang="en-US" b="0" i="0" dirty="0"/>
            <a:t> Collaboration Officer - Manages group collaboration tools and processes, reviewed and certified code. </a:t>
          </a:r>
          <a:endParaRPr lang="en-US" dirty="0"/>
        </a:p>
      </dgm:t>
    </dgm:pt>
    <dgm:pt modelId="{8D4CBF8A-3F85-4DD2-BAFE-90BF31DFDF56}" type="parTrans" cxnId="{BF0205AA-3821-4880-A644-03A9E30AE877}">
      <dgm:prSet/>
      <dgm:spPr/>
      <dgm:t>
        <a:bodyPr/>
        <a:lstStyle/>
        <a:p>
          <a:endParaRPr lang="en-US"/>
        </a:p>
      </dgm:t>
    </dgm:pt>
    <dgm:pt modelId="{EC0ADCBC-5CD9-49BD-84F8-3604A61D4974}" type="sibTrans" cxnId="{BF0205AA-3821-4880-A644-03A9E30AE877}">
      <dgm:prSet/>
      <dgm:spPr/>
      <dgm:t>
        <a:bodyPr/>
        <a:lstStyle/>
        <a:p>
          <a:endParaRPr lang="en-US"/>
        </a:p>
      </dgm:t>
    </dgm:pt>
    <dgm:pt modelId="{BFE4B810-66E3-47DD-B60C-1EE9837A83EF}">
      <dgm:prSet/>
      <dgm:spPr/>
      <dgm:t>
        <a:bodyPr/>
        <a:lstStyle/>
        <a:p>
          <a:r>
            <a:rPr lang="en-US" b="1" i="0"/>
            <a:t>Bayleigh Kelton:</a:t>
          </a:r>
          <a:r>
            <a:rPr lang="en-US" b="0" i="0"/>
            <a:t> Unavailable</a:t>
          </a:r>
          <a:endParaRPr lang="en-US"/>
        </a:p>
      </dgm:t>
    </dgm:pt>
    <dgm:pt modelId="{F62E0374-763B-4B6D-9061-1273BAE6A964}" type="parTrans" cxnId="{09259683-4B90-4CD8-BE3A-4A5E017C24E0}">
      <dgm:prSet/>
      <dgm:spPr/>
      <dgm:t>
        <a:bodyPr/>
        <a:lstStyle/>
        <a:p>
          <a:endParaRPr lang="en-US"/>
        </a:p>
      </dgm:t>
    </dgm:pt>
    <dgm:pt modelId="{C5E214E8-9D4F-4AFE-A963-1B88158C2EC5}" type="sibTrans" cxnId="{09259683-4B90-4CD8-BE3A-4A5E017C24E0}">
      <dgm:prSet/>
      <dgm:spPr/>
      <dgm:t>
        <a:bodyPr/>
        <a:lstStyle/>
        <a:p>
          <a:endParaRPr lang="en-US"/>
        </a:p>
      </dgm:t>
    </dgm:pt>
    <dgm:pt modelId="{AEF12BAC-464D-D748-8572-5827C28432B2}" type="pres">
      <dgm:prSet presAssocID="{E427D08F-1428-4167-8F41-1668FCA0DB9F}" presName="matrix" presStyleCnt="0">
        <dgm:presLayoutVars>
          <dgm:chMax val="1"/>
          <dgm:dir/>
          <dgm:resizeHandles val="exact"/>
        </dgm:presLayoutVars>
      </dgm:prSet>
      <dgm:spPr/>
    </dgm:pt>
    <dgm:pt modelId="{E685C800-4CE7-B546-A6E0-A2BD5F582E26}" type="pres">
      <dgm:prSet presAssocID="{E427D08F-1428-4167-8F41-1668FCA0DB9F}" presName="diamond" presStyleLbl="bgShp" presStyleIdx="0" presStyleCnt="1"/>
      <dgm:spPr/>
    </dgm:pt>
    <dgm:pt modelId="{D53C02F0-2E31-9F46-899A-326029E5EDB6}" type="pres">
      <dgm:prSet presAssocID="{E427D08F-1428-4167-8F41-1668FCA0DB9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0241B9-0A59-9B43-B588-2B74F314AE08}" type="pres">
      <dgm:prSet presAssocID="{E427D08F-1428-4167-8F41-1668FCA0DB9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6D68007-69BC-1E4E-93D4-6CF37954B4DC}" type="pres">
      <dgm:prSet presAssocID="{E427D08F-1428-4167-8F41-1668FCA0DB9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102365-29BD-0446-A4F4-63C1C766178F}" type="pres">
      <dgm:prSet presAssocID="{E427D08F-1428-4167-8F41-1668FCA0DB9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3531600-F212-5C40-BEF3-DDD3794796B7}" type="presOf" srcId="{E427D08F-1428-4167-8F41-1668FCA0DB9F}" destId="{AEF12BAC-464D-D748-8572-5827C28432B2}" srcOrd="0" destOrd="0" presId="urn:microsoft.com/office/officeart/2005/8/layout/matrix3"/>
    <dgm:cxn modelId="{1756AD51-9826-0B43-9593-277C8555C559}" type="presOf" srcId="{EC9F133F-6E99-445C-891F-5B99E3B0AEC2}" destId="{EE0241B9-0A59-9B43-B588-2B74F314AE08}" srcOrd="0" destOrd="0" presId="urn:microsoft.com/office/officeart/2005/8/layout/matrix3"/>
    <dgm:cxn modelId="{F6B47768-087C-48DE-9817-2A2A9052872C}" srcId="{E427D08F-1428-4167-8F41-1668FCA0DB9F}" destId="{2CFDDF27-0FF9-4A90-AC72-1912D27201DD}" srcOrd="0" destOrd="0" parTransId="{643C2EF5-9182-4A62-AF7E-956B44A95643}" sibTransId="{C751C8FC-C078-40E1-9676-B7DC4AA074D8}"/>
    <dgm:cxn modelId="{09259683-4B90-4CD8-BE3A-4A5E017C24E0}" srcId="{E427D08F-1428-4167-8F41-1668FCA0DB9F}" destId="{BFE4B810-66E3-47DD-B60C-1EE9837A83EF}" srcOrd="3" destOrd="0" parTransId="{F62E0374-763B-4B6D-9061-1273BAE6A964}" sibTransId="{C5E214E8-9D4F-4AFE-A963-1B88158C2EC5}"/>
    <dgm:cxn modelId="{8E4441A6-7BB2-6F4A-B609-9F40320EC8E7}" type="presOf" srcId="{029B7A40-B13A-48EA-9AE3-A2EA647FC421}" destId="{66D68007-69BC-1E4E-93D4-6CF37954B4DC}" srcOrd="0" destOrd="0" presId="urn:microsoft.com/office/officeart/2005/8/layout/matrix3"/>
    <dgm:cxn modelId="{BF0205AA-3821-4880-A644-03A9E30AE877}" srcId="{E427D08F-1428-4167-8F41-1668FCA0DB9F}" destId="{029B7A40-B13A-48EA-9AE3-A2EA647FC421}" srcOrd="2" destOrd="0" parTransId="{8D4CBF8A-3F85-4DD2-BAFE-90BF31DFDF56}" sibTransId="{EC0ADCBC-5CD9-49BD-84F8-3604A61D4974}"/>
    <dgm:cxn modelId="{2C08C2D6-2320-A147-A6EE-E220D6548B26}" type="presOf" srcId="{2CFDDF27-0FF9-4A90-AC72-1912D27201DD}" destId="{D53C02F0-2E31-9F46-899A-326029E5EDB6}" srcOrd="0" destOrd="0" presId="urn:microsoft.com/office/officeart/2005/8/layout/matrix3"/>
    <dgm:cxn modelId="{A2FFB1D9-5B21-724B-83E0-C2D0403FFD5D}" type="presOf" srcId="{BFE4B810-66E3-47DD-B60C-1EE9837A83EF}" destId="{98102365-29BD-0446-A4F4-63C1C766178F}" srcOrd="0" destOrd="0" presId="urn:microsoft.com/office/officeart/2005/8/layout/matrix3"/>
    <dgm:cxn modelId="{667E92F6-F2C9-49CB-9D5F-D7213944C98E}" srcId="{E427D08F-1428-4167-8F41-1668FCA0DB9F}" destId="{EC9F133F-6E99-445C-891F-5B99E3B0AEC2}" srcOrd="1" destOrd="0" parTransId="{F264D561-B216-4877-BE4D-AF825F2EC007}" sibTransId="{43E175CD-1570-46B0-8BC0-B5D27E5B2964}"/>
    <dgm:cxn modelId="{20676489-C5BB-AD4A-9D82-042AB43521DB}" type="presParOf" srcId="{AEF12BAC-464D-D748-8572-5827C28432B2}" destId="{E685C800-4CE7-B546-A6E0-A2BD5F582E26}" srcOrd="0" destOrd="0" presId="urn:microsoft.com/office/officeart/2005/8/layout/matrix3"/>
    <dgm:cxn modelId="{A763DC18-41D9-154D-9743-B405EEE1D1EC}" type="presParOf" srcId="{AEF12BAC-464D-D748-8572-5827C28432B2}" destId="{D53C02F0-2E31-9F46-899A-326029E5EDB6}" srcOrd="1" destOrd="0" presId="urn:microsoft.com/office/officeart/2005/8/layout/matrix3"/>
    <dgm:cxn modelId="{A47DE46D-E857-DA48-BD59-3D74F9CCB7B1}" type="presParOf" srcId="{AEF12BAC-464D-D748-8572-5827C28432B2}" destId="{EE0241B9-0A59-9B43-B588-2B74F314AE08}" srcOrd="2" destOrd="0" presId="urn:microsoft.com/office/officeart/2005/8/layout/matrix3"/>
    <dgm:cxn modelId="{6CF2792E-89F5-2E4F-B88C-BB22A37B3785}" type="presParOf" srcId="{AEF12BAC-464D-D748-8572-5827C28432B2}" destId="{66D68007-69BC-1E4E-93D4-6CF37954B4DC}" srcOrd="3" destOrd="0" presId="urn:microsoft.com/office/officeart/2005/8/layout/matrix3"/>
    <dgm:cxn modelId="{459DDAAB-F56B-1148-AB00-AB12C07A01B7}" type="presParOf" srcId="{AEF12BAC-464D-D748-8572-5827C28432B2}" destId="{98102365-29BD-0446-A4F4-63C1C766178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DB667-2A44-44C3-918C-8D2549751AE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F4FD60-D073-4194-93D0-EE5DE617A0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Outland Adventures:</a:t>
          </a:r>
          <a:endParaRPr lang="en-US" dirty="0"/>
        </a:p>
      </dgm:t>
    </dgm:pt>
    <dgm:pt modelId="{CBDB91F3-56F5-4F30-967A-6B6754A2598B}" type="parTrans" cxnId="{E0E86B5F-6352-4599-916F-8BE1F6A57822}">
      <dgm:prSet/>
      <dgm:spPr/>
      <dgm:t>
        <a:bodyPr/>
        <a:lstStyle/>
        <a:p>
          <a:endParaRPr lang="en-US"/>
        </a:p>
      </dgm:t>
    </dgm:pt>
    <dgm:pt modelId="{CD5CE419-8DE0-4A75-BA87-5E2A7B4A1708}" type="sibTrans" cxnId="{E0E86B5F-6352-4599-916F-8BE1F6A57822}">
      <dgm:prSet/>
      <dgm:spPr/>
      <dgm:t>
        <a:bodyPr/>
        <a:lstStyle/>
        <a:p>
          <a:endParaRPr lang="en-US"/>
        </a:p>
      </dgm:t>
    </dgm:pt>
    <dgm:pt modelId="{F7000D16-A9A3-44AB-95B5-2DBA61C21D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An entrepreneurial venture by Blythe </a:t>
          </a:r>
          <a:r>
            <a:rPr lang="en-US" b="0" i="0" dirty="0" err="1"/>
            <a:t>Timmerson</a:t>
          </a:r>
          <a:r>
            <a:rPr lang="en-US" b="0" i="0" dirty="0"/>
            <a:t> and Jim Ford, focusing on guided outdoor adventures for hiking and camping enthusiasts.</a:t>
          </a:r>
          <a:endParaRPr lang="en-US" dirty="0"/>
        </a:p>
      </dgm:t>
    </dgm:pt>
    <dgm:pt modelId="{300F6C23-9FB3-4F47-B5C3-FC41CFE2776B}" type="parTrans" cxnId="{89BB4B47-2664-4990-92EF-672799AAE396}">
      <dgm:prSet/>
      <dgm:spPr/>
      <dgm:t>
        <a:bodyPr/>
        <a:lstStyle/>
        <a:p>
          <a:endParaRPr lang="en-US"/>
        </a:p>
      </dgm:t>
    </dgm:pt>
    <dgm:pt modelId="{30CEE185-CDC1-4804-A7CE-B12D1C01C0AE}" type="sibTrans" cxnId="{89BB4B47-2664-4990-92EF-672799AAE396}">
      <dgm:prSet/>
      <dgm:spPr/>
      <dgm:t>
        <a:bodyPr/>
        <a:lstStyle/>
        <a:p>
          <a:endParaRPr lang="en-US"/>
        </a:p>
      </dgm:t>
    </dgm:pt>
    <dgm:pt modelId="{772D4C13-0657-46F5-BCE9-500E4F909F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Business Expansion:</a:t>
          </a:r>
          <a:endParaRPr lang="en-US"/>
        </a:p>
      </dgm:t>
    </dgm:pt>
    <dgm:pt modelId="{9419B2A3-FB22-4AB7-ACDF-039F7E6C73B2}" type="parTrans" cxnId="{975AF0F8-BD8C-4032-8F3E-42180683A67F}">
      <dgm:prSet/>
      <dgm:spPr/>
      <dgm:t>
        <a:bodyPr/>
        <a:lstStyle/>
        <a:p>
          <a:endParaRPr lang="en-US"/>
        </a:p>
      </dgm:t>
    </dgm:pt>
    <dgm:pt modelId="{1002ECC3-AE12-4362-A88F-B494B521D4FB}" type="sibTrans" cxnId="{975AF0F8-BD8C-4032-8F3E-42180683A67F}">
      <dgm:prSet/>
      <dgm:spPr/>
      <dgm:t>
        <a:bodyPr/>
        <a:lstStyle/>
        <a:p>
          <a:endParaRPr lang="en-US"/>
        </a:p>
      </dgm:t>
    </dgm:pt>
    <dgm:pt modelId="{6819F15E-D4B3-4D5F-88CB-43A25330E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Transitioned from a sideline to a full-time commitment due to the identification of a strong market need.</a:t>
          </a:r>
          <a:endParaRPr lang="en-US" dirty="0"/>
        </a:p>
      </dgm:t>
    </dgm:pt>
    <dgm:pt modelId="{9D8D34D1-8A8F-46E6-A5DA-823B226F3F82}" type="parTrans" cxnId="{27A416AE-B37D-43B3-BBFB-260ED820D28D}">
      <dgm:prSet/>
      <dgm:spPr/>
      <dgm:t>
        <a:bodyPr/>
        <a:lstStyle/>
        <a:p>
          <a:endParaRPr lang="en-US"/>
        </a:p>
      </dgm:t>
    </dgm:pt>
    <dgm:pt modelId="{513FB7D7-D305-437E-A32E-6E02F51DA927}" type="sibTrans" cxnId="{27A416AE-B37D-43B3-BBFB-260ED820D28D}">
      <dgm:prSet/>
      <dgm:spPr/>
      <dgm:t>
        <a:bodyPr/>
        <a:lstStyle/>
        <a:p>
          <a:endParaRPr lang="en-US"/>
        </a:p>
      </dgm:t>
    </dgm:pt>
    <dgm:pt modelId="{48BEB6EB-0F50-4530-B50D-189F364EB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Expanded team with specialized roles to enhance trip planning, marketing, supply management, and online presence.</a:t>
          </a:r>
          <a:endParaRPr lang="en-US"/>
        </a:p>
      </dgm:t>
    </dgm:pt>
    <dgm:pt modelId="{D93009C0-2E45-4D7C-B035-EB44CDD6C441}" type="parTrans" cxnId="{678E2994-910E-4648-BB26-D2C5E43B8EC7}">
      <dgm:prSet/>
      <dgm:spPr/>
      <dgm:t>
        <a:bodyPr/>
        <a:lstStyle/>
        <a:p>
          <a:endParaRPr lang="en-US"/>
        </a:p>
      </dgm:t>
    </dgm:pt>
    <dgm:pt modelId="{86E0A86D-DCEE-4A41-B6FD-54138817E9C2}" type="sibTrans" cxnId="{678E2994-910E-4648-BB26-D2C5E43B8EC7}">
      <dgm:prSet/>
      <dgm:spPr/>
      <dgm:t>
        <a:bodyPr/>
        <a:lstStyle/>
        <a:p>
          <a:endParaRPr lang="en-US"/>
        </a:p>
      </dgm:t>
    </dgm:pt>
    <dgm:pt modelId="{920E7A12-367B-4D75-9F1D-6EF1E3EF1B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Operational Insights:</a:t>
          </a:r>
          <a:endParaRPr lang="en-US"/>
        </a:p>
      </dgm:t>
    </dgm:pt>
    <dgm:pt modelId="{4B5CC0AA-3C5A-4A0F-B4E6-2EB13A94340C}" type="parTrans" cxnId="{A2DD8AD3-1F34-4483-A3A9-71652F594DEF}">
      <dgm:prSet/>
      <dgm:spPr/>
      <dgm:t>
        <a:bodyPr/>
        <a:lstStyle/>
        <a:p>
          <a:endParaRPr lang="en-US"/>
        </a:p>
      </dgm:t>
    </dgm:pt>
    <dgm:pt modelId="{4305EA6D-E1A5-4400-A434-EE10B75DDB69}" type="sibTrans" cxnId="{A2DD8AD3-1F34-4483-A3A9-71652F594DEF}">
      <dgm:prSet/>
      <dgm:spPr/>
      <dgm:t>
        <a:bodyPr/>
        <a:lstStyle/>
        <a:p>
          <a:endParaRPr lang="en-US"/>
        </a:p>
      </dgm:t>
    </dgm:pt>
    <dgm:pt modelId="{850C2AFD-809D-4EE0-BB7D-089B808A9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Implementation of an e-commerce site by Mei Wong to facilitate information dissemination and online sales.</a:t>
          </a:r>
          <a:endParaRPr lang="en-US"/>
        </a:p>
      </dgm:t>
    </dgm:pt>
    <dgm:pt modelId="{60D92D50-8493-4D8A-AFFA-377C25745EEF}" type="parTrans" cxnId="{CB3EE87E-88C3-4EEF-9144-8168E45F8F18}">
      <dgm:prSet/>
      <dgm:spPr/>
      <dgm:t>
        <a:bodyPr/>
        <a:lstStyle/>
        <a:p>
          <a:endParaRPr lang="en-US"/>
        </a:p>
      </dgm:t>
    </dgm:pt>
    <dgm:pt modelId="{C6271B3B-B82A-46A5-9135-A6CE57F5353F}" type="sibTrans" cxnId="{CB3EE87E-88C3-4EEF-9144-8168E45F8F18}">
      <dgm:prSet/>
      <dgm:spPr/>
      <dgm:t>
        <a:bodyPr/>
        <a:lstStyle/>
        <a:p>
          <a:endParaRPr lang="en-US"/>
        </a:p>
      </dgm:t>
    </dgm:pt>
    <dgm:pt modelId="{344D9CEC-C152-4063-BCA0-67A09CD26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Introduction of a structured approach to managing trips, equipment, and customer engagements.</a:t>
          </a:r>
          <a:endParaRPr lang="en-US"/>
        </a:p>
      </dgm:t>
    </dgm:pt>
    <dgm:pt modelId="{4A8690D1-8140-42A3-BE35-16D825C4C7BE}" type="parTrans" cxnId="{0E3F9976-9762-4F63-967C-395633B97601}">
      <dgm:prSet/>
      <dgm:spPr/>
      <dgm:t>
        <a:bodyPr/>
        <a:lstStyle/>
        <a:p>
          <a:endParaRPr lang="en-US"/>
        </a:p>
      </dgm:t>
    </dgm:pt>
    <dgm:pt modelId="{254F287A-E88F-426B-A17C-38ABEC66CFBA}" type="sibTrans" cxnId="{0E3F9976-9762-4F63-967C-395633B97601}">
      <dgm:prSet/>
      <dgm:spPr/>
      <dgm:t>
        <a:bodyPr/>
        <a:lstStyle/>
        <a:p>
          <a:endParaRPr lang="en-US"/>
        </a:p>
      </dgm:t>
    </dgm:pt>
    <dgm:pt modelId="{120EDC25-BF6B-4A3D-B541-66BD1CC098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Key Reports Analysis:</a:t>
          </a:r>
          <a:endParaRPr lang="en-US"/>
        </a:p>
      </dgm:t>
    </dgm:pt>
    <dgm:pt modelId="{0F7966C2-A738-4123-9367-5CD6AE88AD18}" type="parTrans" cxnId="{6B7EAB6C-23EA-44CB-A215-746B2EA2037C}">
      <dgm:prSet/>
      <dgm:spPr/>
      <dgm:t>
        <a:bodyPr/>
        <a:lstStyle/>
        <a:p>
          <a:endParaRPr lang="en-US"/>
        </a:p>
      </dgm:t>
    </dgm:pt>
    <dgm:pt modelId="{220F3C1F-86FC-4AC5-BBBA-CE97A99490A2}" type="sibTrans" cxnId="{6B7EAB6C-23EA-44CB-A215-746B2EA2037C}">
      <dgm:prSet/>
      <dgm:spPr/>
      <dgm:t>
        <a:bodyPr/>
        <a:lstStyle/>
        <a:p>
          <a:endParaRPr lang="en-US"/>
        </a:p>
      </dgm:t>
    </dgm:pt>
    <dgm:pt modelId="{0CDC71FA-D204-42D0-8678-87E02C71F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Equipment Aging Report emphasized regular checks for quality maintenance.</a:t>
          </a:r>
          <a:endParaRPr lang="en-US" dirty="0"/>
        </a:p>
      </dgm:t>
    </dgm:pt>
    <dgm:pt modelId="{5A38BD2A-D5AA-4C2E-A338-BB7DEFB6F082}" type="parTrans" cxnId="{2843C0F2-3123-4E5F-AB28-149F978B1687}">
      <dgm:prSet/>
      <dgm:spPr/>
      <dgm:t>
        <a:bodyPr/>
        <a:lstStyle/>
        <a:p>
          <a:endParaRPr lang="en-US"/>
        </a:p>
      </dgm:t>
    </dgm:pt>
    <dgm:pt modelId="{7F7B311E-06B5-47E0-9A35-4F9CAAC9661C}" type="sibTrans" cxnId="{2843C0F2-3123-4E5F-AB28-149F978B1687}">
      <dgm:prSet/>
      <dgm:spPr/>
      <dgm:t>
        <a:bodyPr/>
        <a:lstStyle/>
        <a:p>
          <a:endParaRPr lang="en-US"/>
        </a:p>
      </dgm:t>
    </dgm:pt>
    <dgm:pt modelId="{C44B6ADE-6E05-4F1F-8034-48A0CF9A69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Strategic Considerations:</a:t>
          </a:r>
          <a:endParaRPr lang="en-US"/>
        </a:p>
      </dgm:t>
    </dgm:pt>
    <dgm:pt modelId="{4C913085-A0B8-43E5-82C2-FC8EA95BDE65}" type="parTrans" cxnId="{25017C90-504D-49C1-B950-C74A4ED81C9F}">
      <dgm:prSet/>
      <dgm:spPr/>
      <dgm:t>
        <a:bodyPr/>
        <a:lstStyle/>
        <a:p>
          <a:endParaRPr lang="en-US"/>
        </a:p>
      </dgm:t>
    </dgm:pt>
    <dgm:pt modelId="{59263F26-4010-48A9-A5A1-6FB6D884FAB2}" type="sibTrans" cxnId="{25017C90-504D-49C1-B950-C74A4ED81C9F}">
      <dgm:prSet/>
      <dgm:spPr/>
      <dgm:t>
        <a:bodyPr/>
        <a:lstStyle/>
        <a:p>
          <a:endParaRPr lang="en-US"/>
        </a:p>
      </dgm:t>
    </dgm:pt>
    <dgm:pt modelId="{7643D4F6-3293-4012-8687-A9B8F8944B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necessity of continuous operational optimization to align with market demands and customer expectations.</a:t>
          </a:r>
          <a:endParaRPr lang="en-US"/>
        </a:p>
      </dgm:t>
    </dgm:pt>
    <dgm:pt modelId="{D0148629-CCD3-42B2-BEB3-0F1A406598B8}" type="parTrans" cxnId="{68683972-1E47-4242-9A77-4F3D18AA5FF9}">
      <dgm:prSet/>
      <dgm:spPr/>
      <dgm:t>
        <a:bodyPr/>
        <a:lstStyle/>
        <a:p>
          <a:endParaRPr lang="en-US"/>
        </a:p>
      </dgm:t>
    </dgm:pt>
    <dgm:pt modelId="{473CF465-9458-415D-B482-3944D942C534}" type="sibTrans" cxnId="{68683972-1E47-4242-9A77-4F3D18AA5FF9}">
      <dgm:prSet/>
      <dgm:spPr/>
      <dgm:t>
        <a:bodyPr/>
        <a:lstStyle/>
        <a:p>
          <a:endParaRPr lang="en-US"/>
        </a:p>
      </dgm:t>
    </dgm:pt>
    <dgm:pt modelId="{B41DB07E-89DA-4A4D-B08B-EF8D95DF98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Emphasis on data-driven decision-making to identify trends, opportunities, and areas for improvement.</a:t>
          </a:r>
          <a:endParaRPr lang="en-US"/>
        </a:p>
      </dgm:t>
    </dgm:pt>
    <dgm:pt modelId="{925D4540-481D-4672-9BC7-212E4204FDED}" type="parTrans" cxnId="{FC2B4B2B-A7C4-4F7A-B080-E26CB729D515}">
      <dgm:prSet/>
      <dgm:spPr/>
      <dgm:t>
        <a:bodyPr/>
        <a:lstStyle/>
        <a:p>
          <a:endParaRPr lang="en-US"/>
        </a:p>
      </dgm:t>
    </dgm:pt>
    <dgm:pt modelId="{96AE9D26-1E13-4D3C-A0E6-4F5CAAAE5C27}" type="sibTrans" cxnId="{FC2B4B2B-A7C4-4F7A-B080-E26CB729D515}">
      <dgm:prSet/>
      <dgm:spPr/>
      <dgm:t>
        <a:bodyPr/>
        <a:lstStyle/>
        <a:p>
          <a:endParaRPr lang="en-US"/>
        </a:p>
      </dgm:t>
    </dgm:pt>
    <dgm:pt modelId="{26195A40-5F5F-44D2-9AFF-0D13346816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Future Outlook:</a:t>
          </a:r>
          <a:endParaRPr lang="en-US" dirty="0"/>
        </a:p>
      </dgm:t>
    </dgm:pt>
    <dgm:pt modelId="{E7DC7AE7-D5E3-48AC-B9D5-4B7B3627EE37}" type="parTrans" cxnId="{418BCFEA-E5E4-4098-89DB-CA4EAAF16A29}">
      <dgm:prSet/>
      <dgm:spPr/>
      <dgm:t>
        <a:bodyPr/>
        <a:lstStyle/>
        <a:p>
          <a:endParaRPr lang="en-US"/>
        </a:p>
      </dgm:t>
    </dgm:pt>
    <dgm:pt modelId="{236085BE-861C-4BA3-8B6D-8F261BCF60B9}" type="sibTrans" cxnId="{418BCFEA-E5E4-4098-89DB-CA4EAAF16A29}">
      <dgm:prSet/>
      <dgm:spPr/>
      <dgm:t>
        <a:bodyPr/>
        <a:lstStyle/>
        <a:p>
          <a:endParaRPr lang="en-US"/>
        </a:p>
      </dgm:t>
    </dgm:pt>
    <dgm:pt modelId="{B08A9D61-F6F2-48EC-9312-90F48D5095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Potential exploration of new destinations based on customer preferences and market trends.</a:t>
          </a:r>
          <a:endParaRPr lang="en-US" dirty="0"/>
        </a:p>
      </dgm:t>
    </dgm:pt>
    <dgm:pt modelId="{C50A55FB-1168-4E13-BA40-22B2B26BC9A8}" type="parTrans" cxnId="{C3BC9B1E-BA99-4289-9695-24DED0966527}">
      <dgm:prSet/>
      <dgm:spPr/>
      <dgm:t>
        <a:bodyPr/>
        <a:lstStyle/>
        <a:p>
          <a:endParaRPr lang="en-US"/>
        </a:p>
      </dgm:t>
    </dgm:pt>
    <dgm:pt modelId="{33EC6AEE-BB4C-41C6-A6EC-69D710F9ED13}" type="sibTrans" cxnId="{C3BC9B1E-BA99-4289-9695-24DED0966527}">
      <dgm:prSet/>
      <dgm:spPr/>
      <dgm:t>
        <a:bodyPr/>
        <a:lstStyle/>
        <a:p>
          <a:endParaRPr lang="en-US"/>
        </a:p>
      </dgm:t>
    </dgm:pt>
    <dgm:pt modelId="{7890E864-295B-4551-AB90-A19173A805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Continued focus on enhancing customer experience and operational efficiency for sustained growth.</a:t>
          </a:r>
          <a:endParaRPr lang="en-US"/>
        </a:p>
      </dgm:t>
    </dgm:pt>
    <dgm:pt modelId="{50585490-E454-447F-8338-736D362D6336}" type="parTrans" cxnId="{35E18004-E9BE-4F9D-BB25-D7C352DA736F}">
      <dgm:prSet/>
      <dgm:spPr/>
      <dgm:t>
        <a:bodyPr/>
        <a:lstStyle/>
        <a:p>
          <a:endParaRPr lang="en-US"/>
        </a:p>
      </dgm:t>
    </dgm:pt>
    <dgm:pt modelId="{8B967DF2-55A2-412C-A6EB-0B1ABCD02C47}" type="sibTrans" cxnId="{35E18004-E9BE-4F9D-BB25-D7C352DA736F}">
      <dgm:prSet/>
      <dgm:spPr/>
      <dgm:t>
        <a:bodyPr/>
        <a:lstStyle/>
        <a:p>
          <a:endParaRPr lang="en-US"/>
        </a:p>
      </dgm:t>
    </dgm:pt>
    <dgm:pt modelId="{A32DF65E-1393-834E-8653-9A43D5543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/>
            <a:t>Trip Utilization Report showed popular destinations and marketing targets.</a:t>
          </a:r>
        </a:p>
      </dgm:t>
    </dgm:pt>
    <dgm:pt modelId="{14BED45B-DCD6-2F42-8FB7-EFED33B3FE6F}" type="parTrans" cxnId="{FA220F82-0F9D-1442-8637-D16202979513}">
      <dgm:prSet/>
      <dgm:spPr/>
      <dgm:t>
        <a:bodyPr/>
        <a:lstStyle/>
        <a:p>
          <a:endParaRPr lang="en-US"/>
        </a:p>
      </dgm:t>
    </dgm:pt>
    <dgm:pt modelId="{141FBC6C-5EC8-8549-BBBE-C5087D33B366}" type="sibTrans" cxnId="{FA220F82-0F9D-1442-8637-D16202979513}">
      <dgm:prSet/>
      <dgm:spPr/>
      <dgm:t>
        <a:bodyPr/>
        <a:lstStyle/>
        <a:p>
          <a:endParaRPr lang="en-US"/>
        </a:p>
      </dgm:t>
    </dgm:pt>
    <dgm:pt modelId="{DE477381-2ADA-B74F-860C-BD740CB78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Equipment Sales Report revealed strong sales in certain gear, indicating revenue opportunities.</a:t>
          </a:r>
        </a:p>
      </dgm:t>
    </dgm:pt>
    <dgm:pt modelId="{CF506F6F-FABB-C341-AEEE-DAACDDF40D40}" type="parTrans" cxnId="{F7247C97-5CBA-BA4D-85A3-5D3915EF20A7}">
      <dgm:prSet/>
      <dgm:spPr/>
      <dgm:t>
        <a:bodyPr/>
        <a:lstStyle/>
        <a:p>
          <a:endParaRPr lang="en-US"/>
        </a:p>
      </dgm:t>
    </dgm:pt>
    <dgm:pt modelId="{AFD66B8A-E91C-5247-A8F2-A463795C3973}" type="sibTrans" cxnId="{F7247C97-5CBA-BA4D-85A3-5D3915EF20A7}">
      <dgm:prSet/>
      <dgm:spPr/>
      <dgm:t>
        <a:bodyPr/>
        <a:lstStyle/>
        <a:p>
          <a:endParaRPr lang="en-US"/>
        </a:p>
      </dgm:t>
    </dgm:pt>
    <dgm:pt modelId="{01564219-6590-9442-B76F-8D8C8B6DB6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Repeat Customer Report highlighted the significance of retention and satisfaction for growth.</a:t>
          </a:r>
        </a:p>
      </dgm:t>
    </dgm:pt>
    <dgm:pt modelId="{17DAB433-AE1B-4241-A4F4-0CF17E57A75C}" type="parTrans" cxnId="{9E77AFB8-27E5-4E43-B307-E9281CF3B713}">
      <dgm:prSet/>
      <dgm:spPr/>
      <dgm:t>
        <a:bodyPr/>
        <a:lstStyle/>
        <a:p>
          <a:endParaRPr lang="en-US"/>
        </a:p>
      </dgm:t>
    </dgm:pt>
    <dgm:pt modelId="{FD8BA1AE-6F99-4244-B6DC-8F56985C29AC}" type="sibTrans" cxnId="{9E77AFB8-27E5-4E43-B307-E9281CF3B713}">
      <dgm:prSet/>
      <dgm:spPr/>
      <dgm:t>
        <a:bodyPr/>
        <a:lstStyle/>
        <a:p>
          <a:endParaRPr lang="en-US"/>
        </a:p>
      </dgm:t>
    </dgm:pt>
    <dgm:pt modelId="{3C2AA300-FD3F-4626-822C-19BF741E4B72}" type="pres">
      <dgm:prSet presAssocID="{E37DB667-2A44-44C3-918C-8D2549751AEF}" presName="root" presStyleCnt="0">
        <dgm:presLayoutVars>
          <dgm:dir/>
          <dgm:resizeHandles val="exact"/>
        </dgm:presLayoutVars>
      </dgm:prSet>
      <dgm:spPr/>
    </dgm:pt>
    <dgm:pt modelId="{55FC8336-2DC3-4952-80EE-3971150FB6EF}" type="pres">
      <dgm:prSet presAssocID="{BFF4FD60-D073-4194-93D0-EE5DE617A096}" presName="compNode" presStyleCnt="0"/>
      <dgm:spPr/>
    </dgm:pt>
    <dgm:pt modelId="{ED04D17F-9EE8-47A9-8DFE-862E59017ADD}" type="pres">
      <dgm:prSet presAssocID="{BFF4FD60-D073-4194-93D0-EE5DE617A0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FD3B2BF0-DE31-4AF4-B097-49EFDB00B035}" type="pres">
      <dgm:prSet presAssocID="{BFF4FD60-D073-4194-93D0-EE5DE617A096}" presName="iconSpace" presStyleCnt="0"/>
      <dgm:spPr/>
    </dgm:pt>
    <dgm:pt modelId="{DC202765-2AB6-4571-9899-C6E41663815B}" type="pres">
      <dgm:prSet presAssocID="{BFF4FD60-D073-4194-93D0-EE5DE617A096}" presName="parTx" presStyleLbl="revTx" presStyleIdx="0" presStyleCnt="12">
        <dgm:presLayoutVars>
          <dgm:chMax val="0"/>
          <dgm:chPref val="0"/>
        </dgm:presLayoutVars>
      </dgm:prSet>
      <dgm:spPr/>
    </dgm:pt>
    <dgm:pt modelId="{DFD71B60-6061-46D4-8907-45EFAE2CBFC2}" type="pres">
      <dgm:prSet presAssocID="{BFF4FD60-D073-4194-93D0-EE5DE617A096}" presName="txSpace" presStyleCnt="0"/>
      <dgm:spPr/>
    </dgm:pt>
    <dgm:pt modelId="{20B83534-A18A-44C5-AABB-E696293783C6}" type="pres">
      <dgm:prSet presAssocID="{BFF4FD60-D073-4194-93D0-EE5DE617A096}" presName="desTx" presStyleLbl="revTx" presStyleIdx="1" presStyleCnt="12">
        <dgm:presLayoutVars/>
      </dgm:prSet>
      <dgm:spPr/>
    </dgm:pt>
    <dgm:pt modelId="{F8113421-123F-4BC6-9FA3-2B10A1CD4307}" type="pres">
      <dgm:prSet presAssocID="{CD5CE419-8DE0-4A75-BA87-5E2A7B4A1708}" presName="sibTrans" presStyleCnt="0"/>
      <dgm:spPr/>
    </dgm:pt>
    <dgm:pt modelId="{38B8D968-D762-4759-B584-CE4826D7A324}" type="pres">
      <dgm:prSet presAssocID="{772D4C13-0657-46F5-BCE9-500E4F909F71}" presName="compNode" presStyleCnt="0"/>
      <dgm:spPr/>
    </dgm:pt>
    <dgm:pt modelId="{E5EA46CE-1F58-4A22-AD18-0206200EE82F}" type="pres">
      <dgm:prSet presAssocID="{772D4C13-0657-46F5-BCE9-500E4F909F7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EE49EFD-0141-4EAD-A013-BC96CB78C3A7}" type="pres">
      <dgm:prSet presAssocID="{772D4C13-0657-46F5-BCE9-500E4F909F71}" presName="iconSpace" presStyleCnt="0"/>
      <dgm:spPr/>
    </dgm:pt>
    <dgm:pt modelId="{2CEFF31A-9473-4A14-AB8E-83FDBCDF43C6}" type="pres">
      <dgm:prSet presAssocID="{772D4C13-0657-46F5-BCE9-500E4F909F71}" presName="parTx" presStyleLbl="revTx" presStyleIdx="2" presStyleCnt="12">
        <dgm:presLayoutVars>
          <dgm:chMax val="0"/>
          <dgm:chPref val="0"/>
        </dgm:presLayoutVars>
      </dgm:prSet>
      <dgm:spPr/>
    </dgm:pt>
    <dgm:pt modelId="{00883E71-C73D-4FED-9C3D-70FA7112B56B}" type="pres">
      <dgm:prSet presAssocID="{772D4C13-0657-46F5-BCE9-500E4F909F71}" presName="txSpace" presStyleCnt="0"/>
      <dgm:spPr/>
    </dgm:pt>
    <dgm:pt modelId="{18D1CCE7-04EF-445B-8049-8A42621E1B41}" type="pres">
      <dgm:prSet presAssocID="{772D4C13-0657-46F5-BCE9-500E4F909F71}" presName="desTx" presStyleLbl="revTx" presStyleIdx="3" presStyleCnt="12">
        <dgm:presLayoutVars/>
      </dgm:prSet>
      <dgm:spPr/>
    </dgm:pt>
    <dgm:pt modelId="{3F4E5D25-9766-4AD0-A574-A6DBC9B54EA1}" type="pres">
      <dgm:prSet presAssocID="{1002ECC3-AE12-4362-A88F-B494B521D4FB}" presName="sibTrans" presStyleCnt="0"/>
      <dgm:spPr/>
    </dgm:pt>
    <dgm:pt modelId="{54C22DF2-45D5-4D90-A667-7322568E52AD}" type="pres">
      <dgm:prSet presAssocID="{920E7A12-367B-4D75-9F1D-6EF1E3EF1B73}" presName="compNode" presStyleCnt="0"/>
      <dgm:spPr/>
    </dgm:pt>
    <dgm:pt modelId="{1A94E245-ED01-43F3-A144-F6D7CA44982E}" type="pres">
      <dgm:prSet presAssocID="{920E7A12-367B-4D75-9F1D-6EF1E3EF1B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8F0E7CB-1AD6-4FDB-ABCA-9F0DDA80A84B}" type="pres">
      <dgm:prSet presAssocID="{920E7A12-367B-4D75-9F1D-6EF1E3EF1B73}" presName="iconSpace" presStyleCnt="0"/>
      <dgm:spPr/>
    </dgm:pt>
    <dgm:pt modelId="{F6BB4AC7-489A-46C0-B49C-0EFC60F8DD83}" type="pres">
      <dgm:prSet presAssocID="{920E7A12-367B-4D75-9F1D-6EF1E3EF1B73}" presName="parTx" presStyleLbl="revTx" presStyleIdx="4" presStyleCnt="12">
        <dgm:presLayoutVars>
          <dgm:chMax val="0"/>
          <dgm:chPref val="0"/>
        </dgm:presLayoutVars>
      </dgm:prSet>
      <dgm:spPr/>
    </dgm:pt>
    <dgm:pt modelId="{25DDB416-3E5F-4052-8B35-D7E799B87E27}" type="pres">
      <dgm:prSet presAssocID="{920E7A12-367B-4D75-9F1D-6EF1E3EF1B73}" presName="txSpace" presStyleCnt="0"/>
      <dgm:spPr/>
    </dgm:pt>
    <dgm:pt modelId="{6B8045E3-F2F0-438E-A3ED-6FF95A88F480}" type="pres">
      <dgm:prSet presAssocID="{920E7A12-367B-4D75-9F1D-6EF1E3EF1B73}" presName="desTx" presStyleLbl="revTx" presStyleIdx="5" presStyleCnt="12">
        <dgm:presLayoutVars/>
      </dgm:prSet>
      <dgm:spPr/>
    </dgm:pt>
    <dgm:pt modelId="{011E71D7-1D77-468E-8815-B380F4CB9312}" type="pres">
      <dgm:prSet presAssocID="{4305EA6D-E1A5-4400-A434-EE10B75DDB69}" presName="sibTrans" presStyleCnt="0"/>
      <dgm:spPr/>
    </dgm:pt>
    <dgm:pt modelId="{DDF28064-923F-44CA-98E1-88CB5FAA4998}" type="pres">
      <dgm:prSet presAssocID="{120EDC25-BF6B-4A3D-B541-66BD1CC098FC}" presName="compNode" presStyleCnt="0"/>
      <dgm:spPr/>
    </dgm:pt>
    <dgm:pt modelId="{B5FBC321-7F24-4E30-9588-8D19E1AAE60B}" type="pres">
      <dgm:prSet presAssocID="{120EDC25-BF6B-4A3D-B541-66BD1CC098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94C67FF-A810-478C-A985-AA0E210100CA}" type="pres">
      <dgm:prSet presAssocID="{120EDC25-BF6B-4A3D-B541-66BD1CC098FC}" presName="iconSpace" presStyleCnt="0"/>
      <dgm:spPr/>
    </dgm:pt>
    <dgm:pt modelId="{FA9C7AC9-49A1-441F-A3CA-6AA8928E12A1}" type="pres">
      <dgm:prSet presAssocID="{120EDC25-BF6B-4A3D-B541-66BD1CC098FC}" presName="parTx" presStyleLbl="revTx" presStyleIdx="6" presStyleCnt="12">
        <dgm:presLayoutVars>
          <dgm:chMax val="0"/>
          <dgm:chPref val="0"/>
        </dgm:presLayoutVars>
      </dgm:prSet>
      <dgm:spPr/>
    </dgm:pt>
    <dgm:pt modelId="{6468049A-5943-44FE-98BE-1331A7692525}" type="pres">
      <dgm:prSet presAssocID="{120EDC25-BF6B-4A3D-B541-66BD1CC098FC}" presName="txSpace" presStyleCnt="0"/>
      <dgm:spPr/>
    </dgm:pt>
    <dgm:pt modelId="{693EF566-CE42-40E6-B4C9-DBEDBDCEB556}" type="pres">
      <dgm:prSet presAssocID="{120EDC25-BF6B-4A3D-B541-66BD1CC098FC}" presName="desTx" presStyleLbl="revTx" presStyleIdx="7" presStyleCnt="12">
        <dgm:presLayoutVars/>
      </dgm:prSet>
      <dgm:spPr/>
    </dgm:pt>
    <dgm:pt modelId="{72B89E12-16FE-4E0A-84AB-B38402D60703}" type="pres">
      <dgm:prSet presAssocID="{220F3C1F-86FC-4AC5-BBBA-CE97A99490A2}" presName="sibTrans" presStyleCnt="0"/>
      <dgm:spPr/>
    </dgm:pt>
    <dgm:pt modelId="{E7123AA6-2CF4-4F54-9190-3A04BA0817ED}" type="pres">
      <dgm:prSet presAssocID="{C44B6ADE-6E05-4F1F-8034-48A0CF9A69E3}" presName="compNode" presStyleCnt="0"/>
      <dgm:spPr/>
    </dgm:pt>
    <dgm:pt modelId="{70065272-9F56-4BD2-B9A0-9C0AD7776E59}" type="pres">
      <dgm:prSet presAssocID="{C44B6ADE-6E05-4F1F-8034-48A0CF9A69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0D1F84B-817C-4EF0-B1CF-5CE850F43A6D}" type="pres">
      <dgm:prSet presAssocID="{C44B6ADE-6E05-4F1F-8034-48A0CF9A69E3}" presName="iconSpace" presStyleCnt="0"/>
      <dgm:spPr/>
    </dgm:pt>
    <dgm:pt modelId="{5A6116C9-5A88-4071-9078-7777C5CBE3C5}" type="pres">
      <dgm:prSet presAssocID="{C44B6ADE-6E05-4F1F-8034-48A0CF9A69E3}" presName="parTx" presStyleLbl="revTx" presStyleIdx="8" presStyleCnt="12">
        <dgm:presLayoutVars>
          <dgm:chMax val="0"/>
          <dgm:chPref val="0"/>
        </dgm:presLayoutVars>
      </dgm:prSet>
      <dgm:spPr/>
    </dgm:pt>
    <dgm:pt modelId="{76C4D9C6-D7B3-4BC2-8F87-EAC527321B6C}" type="pres">
      <dgm:prSet presAssocID="{C44B6ADE-6E05-4F1F-8034-48A0CF9A69E3}" presName="txSpace" presStyleCnt="0"/>
      <dgm:spPr/>
    </dgm:pt>
    <dgm:pt modelId="{E09D6348-B590-4095-BD7A-333DF29E1BD5}" type="pres">
      <dgm:prSet presAssocID="{C44B6ADE-6E05-4F1F-8034-48A0CF9A69E3}" presName="desTx" presStyleLbl="revTx" presStyleIdx="9" presStyleCnt="12">
        <dgm:presLayoutVars/>
      </dgm:prSet>
      <dgm:spPr/>
    </dgm:pt>
    <dgm:pt modelId="{7960D318-035F-4591-8B35-150477340B26}" type="pres">
      <dgm:prSet presAssocID="{59263F26-4010-48A9-A5A1-6FB6D884FAB2}" presName="sibTrans" presStyleCnt="0"/>
      <dgm:spPr/>
    </dgm:pt>
    <dgm:pt modelId="{E9F06C6C-6D56-4423-BD48-47E13D50BBE4}" type="pres">
      <dgm:prSet presAssocID="{26195A40-5F5F-44D2-9AFF-0D133468164D}" presName="compNode" presStyleCnt="0"/>
      <dgm:spPr/>
    </dgm:pt>
    <dgm:pt modelId="{A614D63C-0EF5-454F-A036-5A384EE51EA4}" type="pres">
      <dgm:prSet presAssocID="{26195A40-5F5F-44D2-9AFF-0D133468164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76BA4E-650C-45FC-9434-34E555474ACA}" type="pres">
      <dgm:prSet presAssocID="{26195A40-5F5F-44D2-9AFF-0D133468164D}" presName="iconSpace" presStyleCnt="0"/>
      <dgm:spPr/>
    </dgm:pt>
    <dgm:pt modelId="{A3FEE00E-A24D-453E-AB28-63901FA1A445}" type="pres">
      <dgm:prSet presAssocID="{26195A40-5F5F-44D2-9AFF-0D133468164D}" presName="parTx" presStyleLbl="revTx" presStyleIdx="10" presStyleCnt="12">
        <dgm:presLayoutVars>
          <dgm:chMax val="0"/>
          <dgm:chPref val="0"/>
        </dgm:presLayoutVars>
      </dgm:prSet>
      <dgm:spPr/>
    </dgm:pt>
    <dgm:pt modelId="{14ED6747-FBFB-4A69-A060-98786B729139}" type="pres">
      <dgm:prSet presAssocID="{26195A40-5F5F-44D2-9AFF-0D133468164D}" presName="txSpace" presStyleCnt="0"/>
      <dgm:spPr/>
    </dgm:pt>
    <dgm:pt modelId="{C562994C-E865-4045-96FC-CA7F4ED2F3DD}" type="pres">
      <dgm:prSet presAssocID="{26195A40-5F5F-44D2-9AFF-0D133468164D}" presName="desTx" presStyleLbl="revTx" presStyleIdx="11" presStyleCnt="12">
        <dgm:presLayoutVars/>
      </dgm:prSet>
      <dgm:spPr/>
    </dgm:pt>
  </dgm:ptLst>
  <dgm:cxnLst>
    <dgm:cxn modelId="{35E18004-E9BE-4F9D-BB25-D7C352DA736F}" srcId="{26195A40-5F5F-44D2-9AFF-0D133468164D}" destId="{7890E864-295B-4551-AB90-A19173A8055A}" srcOrd="1" destOrd="0" parTransId="{50585490-E454-447F-8338-736D362D6336}" sibTransId="{8B967DF2-55A2-412C-A6EB-0B1ABCD02C47}"/>
    <dgm:cxn modelId="{2347CD09-0521-4CDD-B875-531BF01F4E62}" type="presOf" srcId="{26195A40-5F5F-44D2-9AFF-0D133468164D}" destId="{A3FEE00E-A24D-453E-AB28-63901FA1A445}" srcOrd="0" destOrd="0" presId="urn:microsoft.com/office/officeart/2018/2/layout/IconLabelDescriptionList"/>
    <dgm:cxn modelId="{A46BC10F-A52D-48FB-96B7-BD2950CD7501}" type="presOf" srcId="{7643D4F6-3293-4012-8687-A9B8F8944B37}" destId="{E09D6348-B590-4095-BD7A-333DF29E1BD5}" srcOrd="0" destOrd="0" presId="urn:microsoft.com/office/officeart/2018/2/layout/IconLabelDescriptionList"/>
    <dgm:cxn modelId="{03CCD312-3239-4C45-8FA5-F3AEC40D2D59}" type="presOf" srcId="{344D9CEC-C152-4063-BCA0-67A09CD26143}" destId="{6B8045E3-F2F0-438E-A3ED-6FF95A88F480}" srcOrd="0" destOrd="1" presId="urn:microsoft.com/office/officeart/2018/2/layout/IconLabelDescriptionList"/>
    <dgm:cxn modelId="{F76BA71A-6B67-4239-A039-1AAFDC4B2720}" type="presOf" srcId="{E37DB667-2A44-44C3-918C-8D2549751AEF}" destId="{3C2AA300-FD3F-4626-822C-19BF741E4B72}" srcOrd="0" destOrd="0" presId="urn:microsoft.com/office/officeart/2018/2/layout/IconLabelDescriptionList"/>
    <dgm:cxn modelId="{C3BC9B1E-BA99-4289-9695-24DED0966527}" srcId="{26195A40-5F5F-44D2-9AFF-0D133468164D}" destId="{B08A9D61-F6F2-48EC-9312-90F48D5095B2}" srcOrd="0" destOrd="0" parTransId="{C50A55FB-1168-4E13-BA40-22B2B26BC9A8}" sibTransId="{33EC6AEE-BB4C-41C6-A6EC-69D710F9ED13}"/>
    <dgm:cxn modelId="{0DC2DE20-BF12-4D68-91B4-6354163F843E}" type="presOf" srcId="{BFF4FD60-D073-4194-93D0-EE5DE617A096}" destId="{DC202765-2AB6-4571-9899-C6E41663815B}" srcOrd="0" destOrd="0" presId="urn:microsoft.com/office/officeart/2018/2/layout/IconLabelDescriptionList"/>
    <dgm:cxn modelId="{3C8A6E27-6EFF-4F1B-89A1-E870750666B4}" type="presOf" srcId="{850C2AFD-809D-4EE0-BB7D-089B808A9524}" destId="{6B8045E3-F2F0-438E-A3ED-6FF95A88F480}" srcOrd="0" destOrd="0" presId="urn:microsoft.com/office/officeart/2018/2/layout/IconLabelDescriptionList"/>
    <dgm:cxn modelId="{90D89B28-FF19-46A1-BFCE-54CB1E56BE78}" type="presOf" srcId="{C44B6ADE-6E05-4F1F-8034-48A0CF9A69E3}" destId="{5A6116C9-5A88-4071-9078-7777C5CBE3C5}" srcOrd="0" destOrd="0" presId="urn:microsoft.com/office/officeart/2018/2/layout/IconLabelDescriptionList"/>
    <dgm:cxn modelId="{6E39A228-6C3A-4FC1-AED0-B5B8F7E711AA}" type="presOf" srcId="{120EDC25-BF6B-4A3D-B541-66BD1CC098FC}" destId="{FA9C7AC9-49A1-441F-A3CA-6AA8928E12A1}" srcOrd="0" destOrd="0" presId="urn:microsoft.com/office/officeart/2018/2/layout/IconLabelDescriptionList"/>
    <dgm:cxn modelId="{FC2B4B2B-A7C4-4F7A-B080-E26CB729D515}" srcId="{C44B6ADE-6E05-4F1F-8034-48A0CF9A69E3}" destId="{B41DB07E-89DA-4A4D-B08B-EF8D95DF98E6}" srcOrd="1" destOrd="0" parTransId="{925D4540-481D-4672-9BC7-212E4204FDED}" sibTransId="{96AE9D26-1E13-4D3C-A0E6-4F5CAAAE5C27}"/>
    <dgm:cxn modelId="{89BB4B47-2664-4990-92EF-672799AAE396}" srcId="{BFF4FD60-D073-4194-93D0-EE5DE617A096}" destId="{F7000D16-A9A3-44AB-95B5-2DBA61C21DD6}" srcOrd="0" destOrd="0" parTransId="{300F6C23-9FB3-4F47-B5C3-FC41CFE2776B}" sibTransId="{30CEE185-CDC1-4804-A7CE-B12D1C01C0AE}"/>
    <dgm:cxn modelId="{B806D64B-B7AC-4759-8C9B-B207B4E7C83F}" type="presOf" srcId="{0CDC71FA-D204-42D0-8678-87E02C71FDE8}" destId="{693EF566-CE42-40E6-B4C9-DBEDBDCEB556}" srcOrd="0" destOrd="0" presId="urn:microsoft.com/office/officeart/2018/2/layout/IconLabelDescriptionList"/>
    <dgm:cxn modelId="{A6AED455-8A34-461B-B023-A39AD0D7737A}" type="presOf" srcId="{48BEB6EB-0F50-4530-B50D-189F364EB6E7}" destId="{18D1CCE7-04EF-445B-8049-8A42621E1B41}" srcOrd="0" destOrd="1" presId="urn:microsoft.com/office/officeart/2018/2/layout/IconLabelDescriptionList"/>
    <dgm:cxn modelId="{512F125B-A2DB-4103-A00C-355D86F83D12}" type="presOf" srcId="{920E7A12-367B-4D75-9F1D-6EF1E3EF1B73}" destId="{F6BB4AC7-489A-46C0-B49C-0EFC60F8DD83}" srcOrd="0" destOrd="0" presId="urn:microsoft.com/office/officeart/2018/2/layout/IconLabelDescriptionList"/>
    <dgm:cxn modelId="{E0E86B5F-6352-4599-916F-8BE1F6A57822}" srcId="{E37DB667-2A44-44C3-918C-8D2549751AEF}" destId="{BFF4FD60-D073-4194-93D0-EE5DE617A096}" srcOrd="0" destOrd="0" parTransId="{CBDB91F3-56F5-4F30-967A-6B6754A2598B}" sibTransId="{CD5CE419-8DE0-4A75-BA87-5E2A7B4A1708}"/>
    <dgm:cxn modelId="{6B7EAB6C-23EA-44CB-A215-746B2EA2037C}" srcId="{E37DB667-2A44-44C3-918C-8D2549751AEF}" destId="{120EDC25-BF6B-4A3D-B541-66BD1CC098FC}" srcOrd="3" destOrd="0" parTransId="{0F7966C2-A738-4123-9367-5CD6AE88AD18}" sibTransId="{220F3C1F-86FC-4AC5-BBBA-CE97A99490A2}"/>
    <dgm:cxn modelId="{68683972-1E47-4242-9A77-4F3D18AA5FF9}" srcId="{C44B6ADE-6E05-4F1F-8034-48A0CF9A69E3}" destId="{7643D4F6-3293-4012-8687-A9B8F8944B37}" srcOrd="0" destOrd="0" parTransId="{D0148629-CCD3-42B2-BEB3-0F1A406598B8}" sibTransId="{473CF465-9458-415D-B482-3944D942C534}"/>
    <dgm:cxn modelId="{0E3F9976-9762-4F63-967C-395633B97601}" srcId="{920E7A12-367B-4D75-9F1D-6EF1E3EF1B73}" destId="{344D9CEC-C152-4063-BCA0-67A09CD26143}" srcOrd="1" destOrd="0" parTransId="{4A8690D1-8140-42A3-BE35-16D825C4C7BE}" sibTransId="{254F287A-E88F-426B-A17C-38ABEC66CFBA}"/>
    <dgm:cxn modelId="{47252C7A-0357-4B47-BF52-C92305EE5576}" type="presOf" srcId="{B08A9D61-F6F2-48EC-9312-90F48D5095B2}" destId="{C562994C-E865-4045-96FC-CA7F4ED2F3DD}" srcOrd="0" destOrd="0" presId="urn:microsoft.com/office/officeart/2018/2/layout/IconLabelDescriptionList"/>
    <dgm:cxn modelId="{CB3EE87E-88C3-4EEF-9144-8168E45F8F18}" srcId="{920E7A12-367B-4D75-9F1D-6EF1E3EF1B73}" destId="{850C2AFD-809D-4EE0-BB7D-089B808A9524}" srcOrd="0" destOrd="0" parTransId="{60D92D50-8493-4D8A-AFFA-377C25745EEF}" sibTransId="{C6271B3B-B82A-46A5-9135-A6CE57F5353F}"/>
    <dgm:cxn modelId="{FA220F82-0F9D-1442-8637-D16202979513}" srcId="{120EDC25-BF6B-4A3D-B541-66BD1CC098FC}" destId="{A32DF65E-1393-834E-8653-9A43D5543887}" srcOrd="1" destOrd="0" parTransId="{14BED45B-DCD6-2F42-8FB7-EFED33B3FE6F}" sibTransId="{141FBC6C-5EC8-8549-BBBE-C5087D33B366}"/>
    <dgm:cxn modelId="{CA580F86-0745-45FD-9D33-7710A843EFE5}" type="presOf" srcId="{6819F15E-D4B3-4D5F-88CB-43A25330E6FD}" destId="{18D1CCE7-04EF-445B-8049-8A42621E1B41}" srcOrd="0" destOrd="0" presId="urn:microsoft.com/office/officeart/2018/2/layout/IconLabelDescriptionList"/>
    <dgm:cxn modelId="{1ACB368C-6BAF-4528-94E8-495EDF71CC08}" type="presOf" srcId="{B41DB07E-89DA-4A4D-B08B-EF8D95DF98E6}" destId="{E09D6348-B590-4095-BD7A-333DF29E1BD5}" srcOrd="0" destOrd="1" presId="urn:microsoft.com/office/officeart/2018/2/layout/IconLabelDescriptionList"/>
    <dgm:cxn modelId="{605BC38D-6BF8-43BD-9BFF-5320FBEE5785}" type="presOf" srcId="{7890E864-295B-4551-AB90-A19173A8055A}" destId="{C562994C-E865-4045-96FC-CA7F4ED2F3DD}" srcOrd="0" destOrd="1" presId="urn:microsoft.com/office/officeart/2018/2/layout/IconLabelDescriptionList"/>
    <dgm:cxn modelId="{25017C90-504D-49C1-B950-C74A4ED81C9F}" srcId="{E37DB667-2A44-44C3-918C-8D2549751AEF}" destId="{C44B6ADE-6E05-4F1F-8034-48A0CF9A69E3}" srcOrd="4" destOrd="0" parTransId="{4C913085-A0B8-43E5-82C2-FC8EA95BDE65}" sibTransId="{59263F26-4010-48A9-A5A1-6FB6D884FAB2}"/>
    <dgm:cxn modelId="{678E2994-910E-4648-BB26-D2C5E43B8EC7}" srcId="{772D4C13-0657-46F5-BCE9-500E4F909F71}" destId="{48BEB6EB-0F50-4530-B50D-189F364EB6E7}" srcOrd="1" destOrd="0" parTransId="{D93009C0-2E45-4D7C-B035-EB44CDD6C441}" sibTransId="{86E0A86D-DCEE-4A41-B6FD-54138817E9C2}"/>
    <dgm:cxn modelId="{F7247C97-5CBA-BA4D-85A3-5D3915EF20A7}" srcId="{120EDC25-BF6B-4A3D-B541-66BD1CC098FC}" destId="{DE477381-2ADA-B74F-860C-BD740CB788C9}" srcOrd="2" destOrd="0" parTransId="{CF506F6F-FABB-C341-AEEE-DAACDDF40D40}" sibTransId="{AFD66B8A-E91C-5247-A8F2-A463795C3973}"/>
    <dgm:cxn modelId="{C230F998-A7CF-3448-9316-4D60EED01DE9}" type="presOf" srcId="{DE477381-2ADA-B74F-860C-BD740CB788C9}" destId="{693EF566-CE42-40E6-B4C9-DBEDBDCEB556}" srcOrd="0" destOrd="2" presId="urn:microsoft.com/office/officeart/2018/2/layout/IconLabelDescriptionList"/>
    <dgm:cxn modelId="{30B7839D-7B6A-4226-9E74-77C60FAE021D}" type="presOf" srcId="{772D4C13-0657-46F5-BCE9-500E4F909F71}" destId="{2CEFF31A-9473-4A14-AB8E-83FDBCDF43C6}" srcOrd="0" destOrd="0" presId="urn:microsoft.com/office/officeart/2018/2/layout/IconLabelDescriptionList"/>
    <dgm:cxn modelId="{A6FB169E-AE47-41AE-871B-68A515B0267A}" type="presOf" srcId="{F7000D16-A9A3-44AB-95B5-2DBA61C21DD6}" destId="{20B83534-A18A-44C5-AABB-E696293783C6}" srcOrd="0" destOrd="0" presId="urn:microsoft.com/office/officeart/2018/2/layout/IconLabelDescriptionList"/>
    <dgm:cxn modelId="{27A416AE-B37D-43B3-BBFB-260ED820D28D}" srcId="{772D4C13-0657-46F5-BCE9-500E4F909F71}" destId="{6819F15E-D4B3-4D5F-88CB-43A25330E6FD}" srcOrd="0" destOrd="0" parTransId="{9D8D34D1-8A8F-46E6-A5DA-823B226F3F82}" sibTransId="{513FB7D7-D305-437E-A32E-6E02F51DA927}"/>
    <dgm:cxn modelId="{5ABBB3AE-CFFF-9E45-B6C8-C5EFAC4F4B6B}" type="presOf" srcId="{01564219-6590-9442-B76F-8D8C8B6DB695}" destId="{693EF566-CE42-40E6-B4C9-DBEDBDCEB556}" srcOrd="0" destOrd="3" presId="urn:microsoft.com/office/officeart/2018/2/layout/IconLabelDescriptionList"/>
    <dgm:cxn modelId="{9E77AFB8-27E5-4E43-B307-E9281CF3B713}" srcId="{120EDC25-BF6B-4A3D-B541-66BD1CC098FC}" destId="{01564219-6590-9442-B76F-8D8C8B6DB695}" srcOrd="3" destOrd="0" parTransId="{17DAB433-AE1B-4241-A4F4-0CF17E57A75C}" sibTransId="{FD8BA1AE-6F99-4244-B6DC-8F56985C29AC}"/>
    <dgm:cxn modelId="{D19092CD-6558-AA4E-9F70-35CCBBB64180}" type="presOf" srcId="{A32DF65E-1393-834E-8653-9A43D5543887}" destId="{693EF566-CE42-40E6-B4C9-DBEDBDCEB556}" srcOrd="0" destOrd="1" presId="urn:microsoft.com/office/officeart/2018/2/layout/IconLabelDescriptionList"/>
    <dgm:cxn modelId="{A2DD8AD3-1F34-4483-A3A9-71652F594DEF}" srcId="{E37DB667-2A44-44C3-918C-8D2549751AEF}" destId="{920E7A12-367B-4D75-9F1D-6EF1E3EF1B73}" srcOrd="2" destOrd="0" parTransId="{4B5CC0AA-3C5A-4A0F-B4E6-2EB13A94340C}" sibTransId="{4305EA6D-E1A5-4400-A434-EE10B75DDB69}"/>
    <dgm:cxn modelId="{418BCFEA-E5E4-4098-89DB-CA4EAAF16A29}" srcId="{E37DB667-2A44-44C3-918C-8D2549751AEF}" destId="{26195A40-5F5F-44D2-9AFF-0D133468164D}" srcOrd="5" destOrd="0" parTransId="{E7DC7AE7-D5E3-48AC-B9D5-4B7B3627EE37}" sibTransId="{236085BE-861C-4BA3-8B6D-8F261BCF60B9}"/>
    <dgm:cxn modelId="{2843C0F2-3123-4E5F-AB28-149F978B1687}" srcId="{120EDC25-BF6B-4A3D-B541-66BD1CC098FC}" destId="{0CDC71FA-D204-42D0-8678-87E02C71FDE8}" srcOrd="0" destOrd="0" parTransId="{5A38BD2A-D5AA-4C2E-A338-BB7DEFB6F082}" sibTransId="{7F7B311E-06B5-47E0-9A35-4F9CAAC9661C}"/>
    <dgm:cxn modelId="{975AF0F8-BD8C-4032-8F3E-42180683A67F}" srcId="{E37DB667-2A44-44C3-918C-8D2549751AEF}" destId="{772D4C13-0657-46F5-BCE9-500E4F909F71}" srcOrd="1" destOrd="0" parTransId="{9419B2A3-FB22-4AB7-ACDF-039F7E6C73B2}" sibTransId="{1002ECC3-AE12-4362-A88F-B494B521D4FB}"/>
    <dgm:cxn modelId="{1C81312A-0B97-4997-A609-E10A1158A99A}" type="presParOf" srcId="{3C2AA300-FD3F-4626-822C-19BF741E4B72}" destId="{55FC8336-2DC3-4952-80EE-3971150FB6EF}" srcOrd="0" destOrd="0" presId="urn:microsoft.com/office/officeart/2018/2/layout/IconLabelDescriptionList"/>
    <dgm:cxn modelId="{18E40290-8B68-4C7D-9B32-E7B3866C19BC}" type="presParOf" srcId="{55FC8336-2DC3-4952-80EE-3971150FB6EF}" destId="{ED04D17F-9EE8-47A9-8DFE-862E59017ADD}" srcOrd="0" destOrd="0" presId="urn:microsoft.com/office/officeart/2018/2/layout/IconLabelDescriptionList"/>
    <dgm:cxn modelId="{D6031707-F25D-4E41-91E8-1C87689E5D36}" type="presParOf" srcId="{55FC8336-2DC3-4952-80EE-3971150FB6EF}" destId="{FD3B2BF0-DE31-4AF4-B097-49EFDB00B035}" srcOrd="1" destOrd="0" presId="urn:microsoft.com/office/officeart/2018/2/layout/IconLabelDescriptionList"/>
    <dgm:cxn modelId="{4AB5A659-9F5B-4330-ABB8-0688A1E1884D}" type="presParOf" srcId="{55FC8336-2DC3-4952-80EE-3971150FB6EF}" destId="{DC202765-2AB6-4571-9899-C6E41663815B}" srcOrd="2" destOrd="0" presId="urn:microsoft.com/office/officeart/2018/2/layout/IconLabelDescriptionList"/>
    <dgm:cxn modelId="{B0B53021-F1E1-4989-AF8F-5A4F944A32FA}" type="presParOf" srcId="{55FC8336-2DC3-4952-80EE-3971150FB6EF}" destId="{DFD71B60-6061-46D4-8907-45EFAE2CBFC2}" srcOrd="3" destOrd="0" presId="urn:microsoft.com/office/officeart/2018/2/layout/IconLabelDescriptionList"/>
    <dgm:cxn modelId="{A156A0FA-4780-4F4E-8DB7-13B2E385AD32}" type="presParOf" srcId="{55FC8336-2DC3-4952-80EE-3971150FB6EF}" destId="{20B83534-A18A-44C5-AABB-E696293783C6}" srcOrd="4" destOrd="0" presId="urn:microsoft.com/office/officeart/2018/2/layout/IconLabelDescriptionList"/>
    <dgm:cxn modelId="{8D95AF32-1ED8-4E89-A0C7-E23BE9F4551A}" type="presParOf" srcId="{3C2AA300-FD3F-4626-822C-19BF741E4B72}" destId="{F8113421-123F-4BC6-9FA3-2B10A1CD4307}" srcOrd="1" destOrd="0" presId="urn:microsoft.com/office/officeart/2018/2/layout/IconLabelDescriptionList"/>
    <dgm:cxn modelId="{0582466A-BB66-49BE-973F-A4C5784AFC63}" type="presParOf" srcId="{3C2AA300-FD3F-4626-822C-19BF741E4B72}" destId="{38B8D968-D762-4759-B584-CE4826D7A324}" srcOrd="2" destOrd="0" presId="urn:microsoft.com/office/officeart/2018/2/layout/IconLabelDescriptionList"/>
    <dgm:cxn modelId="{CD2BF3FB-7595-4E29-A544-13E3877BDFE6}" type="presParOf" srcId="{38B8D968-D762-4759-B584-CE4826D7A324}" destId="{E5EA46CE-1F58-4A22-AD18-0206200EE82F}" srcOrd="0" destOrd="0" presId="urn:microsoft.com/office/officeart/2018/2/layout/IconLabelDescriptionList"/>
    <dgm:cxn modelId="{7F8DC450-6D87-43E9-AD46-12B3D6236C46}" type="presParOf" srcId="{38B8D968-D762-4759-B584-CE4826D7A324}" destId="{BEE49EFD-0141-4EAD-A013-BC96CB78C3A7}" srcOrd="1" destOrd="0" presId="urn:microsoft.com/office/officeart/2018/2/layout/IconLabelDescriptionList"/>
    <dgm:cxn modelId="{850720D0-62A6-452A-9145-94CE9EA10971}" type="presParOf" srcId="{38B8D968-D762-4759-B584-CE4826D7A324}" destId="{2CEFF31A-9473-4A14-AB8E-83FDBCDF43C6}" srcOrd="2" destOrd="0" presId="urn:microsoft.com/office/officeart/2018/2/layout/IconLabelDescriptionList"/>
    <dgm:cxn modelId="{69970BE1-5432-47E7-82B0-898284FA25B5}" type="presParOf" srcId="{38B8D968-D762-4759-B584-CE4826D7A324}" destId="{00883E71-C73D-4FED-9C3D-70FA7112B56B}" srcOrd="3" destOrd="0" presId="urn:microsoft.com/office/officeart/2018/2/layout/IconLabelDescriptionList"/>
    <dgm:cxn modelId="{B6E8789D-9D91-428B-92D0-DAF1F5BD70FB}" type="presParOf" srcId="{38B8D968-D762-4759-B584-CE4826D7A324}" destId="{18D1CCE7-04EF-445B-8049-8A42621E1B41}" srcOrd="4" destOrd="0" presId="urn:microsoft.com/office/officeart/2018/2/layout/IconLabelDescriptionList"/>
    <dgm:cxn modelId="{56823989-CD1D-4E4C-A802-3F0C3978B682}" type="presParOf" srcId="{3C2AA300-FD3F-4626-822C-19BF741E4B72}" destId="{3F4E5D25-9766-4AD0-A574-A6DBC9B54EA1}" srcOrd="3" destOrd="0" presId="urn:microsoft.com/office/officeart/2018/2/layout/IconLabelDescriptionList"/>
    <dgm:cxn modelId="{9D8311DE-891D-4990-A82D-2ABCCB0B36B4}" type="presParOf" srcId="{3C2AA300-FD3F-4626-822C-19BF741E4B72}" destId="{54C22DF2-45D5-4D90-A667-7322568E52AD}" srcOrd="4" destOrd="0" presId="urn:microsoft.com/office/officeart/2018/2/layout/IconLabelDescriptionList"/>
    <dgm:cxn modelId="{7BEDB734-EB57-410E-877E-194C603E4C5B}" type="presParOf" srcId="{54C22DF2-45D5-4D90-A667-7322568E52AD}" destId="{1A94E245-ED01-43F3-A144-F6D7CA44982E}" srcOrd="0" destOrd="0" presId="urn:microsoft.com/office/officeart/2018/2/layout/IconLabelDescriptionList"/>
    <dgm:cxn modelId="{768FAB52-9A04-4189-A900-60EB4F4B7CC6}" type="presParOf" srcId="{54C22DF2-45D5-4D90-A667-7322568E52AD}" destId="{E8F0E7CB-1AD6-4FDB-ABCA-9F0DDA80A84B}" srcOrd="1" destOrd="0" presId="urn:microsoft.com/office/officeart/2018/2/layout/IconLabelDescriptionList"/>
    <dgm:cxn modelId="{1913B3FE-B0F1-402C-ADC4-447027D81ADF}" type="presParOf" srcId="{54C22DF2-45D5-4D90-A667-7322568E52AD}" destId="{F6BB4AC7-489A-46C0-B49C-0EFC60F8DD83}" srcOrd="2" destOrd="0" presId="urn:microsoft.com/office/officeart/2018/2/layout/IconLabelDescriptionList"/>
    <dgm:cxn modelId="{4D6620A0-79C0-4839-905C-08B41B4052BF}" type="presParOf" srcId="{54C22DF2-45D5-4D90-A667-7322568E52AD}" destId="{25DDB416-3E5F-4052-8B35-D7E799B87E27}" srcOrd="3" destOrd="0" presId="urn:microsoft.com/office/officeart/2018/2/layout/IconLabelDescriptionList"/>
    <dgm:cxn modelId="{0CA088B9-D68E-4283-81D9-7F4E3750DF2B}" type="presParOf" srcId="{54C22DF2-45D5-4D90-A667-7322568E52AD}" destId="{6B8045E3-F2F0-438E-A3ED-6FF95A88F480}" srcOrd="4" destOrd="0" presId="urn:microsoft.com/office/officeart/2018/2/layout/IconLabelDescriptionList"/>
    <dgm:cxn modelId="{C9D85ABE-5FD1-4B96-92CC-90D5CCEB7C1B}" type="presParOf" srcId="{3C2AA300-FD3F-4626-822C-19BF741E4B72}" destId="{011E71D7-1D77-468E-8815-B380F4CB9312}" srcOrd="5" destOrd="0" presId="urn:microsoft.com/office/officeart/2018/2/layout/IconLabelDescriptionList"/>
    <dgm:cxn modelId="{43ABBE5C-DCA0-472F-8FE2-CE50D4F59F7D}" type="presParOf" srcId="{3C2AA300-FD3F-4626-822C-19BF741E4B72}" destId="{DDF28064-923F-44CA-98E1-88CB5FAA4998}" srcOrd="6" destOrd="0" presId="urn:microsoft.com/office/officeart/2018/2/layout/IconLabelDescriptionList"/>
    <dgm:cxn modelId="{5DBE7026-78BE-461A-974D-96D55E19BFE1}" type="presParOf" srcId="{DDF28064-923F-44CA-98E1-88CB5FAA4998}" destId="{B5FBC321-7F24-4E30-9588-8D19E1AAE60B}" srcOrd="0" destOrd="0" presId="urn:microsoft.com/office/officeart/2018/2/layout/IconLabelDescriptionList"/>
    <dgm:cxn modelId="{50DDE9DC-F2B8-4475-8999-04BD4994B900}" type="presParOf" srcId="{DDF28064-923F-44CA-98E1-88CB5FAA4998}" destId="{594C67FF-A810-478C-A985-AA0E210100CA}" srcOrd="1" destOrd="0" presId="urn:microsoft.com/office/officeart/2018/2/layout/IconLabelDescriptionList"/>
    <dgm:cxn modelId="{D69609BB-B59B-4416-BC93-F331073E7114}" type="presParOf" srcId="{DDF28064-923F-44CA-98E1-88CB5FAA4998}" destId="{FA9C7AC9-49A1-441F-A3CA-6AA8928E12A1}" srcOrd="2" destOrd="0" presId="urn:microsoft.com/office/officeart/2018/2/layout/IconLabelDescriptionList"/>
    <dgm:cxn modelId="{B58088B8-FEFD-4219-8A1C-9BEDAB26F73D}" type="presParOf" srcId="{DDF28064-923F-44CA-98E1-88CB5FAA4998}" destId="{6468049A-5943-44FE-98BE-1331A7692525}" srcOrd="3" destOrd="0" presId="urn:microsoft.com/office/officeart/2018/2/layout/IconLabelDescriptionList"/>
    <dgm:cxn modelId="{34AAD5D6-E6CD-43C7-9BEE-799BF7366CD4}" type="presParOf" srcId="{DDF28064-923F-44CA-98E1-88CB5FAA4998}" destId="{693EF566-CE42-40E6-B4C9-DBEDBDCEB556}" srcOrd="4" destOrd="0" presId="urn:microsoft.com/office/officeart/2018/2/layout/IconLabelDescriptionList"/>
    <dgm:cxn modelId="{3A53A18E-DB7F-4C6E-B2B9-6267B2FBC86F}" type="presParOf" srcId="{3C2AA300-FD3F-4626-822C-19BF741E4B72}" destId="{72B89E12-16FE-4E0A-84AB-B38402D60703}" srcOrd="7" destOrd="0" presId="urn:microsoft.com/office/officeart/2018/2/layout/IconLabelDescriptionList"/>
    <dgm:cxn modelId="{AB848C31-ED68-4613-9AA6-55DC0D7D664E}" type="presParOf" srcId="{3C2AA300-FD3F-4626-822C-19BF741E4B72}" destId="{E7123AA6-2CF4-4F54-9190-3A04BA0817ED}" srcOrd="8" destOrd="0" presId="urn:microsoft.com/office/officeart/2018/2/layout/IconLabelDescriptionList"/>
    <dgm:cxn modelId="{D4DBC0B1-4C9A-4927-BD7D-3669B12279B7}" type="presParOf" srcId="{E7123AA6-2CF4-4F54-9190-3A04BA0817ED}" destId="{70065272-9F56-4BD2-B9A0-9C0AD7776E59}" srcOrd="0" destOrd="0" presId="urn:microsoft.com/office/officeart/2018/2/layout/IconLabelDescriptionList"/>
    <dgm:cxn modelId="{173D60E8-90EE-428D-9533-FC3827ED113D}" type="presParOf" srcId="{E7123AA6-2CF4-4F54-9190-3A04BA0817ED}" destId="{30D1F84B-817C-4EF0-B1CF-5CE850F43A6D}" srcOrd="1" destOrd="0" presId="urn:microsoft.com/office/officeart/2018/2/layout/IconLabelDescriptionList"/>
    <dgm:cxn modelId="{23521314-C7BF-498B-AC3B-B0330CA2AEF1}" type="presParOf" srcId="{E7123AA6-2CF4-4F54-9190-3A04BA0817ED}" destId="{5A6116C9-5A88-4071-9078-7777C5CBE3C5}" srcOrd="2" destOrd="0" presId="urn:microsoft.com/office/officeart/2018/2/layout/IconLabelDescriptionList"/>
    <dgm:cxn modelId="{421FF656-6558-4C0F-B7A6-816FD838A3A7}" type="presParOf" srcId="{E7123AA6-2CF4-4F54-9190-3A04BA0817ED}" destId="{76C4D9C6-D7B3-4BC2-8F87-EAC527321B6C}" srcOrd="3" destOrd="0" presId="urn:microsoft.com/office/officeart/2018/2/layout/IconLabelDescriptionList"/>
    <dgm:cxn modelId="{481150B2-634E-4206-B960-E525AED90663}" type="presParOf" srcId="{E7123AA6-2CF4-4F54-9190-3A04BA0817ED}" destId="{E09D6348-B590-4095-BD7A-333DF29E1BD5}" srcOrd="4" destOrd="0" presId="urn:microsoft.com/office/officeart/2018/2/layout/IconLabelDescriptionList"/>
    <dgm:cxn modelId="{127170E0-3450-4D14-8C78-C2C1E16056C6}" type="presParOf" srcId="{3C2AA300-FD3F-4626-822C-19BF741E4B72}" destId="{7960D318-035F-4591-8B35-150477340B26}" srcOrd="9" destOrd="0" presId="urn:microsoft.com/office/officeart/2018/2/layout/IconLabelDescriptionList"/>
    <dgm:cxn modelId="{1797A9C6-DC01-493B-8849-DBEE0CA2C135}" type="presParOf" srcId="{3C2AA300-FD3F-4626-822C-19BF741E4B72}" destId="{E9F06C6C-6D56-4423-BD48-47E13D50BBE4}" srcOrd="10" destOrd="0" presId="urn:microsoft.com/office/officeart/2018/2/layout/IconLabelDescriptionList"/>
    <dgm:cxn modelId="{1B7AE453-C8E1-4CDC-AA00-04DDE2CBCAA0}" type="presParOf" srcId="{E9F06C6C-6D56-4423-BD48-47E13D50BBE4}" destId="{A614D63C-0EF5-454F-A036-5A384EE51EA4}" srcOrd="0" destOrd="0" presId="urn:microsoft.com/office/officeart/2018/2/layout/IconLabelDescriptionList"/>
    <dgm:cxn modelId="{D7C85D46-E028-4984-B21F-906799BE4263}" type="presParOf" srcId="{E9F06C6C-6D56-4423-BD48-47E13D50BBE4}" destId="{ED76BA4E-650C-45FC-9434-34E555474ACA}" srcOrd="1" destOrd="0" presId="urn:microsoft.com/office/officeart/2018/2/layout/IconLabelDescriptionList"/>
    <dgm:cxn modelId="{0278CD19-7840-4D40-A4A3-D1A4B437A8AA}" type="presParOf" srcId="{E9F06C6C-6D56-4423-BD48-47E13D50BBE4}" destId="{A3FEE00E-A24D-453E-AB28-63901FA1A445}" srcOrd="2" destOrd="0" presId="urn:microsoft.com/office/officeart/2018/2/layout/IconLabelDescriptionList"/>
    <dgm:cxn modelId="{56EC20E0-6CE3-4E30-891A-F45CF2CC3027}" type="presParOf" srcId="{E9F06C6C-6D56-4423-BD48-47E13D50BBE4}" destId="{14ED6747-FBFB-4A69-A060-98786B729139}" srcOrd="3" destOrd="0" presId="urn:microsoft.com/office/officeart/2018/2/layout/IconLabelDescriptionList"/>
    <dgm:cxn modelId="{A715E49B-4765-469E-B426-73EEED9A3CB4}" type="presParOf" srcId="{E9F06C6C-6D56-4423-BD48-47E13D50BBE4}" destId="{C562994C-E865-4045-96FC-CA7F4ED2F3D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28181-EA38-45A7-820A-E8036664CB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31F7B-14E2-4E61-8DE4-B10C7A31D6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first mapped out the desired reports. </a:t>
          </a:r>
        </a:p>
        <a:p>
          <a:pPr>
            <a:lnSpc>
              <a:spcPct val="100000"/>
            </a:lnSpc>
          </a:pPr>
          <a:r>
            <a:rPr lang="en-US" dirty="0"/>
            <a:t>Next, we created an initial ERD, then added columns and relationship mappings</a:t>
          </a:r>
        </a:p>
      </dgm:t>
    </dgm:pt>
    <dgm:pt modelId="{AD7E5E7B-C287-4E0F-8294-6B5E90E6DF6C}" type="parTrans" cxnId="{BA4F4DBA-A7E1-41B1-8782-73568DA0EAA2}">
      <dgm:prSet/>
      <dgm:spPr/>
      <dgm:t>
        <a:bodyPr/>
        <a:lstStyle/>
        <a:p>
          <a:endParaRPr lang="en-US"/>
        </a:p>
      </dgm:t>
    </dgm:pt>
    <dgm:pt modelId="{FC32FAD0-953B-441A-BD46-3C8794BC07BA}" type="sibTrans" cxnId="{BA4F4DBA-A7E1-41B1-8782-73568DA0EAA2}">
      <dgm:prSet/>
      <dgm:spPr/>
      <dgm:t>
        <a:bodyPr/>
        <a:lstStyle/>
        <a:p>
          <a:endParaRPr lang="en-US"/>
        </a:p>
      </dgm:t>
    </dgm:pt>
    <dgm:pt modelId="{3EB0C01C-8448-4DD2-8BAA-A6AE92550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ERD showcases relationships between each table. For example, a many to one for Bookings to Customers, since customers may have many bookings. </a:t>
          </a:r>
        </a:p>
      </dgm:t>
    </dgm:pt>
    <dgm:pt modelId="{282F6A41-2C14-46E7-A393-CD552AA6D917}" type="parTrans" cxnId="{C295C329-5527-4E8C-A03B-8D5DB2AFD8C4}">
      <dgm:prSet/>
      <dgm:spPr/>
      <dgm:t>
        <a:bodyPr/>
        <a:lstStyle/>
        <a:p>
          <a:endParaRPr lang="en-US"/>
        </a:p>
      </dgm:t>
    </dgm:pt>
    <dgm:pt modelId="{16B66660-8D53-4D5A-95F6-B18F55FA65C8}" type="sibTrans" cxnId="{C295C329-5527-4E8C-A03B-8D5DB2AFD8C4}">
      <dgm:prSet/>
      <dgm:spPr/>
      <dgm:t>
        <a:bodyPr/>
        <a:lstStyle/>
        <a:p>
          <a:endParaRPr lang="en-US"/>
        </a:p>
      </dgm:t>
    </dgm:pt>
    <dgm:pt modelId="{34FF0E26-F5C5-4929-B377-401C61F0352C}" type="pres">
      <dgm:prSet presAssocID="{C6528181-EA38-45A7-820A-E8036664CB20}" presName="root" presStyleCnt="0">
        <dgm:presLayoutVars>
          <dgm:dir/>
          <dgm:resizeHandles val="exact"/>
        </dgm:presLayoutVars>
      </dgm:prSet>
      <dgm:spPr/>
    </dgm:pt>
    <dgm:pt modelId="{08EAE7B9-71F6-4CD5-9BA5-B68FAC877059}" type="pres">
      <dgm:prSet presAssocID="{00231F7B-14E2-4E61-8DE4-B10C7A31D6EA}" presName="compNode" presStyleCnt="0"/>
      <dgm:spPr/>
    </dgm:pt>
    <dgm:pt modelId="{8118020F-C2A8-438C-83DD-2E08FEAF1E7F}" type="pres">
      <dgm:prSet presAssocID="{00231F7B-14E2-4E61-8DE4-B10C7A31D6EA}" presName="bgRect" presStyleLbl="bgShp" presStyleIdx="0" presStyleCnt="2"/>
      <dgm:spPr/>
    </dgm:pt>
    <dgm:pt modelId="{92EFD36B-ED91-480D-A7A9-AEA2DC56C0B2}" type="pres">
      <dgm:prSet presAssocID="{00231F7B-14E2-4E61-8DE4-B10C7A31D6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83AA372-65AA-4951-AFED-C5FFC3956B7F}" type="pres">
      <dgm:prSet presAssocID="{00231F7B-14E2-4E61-8DE4-B10C7A31D6EA}" presName="spaceRect" presStyleCnt="0"/>
      <dgm:spPr/>
    </dgm:pt>
    <dgm:pt modelId="{E27146B6-B5FE-4DA7-946E-3CDFE2B1A3C7}" type="pres">
      <dgm:prSet presAssocID="{00231F7B-14E2-4E61-8DE4-B10C7A31D6EA}" presName="parTx" presStyleLbl="revTx" presStyleIdx="0" presStyleCnt="2">
        <dgm:presLayoutVars>
          <dgm:chMax val="0"/>
          <dgm:chPref val="0"/>
        </dgm:presLayoutVars>
      </dgm:prSet>
      <dgm:spPr/>
    </dgm:pt>
    <dgm:pt modelId="{4ED7DB98-0C3F-479F-9EB0-4618018673B4}" type="pres">
      <dgm:prSet presAssocID="{FC32FAD0-953B-441A-BD46-3C8794BC07BA}" presName="sibTrans" presStyleCnt="0"/>
      <dgm:spPr/>
    </dgm:pt>
    <dgm:pt modelId="{FA492C29-C731-4217-A5E4-A06B11B931B4}" type="pres">
      <dgm:prSet presAssocID="{3EB0C01C-8448-4DD2-8BAA-A6AE92550253}" presName="compNode" presStyleCnt="0"/>
      <dgm:spPr/>
    </dgm:pt>
    <dgm:pt modelId="{F66B5A3D-8227-4E98-8A05-C0DA8EB3F833}" type="pres">
      <dgm:prSet presAssocID="{3EB0C01C-8448-4DD2-8BAA-A6AE92550253}" presName="bgRect" presStyleLbl="bgShp" presStyleIdx="1" presStyleCnt="2"/>
      <dgm:spPr/>
    </dgm:pt>
    <dgm:pt modelId="{E6B9188A-484A-488E-8C8D-9C8B0E8C2E57}" type="pres">
      <dgm:prSet presAssocID="{3EB0C01C-8448-4DD2-8BAA-A6AE925502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50BC94-6B49-4C87-AF77-14526249610C}" type="pres">
      <dgm:prSet presAssocID="{3EB0C01C-8448-4DD2-8BAA-A6AE92550253}" presName="spaceRect" presStyleCnt="0"/>
      <dgm:spPr/>
    </dgm:pt>
    <dgm:pt modelId="{6E6129B2-76F3-4A3B-9101-D07B230A9B3E}" type="pres">
      <dgm:prSet presAssocID="{3EB0C01C-8448-4DD2-8BAA-A6AE9255025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95C329-5527-4E8C-A03B-8D5DB2AFD8C4}" srcId="{C6528181-EA38-45A7-820A-E8036664CB20}" destId="{3EB0C01C-8448-4DD2-8BAA-A6AE92550253}" srcOrd="1" destOrd="0" parTransId="{282F6A41-2C14-46E7-A393-CD552AA6D917}" sibTransId="{16B66660-8D53-4D5A-95F6-B18F55FA65C8}"/>
    <dgm:cxn modelId="{28284DA1-D482-4ACF-A6B1-B3AE71460A4E}" type="presOf" srcId="{C6528181-EA38-45A7-820A-E8036664CB20}" destId="{34FF0E26-F5C5-4929-B377-401C61F0352C}" srcOrd="0" destOrd="0" presId="urn:microsoft.com/office/officeart/2018/2/layout/IconVerticalSolidList"/>
    <dgm:cxn modelId="{BA4F4DBA-A7E1-41B1-8782-73568DA0EAA2}" srcId="{C6528181-EA38-45A7-820A-E8036664CB20}" destId="{00231F7B-14E2-4E61-8DE4-B10C7A31D6EA}" srcOrd="0" destOrd="0" parTransId="{AD7E5E7B-C287-4E0F-8294-6B5E90E6DF6C}" sibTransId="{FC32FAD0-953B-441A-BD46-3C8794BC07BA}"/>
    <dgm:cxn modelId="{CAAC3ED8-93D4-40F9-8E06-28A50933417B}" type="presOf" srcId="{00231F7B-14E2-4E61-8DE4-B10C7A31D6EA}" destId="{E27146B6-B5FE-4DA7-946E-3CDFE2B1A3C7}" srcOrd="0" destOrd="0" presId="urn:microsoft.com/office/officeart/2018/2/layout/IconVerticalSolidList"/>
    <dgm:cxn modelId="{6CF46BD9-8663-4147-9E07-035A18D40B2A}" type="presOf" srcId="{3EB0C01C-8448-4DD2-8BAA-A6AE92550253}" destId="{6E6129B2-76F3-4A3B-9101-D07B230A9B3E}" srcOrd="0" destOrd="0" presId="urn:microsoft.com/office/officeart/2018/2/layout/IconVerticalSolidList"/>
    <dgm:cxn modelId="{269D73D0-8829-436E-BCB0-521F03971CC4}" type="presParOf" srcId="{34FF0E26-F5C5-4929-B377-401C61F0352C}" destId="{08EAE7B9-71F6-4CD5-9BA5-B68FAC877059}" srcOrd="0" destOrd="0" presId="urn:microsoft.com/office/officeart/2018/2/layout/IconVerticalSolidList"/>
    <dgm:cxn modelId="{82503569-43AA-456E-B2A5-5E1A56C31416}" type="presParOf" srcId="{08EAE7B9-71F6-4CD5-9BA5-B68FAC877059}" destId="{8118020F-C2A8-438C-83DD-2E08FEAF1E7F}" srcOrd="0" destOrd="0" presId="urn:microsoft.com/office/officeart/2018/2/layout/IconVerticalSolidList"/>
    <dgm:cxn modelId="{F10DA4BC-109C-443B-8871-CA42F285AFD8}" type="presParOf" srcId="{08EAE7B9-71F6-4CD5-9BA5-B68FAC877059}" destId="{92EFD36B-ED91-480D-A7A9-AEA2DC56C0B2}" srcOrd="1" destOrd="0" presId="urn:microsoft.com/office/officeart/2018/2/layout/IconVerticalSolidList"/>
    <dgm:cxn modelId="{21E40E31-7A55-4344-87A7-8AF40B0D2DB2}" type="presParOf" srcId="{08EAE7B9-71F6-4CD5-9BA5-B68FAC877059}" destId="{E83AA372-65AA-4951-AFED-C5FFC3956B7F}" srcOrd="2" destOrd="0" presId="urn:microsoft.com/office/officeart/2018/2/layout/IconVerticalSolidList"/>
    <dgm:cxn modelId="{3D660497-F7F3-40E9-8768-2378DB9C906F}" type="presParOf" srcId="{08EAE7B9-71F6-4CD5-9BA5-B68FAC877059}" destId="{E27146B6-B5FE-4DA7-946E-3CDFE2B1A3C7}" srcOrd="3" destOrd="0" presId="urn:microsoft.com/office/officeart/2018/2/layout/IconVerticalSolidList"/>
    <dgm:cxn modelId="{92444027-6228-491C-8C32-5C21F718619C}" type="presParOf" srcId="{34FF0E26-F5C5-4929-B377-401C61F0352C}" destId="{4ED7DB98-0C3F-479F-9EB0-4618018673B4}" srcOrd="1" destOrd="0" presId="urn:microsoft.com/office/officeart/2018/2/layout/IconVerticalSolidList"/>
    <dgm:cxn modelId="{ECF3A33E-8F89-4A64-9B34-8959EA8E69CA}" type="presParOf" srcId="{34FF0E26-F5C5-4929-B377-401C61F0352C}" destId="{FA492C29-C731-4217-A5E4-A06B11B931B4}" srcOrd="2" destOrd="0" presId="urn:microsoft.com/office/officeart/2018/2/layout/IconVerticalSolidList"/>
    <dgm:cxn modelId="{D9190663-6F17-46AF-B383-ADA003A3FE80}" type="presParOf" srcId="{FA492C29-C731-4217-A5E4-A06B11B931B4}" destId="{F66B5A3D-8227-4E98-8A05-C0DA8EB3F833}" srcOrd="0" destOrd="0" presId="urn:microsoft.com/office/officeart/2018/2/layout/IconVerticalSolidList"/>
    <dgm:cxn modelId="{0424C54A-1B03-48B2-89E3-D091F1387113}" type="presParOf" srcId="{FA492C29-C731-4217-A5E4-A06B11B931B4}" destId="{E6B9188A-484A-488E-8C8D-9C8B0E8C2E57}" srcOrd="1" destOrd="0" presId="urn:microsoft.com/office/officeart/2018/2/layout/IconVerticalSolidList"/>
    <dgm:cxn modelId="{65BC52E9-9756-4AE3-9D24-809E510E1357}" type="presParOf" srcId="{FA492C29-C731-4217-A5E4-A06B11B931B4}" destId="{1D50BC94-6B49-4C87-AF77-14526249610C}" srcOrd="2" destOrd="0" presId="urn:microsoft.com/office/officeart/2018/2/layout/IconVerticalSolidList"/>
    <dgm:cxn modelId="{EE06A36F-C4E7-4996-A9EB-5E1CE90B37F5}" type="presParOf" srcId="{FA492C29-C731-4217-A5E4-A06B11B931B4}" destId="{6E6129B2-76F3-4A3B-9101-D07B230A9B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5C800-4CE7-B546-A6E0-A2BD5F582E26}">
      <dsp:nvSpPr>
        <dsp:cNvPr id="0" name=""/>
        <dsp:cNvSpPr/>
      </dsp:nvSpPr>
      <dsp:spPr>
        <a:xfrm>
          <a:off x="178970" y="0"/>
          <a:ext cx="5503150" cy="550315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02F0-2E31-9F46-899A-326029E5EDB6}">
      <dsp:nvSpPr>
        <dsp:cNvPr id="0" name=""/>
        <dsp:cNvSpPr/>
      </dsp:nvSpPr>
      <dsp:spPr>
        <a:xfrm>
          <a:off x="701769" y="522799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Ryan Norrbom:</a:t>
          </a:r>
          <a:r>
            <a:rPr lang="en-US" sz="1400" b="0" i="0" kern="1200"/>
            <a:t> Data Analyst - Synthesizes reports to guide strategic decisions.</a:t>
          </a:r>
          <a:endParaRPr lang="en-US" sz="1400" kern="1200"/>
        </a:p>
      </dsp:txBody>
      <dsp:txXfrm>
        <a:off x="806539" y="627569"/>
        <a:ext cx="1936688" cy="1936688"/>
      </dsp:txXfrm>
    </dsp:sp>
    <dsp:sp modelId="{EE0241B9-0A59-9B43-B588-2B74F314AE08}">
      <dsp:nvSpPr>
        <dsp:cNvPr id="0" name=""/>
        <dsp:cNvSpPr/>
      </dsp:nvSpPr>
      <dsp:spPr>
        <a:xfrm>
          <a:off x="3013092" y="522799"/>
          <a:ext cx="2146228" cy="2146228"/>
        </a:xfrm>
        <a:prstGeom prst="roundRect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Gerardo Cordero:</a:t>
          </a:r>
          <a:r>
            <a:rPr lang="en-US" sz="1400" b="0" i="0" kern="1200"/>
            <a:t> Marketing Coordinator - Uses reports insights and reviewed documentation.</a:t>
          </a:r>
          <a:endParaRPr lang="en-US" sz="1400" kern="1200"/>
        </a:p>
      </dsp:txBody>
      <dsp:txXfrm>
        <a:off x="3117862" y="627569"/>
        <a:ext cx="1936688" cy="1936688"/>
      </dsp:txXfrm>
    </dsp:sp>
    <dsp:sp modelId="{66D68007-69BC-1E4E-93D4-6CF37954B4DC}">
      <dsp:nvSpPr>
        <dsp:cNvPr id="0" name=""/>
        <dsp:cNvSpPr/>
      </dsp:nvSpPr>
      <dsp:spPr>
        <a:xfrm>
          <a:off x="701769" y="2834122"/>
          <a:ext cx="2146228" cy="2146228"/>
        </a:xfrm>
        <a:prstGeom prst="roundRect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Eric Williams-Phillips:</a:t>
          </a:r>
          <a:r>
            <a:rPr lang="en-US" sz="1400" b="0" i="0" kern="1200" dirty="0"/>
            <a:t> Collaboration Officer - Manages group collaboration tools and processes, reviewed and certified code. </a:t>
          </a:r>
          <a:endParaRPr lang="en-US" sz="1400" kern="1200" dirty="0"/>
        </a:p>
      </dsp:txBody>
      <dsp:txXfrm>
        <a:off x="806539" y="2938892"/>
        <a:ext cx="1936688" cy="1936688"/>
      </dsp:txXfrm>
    </dsp:sp>
    <dsp:sp modelId="{98102365-29BD-0446-A4F4-63C1C766178F}">
      <dsp:nvSpPr>
        <dsp:cNvPr id="0" name=""/>
        <dsp:cNvSpPr/>
      </dsp:nvSpPr>
      <dsp:spPr>
        <a:xfrm>
          <a:off x="3013092" y="2834122"/>
          <a:ext cx="2146228" cy="2146228"/>
        </a:xfrm>
        <a:prstGeom prst="round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Bayleigh Kelton:</a:t>
          </a:r>
          <a:r>
            <a:rPr lang="en-US" sz="1400" b="0" i="0" kern="1200"/>
            <a:t> Unavailable</a:t>
          </a:r>
          <a:endParaRPr lang="en-US" sz="1400" kern="1200"/>
        </a:p>
      </dsp:txBody>
      <dsp:txXfrm>
        <a:off x="3117862" y="2938892"/>
        <a:ext cx="1936688" cy="1936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D17F-9EE8-47A9-8DFE-862E59017ADD}">
      <dsp:nvSpPr>
        <dsp:cNvPr id="0" name=""/>
        <dsp:cNvSpPr/>
      </dsp:nvSpPr>
      <dsp:spPr>
        <a:xfrm>
          <a:off x="11104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2765-2AB6-4571-9899-C6E41663815B}">
      <dsp:nvSpPr>
        <dsp:cNvPr id="0" name=""/>
        <dsp:cNvSpPr/>
      </dsp:nvSpPr>
      <dsp:spPr>
        <a:xfrm>
          <a:off x="11104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Outland Adventures:</a:t>
          </a:r>
          <a:endParaRPr lang="en-US" sz="1400" kern="1200" dirty="0"/>
        </a:p>
      </dsp:txBody>
      <dsp:txXfrm>
        <a:off x="11104" y="773464"/>
        <a:ext cx="1526311" cy="434549"/>
      </dsp:txXfrm>
    </dsp:sp>
    <dsp:sp modelId="{20B83534-A18A-44C5-AABB-E696293783C6}">
      <dsp:nvSpPr>
        <dsp:cNvPr id="0" name=""/>
        <dsp:cNvSpPr/>
      </dsp:nvSpPr>
      <dsp:spPr>
        <a:xfrm>
          <a:off x="11104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An entrepreneurial venture by Blythe </a:t>
          </a:r>
          <a:r>
            <a:rPr lang="en-US" sz="1100" b="0" i="0" kern="1200" dirty="0" err="1"/>
            <a:t>Timmerson</a:t>
          </a:r>
          <a:r>
            <a:rPr lang="en-US" sz="1100" b="0" i="0" kern="1200" dirty="0"/>
            <a:t> and Jim Ford, focusing on guided outdoor adventures for hiking and camping enthusiasts.</a:t>
          </a:r>
          <a:endParaRPr lang="en-US" sz="1100" kern="1200" dirty="0"/>
        </a:p>
      </dsp:txBody>
      <dsp:txXfrm>
        <a:off x="11104" y="1300172"/>
        <a:ext cx="1526311" cy="3360303"/>
      </dsp:txXfrm>
    </dsp:sp>
    <dsp:sp modelId="{E5EA46CE-1F58-4A22-AD18-0206200EE82F}">
      <dsp:nvSpPr>
        <dsp:cNvPr id="0" name=""/>
        <dsp:cNvSpPr/>
      </dsp:nvSpPr>
      <dsp:spPr>
        <a:xfrm>
          <a:off x="1804520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FF31A-9473-4A14-AB8E-83FDBCDF43C6}">
      <dsp:nvSpPr>
        <dsp:cNvPr id="0" name=""/>
        <dsp:cNvSpPr/>
      </dsp:nvSpPr>
      <dsp:spPr>
        <a:xfrm>
          <a:off x="1804520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Business Expansion:</a:t>
          </a:r>
          <a:endParaRPr lang="en-US" sz="1400" kern="1200"/>
        </a:p>
      </dsp:txBody>
      <dsp:txXfrm>
        <a:off x="1804520" y="773464"/>
        <a:ext cx="1526311" cy="434549"/>
      </dsp:txXfrm>
    </dsp:sp>
    <dsp:sp modelId="{18D1CCE7-04EF-445B-8049-8A42621E1B41}">
      <dsp:nvSpPr>
        <dsp:cNvPr id="0" name=""/>
        <dsp:cNvSpPr/>
      </dsp:nvSpPr>
      <dsp:spPr>
        <a:xfrm>
          <a:off x="1804520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Transitioned from a sideline to a full-time commitment due to the identification of a strong market need.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Expanded team with specialized roles to enhance trip planning, marketing, supply management, and online presence.</a:t>
          </a:r>
          <a:endParaRPr lang="en-US" sz="1100" kern="1200"/>
        </a:p>
      </dsp:txBody>
      <dsp:txXfrm>
        <a:off x="1804520" y="1300172"/>
        <a:ext cx="1526311" cy="3360303"/>
      </dsp:txXfrm>
    </dsp:sp>
    <dsp:sp modelId="{1A94E245-ED01-43F3-A144-F6D7CA44982E}">
      <dsp:nvSpPr>
        <dsp:cNvPr id="0" name=""/>
        <dsp:cNvSpPr/>
      </dsp:nvSpPr>
      <dsp:spPr>
        <a:xfrm>
          <a:off x="3597936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B4AC7-489A-46C0-B49C-0EFC60F8DD83}">
      <dsp:nvSpPr>
        <dsp:cNvPr id="0" name=""/>
        <dsp:cNvSpPr/>
      </dsp:nvSpPr>
      <dsp:spPr>
        <a:xfrm>
          <a:off x="3597936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Operational Insights:</a:t>
          </a:r>
          <a:endParaRPr lang="en-US" sz="1400" kern="1200"/>
        </a:p>
      </dsp:txBody>
      <dsp:txXfrm>
        <a:off x="3597936" y="773464"/>
        <a:ext cx="1526311" cy="434549"/>
      </dsp:txXfrm>
    </dsp:sp>
    <dsp:sp modelId="{6B8045E3-F2F0-438E-A3ED-6FF95A88F480}">
      <dsp:nvSpPr>
        <dsp:cNvPr id="0" name=""/>
        <dsp:cNvSpPr/>
      </dsp:nvSpPr>
      <dsp:spPr>
        <a:xfrm>
          <a:off x="3597936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Implementation of an e-commerce site by Mei Wong to facilitate information dissemination and online sales.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Introduction of a structured approach to managing trips, equipment, and customer engagements.</a:t>
          </a:r>
          <a:endParaRPr lang="en-US" sz="1100" kern="1200"/>
        </a:p>
      </dsp:txBody>
      <dsp:txXfrm>
        <a:off x="3597936" y="1300172"/>
        <a:ext cx="1526311" cy="3360303"/>
      </dsp:txXfrm>
    </dsp:sp>
    <dsp:sp modelId="{B5FBC321-7F24-4E30-9588-8D19E1AAE60B}">
      <dsp:nvSpPr>
        <dsp:cNvPr id="0" name=""/>
        <dsp:cNvSpPr/>
      </dsp:nvSpPr>
      <dsp:spPr>
        <a:xfrm>
          <a:off x="5391352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C7AC9-49A1-441F-A3CA-6AA8928E12A1}">
      <dsp:nvSpPr>
        <dsp:cNvPr id="0" name=""/>
        <dsp:cNvSpPr/>
      </dsp:nvSpPr>
      <dsp:spPr>
        <a:xfrm>
          <a:off x="5391352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Key Reports Analysis:</a:t>
          </a:r>
          <a:endParaRPr lang="en-US" sz="1400" kern="1200"/>
        </a:p>
      </dsp:txBody>
      <dsp:txXfrm>
        <a:off x="5391352" y="773464"/>
        <a:ext cx="1526311" cy="434549"/>
      </dsp:txXfrm>
    </dsp:sp>
    <dsp:sp modelId="{693EF566-CE42-40E6-B4C9-DBEDBDCEB556}">
      <dsp:nvSpPr>
        <dsp:cNvPr id="0" name=""/>
        <dsp:cNvSpPr/>
      </dsp:nvSpPr>
      <dsp:spPr>
        <a:xfrm>
          <a:off x="5391352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Equipment Aging Report emphasized regular checks for quality maintenance.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Trip Utilization Report showed popular destinations and marketing targets.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Equipment Sales Report revealed strong sales in certain gear, indicating revenue opportunities.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Repeat Customer Report highlighted the significance of retention and satisfaction for growth.</a:t>
          </a:r>
        </a:p>
      </dsp:txBody>
      <dsp:txXfrm>
        <a:off x="5391352" y="1300172"/>
        <a:ext cx="1526311" cy="3360303"/>
      </dsp:txXfrm>
    </dsp:sp>
    <dsp:sp modelId="{70065272-9F56-4BD2-B9A0-9C0AD7776E59}">
      <dsp:nvSpPr>
        <dsp:cNvPr id="0" name=""/>
        <dsp:cNvSpPr/>
      </dsp:nvSpPr>
      <dsp:spPr>
        <a:xfrm>
          <a:off x="7184768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116C9-5A88-4071-9078-7777C5CBE3C5}">
      <dsp:nvSpPr>
        <dsp:cNvPr id="0" name=""/>
        <dsp:cNvSpPr/>
      </dsp:nvSpPr>
      <dsp:spPr>
        <a:xfrm>
          <a:off x="7184768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Strategic Considerations:</a:t>
          </a:r>
          <a:endParaRPr lang="en-US" sz="1400" kern="1200"/>
        </a:p>
      </dsp:txBody>
      <dsp:txXfrm>
        <a:off x="7184768" y="773464"/>
        <a:ext cx="1526311" cy="434549"/>
      </dsp:txXfrm>
    </dsp:sp>
    <dsp:sp modelId="{E09D6348-B590-4095-BD7A-333DF29E1BD5}">
      <dsp:nvSpPr>
        <dsp:cNvPr id="0" name=""/>
        <dsp:cNvSpPr/>
      </dsp:nvSpPr>
      <dsp:spPr>
        <a:xfrm>
          <a:off x="7184768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necessity of continuous operational optimization to align with market demands and customer expectations.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Emphasis on data-driven decision-making to identify trends, opportunities, and areas for improvement.</a:t>
          </a:r>
          <a:endParaRPr lang="en-US" sz="1100" kern="1200"/>
        </a:p>
      </dsp:txBody>
      <dsp:txXfrm>
        <a:off x="7184768" y="1300172"/>
        <a:ext cx="1526311" cy="3360303"/>
      </dsp:txXfrm>
    </dsp:sp>
    <dsp:sp modelId="{A614D63C-0EF5-454F-A036-5A384EE51EA4}">
      <dsp:nvSpPr>
        <dsp:cNvPr id="0" name=""/>
        <dsp:cNvSpPr/>
      </dsp:nvSpPr>
      <dsp:spPr>
        <a:xfrm>
          <a:off x="8978184" y="52504"/>
          <a:ext cx="534208" cy="5228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EE00E-A24D-453E-AB28-63901FA1A445}">
      <dsp:nvSpPr>
        <dsp:cNvPr id="0" name=""/>
        <dsp:cNvSpPr/>
      </dsp:nvSpPr>
      <dsp:spPr>
        <a:xfrm>
          <a:off x="8978184" y="773464"/>
          <a:ext cx="1526311" cy="43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dirty="0"/>
            <a:t>Future Outlook:</a:t>
          </a:r>
          <a:endParaRPr lang="en-US" sz="1400" kern="1200" dirty="0"/>
        </a:p>
      </dsp:txBody>
      <dsp:txXfrm>
        <a:off x="8978184" y="773464"/>
        <a:ext cx="1526311" cy="434549"/>
      </dsp:txXfrm>
    </dsp:sp>
    <dsp:sp modelId="{C562994C-E865-4045-96FC-CA7F4ED2F3DD}">
      <dsp:nvSpPr>
        <dsp:cNvPr id="0" name=""/>
        <dsp:cNvSpPr/>
      </dsp:nvSpPr>
      <dsp:spPr>
        <a:xfrm>
          <a:off x="8978184" y="1300172"/>
          <a:ext cx="1526311" cy="3360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Potential exploration of new destinations based on customer preferences and market trends.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Continued focus on enhancing customer experience and operational efficiency for sustained growth.</a:t>
          </a:r>
          <a:endParaRPr lang="en-US" sz="1100" kern="1200"/>
        </a:p>
      </dsp:txBody>
      <dsp:txXfrm>
        <a:off x="8978184" y="1300172"/>
        <a:ext cx="1526311" cy="3360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8020F-C2A8-438C-83DD-2E08FEAF1E7F}">
      <dsp:nvSpPr>
        <dsp:cNvPr id="0" name=""/>
        <dsp:cNvSpPr/>
      </dsp:nvSpPr>
      <dsp:spPr>
        <a:xfrm>
          <a:off x="0" y="950871"/>
          <a:ext cx="4937756" cy="1755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FD36B-ED91-480D-A7A9-AEA2DC56C0B2}">
      <dsp:nvSpPr>
        <dsp:cNvPr id="0" name=""/>
        <dsp:cNvSpPr/>
      </dsp:nvSpPr>
      <dsp:spPr>
        <a:xfrm>
          <a:off x="531025" y="1345849"/>
          <a:ext cx="965500" cy="965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146B6-B5FE-4DA7-946E-3CDFE2B1A3C7}">
      <dsp:nvSpPr>
        <dsp:cNvPr id="0" name=""/>
        <dsp:cNvSpPr/>
      </dsp:nvSpPr>
      <dsp:spPr>
        <a:xfrm>
          <a:off x="2027551" y="950871"/>
          <a:ext cx="2910204" cy="17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86" tIns="185786" rIns="185786" bIns="18578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first mapped out the desired reports.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Next, we created an initial ERD, then added columns and relationship mappings</a:t>
          </a:r>
        </a:p>
      </dsp:txBody>
      <dsp:txXfrm>
        <a:off x="2027551" y="950871"/>
        <a:ext cx="2910204" cy="1755456"/>
      </dsp:txXfrm>
    </dsp:sp>
    <dsp:sp modelId="{F66B5A3D-8227-4E98-8A05-C0DA8EB3F833}">
      <dsp:nvSpPr>
        <dsp:cNvPr id="0" name=""/>
        <dsp:cNvSpPr/>
      </dsp:nvSpPr>
      <dsp:spPr>
        <a:xfrm>
          <a:off x="0" y="3145192"/>
          <a:ext cx="4937756" cy="1755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9188A-484A-488E-8C8D-9C8B0E8C2E57}">
      <dsp:nvSpPr>
        <dsp:cNvPr id="0" name=""/>
        <dsp:cNvSpPr/>
      </dsp:nvSpPr>
      <dsp:spPr>
        <a:xfrm>
          <a:off x="531025" y="3540169"/>
          <a:ext cx="965500" cy="965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129B2-76F3-4A3B-9101-D07B230A9B3E}">
      <dsp:nvSpPr>
        <dsp:cNvPr id="0" name=""/>
        <dsp:cNvSpPr/>
      </dsp:nvSpPr>
      <dsp:spPr>
        <a:xfrm>
          <a:off x="2027551" y="3145192"/>
          <a:ext cx="2910204" cy="17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86" tIns="185786" rIns="185786" bIns="18578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ERD showcases relationships between each table. For example, a many to one for Bookings to Customers, since customers may have many bookings. </a:t>
          </a:r>
        </a:p>
      </dsp:txBody>
      <dsp:txXfrm>
        <a:off x="2027551" y="3145192"/>
        <a:ext cx="2910204" cy="1755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1C8FB-5544-CE42-8E91-38613B67265A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99592-F07F-1541-8C86-7D0F99ED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you, Delta Team! It has been a great end of semester!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0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team followed the standard ERD design process and finalized the database design.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1, Type: Tent, Months Since Purchase: 25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2, Type: Backpack, Months Since Purchase: 24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3, Type: Sleeping Bag, Months Since Purchase: 23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4, Type: Hiking Boots, Months Since Purchase: 23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5, Type: Climbing Gear, Months Since Purchase: 21 </a:t>
            </a:r>
            <a:b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Equipment ID: 6, Type: Water Filter, Months Since Purchase: 20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Displaying Equipment Sales Report by Quarter - Mar-09-2024 06:43 PM: Equipment Type: Tent, Year: 2023, Quarter: 4, Total Sold: 1 Equipment Type: Water Filter, Year: 2023, Quarter: 4, Total Sold: 1 Equipment Type: Tent, Year: 2023, Quarter: 2, Total Sold: 3 Equipment Type: Backpack, Year: 2023, Quarter: 2, Total Sold: 3 Equipment Type: Sleeping Bag, Year: 2023, Quarter: 2, Total Sold: 1 Equipment Type: Hiking Boots, Year: 2023, Quarter: 2, Total Sold: 1 Equipment Type: Climbing Gear, Year: 2023, Quarter: 2, Total Sold: 1 Equipment Type: Water Filter, Year: 2023, Quarter: 2, Total Sold: 1 Equipment Type: Sleeping Bag, Year: 2023, Quarter: 1, Total Sold: 1 Equipment Type: Climbing Gear, Year: 2023, Quarter: 1, Total Sold: 1 Equipment Type: Backpack, Year: 2022, Quarter: 3, Total Sold: 3 Equipment Type: Hiking Boots, Year: 2022, Quarter: 2, Total Sold: 6 Equipment Type: Backpack, Year: 2022, Quarter: 2, Total Sold: 3 Equipment Type: Sleeping Bag, Year: 2022, Quarter: 2, Total Sold: 3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sz="1200" b="0" i="0" dirty="0">
                <a:effectLst/>
              </a:rPr>
              <a:t>Trip ID: 1, Destination: Grand Canyon, Number of Bookings: 2 </a:t>
            </a:r>
          </a:p>
          <a:p>
            <a:pPr marL="0"/>
            <a:r>
              <a:rPr lang="en-US" sz="1200" b="0" i="0" dirty="0">
                <a:effectLst/>
              </a:rPr>
              <a:t>Trip ID: 2, Destination: Yellowstone, Number of Bookings: 2 </a:t>
            </a:r>
          </a:p>
          <a:p>
            <a:pPr marL="0"/>
            <a:r>
              <a:rPr lang="en-US" sz="1200" b="0" i="0" dirty="0">
                <a:effectLst/>
              </a:rPr>
              <a:t>Trip ID: 3, Destination: Yosemite, Number of Bookings: 1</a:t>
            </a:r>
          </a:p>
          <a:p>
            <a:pPr marL="0"/>
            <a:r>
              <a:rPr lang="en-US" sz="1200" b="0" i="0" dirty="0">
                <a:effectLst/>
              </a:rPr>
              <a:t>Trip ID: 4, Destination: Zion, Number of Bookings: 1</a:t>
            </a:r>
          </a:p>
          <a:p>
            <a:pPr marL="0"/>
            <a:r>
              <a:rPr lang="en-US" sz="1200" b="0" i="0" dirty="0">
                <a:effectLst/>
              </a:rPr>
              <a:t>Trip ID: 5, Destination: Arches, Number of Bookings: 1</a:t>
            </a:r>
          </a:p>
          <a:p>
            <a:pPr marL="0"/>
            <a:r>
              <a:rPr lang="en-US" sz="1200" b="0" i="0" dirty="0">
                <a:effectLst/>
              </a:rPr>
              <a:t>Trip ID: 6, Destination: Glacier National Park, Number of Bookings: 1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en-US" sz="1200" b="0" i="0" dirty="0">
                <a:effectLst/>
              </a:rPr>
              <a:t>Customer ID: 1, Trips Booked: 2 </a:t>
            </a:r>
          </a:p>
          <a:p>
            <a:pPr marL="0"/>
            <a:r>
              <a:rPr lang="en-US" sz="1200" b="0" i="0" dirty="0">
                <a:effectLst/>
              </a:rPr>
              <a:t>Customer ID: 2, Trips Booked: 2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027-BC23-7642-8EEF-4B036B386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0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1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4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0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1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33907-4996-44BB-D4DA-E91E57E1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Outland Adventures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C889-F613-7D17-ED9E-F3BAE36F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Delta Team - March 8</a:t>
            </a:r>
            <a:r>
              <a:rPr lang="en-US" sz="2000" baseline="30000" dirty="0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, 2024</a:t>
            </a:r>
            <a:endParaRPr lang="en-US" sz="2000" baseline="30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Content Placeholder 4" descr="People in a presentation">
            <a:extLst>
              <a:ext uri="{FF2B5EF4-FFF2-40B4-BE49-F238E27FC236}">
                <a16:creationId xmlns:a16="http://schemas.microsoft.com/office/drawing/2014/main" id="{58EFE395-2784-43D0-85CF-4C240568E6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9FAC0-884A-7EDB-8EC4-B1CADBB3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739" y="160761"/>
            <a:ext cx="8765876" cy="45558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1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FD3AB-2975-461D-B128-1EBCFDE3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522" y="591829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Delta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320B851E-D72E-57AA-0A6C-C853D8612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622784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0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02C49-F868-14B4-D3CB-EEC080B8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Overview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0" name="Content Placeholder 3">
            <a:extLst>
              <a:ext uri="{FF2B5EF4-FFF2-40B4-BE49-F238E27FC236}">
                <a16:creationId xmlns:a16="http://schemas.microsoft.com/office/drawing/2014/main" id="{4BBF87F1-DC61-5001-279D-B7C91AA73B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2487207"/>
              </p:ext>
            </p:extLst>
          </p:nvPr>
        </p:nvGraphicFramePr>
        <p:xfrm>
          <a:off x="838200" y="1463982"/>
          <a:ext cx="10515600" cy="471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504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47779-D353-9271-4061-7474FF6D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9967"/>
            <a:ext cx="5257801" cy="2413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Relationships</a:t>
            </a: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1620" y="63589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733" y="76951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A45D1-2B4B-4C65-B80E-64CA76487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/>
        </p:blipFill>
        <p:spPr>
          <a:xfrm>
            <a:off x="859397" y="1507372"/>
            <a:ext cx="5440308" cy="2475338"/>
          </a:xfrm>
          <a:prstGeom prst="rect">
            <a:avLst/>
          </a:prstGeom>
        </p:spPr>
      </p:pic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1870" y="135972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3" name="Content Placeholder 3">
            <a:extLst>
              <a:ext uri="{FF2B5EF4-FFF2-40B4-BE49-F238E27FC236}">
                <a16:creationId xmlns:a16="http://schemas.microsoft.com/office/drawing/2014/main" id="{A3959A3B-0399-72CD-F3FB-465616CAFA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5202533"/>
              </p:ext>
            </p:extLst>
          </p:nvPr>
        </p:nvGraphicFramePr>
        <p:xfrm>
          <a:off x="6869433" y="148591"/>
          <a:ext cx="4937756" cy="585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611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3d render image.  Compass needle pointing the red word Performance.">
            <a:extLst>
              <a:ext uri="{FF2B5EF4-FFF2-40B4-BE49-F238E27FC236}">
                <a16:creationId xmlns:a16="http://schemas.microsoft.com/office/drawing/2014/main" id="{343A52C2-A753-4C67-9F29-C08D71ECC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77" r="-1" b="7360"/>
          <a:stretch/>
        </p:blipFill>
        <p:spPr>
          <a:xfrm>
            <a:off x="20" y="1"/>
            <a:ext cx="12198076" cy="685799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6FE6C92-1731-4FD3-9F27-3D29161B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4292866"/>
            <a:ext cx="9679449" cy="996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Reports</a:t>
            </a:r>
          </a:p>
        </p:txBody>
      </p:sp>
      <p:sp>
        <p:nvSpPr>
          <p:cNvPr id="6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452171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75100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526615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Equipment Aging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4B391-CE40-5772-BE38-EB77E89E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0" r="1940"/>
          <a:stretch/>
        </p:blipFill>
        <p:spPr>
          <a:xfrm>
            <a:off x="279142" y="1797814"/>
            <a:ext cx="5221625" cy="29825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lists each piece of equipment, its type, and the years since purchase, helping identify items needing replacement or maintenance.</a:t>
            </a:r>
          </a:p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The quality and functionality of equipment degrade over time, affecting customer satisfaction and safety.</a:t>
            </a:r>
          </a:p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Equipment ID: 1 (Tent) shows 2 years since purchase, indicating it may soon need evaluation for usability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6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Equipment Sales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81ED2-B96D-8632-D33B-FBD0004B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964" y="1660886"/>
            <a:ext cx="5587981" cy="332767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outlines how many units of each type of equipment were sold, offering a perspective on customer preferences and potential revenue streams.</a:t>
            </a:r>
          </a:p>
          <a:p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Sales figures indicate customer demand and the success of the equipment sales aspect of the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Tents and backpacks have higher sales (3 each), highlighting a strong market interest in these items.</a:t>
            </a:r>
          </a:p>
          <a:p>
            <a:pPr marL="0"/>
            <a:endParaRPr lang="en-US" sz="1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Trip Utilization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22615-8878-ECA5-07E1-4B98A2DD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79143" y="2130121"/>
            <a:ext cx="5221625" cy="25977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provides insight into the popularity of different destinations based on the number of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The number of bookings reflects the popularity and potential profitability of trips to various destinations.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Trip ID: 1 to the Grand Canyon shows only 2 bookings, suggesting a need to analyze its marketing or operational execution.</a:t>
            </a:r>
          </a:p>
          <a:p>
            <a:pPr marL="0"/>
            <a:endParaRPr lang="en-US" sz="1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6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A3765-ED7F-4F55-AC38-E55BD0D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Repeat Customers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03A16-B44B-29A8-60AC-18513BC7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1327296"/>
            <a:ext cx="5221625" cy="420340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931-CE39-8C18-CDD1-1929C9F4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This report tracks the number of trips booked by individual customers, identifying loyal customers and indicating the company's success in retaining clients.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Assumption: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A higher number of trips booked by a customer signifies satisfaction and loyalty, which are key for long-term business sustainability.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Example: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 Customer ID: 1 shows 2 trips booked, suggesting a satisfied repeat customer.</a:t>
            </a:r>
          </a:p>
          <a:p>
            <a:pPr marL="0"/>
            <a:endParaRPr lang="en-US" sz="1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609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1087</Words>
  <Application>Microsoft Macintosh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Menlo</vt:lpstr>
      <vt:lpstr>Univers</vt:lpstr>
      <vt:lpstr>GradientVTI</vt:lpstr>
      <vt:lpstr>Outland Adventures</vt:lpstr>
      <vt:lpstr>Team Delta</vt:lpstr>
      <vt:lpstr>Case Study Overview</vt:lpstr>
      <vt:lpstr>Entity Relationships</vt:lpstr>
      <vt:lpstr>Reports</vt:lpstr>
      <vt:lpstr>Equipment Aging</vt:lpstr>
      <vt:lpstr>Equipment Sales</vt:lpstr>
      <vt:lpstr>Trip Utilization</vt:lpstr>
      <vt:lpstr>Repeat Customers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Ryan Norrbom</dc:creator>
  <cp:lastModifiedBy>Ryan Norrbom</cp:lastModifiedBy>
  <cp:revision>9</cp:revision>
  <dcterms:created xsi:type="dcterms:W3CDTF">2024-03-01T05:26:38Z</dcterms:created>
  <dcterms:modified xsi:type="dcterms:W3CDTF">2024-03-10T02:55:02Z</dcterms:modified>
</cp:coreProperties>
</file>