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4.xml" ContentType="application/vnd.openxmlformats-officedocument.them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32.xml" ContentType="application/vnd.openxmlformats-officedocument.presentationml.tags+xml"/>
  <Override PartName="/ppt/notesSlides/notesSlide2.xml" ContentType="application/vnd.openxmlformats-officedocument.presentationml.notesSlide+xml"/>
  <Override PartName="/ppt/tags/tag13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084" r:id="rId7"/>
    <p:sldMasterId id="2147485149" r:id="rId8"/>
    <p:sldMasterId id="2147485172" r:id="rId9"/>
    <p:sldMasterId id="2147485193" r:id="rId10"/>
  </p:sldMasterIdLst>
  <p:notesMasterIdLst>
    <p:notesMasterId r:id="rId15"/>
  </p:notesMasterIdLst>
  <p:handoutMasterIdLst>
    <p:handoutMasterId r:id="rId16"/>
  </p:handoutMasterIdLst>
  <p:sldIdLst>
    <p:sldId id="2147470456" r:id="rId11"/>
    <p:sldId id="2147473704" r:id="rId12"/>
    <p:sldId id="2147473703" r:id="rId13"/>
    <p:sldId id="2147473638" r:id="rId14"/>
  </p:sldIdLst>
  <p:sldSz cx="12192000" cy="6858000"/>
  <p:notesSz cx="6797675" cy="9926638"/>
  <p:custDataLst>
    <p:tags r:id="rId17"/>
  </p:custDataLst>
  <p:defaultTextStyle>
    <a:defPPr>
      <a:defRPr lang="en-US"/>
    </a:defPPr>
    <a:lvl1pPr algn="l" rtl="0" fontAlgn="base">
      <a:spcBef>
        <a:spcPct val="0"/>
      </a:spcBef>
      <a:spcAft>
        <a:spcPct val="0"/>
      </a:spcAft>
      <a:defRPr kern="1200">
        <a:solidFill>
          <a:schemeClr val="tx1"/>
        </a:solidFill>
        <a:latin typeface="Arial" charset="0"/>
        <a:ea typeface="Arial" charset="0"/>
        <a:cs typeface="Arial" charset="0"/>
      </a:defRPr>
    </a:lvl1pPr>
    <a:lvl2pPr marL="457200" algn="l" rtl="0" fontAlgn="base">
      <a:spcBef>
        <a:spcPct val="0"/>
      </a:spcBef>
      <a:spcAft>
        <a:spcPct val="0"/>
      </a:spcAft>
      <a:defRPr kern="1200">
        <a:solidFill>
          <a:schemeClr val="tx1"/>
        </a:solidFill>
        <a:latin typeface="Arial" charset="0"/>
        <a:ea typeface="Arial" charset="0"/>
        <a:cs typeface="Arial" charset="0"/>
      </a:defRPr>
    </a:lvl2pPr>
    <a:lvl3pPr marL="914400" algn="l" rtl="0" fontAlgn="base">
      <a:spcBef>
        <a:spcPct val="0"/>
      </a:spcBef>
      <a:spcAft>
        <a:spcPct val="0"/>
      </a:spcAft>
      <a:defRPr kern="1200">
        <a:solidFill>
          <a:schemeClr val="tx1"/>
        </a:solidFill>
        <a:latin typeface="Arial" charset="0"/>
        <a:ea typeface="Arial" charset="0"/>
        <a:cs typeface="Arial" charset="0"/>
      </a:defRPr>
    </a:lvl3pPr>
    <a:lvl4pPr marL="1371600" algn="l" rtl="0" fontAlgn="base">
      <a:spcBef>
        <a:spcPct val="0"/>
      </a:spcBef>
      <a:spcAft>
        <a:spcPct val="0"/>
      </a:spcAft>
      <a:defRPr kern="1200">
        <a:solidFill>
          <a:schemeClr val="tx1"/>
        </a:solidFill>
        <a:latin typeface="Arial" charset="0"/>
        <a:ea typeface="Arial" charset="0"/>
        <a:cs typeface="Arial" charset="0"/>
      </a:defRPr>
    </a:lvl4pPr>
    <a:lvl5pPr marL="1828800" algn="l" rtl="0" fontAlgn="base">
      <a:spcBef>
        <a:spcPct val="0"/>
      </a:spcBef>
      <a:spcAft>
        <a:spcPct val="0"/>
      </a:spcAft>
      <a:defRPr kern="1200">
        <a:solidFill>
          <a:schemeClr val="tx1"/>
        </a:solidFill>
        <a:latin typeface="Arial" charset="0"/>
        <a:ea typeface="Arial" charset="0"/>
        <a:cs typeface="Arial" charset="0"/>
      </a:defRPr>
    </a:lvl5pPr>
    <a:lvl6pPr marL="2286000" algn="l" defTabSz="457200" rtl="0" eaLnBrk="1" latinLnBrk="0" hangingPunct="1">
      <a:defRPr kern="1200">
        <a:solidFill>
          <a:schemeClr val="tx1"/>
        </a:solidFill>
        <a:latin typeface="Arial" charset="0"/>
        <a:ea typeface="Arial" charset="0"/>
        <a:cs typeface="Arial" charset="0"/>
      </a:defRPr>
    </a:lvl6pPr>
    <a:lvl7pPr marL="2743200" algn="l" defTabSz="457200" rtl="0" eaLnBrk="1" latinLnBrk="0" hangingPunct="1">
      <a:defRPr kern="1200">
        <a:solidFill>
          <a:schemeClr val="tx1"/>
        </a:solidFill>
        <a:latin typeface="Arial" charset="0"/>
        <a:ea typeface="Arial" charset="0"/>
        <a:cs typeface="Arial" charset="0"/>
      </a:defRPr>
    </a:lvl7pPr>
    <a:lvl8pPr marL="3200400" algn="l" defTabSz="457200" rtl="0" eaLnBrk="1" latinLnBrk="0" hangingPunct="1">
      <a:defRPr kern="1200">
        <a:solidFill>
          <a:schemeClr val="tx1"/>
        </a:solidFill>
        <a:latin typeface="Arial" charset="0"/>
        <a:ea typeface="Arial" charset="0"/>
        <a:cs typeface="Arial" charset="0"/>
      </a:defRPr>
    </a:lvl8pPr>
    <a:lvl9pPr marL="3657600" algn="l" defTabSz="4572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userDrawn="1">
          <p15:clr>
            <a:srgbClr val="A4A3A4"/>
          </p15:clr>
        </p15:guide>
        <p15:guide id="3" orient="horz" pos="2184" userDrawn="1">
          <p15:clr>
            <a:srgbClr val="A4A3A4"/>
          </p15:clr>
        </p15:guide>
        <p15:guide id="4" orient="horz" pos="3528" userDrawn="1">
          <p15:clr>
            <a:srgbClr val="A4A3A4"/>
          </p15:clr>
        </p15:guide>
        <p15:guide id="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FFFFFF"/>
    <a:srgbClr val="1E6E82"/>
    <a:srgbClr val="00416A"/>
    <a:srgbClr val="DFDFE1"/>
    <a:srgbClr val="2CD5C4"/>
    <a:srgbClr val="65C4DB"/>
    <a:srgbClr val="F5A992"/>
    <a:srgbClr val="FFD500"/>
    <a:srgbClr val="333F4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546F1A-227D-4FDC-9436-7D9C8959CAE6}" v="3" dt="2023-10-25T08:09:10.2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015" autoAdjust="0"/>
    <p:restoredTop sz="93112" autoAdjust="0"/>
  </p:normalViewPr>
  <p:slideViewPr>
    <p:cSldViewPr snapToGrid="0" snapToObjects="1">
      <p:cViewPr varScale="1">
        <p:scale>
          <a:sx n="36" d="100"/>
          <a:sy n="36" d="100"/>
        </p:scale>
        <p:origin x="56" y="556"/>
      </p:cViewPr>
      <p:guideLst>
        <p:guide orient="horz"/>
        <p:guide orient="horz" pos="2184"/>
        <p:guide orient="horz" pos="3528"/>
        <p:guide/>
      </p:guideLst>
    </p:cSldViewPr>
  </p:slideViewPr>
  <p:notesTextViewPr>
    <p:cViewPr>
      <p:scale>
        <a:sx n="3" d="2"/>
        <a:sy n="3" d="2"/>
      </p:scale>
      <p:origin x="0" y="0"/>
    </p:cViewPr>
  </p:notesTextViewPr>
  <p:sorterViewPr>
    <p:cViewPr varScale="1">
      <p:scale>
        <a:sx n="1" d="1"/>
        <a:sy n="1" d="1"/>
      </p:scale>
      <p:origin x="0" y="0"/>
    </p:cViewPr>
  </p:sorterViewPr>
  <p:notesViewPr>
    <p:cSldViewPr snapToGrid="0" snapToObjects="1" showGuides="1">
      <p:cViewPr varScale="1">
        <p:scale>
          <a:sx n="74" d="100"/>
          <a:sy n="74" d="100"/>
        </p:scale>
        <p:origin x="2124"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2.xml"/><Relationship Id="rId13" Type="http://schemas.openxmlformats.org/officeDocument/2006/relationships/slide" Target="slides/slide3.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Master" Target="slideMasters/slideMaster1.xml"/><Relationship Id="rId12" Type="http://schemas.openxmlformats.org/officeDocument/2006/relationships/slide" Target="slides/slide2.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1.xml"/><Relationship Id="rId5" Type="http://schemas.openxmlformats.org/officeDocument/2006/relationships/customXml" Target="../customXml/item5.xml"/><Relationship Id="rId15" Type="http://schemas.openxmlformats.org/officeDocument/2006/relationships/notesMaster" Target="notesMasters/notesMaster1.xml"/><Relationship Id="rId10" Type="http://schemas.openxmlformats.org/officeDocument/2006/relationships/slideMaster" Target="slideMasters/slideMaster4.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Master" Target="slideMasters/slideMaster3.xml"/><Relationship Id="rId14" Type="http://schemas.openxmlformats.org/officeDocument/2006/relationships/slide" Target="slides/slide4.xml"/><Relationship Id="rId22" Type="http://schemas.microsoft.com/office/2015/10/relationships/revisionInfo" Target="revisionInfo.xml"/></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12233B2D-7EE6-40D0-B8E5-54FD5F46DDA6}" type="datetimeFigureOut">
              <a:rPr lang="en-US" smtClean="0"/>
              <a:t>5/29/2024</a:t>
            </a:fld>
            <a:endParaRPr lang="en-US"/>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0C962666-3E3A-4044-82EF-DED745118DC3}" type="slidenum">
              <a:rPr lang="en-US" smtClean="0"/>
              <a:t>‹#›</a:t>
            </a:fld>
            <a:endParaRPr lang="en-US"/>
          </a:p>
        </p:txBody>
      </p:sp>
    </p:spTree>
    <p:extLst>
      <p:ext uri="{BB962C8B-B14F-4D97-AF65-F5344CB8AC3E}">
        <p14:creationId xmlns:p14="http://schemas.microsoft.com/office/powerpoint/2010/main" val="10751990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5659" cy="49667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4" y="1"/>
            <a:ext cx="2945659" cy="496671"/>
          </a:xfrm>
          <a:prstGeom prst="rect">
            <a:avLst/>
          </a:prstGeom>
        </p:spPr>
        <p:txBody>
          <a:bodyPr vert="horz" lIns="91440" tIns="45720" rIns="91440" bIns="45720" rtlCol="0"/>
          <a:lstStyle>
            <a:lvl1pPr algn="r">
              <a:defRPr sz="1200"/>
            </a:lvl1pPr>
          </a:lstStyle>
          <a:p>
            <a:fld id="{1A70E0C9-048D-4F47-870E-3BFCAC7E8546}" type="datetimeFigureOut">
              <a:rPr lang="en-US" smtClean="0"/>
              <a:pPr/>
              <a:t>5/29/2024</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832"/>
            <a:ext cx="5438140" cy="44666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28272"/>
            <a:ext cx="2945659" cy="49667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4" y="9428272"/>
            <a:ext cx="2945659" cy="496671"/>
          </a:xfrm>
          <a:prstGeom prst="rect">
            <a:avLst/>
          </a:prstGeom>
        </p:spPr>
        <p:txBody>
          <a:bodyPr vert="horz" lIns="91440" tIns="45720" rIns="91440" bIns="45720" rtlCol="0" anchor="b"/>
          <a:lstStyle>
            <a:lvl1pPr algn="r">
              <a:defRPr sz="1200"/>
            </a:lvl1pPr>
          </a:lstStyle>
          <a:p>
            <a:fld id="{E18BF02C-2B30-4A7F-9DCE-38E6C5A43D8B}" type="slidenum">
              <a:rPr lang="en-US" smtClean="0"/>
              <a:pPr/>
              <a:t>‹#›</a:t>
            </a:fld>
            <a:endParaRPr lang="en-US"/>
          </a:p>
        </p:txBody>
      </p:sp>
    </p:spTree>
    <p:extLst>
      <p:ext uri="{BB962C8B-B14F-4D97-AF65-F5344CB8AC3E}">
        <p14:creationId xmlns:p14="http://schemas.microsoft.com/office/powerpoint/2010/main" val="2191306275"/>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E18BF02C-2B30-4A7F-9DCE-38E6C5A43D8B}" type="slidenum">
              <a:rPr lang="en-US" smtClean="0"/>
              <a:pPr/>
              <a:t>1</a:t>
            </a:fld>
            <a:endParaRPr lang="en-US"/>
          </a:p>
        </p:txBody>
      </p:sp>
    </p:spTree>
    <p:extLst>
      <p:ext uri="{BB962C8B-B14F-4D97-AF65-F5344CB8AC3E}">
        <p14:creationId xmlns:p14="http://schemas.microsoft.com/office/powerpoint/2010/main" val="2863593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8BF02C-2B30-4A7F-9DCE-38E6C5A43D8B}" type="slidenum">
              <a:rPr kumimoji="0" lang="en-US" sz="1200" b="0" i="0" u="none" strike="noStrike" kern="1200" cap="none" spc="0" normalizeH="0" baseline="0" noProof="0" smtClean="0">
                <a:ln>
                  <a:noFill/>
                </a:ln>
                <a:solidFill>
                  <a:prstClr val="black"/>
                </a:solidFill>
                <a:effectLst/>
                <a:uLnTx/>
                <a:uFillTx/>
                <a:latin typeface="Rubik" pitchFamily="2" charset="-79"/>
                <a:ea typeface="+mn-ea"/>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Tree>
    <p:extLst>
      <p:ext uri="{BB962C8B-B14F-4D97-AF65-F5344CB8AC3E}">
        <p14:creationId xmlns:p14="http://schemas.microsoft.com/office/powerpoint/2010/main" val="2725299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en-tête 3" hidden="1"/>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Rubik" pitchFamily="2" charset="-79"/>
              <a:cs typeface="Rubik" pitchFamily="2" charset="-79"/>
            </a:endParaRPr>
          </a:p>
        </p:txBody>
      </p:sp>
      <p:sp>
        <p:nvSpPr>
          <p:cNvPr id="5" name="Espace réservé du pied de page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8BF02C-2B30-4A7F-9DCE-38E6C5A43D8B}" type="slidenum">
              <a:rPr kumimoji="0" lang="en-US" sz="1200"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Arial" charset="0"/>
              <a:ea typeface="+mn-ea"/>
              <a:cs typeface="Arial" charset="0"/>
            </a:endParaRPr>
          </a:p>
        </p:txBody>
      </p:sp>
    </p:spTree>
    <p:extLst>
      <p:ext uri="{BB962C8B-B14F-4D97-AF65-F5344CB8AC3E}">
        <p14:creationId xmlns:p14="http://schemas.microsoft.com/office/powerpoint/2010/main" val="2125857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E18BF02C-2B30-4A7F-9DCE-38E6C5A43D8B}" type="slidenum">
              <a:rPr lang="en-US" smtClean="0"/>
              <a:pPr/>
              <a:t>4</a:t>
            </a:fld>
            <a:endParaRPr lang="en-US"/>
          </a:p>
        </p:txBody>
      </p:sp>
    </p:spTree>
    <p:extLst>
      <p:ext uri="{BB962C8B-B14F-4D97-AF65-F5344CB8AC3E}">
        <p14:creationId xmlns:p14="http://schemas.microsoft.com/office/powerpoint/2010/main" val="8302726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Layouts/_rels/slideLayout23.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tags" Target="../tags/tag31.xml"/><Relationship Id="rId7" Type="http://schemas.openxmlformats.org/officeDocument/2006/relationships/slideMaster" Target="../slideMasters/slideMaster2.xml"/><Relationship Id="rId2" Type="http://schemas.openxmlformats.org/officeDocument/2006/relationships/tags" Target="../tags/tag30.xml"/><Relationship Id="rId1" Type="http://schemas.openxmlformats.org/officeDocument/2006/relationships/vmlDrawing" Target="../drawings/vmlDrawing10.vml"/><Relationship Id="rId6" Type="http://schemas.openxmlformats.org/officeDocument/2006/relationships/tags" Target="../tags/tag34.xml"/><Relationship Id="rId5" Type="http://schemas.openxmlformats.org/officeDocument/2006/relationships/tags" Target="../tags/tag33.xml"/><Relationship Id="rId10" Type="http://schemas.openxmlformats.org/officeDocument/2006/relationships/image" Target="../media/image7.png"/><Relationship Id="rId4" Type="http://schemas.openxmlformats.org/officeDocument/2006/relationships/tags" Target="../tags/tag32.xml"/><Relationship Id="rId9" Type="http://schemas.openxmlformats.org/officeDocument/2006/relationships/image" Target="../media/image8.emf"/></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41.xml"/><Relationship Id="rId3" Type="http://schemas.openxmlformats.org/officeDocument/2006/relationships/tags" Target="../tags/tag36.xml"/><Relationship Id="rId7" Type="http://schemas.openxmlformats.org/officeDocument/2006/relationships/tags" Target="../tags/tag40.xml"/><Relationship Id="rId2" Type="http://schemas.openxmlformats.org/officeDocument/2006/relationships/tags" Target="../tags/tag35.xml"/><Relationship Id="rId1" Type="http://schemas.openxmlformats.org/officeDocument/2006/relationships/vmlDrawing" Target="../drawings/vmlDrawing11.vml"/><Relationship Id="rId6" Type="http://schemas.openxmlformats.org/officeDocument/2006/relationships/tags" Target="../tags/tag39.xml"/><Relationship Id="rId11" Type="http://schemas.openxmlformats.org/officeDocument/2006/relationships/image" Target="../media/image6.emf"/><Relationship Id="rId5" Type="http://schemas.openxmlformats.org/officeDocument/2006/relationships/tags" Target="../tags/tag38.xml"/><Relationship Id="rId10" Type="http://schemas.openxmlformats.org/officeDocument/2006/relationships/oleObject" Target="../embeddings/oleObject11.bin"/><Relationship Id="rId4" Type="http://schemas.openxmlformats.org/officeDocument/2006/relationships/tags" Target="../tags/tag37.xml"/><Relationship Id="rId9"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3.xml"/><Relationship Id="rId7" Type="http://schemas.openxmlformats.org/officeDocument/2006/relationships/tags" Target="../tags/tag47.xml"/><Relationship Id="rId2" Type="http://schemas.openxmlformats.org/officeDocument/2006/relationships/tags" Target="../tags/tag42.xml"/><Relationship Id="rId1" Type="http://schemas.openxmlformats.org/officeDocument/2006/relationships/vmlDrawing" Target="../drawings/vmlDrawing12.vml"/><Relationship Id="rId6" Type="http://schemas.openxmlformats.org/officeDocument/2006/relationships/tags" Target="../tags/tag46.xml"/><Relationship Id="rId5" Type="http://schemas.openxmlformats.org/officeDocument/2006/relationships/tags" Target="../tags/tag45.xml"/><Relationship Id="rId10" Type="http://schemas.openxmlformats.org/officeDocument/2006/relationships/image" Target="../media/image8.emf"/><Relationship Id="rId4" Type="http://schemas.openxmlformats.org/officeDocument/2006/relationships/tags" Target="../tags/tag44.xml"/><Relationship Id="rId9" Type="http://schemas.openxmlformats.org/officeDocument/2006/relationships/oleObject" Target="../embeddings/oleObject12.bin"/></Relationships>
</file>

<file path=ppt/slideLayouts/_rels/slideLayout2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vmlDrawing" Target="../drawings/vmlDrawing13.vml"/><Relationship Id="rId6" Type="http://schemas.openxmlformats.org/officeDocument/2006/relationships/tags" Target="../tags/tag52.xml"/><Relationship Id="rId5" Type="http://schemas.openxmlformats.org/officeDocument/2006/relationships/tags" Target="../tags/tag51.xml"/><Relationship Id="rId10" Type="http://schemas.openxmlformats.org/officeDocument/2006/relationships/image" Target="../media/image8.emf"/><Relationship Id="rId4" Type="http://schemas.openxmlformats.org/officeDocument/2006/relationships/tags" Target="../tags/tag50.xml"/><Relationship Id="rId9" Type="http://schemas.openxmlformats.org/officeDocument/2006/relationships/oleObject" Target="../embeddings/oleObject13.bin"/></Relationships>
</file>

<file path=ppt/slideLayouts/_rels/slideLayout2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vmlDrawing" Target="../drawings/vmlDrawing14.vml"/><Relationship Id="rId6" Type="http://schemas.openxmlformats.org/officeDocument/2006/relationships/tags" Target="../tags/tag58.xml"/><Relationship Id="rId5" Type="http://schemas.openxmlformats.org/officeDocument/2006/relationships/tags" Target="../tags/tag57.xml"/><Relationship Id="rId10" Type="http://schemas.openxmlformats.org/officeDocument/2006/relationships/image" Target="../media/image8.emf"/><Relationship Id="rId4" Type="http://schemas.openxmlformats.org/officeDocument/2006/relationships/tags" Target="../tags/tag56.xml"/><Relationship Id="rId9" Type="http://schemas.openxmlformats.org/officeDocument/2006/relationships/oleObject" Target="../embeddings/oleObject14.bin"/></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66.xml"/><Relationship Id="rId3" Type="http://schemas.openxmlformats.org/officeDocument/2006/relationships/tags" Target="../tags/tag61.xml"/><Relationship Id="rId7" Type="http://schemas.openxmlformats.org/officeDocument/2006/relationships/tags" Target="../tags/tag65.xml"/><Relationship Id="rId2" Type="http://schemas.openxmlformats.org/officeDocument/2006/relationships/tags" Target="../tags/tag60.xml"/><Relationship Id="rId1" Type="http://schemas.openxmlformats.org/officeDocument/2006/relationships/vmlDrawing" Target="../drawings/vmlDrawing15.vml"/><Relationship Id="rId6" Type="http://schemas.openxmlformats.org/officeDocument/2006/relationships/tags" Target="../tags/tag64.xml"/><Relationship Id="rId11" Type="http://schemas.openxmlformats.org/officeDocument/2006/relationships/image" Target="../media/image8.emf"/><Relationship Id="rId5" Type="http://schemas.openxmlformats.org/officeDocument/2006/relationships/tags" Target="../tags/tag63.xml"/><Relationship Id="rId10" Type="http://schemas.openxmlformats.org/officeDocument/2006/relationships/oleObject" Target="../embeddings/oleObject15.bin"/><Relationship Id="rId4" Type="http://schemas.openxmlformats.org/officeDocument/2006/relationships/tags" Target="../tags/tag62.xml"/><Relationship Id="rId9"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73.xml"/><Relationship Id="rId13" Type="http://schemas.openxmlformats.org/officeDocument/2006/relationships/image" Target="../media/image7.png"/><Relationship Id="rId3" Type="http://schemas.openxmlformats.org/officeDocument/2006/relationships/tags" Target="../tags/tag68.xml"/><Relationship Id="rId7" Type="http://schemas.openxmlformats.org/officeDocument/2006/relationships/tags" Target="../tags/tag72.xml"/><Relationship Id="rId12" Type="http://schemas.openxmlformats.org/officeDocument/2006/relationships/image" Target="../media/image6.emf"/><Relationship Id="rId2" Type="http://schemas.openxmlformats.org/officeDocument/2006/relationships/tags" Target="../tags/tag67.xml"/><Relationship Id="rId1" Type="http://schemas.openxmlformats.org/officeDocument/2006/relationships/vmlDrawing" Target="../drawings/vmlDrawing16.vml"/><Relationship Id="rId6" Type="http://schemas.openxmlformats.org/officeDocument/2006/relationships/tags" Target="../tags/tag71.xml"/><Relationship Id="rId11" Type="http://schemas.openxmlformats.org/officeDocument/2006/relationships/oleObject" Target="../embeddings/oleObject16.bin"/><Relationship Id="rId5" Type="http://schemas.openxmlformats.org/officeDocument/2006/relationships/tags" Target="../tags/tag70.xml"/><Relationship Id="rId10" Type="http://schemas.openxmlformats.org/officeDocument/2006/relationships/slideMaster" Target="../slideMasters/slideMaster2.xml"/><Relationship Id="rId4" Type="http://schemas.openxmlformats.org/officeDocument/2006/relationships/tags" Target="../tags/tag69.xml"/><Relationship Id="rId9" Type="http://schemas.openxmlformats.org/officeDocument/2006/relationships/tags" Target="../tags/tag74.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81.xml"/><Relationship Id="rId13" Type="http://schemas.openxmlformats.org/officeDocument/2006/relationships/image" Target="../media/image7.png"/><Relationship Id="rId3" Type="http://schemas.openxmlformats.org/officeDocument/2006/relationships/tags" Target="../tags/tag76.xml"/><Relationship Id="rId7" Type="http://schemas.openxmlformats.org/officeDocument/2006/relationships/tags" Target="../tags/tag80.xml"/><Relationship Id="rId12" Type="http://schemas.openxmlformats.org/officeDocument/2006/relationships/image" Target="../media/image6.emf"/><Relationship Id="rId2" Type="http://schemas.openxmlformats.org/officeDocument/2006/relationships/tags" Target="../tags/tag75.xml"/><Relationship Id="rId1" Type="http://schemas.openxmlformats.org/officeDocument/2006/relationships/vmlDrawing" Target="../drawings/vmlDrawing17.vml"/><Relationship Id="rId6" Type="http://schemas.openxmlformats.org/officeDocument/2006/relationships/tags" Target="../tags/tag79.xml"/><Relationship Id="rId11" Type="http://schemas.openxmlformats.org/officeDocument/2006/relationships/oleObject" Target="../embeddings/oleObject17.bin"/><Relationship Id="rId5" Type="http://schemas.openxmlformats.org/officeDocument/2006/relationships/tags" Target="../tags/tag78.xml"/><Relationship Id="rId10" Type="http://schemas.openxmlformats.org/officeDocument/2006/relationships/slideMaster" Target="../slideMasters/slideMaster2.xml"/><Relationship Id="rId4" Type="http://schemas.openxmlformats.org/officeDocument/2006/relationships/tags" Target="../tags/tag77.xml"/><Relationship Id="rId9" Type="http://schemas.openxmlformats.org/officeDocument/2006/relationships/tags" Target="../tags/tag82.xml"/></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image" Target="../media/image7.png"/><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image" Target="../media/image6.emf"/><Relationship Id="rId2" Type="http://schemas.openxmlformats.org/officeDocument/2006/relationships/tags" Target="../tags/tag83.xml"/><Relationship Id="rId1" Type="http://schemas.openxmlformats.org/officeDocument/2006/relationships/vmlDrawing" Target="../drawings/vmlDrawing18.vml"/><Relationship Id="rId6" Type="http://schemas.openxmlformats.org/officeDocument/2006/relationships/tags" Target="../tags/tag87.xml"/><Relationship Id="rId11" Type="http://schemas.openxmlformats.org/officeDocument/2006/relationships/oleObject" Target="../embeddings/oleObject18.bin"/><Relationship Id="rId5" Type="http://schemas.openxmlformats.org/officeDocument/2006/relationships/tags" Target="../tags/tag86.xml"/><Relationship Id="rId10" Type="http://schemas.openxmlformats.org/officeDocument/2006/relationships/slideMaster" Target="../slideMasters/slideMaster2.xml"/><Relationship Id="rId4" Type="http://schemas.openxmlformats.org/officeDocument/2006/relationships/tags" Target="../tags/tag85.xml"/><Relationship Id="rId9" Type="http://schemas.openxmlformats.org/officeDocument/2006/relationships/tags" Target="../tags/tag90.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97.xml"/><Relationship Id="rId13" Type="http://schemas.openxmlformats.org/officeDocument/2006/relationships/image" Target="../media/image7.png"/><Relationship Id="rId3" Type="http://schemas.openxmlformats.org/officeDocument/2006/relationships/tags" Target="../tags/tag92.xml"/><Relationship Id="rId7" Type="http://schemas.openxmlformats.org/officeDocument/2006/relationships/tags" Target="../tags/tag96.xml"/><Relationship Id="rId12" Type="http://schemas.openxmlformats.org/officeDocument/2006/relationships/image" Target="../media/image9.emf"/><Relationship Id="rId2" Type="http://schemas.openxmlformats.org/officeDocument/2006/relationships/tags" Target="../tags/tag91.xml"/><Relationship Id="rId1" Type="http://schemas.openxmlformats.org/officeDocument/2006/relationships/vmlDrawing" Target="../drawings/vmlDrawing19.vml"/><Relationship Id="rId6" Type="http://schemas.openxmlformats.org/officeDocument/2006/relationships/tags" Target="../tags/tag95.xml"/><Relationship Id="rId11" Type="http://schemas.openxmlformats.org/officeDocument/2006/relationships/oleObject" Target="../embeddings/oleObject19.bin"/><Relationship Id="rId5" Type="http://schemas.openxmlformats.org/officeDocument/2006/relationships/tags" Target="../tags/tag94.xml"/><Relationship Id="rId10" Type="http://schemas.openxmlformats.org/officeDocument/2006/relationships/slideMaster" Target="../slideMasters/slideMaster2.xml"/><Relationship Id="rId4" Type="http://schemas.openxmlformats.org/officeDocument/2006/relationships/tags" Target="../tags/tag93.xml"/><Relationship Id="rId9" Type="http://schemas.openxmlformats.org/officeDocument/2006/relationships/tags" Target="../tags/tag98.xml"/></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105.xml"/><Relationship Id="rId13" Type="http://schemas.openxmlformats.org/officeDocument/2006/relationships/image" Target="../media/image7.png"/><Relationship Id="rId3" Type="http://schemas.openxmlformats.org/officeDocument/2006/relationships/tags" Target="../tags/tag100.xml"/><Relationship Id="rId7" Type="http://schemas.openxmlformats.org/officeDocument/2006/relationships/tags" Target="../tags/tag104.xml"/><Relationship Id="rId12" Type="http://schemas.openxmlformats.org/officeDocument/2006/relationships/image" Target="../media/image6.emf"/><Relationship Id="rId2" Type="http://schemas.openxmlformats.org/officeDocument/2006/relationships/tags" Target="../tags/tag99.xml"/><Relationship Id="rId1" Type="http://schemas.openxmlformats.org/officeDocument/2006/relationships/vmlDrawing" Target="../drawings/vmlDrawing20.vml"/><Relationship Id="rId6" Type="http://schemas.openxmlformats.org/officeDocument/2006/relationships/tags" Target="../tags/tag103.xml"/><Relationship Id="rId11" Type="http://schemas.openxmlformats.org/officeDocument/2006/relationships/oleObject" Target="../embeddings/oleObject20.bin"/><Relationship Id="rId5" Type="http://schemas.openxmlformats.org/officeDocument/2006/relationships/tags" Target="../tags/tag102.xml"/><Relationship Id="rId10" Type="http://schemas.openxmlformats.org/officeDocument/2006/relationships/slideMaster" Target="../slideMasters/slideMaster2.xml"/><Relationship Id="rId4" Type="http://schemas.openxmlformats.org/officeDocument/2006/relationships/tags" Target="../tags/tag101.xml"/><Relationship Id="rId9" Type="http://schemas.openxmlformats.org/officeDocument/2006/relationships/tags" Target="../tags/tag106.xml"/></Relationships>
</file>

<file path=ppt/slideLayouts/_rels/slideLayout34.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08.xml"/><Relationship Id="rId7" Type="http://schemas.openxmlformats.org/officeDocument/2006/relationships/tags" Target="../tags/tag112.xml"/><Relationship Id="rId2" Type="http://schemas.openxmlformats.org/officeDocument/2006/relationships/tags" Target="../tags/tag107.xml"/><Relationship Id="rId1" Type="http://schemas.openxmlformats.org/officeDocument/2006/relationships/vmlDrawing" Target="../drawings/vmlDrawing21.vml"/><Relationship Id="rId6" Type="http://schemas.openxmlformats.org/officeDocument/2006/relationships/tags" Target="../tags/tag111.xml"/><Relationship Id="rId11" Type="http://schemas.openxmlformats.org/officeDocument/2006/relationships/image" Target="../media/image7.png"/><Relationship Id="rId5" Type="http://schemas.openxmlformats.org/officeDocument/2006/relationships/tags" Target="../tags/tag110.xml"/><Relationship Id="rId10" Type="http://schemas.openxmlformats.org/officeDocument/2006/relationships/image" Target="../media/image8.emf"/><Relationship Id="rId4" Type="http://schemas.openxmlformats.org/officeDocument/2006/relationships/tags" Target="../tags/tag109.xml"/><Relationship Id="rId9" Type="http://schemas.openxmlformats.org/officeDocument/2006/relationships/oleObject" Target="../embeddings/oleObject21.bin"/></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tags" Target="../tags/tag114.xml"/><Relationship Id="rId7" Type="http://schemas.openxmlformats.org/officeDocument/2006/relationships/oleObject" Target="../embeddings/oleObject22.bin"/><Relationship Id="rId2" Type="http://schemas.openxmlformats.org/officeDocument/2006/relationships/tags" Target="../tags/tag113.xml"/><Relationship Id="rId1" Type="http://schemas.openxmlformats.org/officeDocument/2006/relationships/vmlDrawing" Target="../drawings/vmlDrawing22.vml"/><Relationship Id="rId6" Type="http://schemas.openxmlformats.org/officeDocument/2006/relationships/slideMaster" Target="../slideMasters/slideMaster2.xml"/><Relationship Id="rId5" Type="http://schemas.openxmlformats.org/officeDocument/2006/relationships/tags" Target="../tags/tag116.xml"/><Relationship Id="rId4" Type="http://schemas.openxmlformats.org/officeDocument/2006/relationships/tags" Target="../tags/tag115.xml"/><Relationship Id="rId9" Type="http://schemas.openxmlformats.org/officeDocument/2006/relationships/image" Target="../media/image7.png"/></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7.xml"/><Relationship Id="rId1" Type="http://schemas.openxmlformats.org/officeDocument/2006/relationships/vmlDrawing" Target="../drawings/vmlDrawing23.vml"/><Relationship Id="rId6" Type="http://schemas.openxmlformats.org/officeDocument/2006/relationships/image" Target="../media/image7.png"/><Relationship Id="rId5" Type="http://schemas.openxmlformats.org/officeDocument/2006/relationships/image" Target="../media/image8.emf"/><Relationship Id="rId4" Type="http://schemas.openxmlformats.org/officeDocument/2006/relationships/oleObject" Target="../embeddings/oleObject23.bin"/></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19.xml"/><Relationship Id="rId1" Type="http://schemas.openxmlformats.org/officeDocument/2006/relationships/vmlDrawing" Target="../drawings/vmlDrawing25.vml"/><Relationship Id="rId4" Type="http://schemas.openxmlformats.org/officeDocument/2006/relationships/oleObject" Target="../embeddings/oleObject25.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0.xml"/><Relationship Id="rId1" Type="http://schemas.openxmlformats.org/officeDocument/2006/relationships/vmlDrawing" Target="../drawings/vmlDrawing26.vml"/><Relationship Id="rId4" Type="http://schemas.openxmlformats.org/officeDocument/2006/relationships/oleObject" Target="../embeddings/oleObject26.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1.xml"/><Relationship Id="rId1" Type="http://schemas.openxmlformats.org/officeDocument/2006/relationships/vmlDrawing" Target="../drawings/vmlDrawing27.vml"/><Relationship Id="rId4" Type="http://schemas.openxmlformats.org/officeDocument/2006/relationships/oleObject" Target="../embeddings/oleObject27.bin"/></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2.xml"/><Relationship Id="rId1" Type="http://schemas.openxmlformats.org/officeDocument/2006/relationships/vmlDrawing" Target="../drawings/vmlDrawing28.vml"/><Relationship Id="rId4" Type="http://schemas.openxmlformats.org/officeDocument/2006/relationships/oleObject" Target="../embeddings/oleObject28.bin"/></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3.xml"/><Relationship Id="rId1" Type="http://schemas.openxmlformats.org/officeDocument/2006/relationships/vmlDrawing" Target="../drawings/vmlDrawing29.vml"/><Relationship Id="rId4" Type="http://schemas.openxmlformats.org/officeDocument/2006/relationships/oleObject" Target="../embeddings/oleObject29.bin"/></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4.xml"/><Relationship Id="rId1" Type="http://schemas.openxmlformats.org/officeDocument/2006/relationships/vmlDrawing" Target="../drawings/vmlDrawing30.vml"/><Relationship Id="rId4" Type="http://schemas.openxmlformats.org/officeDocument/2006/relationships/oleObject" Target="../embeddings/oleObject30.bin"/></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26.xml"/><Relationship Id="rId1" Type="http://schemas.openxmlformats.org/officeDocument/2006/relationships/vmlDrawing" Target="../drawings/vmlDrawing32.vml"/><Relationship Id="rId4" Type="http://schemas.openxmlformats.org/officeDocument/2006/relationships/oleObject" Target="../embeddings/oleObject32.bin"/></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27.xml"/><Relationship Id="rId1" Type="http://schemas.openxmlformats.org/officeDocument/2006/relationships/vmlDrawing" Target="../drawings/vmlDrawing33.vml"/><Relationship Id="rId4" Type="http://schemas.openxmlformats.org/officeDocument/2006/relationships/oleObject" Target="../embeddings/oleObject3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28.xml"/><Relationship Id="rId1" Type="http://schemas.openxmlformats.org/officeDocument/2006/relationships/vmlDrawing" Target="../drawings/vmlDrawing34.vml"/><Relationship Id="rId4" Type="http://schemas.openxmlformats.org/officeDocument/2006/relationships/oleObject" Target="../embeddings/oleObject34.bin"/></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29.xml"/><Relationship Id="rId1" Type="http://schemas.openxmlformats.org/officeDocument/2006/relationships/vmlDrawing" Target="../drawings/vmlDrawing35.vml"/><Relationship Id="rId4" Type="http://schemas.openxmlformats.org/officeDocument/2006/relationships/oleObject" Target="../embeddings/oleObject3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30.xml"/><Relationship Id="rId1" Type="http://schemas.openxmlformats.org/officeDocument/2006/relationships/vmlDrawing" Target="../drawings/vmlDrawing36.vml"/><Relationship Id="rId4" Type="http://schemas.openxmlformats.org/officeDocument/2006/relationships/oleObject" Target="../embeddings/oleObject36.bin"/></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31.xml"/><Relationship Id="rId1" Type="http://schemas.openxmlformats.org/officeDocument/2006/relationships/vmlDrawing" Target="../drawings/vmlDrawing37.vml"/><Relationship Id="rId4" Type="http://schemas.openxmlformats.org/officeDocument/2006/relationships/oleObject" Target="../embeddings/oleObject37.bin"/></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image">
    <p:spTree>
      <p:nvGrpSpPr>
        <p:cNvPr id="1" name="Shape 10"/>
        <p:cNvGrpSpPr/>
        <p:nvPr/>
      </p:nvGrpSpPr>
      <p:grpSpPr>
        <a:xfrm>
          <a:off x="0" y="0"/>
          <a:ext cx="0" cy="0"/>
          <a:chOff x="0" y="0"/>
          <a:chExt cx="0" cy="0"/>
        </a:xfrm>
      </p:grpSpPr>
      <p:sp>
        <p:nvSpPr>
          <p:cNvPr id="10"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40" tIns="45700" rIns="91425" bIns="45700" anchor="ctr" anchorCtr="0">
            <a:noAutofit/>
          </a:bodyPr>
          <a:lstStyle/>
          <a:p>
            <a:pPr marL="0" marR="0" lvl="0" indent="0" algn="ctr" rtl="0">
              <a:spcBef>
                <a:spcPts val="0"/>
              </a:spcBef>
              <a:buNone/>
            </a:pPr>
            <a:endParaRPr sz="2600" b="0" i="0" u="none" strike="noStrike" cap="none" dirty="0">
              <a:solidFill>
                <a:schemeClr val="lt1"/>
              </a:solidFill>
              <a:latin typeface="Calibri"/>
              <a:ea typeface="Calibri"/>
              <a:cs typeface="Calibri"/>
              <a:sym typeface="Calibri"/>
            </a:endParaRPr>
          </a:p>
        </p:txBody>
      </p:sp>
      <p:sp>
        <p:nvSpPr>
          <p:cNvPr id="15" name="Shape 15"/>
          <p:cNvSpPr txBox="1">
            <a:spLocks noGrp="1"/>
          </p:cNvSpPr>
          <p:nvPr>
            <p:ph type="body" idx="2" hasCustomPrompt="1"/>
          </p:nvPr>
        </p:nvSpPr>
        <p:spPr>
          <a:xfrm>
            <a:off x="1037371" y="2645170"/>
            <a:ext cx="5546991" cy="903551"/>
          </a:xfrm>
          <a:prstGeom prst="rect">
            <a:avLst/>
          </a:prstGeom>
          <a:noFill/>
          <a:ln>
            <a:noFill/>
          </a:ln>
        </p:spPr>
        <p:txBody>
          <a:bodyPr lIns="0" tIns="91425" rIns="91425" bIns="91425" anchor="t" anchorCtr="0"/>
          <a:lstStyle>
            <a:lvl1pPr marL="0" marR="0" lvl="0" indent="0" algn="l" rtl="0">
              <a:lnSpc>
                <a:spcPct val="120000"/>
              </a:lnSpc>
              <a:spcBef>
                <a:spcPts val="0"/>
              </a:spcBef>
              <a:buClr>
                <a:srgbClr val="FFFFFF"/>
              </a:buClr>
              <a:buFont typeface="Arial"/>
              <a:buNone/>
              <a:defRPr sz="2000" b="1" i="0" u="none" strike="noStrike" cap="none" baseline="0">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latin typeface="Noto Sans" panose="020B0502040504020204" pitchFamily="34" charset="0"/>
                <a:ea typeface="Noto Sans" panose="020B0502040504020204" pitchFamily="34" charset="0"/>
                <a:cs typeface="Noto Sans" panose="020B0502040504020204" pitchFamily="34" charset="0"/>
              </a:rPr>
              <a:t>Sub-title </a:t>
            </a:r>
            <a:endParaRPr dirty="0"/>
          </a:p>
        </p:txBody>
      </p:sp>
      <p:sp>
        <p:nvSpPr>
          <p:cNvPr id="16" name="Shape 16"/>
          <p:cNvSpPr txBox="1">
            <a:spLocks noGrp="1"/>
          </p:cNvSpPr>
          <p:nvPr>
            <p:ph type="body" idx="3" hasCustomPrompt="1"/>
          </p:nvPr>
        </p:nvSpPr>
        <p:spPr>
          <a:xfrm>
            <a:off x="1037368" y="3911531"/>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DD/MM/YY</a:t>
            </a:r>
            <a:endParaRPr dirty="0"/>
          </a:p>
        </p:txBody>
      </p:sp>
      <p:sp>
        <p:nvSpPr>
          <p:cNvPr id="17" name="Shape 17"/>
          <p:cNvSpPr txBox="1">
            <a:spLocks noGrp="1"/>
          </p:cNvSpPr>
          <p:nvPr>
            <p:ph type="body" idx="4" hasCustomPrompt="1"/>
          </p:nvPr>
        </p:nvSpPr>
        <p:spPr>
          <a:xfrm>
            <a:off x="1037368" y="4221906"/>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a:t>
            </a:r>
            <a:r>
              <a:rPr lang="fr-FR" dirty="0" err="1"/>
              <a:t>name</a:t>
            </a:r>
            <a:r>
              <a:rPr lang="fr-FR" dirty="0"/>
              <a:t> / </a:t>
            </a:r>
            <a:r>
              <a:rPr lang="fr-FR" dirty="0" err="1"/>
              <a:t>Department</a:t>
            </a:r>
            <a:r>
              <a:rPr lang="fr-FR" dirty="0"/>
              <a:t> / </a:t>
            </a:r>
            <a:r>
              <a:rPr lang="fr-FR" dirty="0" err="1"/>
              <a:t>Author</a:t>
            </a:r>
            <a:r>
              <a:rPr lang="fr-FR" dirty="0"/>
              <a:t> </a:t>
            </a:r>
            <a:endParaRPr dirty="0"/>
          </a:p>
        </p:txBody>
      </p:sp>
      <p:sp>
        <p:nvSpPr>
          <p:cNvPr id="11"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415483" y="1963155"/>
            <a:ext cx="5629396" cy="5417596"/>
          </a:xfrm>
          <a:prstGeom prst="rect">
            <a:avLst/>
          </a:prstGeom>
        </p:spPr>
      </p:pic>
      <p:sp>
        <p:nvSpPr>
          <p:cNvPr id="22" name="Title 21"/>
          <p:cNvSpPr>
            <a:spLocks noGrp="1"/>
          </p:cNvSpPr>
          <p:nvPr>
            <p:ph type="title"/>
          </p:nvPr>
        </p:nvSpPr>
        <p:spPr>
          <a:xfrm>
            <a:off x="1036960" y="623513"/>
            <a:ext cx="6138332" cy="1867301"/>
          </a:xfrm>
        </p:spPr>
        <p:txBody>
          <a:bodyPr anchor="ctr"/>
          <a:lstStyle>
            <a:lvl1pPr marL="0" marR="0" indent="0" algn="l" defTabSz="939800" rtl="0" eaLnBrk="1" fontAlgn="base" latinLnBrk="0" hangingPunct="1">
              <a:lnSpc>
                <a:spcPct val="100000"/>
              </a:lnSpc>
              <a:spcBef>
                <a:spcPct val="0"/>
              </a:spcBef>
              <a:spcAft>
                <a:spcPct val="0"/>
              </a:spcAft>
              <a:buClrTx/>
              <a:buSzTx/>
              <a:buFontTx/>
              <a:buNone/>
              <a:tabLst/>
              <a:defRPr sz="3600" b="0">
                <a:solidFill>
                  <a:schemeClr val="bg1"/>
                </a:solidFill>
                <a:cs typeface="+mj-cs"/>
              </a:defRPr>
            </a:lvl1pPr>
          </a:lstStyle>
          <a:p>
            <a:pPr marL="0" marR="0" lvl="0" indent="0" algn="l" defTabSz="939800" rtl="0" eaLnBrk="1" fontAlgn="base" latinLnBrk="0" hangingPunct="1">
              <a:lnSpc>
                <a:spcPct val="90000"/>
              </a:lnSpc>
              <a:spcBef>
                <a:spcPct val="0"/>
              </a:spcBef>
              <a:spcAft>
                <a:spcPct val="0"/>
              </a:spcAft>
              <a:buClrTx/>
              <a:buSzTx/>
              <a:buFontTx/>
              <a:buNone/>
              <a:tabLst/>
              <a:defRPr/>
            </a:pPr>
            <a:r>
              <a:rPr lang="en-US" dirty="0"/>
              <a:t>Click to edit Master title style</a:t>
            </a:r>
          </a:p>
        </p:txBody>
      </p:sp>
      <p:pic>
        <p:nvPicPr>
          <p:cNvPr id="14" name="Picture 13"/>
          <p:cNvPicPr>
            <a:picLocks noChangeAspect="1"/>
          </p:cNvPicPr>
          <p:nvPr userDrawn="1"/>
        </p:nvPicPr>
        <p:blipFill>
          <a:blip r:embed="rId3"/>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401554137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Dark Grey Divider">
    <p:bg>
      <p:bgPr>
        <a:solidFill>
          <a:schemeClr val="accent2"/>
        </a:solidFill>
        <a:effectLst/>
      </p:bgPr>
    </p:bg>
    <p:spTree>
      <p:nvGrpSpPr>
        <p:cNvPr id="1" name="Shape 134"/>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415997262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Light Grey Divider">
    <p:bg>
      <p:bgPr>
        <a:solidFill>
          <a:srgbClr val="DFDFE1"/>
        </a:solidFill>
        <a:effectLst/>
      </p:bgPr>
    </p:bg>
    <p:spTree>
      <p:nvGrpSpPr>
        <p:cNvPr id="1" name="Shape 146"/>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232195858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Blue Divider">
    <p:bg>
      <p:bgPr>
        <a:solidFill>
          <a:schemeClr val="accent3"/>
        </a:solidFill>
        <a:effectLst/>
      </p:bgPr>
    </p:bg>
    <p:spTree>
      <p:nvGrpSpPr>
        <p:cNvPr id="1" name="Shape 110"/>
        <p:cNvGrpSpPr/>
        <p:nvPr/>
      </p:nvGrpSpPr>
      <p:grpSpPr>
        <a:xfrm>
          <a:off x="0" y="0"/>
          <a:ext cx="0" cy="0"/>
          <a:chOff x="0" y="0"/>
          <a:chExt cx="0" cy="0"/>
        </a:xfrm>
      </p:grpSpPr>
      <p:sp>
        <p:nvSpPr>
          <p:cNvPr id="8"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157110761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urquoise Divider">
    <p:bg>
      <p:bgPr>
        <a:solidFill>
          <a:srgbClr val="2CD5C4"/>
        </a:solidFill>
        <a:effectLst/>
      </p:bgPr>
    </p:bg>
    <p:spTree>
      <p:nvGrpSpPr>
        <p:cNvPr id="1" name="Shape 110"/>
        <p:cNvGrpSpPr/>
        <p:nvPr/>
      </p:nvGrpSpPr>
      <p:grpSpPr>
        <a:xfrm>
          <a:off x="0" y="0"/>
          <a:ext cx="0" cy="0"/>
          <a:chOff x="0" y="0"/>
          <a:chExt cx="0" cy="0"/>
        </a:xfrm>
      </p:grpSpPr>
      <p:sp>
        <p:nvSpPr>
          <p:cNvPr id="8"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309217443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Green Divider">
    <p:bg>
      <p:bgPr>
        <a:solidFill>
          <a:schemeClr val="accent4"/>
        </a:solidFill>
        <a:effectLst/>
      </p:bgPr>
    </p:bg>
    <p:spTree>
      <p:nvGrpSpPr>
        <p:cNvPr id="1" name="Shape 116"/>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58244721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Orange Divider">
    <p:bg>
      <p:bgPr>
        <a:solidFill>
          <a:schemeClr val="accent5"/>
        </a:solidFill>
        <a:effectLst/>
      </p:bgPr>
    </p:bg>
    <p:spTree>
      <p:nvGrpSpPr>
        <p:cNvPr id="1" name="Shape 122"/>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59300752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Yellow Divider">
    <p:bg>
      <p:bgPr>
        <a:solidFill>
          <a:schemeClr val="accent6"/>
        </a:solidFill>
        <a:effectLst/>
      </p:bgPr>
    </p:bg>
    <p:spTree>
      <p:nvGrpSpPr>
        <p:cNvPr id="1" name="Shape 104"/>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2"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7"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8"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231381234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Salmon Pink Divider">
    <p:bg>
      <p:bgPr>
        <a:solidFill>
          <a:srgbClr val="F5A992"/>
        </a:solidFill>
        <a:effectLst/>
      </p:bgPr>
    </p:bg>
    <p:spTree>
      <p:nvGrpSpPr>
        <p:cNvPr id="1" name="Shape 140"/>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2500369698"/>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Thank You Without Image">
    <p:spTree>
      <p:nvGrpSpPr>
        <p:cNvPr id="1" name="Shape 10"/>
        <p:cNvGrpSpPr/>
        <p:nvPr/>
      </p:nvGrpSpPr>
      <p:grpSpPr>
        <a:xfrm>
          <a:off x="0" y="0"/>
          <a:ext cx="0" cy="0"/>
          <a:chOff x="0" y="0"/>
          <a:chExt cx="0" cy="0"/>
        </a:xfrm>
      </p:grpSpPr>
      <p:sp>
        <p:nvSpPr>
          <p:cNvPr id="8"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4" name="Shape 14"/>
          <p:cNvSpPr txBox="1">
            <a:spLocks noGrp="1"/>
          </p:cNvSpPr>
          <p:nvPr>
            <p:ph type="body" idx="1" hasCustomPrompt="1"/>
          </p:nvPr>
        </p:nvSpPr>
        <p:spPr>
          <a:xfrm>
            <a:off x="1037375" y="2286353"/>
            <a:ext cx="6138332" cy="625777"/>
          </a:xfrm>
          <a:prstGeom prst="rect">
            <a:avLst/>
          </a:prstGeom>
          <a:noFill/>
          <a:ln>
            <a:noFill/>
          </a:ln>
        </p:spPr>
        <p:txBody>
          <a:bodyPr lIns="0" tIns="91425" rIns="91425" bIns="91425" anchor="ctr" anchorCtr="0"/>
          <a:lstStyle>
            <a:lvl1pPr marL="0" marR="0" lvl="0" indent="0" algn="l" rtl="0">
              <a:lnSpc>
                <a:spcPct val="100000"/>
              </a:lnSpc>
              <a:spcBef>
                <a:spcPts val="0"/>
              </a:spcBef>
              <a:buClr>
                <a:schemeClr val="lt1"/>
              </a:buClr>
              <a:buFont typeface="Arial"/>
              <a:buNone/>
              <a:defRPr sz="3600" b="0" i="0" u="none" strike="noStrike" cap="none">
                <a:solidFill>
                  <a:schemeClr val="lt1"/>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Thank You</a:t>
            </a:r>
            <a:endParaRPr dirty="0"/>
          </a:p>
        </p:txBody>
      </p:sp>
      <p:sp>
        <p:nvSpPr>
          <p:cNvPr id="16" name="Shape 16"/>
          <p:cNvSpPr txBox="1">
            <a:spLocks noGrp="1"/>
          </p:cNvSpPr>
          <p:nvPr>
            <p:ph type="body" idx="3"/>
          </p:nvPr>
        </p:nvSpPr>
        <p:spPr>
          <a:xfrm>
            <a:off x="1037368" y="4222427"/>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17" name="Shape 17"/>
          <p:cNvSpPr txBox="1">
            <a:spLocks noGrp="1"/>
          </p:cNvSpPr>
          <p:nvPr>
            <p:ph type="body" idx="4"/>
          </p:nvPr>
        </p:nvSpPr>
        <p:spPr>
          <a:xfrm>
            <a:off x="1037368" y="4532802"/>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pic>
        <p:nvPicPr>
          <p:cNvPr id="10" name="Picture 9"/>
          <p:cNvPicPr>
            <a:picLocks noChangeAspect="1"/>
          </p:cNvPicPr>
          <p:nvPr userDrawn="1"/>
        </p:nvPicPr>
        <p:blipFill>
          <a:blip r:embed="rId2"/>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335595391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hank You Without Image">
    <p:spTree>
      <p:nvGrpSpPr>
        <p:cNvPr id="1" name="Shape 10"/>
        <p:cNvGrpSpPr/>
        <p:nvPr/>
      </p:nvGrpSpPr>
      <p:grpSpPr>
        <a:xfrm>
          <a:off x="0" y="0"/>
          <a:ext cx="0" cy="0"/>
          <a:chOff x="0" y="0"/>
          <a:chExt cx="0" cy="0"/>
        </a:xfrm>
      </p:grpSpPr>
      <p:sp>
        <p:nvSpPr>
          <p:cNvPr id="8"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4" name="Shape 14"/>
          <p:cNvSpPr txBox="1">
            <a:spLocks noGrp="1"/>
          </p:cNvSpPr>
          <p:nvPr>
            <p:ph type="body" idx="1" hasCustomPrompt="1"/>
          </p:nvPr>
        </p:nvSpPr>
        <p:spPr>
          <a:xfrm>
            <a:off x="1037375" y="2286353"/>
            <a:ext cx="6138332" cy="625777"/>
          </a:xfrm>
          <a:prstGeom prst="rect">
            <a:avLst/>
          </a:prstGeom>
          <a:noFill/>
          <a:ln>
            <a:noFill/>
          </a:ln>
        </p:spPr>
        <p:txBody>
          <a:bodyPr lIns="0" tIns="91425" rIns="91425" bIns="91425" anchor="ctr" anchorCtr="0"/>
          <a:lstStyle>
            <a:lvl1pPr marL="0" marR="0" lvl="0" indent="0" algn="l" rtl="0">
              <a:lnSpc>
                <a:spcPct val="100000"/>
              </a:lnSpc>
              <a:spcBef>
                <a:spcPts val="0"/>
              </a:spcBef>
              <a:buClr>
                <a:schemeClr val="lt1"/>
              </a:buClr>
              <a:buFont typeface="Arial"/>
              <a:buNone/>
              <a:defRPr sz="3600" b="0" i="0" u="none" strike="noStrike" cap="none">
                <a:solidFill>
                  <a:schemeClr val="lt1"/>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Thank You</a:t>
            </a:r>
            <a:endParaRPr dirty="0"/>
          </a:p>
        </p:txBody>
      </p:sp>
      <p:sp>
        <p:nvSpPr>
          <p:cNvPr id="16" name="Shape 16"/>
          <p:cNvSpPr txBox="1">
            <a:spLocks noGrp="1"/>
          </p:cNvSpPr>
          <p:nvPr>
            <p:ph type="body" idx="3"/>
          </p:nvPr>
        </p:nvSpPr>
        <p:spPr>
          <a:xfrm>
            <a:off x="1037368" y="4222427"/>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17" name="Shape 17"/>
          <p:cNvSpPr txBox="1">
            <a:spLocks noGrp="1"/>
          </p:cNvSpPr>
          <p:nvPr>
            <p:ph type="body" idx="4"/>
          </p:nvPr>
        </p:nvSpPr>
        <p:spPr>
          <a:xfrm>
            <a:off x="1037368" y="4532802"/>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pic>
        <p:nvPicPr>
          <p:cNvPr id="11" name="Shape 156" descr="Indonesia_0483_extract copy.png"/>
          <p:cNvPicPr preferRelativeResize="0">
            <a:picLocks noChangeAspect="1"/>
          </p:cNvPicPr>
          <p:nvPr userDrawn="1"/>
        </p:nvPicPr>
        <p:blipFill rotWithShape="1">
          <a:blip r:embed="rId2">
            <a:alphaModFix/>
          </a:blip>
          <a:srcRect/>
          <a:stretch/>
        </p:blipFill>
        <p:spPr>
          <a:xfrm>
            <a:off x="8213080" y="1647223"/>
            <a:ext cx="2760621" cy="5097133"/>
          </a:xfrm>
          <a:prstGeom prst="rect">
            <a:avLst/>
          </a:prstGeom>
          <a:noFill/>
          <a:ln>
            <a:noFill/>
          </a:ln>
        </p:spPr>
      </p:pic>
      <p:pic>
        <p:nvPicPr>
          <p:cNvPr id="10" name="Picture 9"/>
          <p:cNvPicPr>
            <a:picLocks noChangeAspect="1"/>
          </p:cNvPicPr>
          <p:nvPr userDrawn="1"/>
        </p:nvPicPr>
        <p:blipFill>
          <a:blip r:embed="rId3"/>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307419163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without image">
    <p:spTree>
      <p:nvGrpSpPr>
        <p:cNvPr id="1" name="Shape 10"/>
        <p:cNvGrpSpPr/>
        <p:nvPr/>
      </p:nvGrpSpPr>
      <p:grpSpPr>
        <a:xfrm>
          <a:off x="0" y="0"/>
          <a:ext cx="0" cy="0"/>
          <a:chOff x="0" y="0"/>
          <a:chExt cx="0" cy="0"/>
        </a:xfrm>
      </p:grpSpPr>
      <p:sp>
        <p:nvSpPr>
          <p:cNvPr id="10"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20" name="Shape 15"/>
          <p:cNvSpPr txBox="1">
            <a:spLocks noGrp="1"/>
          </p:cNvSpPr>
          <p:nvPr>
            <p:ph type="body" idx="2" hasCustomPrompt="1"/>
          </p:nvPr>
        </p:nvSpPr>
        <p:spPr>
          <a:xfrm>
            <a:off x="1037371" y="2645170"/>
            <a:ext cx="5546991" cy="903551"/>
          </a:xfrm>
          <a:prstGeom prst="rect">
            <a:avLst/>
          </a:prstGeom>
          <a:noFill/>
          <a:ln>
            <a:noFill/>
          </a:ln>
        </p:spPr>
        <p:txBody>
          <a:bodyPr lIns="0" tIns="91425" rIns="91425" bIns="91425" anchor="t" anchorCtr="0"/>
          <a:lstStyle>
            <a:lvl1pPr marL="0" marR="0" lvl="0" indent="0" algn="l" rtl="0">
              <a:lnSpc>
                <a:spcPct val="120000"/>
              </a:lnSpc>
              <a:spcBef>
                <a:spcPts val="0"/>
              </a:spcBef>
              <a:buClr>
                <a:srgbClr val="FFFFFF"/>
              </a:buClr>
              <a:buFont typeface="Arial"/>
              <a:buNone/>
              <a:defRPr sz="2000" b="1" i="0" u="none" strike="noStrike" cap="none" baseline="0">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latin typeface="Noto Sans" panose="020B0502040504020204" pitchFamily="34" charset="0"/>
                <a:ea typeface="Noto Sans" panose="020B0502040504020204" pitchFamily="34" charset="0"/>
                <a:cs typeface="Noto Sans" panose="020B0502040504020204" pitchFamily="34" charset="0"/>
              </a:rPr>
              <a:t>Sub-title </a:t>
            </a:r>
            <a:endParaRPr dirty="0"/>
          </a:p>
        </p:txBody>
      </p:sp>
      <p:sp>
        <p:nvSpPr>
          <p:cNvPr id="21" name="Shape 16"/>
          <p:cNvSpPr txBox="1">
            <a:spLocks noGrp="1"/>
          </p:cNvSpPr>
          <p:nvPr>
            <p:ph type="body" idx="3" hasCustomPrompt="1"/>
          </p:nvPr>
        </p:nvSpPr>
        <p:spPr>
          <a:xfrm>
            <a:off x="1037368" y="3911531"/>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DD/MM/YY</a:t>
            </a:r>
            <a:endParaRPr dirty="0"/>
          </a:p>
        </p:txBody>
      </p:sp>
      <p:sp>
        <p:nvSpPr>
          <p:cNvPr id="22" name="Shape 17"/>
          <p:cNvSpPr txBox="1">
            <a:spLocks noGrp="1"/>
          </p:cNvSpPr>
          <p:nvPr>
            <p:ph type="body" idx="4" hasCustomPrompt="1"/>
          </p:nvPr>
        </p:nvSpPr>
        <p:spPr>
          <a:xfrm>
            <a:off x="1037368" y="4221906"/>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a:t>
            </a:r>
            <a:r>
              <a:rPr lang="fr-FR" dirty="0" err="1"/>
              <a:t>name</a:t>
            </a:r>
            <a:r>
              <a:rPr lang="fr-FR" dirty="0"/>
              <a:t> / </a:t>
            </a:r>
            <a:r>
              <a:rPr lang="fr-FR" dirty="0" err="1"/>
              <a:t>Department</a:t>
            </a:r>
            <a:r>
              <a:rPr lang="fr-FR" dirty="0"/>
              <a:t> / </a:t>
            </a:r>
            <a:r>
              <a:rPr lang="fr-FR" dirty="0" err="1"/>
              <a:t>Author</a:t>
            </a:r>
            <a:r>
              <a:rPr lang="fr-FR" dirty="0"/>
              <a:t> </a:t>
            </a:r>
            <a:endParaRPr dirty="0"/>
          </a:p>
        </p:txBody>
      </p:sp>
      <p:sp>
        <p:nvSpPr>
          <p:cNvPr id="23" name="Title 21"/>
          <p:cNvSpPr>
            <a:spLocks noGrp="1"/>
          </p:cNvSpPr>
          <p:nvPr>
            <p:ph type="title"/>
          </p:nvPr>
        </p:nvSpPr>
        <p:spPr>
          <a:xfrm>
            <a:off x="1036960" y="623513"/>
            <a:ext cx="6138332" cy="1867301"/>
          </a:xfrm>
        </p:spPr>
        <p:txBody>
          <a:bodyPr anchor="ctr"/>
          <a:lstStyle>
            <a:lvl1pPr marL="0" marR="0" indent="0" algn="l" defTabSz="939800" rtl="0" eaLnBrk="1" fontAlgn="base" latinLnBrk="0" hangingPunct="1">
              <a:lnSpc>
                <a:spcPct val="100000"/>
              </a:lnSpc>
              <a:spcBef>
                <a:spcPct val="0"/>
              </a:spcBef>
              <a:spcAft>
                <a:spcPct val="0"/>
              </a:spcAft>
              <a:buClrTx/>
              <a:buSzTx/>
              <a:buFontTx/>
              <a:buNone/>
              <a:tabLst/>
              <a:defRPr sz="3600" b="0">
                <a:solidFill>
                  <a:schemeClr val="bg1"/>
                </a:solidFill>
                <a:cs typeface="+mj-cs"/>
              </a:defRPr>
            </a:lvl1pPr>
          </a:lstStyle>
          <a:p>
            <a:pPr marL="0" marR="0" lvl="0" indent="0" algn="l" defTabSz="939800" rtl="0" eaLnBrk="1" fontAlgn="base" latinLnBrk="0" hangingPunct="1">
              <a:lnSpc>
                <a:spcPct val="90000"/>
              </a:lnSpc>
              <a:spcBef>
                <a:spcPct val="0"/>
              </a:spcBef>
              <a:spcAft>
                <a:spcPct val="0"/>
              </a:spcAft>
              <a:buClrTx/>
              <a:buSzTx/>
              <a:buFontTx/>
              <a:buNone/>
              <a:tabLst/>
              <a:defRPr/>
            </a:pPr>
            <a:r>
              <a:rPr lang="en-US" dirty="0"/>
              <a:t>Click to edit Master title style</a:t>
            </a:r>
          </a:p>
        </p:txBody>
      </p:sp>
      <p:pic>
        <p:nvPicPr>
          <p:cNvPr id="12" name="Picture 11"/>
          <p:cNvPicPr>
            <a:picLocks noChangeAspect="1"/>
          </p:cNvPicPr>
          <p:nvPr userDrawn="1"/>
        </p:nvPicPr>
        <p:blipFill>
          <a:blip r:embed="rId2"/>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423506288"/>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ITLE OOREDOO AUTO DAT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46B72D-11C6-2475-2FE3-632802BEF7FA}"/>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9" y="981075"/>
            <a:ext cx="8388350" cy="2358348"/>
          </a:xfrm>
        </p:spPr>
        <p:txBody>
          <a:bodyPr wrap="square" lIns="0" tIns="0" rIns="0" bIns="0" anchor="t">
            <a:normAutofit/>
          </a:bodyPr>
          <a:lstStyle>
            <a:lvl1pPr>
              <a:lnSpc>
                <a:spcPct val="80000"/>
              </a:lnSpc>
              <a:defRPr sz="6600" cap="all" baseline="0">
                <a:solidFill>
                  <a:schemeClr val="bg1"/>
                </a:solidFill>
                <a:latin typeface="Outfit ExtraBold" pitchFamily="2" charset="0"/>
              </a:defRPr>
            </a:lvl1pPr>
          </a:lstStyle>
          <a:p>
            <a:r>
              <a:rPr lang="en-US" dirty="0"/>
              <a:t>Presentation title</a:t>
            </a:r>
            <a:endParaRPr lang="en-GB" dirty="0"/>
          </a:p>
        </p:txBody>
      </p:sp>
      <p:sp>
        <p:nvSpPr>
          <p:cNvPr id="4" name="Text Placeholder 3">
            <a:extLst>
              <a:ext uri="{FF2B5EF4-FFF2-40B4-BE49-F238E27FC236}">
                <a16:creationId xmlns:a16="http://schemas.microsoft.com/office/drawing/2014/main" id="{39931A31-C6E7-A6C6-A65A-5A057DE3BCEE}"/>
              </a:ext>
            </a:extLst>
          </p:cNvPr>
          <p:cNvSpPr>
            <a:spLocks noGrp="1"/>
          </p:cNvSpPr>
          <p:nvPr>
            <p:ph type="body" sz="quarter" idx="10" hasCustomPrompt="1"/>
          </p:nvPr>
        </p:nvSpPr>
        <p:spPr>
          <a:xfrm>
            <a:off x="623888" y="3845887"/>
            <a:ext cx="8388352" cy="688975"/>
          </a:xfrm>
        </p:spPr>
        <p:txBody>
          <a:bodyPr vert="horz" wrap="square" lIns="0" tIns="0" rIns="0" bIns="0" rtlCol="0" anchor="t">
            <a:noAutofit/>
          </a:bodyPr>
          <a:lstStyle>
            <a:lvl1pPr marL="0" indent="0">
              <a:buFontTx/>
              <a:buNone/>
              <a:defRPr kumimoji="0" lang="en-US" sz="2800" b="1" i="0" u="none" strike="noStrike" cap="none" spc="0" normalizeH="0" baseline="0" dirty="0" smtClean="0">
                <a:ln>
                  <a:noFill/>
                </a:ln>
                <a:effectLst/>
                <a:uFillTx/>
                <a:latin typeface="Rubik SemiBold" pitchFamily="2" charset="-79"/>
                <a:ea typeface="+mj-ea"/>
                <a:cs typeface="Rubik SemiBold" pitchFamily="2" charset="-79"/>
                <a:sym typeface="Helvetica Neue"/>
              </a:defRPr>
            </a:lvl1pPr>
          </a:lstStyle>
          <a:p>
            <a:pPr marR="0" lvl="0" fontAlgn="auto">
              <a:spcBef>
                <a:spcPct val="0"/>
              </a:spcBef>
              <a:spcAft>
                <a:spcPts val="0"/>
              </a:spcAft>
              <a:buClrTx/>
              <a:buSzTx/>
              <a:tabLst/>
            </a:pPr>
            <a:r>
              <a:rPr lang="en-US" dirty="0"/>
              <a:t>Sub-title</a:t>
            </a:r>
          </a:p>
        </p:txBody>
      </p:sp>
      <p:sp>
        <p:nvSpPr>
          <p:cNvPr id="11" name="Shape 17">
            <a:extLst>
              <a:ext uri="{FF2B5EF4-FFF2-40B4-BE49-F238E27FC236}">
                <a16:creationId xmlns:a16="http://schemas.microsoft.com/office/drawing/2014/main" id="{531E94DB-C1A2-0CF8-140E-8C31EA34A100}"/>
              </a:ext>
            </a:extLst>
          </p:cNvPr>
          <p:cNvSpPr txBox="1">
            <a:spLocks noGrp="1"/>
          </p:cNvSpPr>
          <p:nvPr>
            <p:ph type="body" idx="4" hasCustomPrompt="1"/>
          </p:nvPr>
        </p:nvSpPr>
        <p:spPr>
          <a:xfrm>
            <a:off x="623888" y="6129338"/>
            <a:ext cx="6737495" cy="2873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bg1"/>
                </a:solidFill>
                <a:latin typeface="+mj-lt"/>
                <a:ea typeface="Noto Sans" panose="020B0502040504020204" pitchFamily="34" charset="0"/>
                <a:cs typeface="Rubik"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name / Department / Author </a:t>
            </a:r>
            <a:endParaRPr dirty="0"/>
          </a:p>
        </p:txBody>
      </p:sp>
      <p:sp>
        <p:nvSpPr>
          <p:cNvPr id="5" name="Rectangle 4">
            <a:extLst>
              <a:ext uri="{FF2B5EF4-FFF2-40B4-BE49-F238E27FC236}">
                <a16:creationId xmlns:a16="http://schemas.microsoft.com/office/drawing/2014/main" id="{174C535A-A025-6F92-F778-E8CDAFFBAD20}"/>
              </a:ext>
            </a:extLst>
          </p:cNvPr>
          <p:cNvSpPr/>
          <p:nvPr userDrawn="1"/>
        </p:nvSpPr>
        <p:spPr bwMode="auto">
          <a:xfrm>
            <a:off x="623888" y="5797875"/>
            <a:ext cx="4339304" cy="278302"/>
          </a:xfrm>
          <a:prstGeom prst="rect">
            <a:avLst/>
          </a:prstGeom>
          <a:noFill/>
          <a:ln w="9525">
            <a:noFill/>
            <a:miter lim="800000"/>
            <a:headEnd/>
            <a:tailEnd/>
          </a:ln>
        </p:spPr>
        <p:txBody>
          <a:bodyPr vert="horz" wrap="square" lIns="0" tIns="91425" rIns="91425" bIns="91425" numCol="1" anchor="ctr" anchorCtr="0" compatLnSpc="1">
            <a:prstTxWarp prst="textNoShape">
              <a:avLst/>
            </a:prstTxWarp>
          </a:bodyPr>
          <a:lstStyle/>
          <a:p>
            <a:pPr marL="0" marR="0" lvl="0" indent="0" defTabSz="704850" eaLnBrk="1" hangingPunct="1">
              <a:lnSpc>
                <a:spcPct val="100000"/>
              </a:lnSpc>
              <a:spcBef>
                <a:spcPts val="0"/>
              </a:spcBef>
              <a:spcAft>
                <a:spcPts val="1200"/>
              </a:spcAft>
              <a:buClr>
                <a:srgbClr val="FFFFFF"/>
              </a:buClr>
              <a:buSzPct val="140000"/>
              <a:buFont typeface="Arial"/>
              <a:buNone/>
            </a:pPr>
            <a:fld id="{BE19E785-B894-4E67-AB06-B432AD4D2C5B}" type="datetime4">
              <a:rPr lang="en-GB" sz="1600" b="0" i="0" u="none" strike="noStrike" cap="none" smtClean="0">
                <a:solidFill>
                  <a:schemeClr val="bg1"/>
                </a:solidFill>
                <a:latin typeface="+mj-lt"/>
                <a:ea typeface="Noto Sans" panose="020B0502040504020204" pitchFamily="34" charset="0"/>
                <a:cs typeface="Rubik" pitchFamily="2" charset="-79"/>
              </a:rPr>
              <a:t>29 May 2024</a:t>
            </a:fld>
            <a:endParaRPr lang="en-GB" sz="1600" b="0" i="0" u="none" strike="noStrike" cap="none" dirty="0" err="1">
              <a:solidFill>
                <a:schemeClr val="bg1"/>
              </a:solidFill>
              <a:latin typeface="+mj-lt"/>
              <a:ea typeface="Noto Sans" panose="020B0502040504020204" pitchFamily="34" charset="0"/>
              <a:cs typeface="Rubik" pitchFamily="2" charset="-79"/>
            </a:endParaRPr>
          </a:p>
        </p:txBody>
      </p:sp>
      <p:pic>
        <p:nvPicPr>
          <p:cNvPr id="8" name="Picture 7" descr="A picture containing background pattern&#10;&#10;Description automatically generated">
            <a:extLst>
              <a:ext uri="{FF2B5EF4-FFF2-40B4-BE49-F238E27FC236}">
                <a16:creationId xmlns:a16="http://schemas.microsoft.com/office/drawing/2014/main" id="{F5889294-ADB1-F1A8-99F6-18028AE089B4}"/>
              </a:ext>
            </a:extLst>
          </p:cNvPr>
          <p:cNvPicPr>
            <a:picLocks noChangeAspect="1"/>
          </p:cNvPicPr>
          <p:nvPr userDrawn="1"/>
        </p:nvPicPr>
        <p:blipFill rotWithShape="1">
          <a:blip r:embed="rId3"/>
          <a:srcRect l="14305" t="25059" r="12861" b="31721"/>
          <a:stretch/>
        </p:blipFill>
        <p:spPr>
          <a:xfrm>
            <a:off x="8100904" y="5304012"/>
            <a:ext cx="3593275" cy="969811"/>
          </a:xfrm>
          <a:prstGeom prst="rect">
            <a:avLst/>
          </a:prstGeom>
        </p:spPr>
      </p:pic>
    </p:spTree>
    <p:extLst>
      <p:ext uri="{BB962C8B-B14F-4D97-AF65-F5344CB8AC3E}">
        <p14:creationId xmlns:p14="http://schemas.microsoft.com/office/powerpoint/2010/main" val="1362549434"/>
      </p:ext>
    </p:extLst>
  </p:cSld>
  <p:clrMapOvr>
    <a:masterClrMapping/>
  </p:clrMapOvr>
  <p:transition/>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HANK YOU OOREDOO ">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C2092C-1F68-548F-11C2-A257049F834E}"/>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43E24AE7-3482-4E87-CEF6-82A9499EF134}"/>
              </a:ext>
            </a:extLst>
          </p:cNvPr>
          <p:cNvSpPr/>
          <p:nvPr userDrawn="1"/>
        </p:nvSpPr>
        <p:spPr bwMode="auto">
          <a:xfrm>
            <a:off x="623888" y="1801093"/>
            <a:ext cx="5472112" cy="2660073"/>
          </a:xfrm>
          <a:prstGeom prst="rect">
            <a:avLst/>
          </a:prstGeom>
          <a:solidFill>
            <a:srgbClr val="ED1C24"/>
          </a:solidFill>
          <a:ln w="19050" cap="flat" cmpd="sng" algn="ctr">
            <a:no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indent="0" algn="l" defTabSz="979488" rtl="0" eaLnBrk="1" fontAlgn="base" latinLnBrk="0" hangingPunct="1">
              <a:lnSpc>
                <a:spcPct val="80000"/>
              </a:lnSpc>
              <a:spcBef>
                <a:spcPts val="600"/>
              </a:spcBef>
              <a:spcAft>
                <a:spcPct val="0"/>
              </a:spcAft>
              <a:buClr>
                <a:schemeClr val="tx1"/>
              </a:buClr>
              <a:buSzTx/>
              <a:buFont typeface="Wingdings" pitchFamily="2" charset="2"/>
              <a:buNone/>
              <a:tabLst/>
            </a:pPr>
            <a:r>
              <a:rPr lang="en-GB" sz="7200" b="1" kern="1200" cap="all" baseline="0" dirty="0">
                <a:solidFill>
                  <a:schemeClr val="bg1"/>
                </a:solidFill>
                <a:latin typeface="Outfit ExtraBold" pitchFamily="2" charset="0"/>
                <a:cs typeface="Rubik" pitchFamily="2" charset="-79"/>
              </a:rPr>
              <a:t>THANK YOU</a:t>
            </a:r>
          </a:p>
        </p:txBody>
      </p:sp>
      <p:pic>
        <p:nvPicPr>
          <p:cNvPr id="5" name="Picture 4" descr="A picture containing background pattern&#10;&#10;Description automatically generated">
            <a:extLst>
              <a:ext uri="{FF2B5EF4-FFF2-40B4-BE49-F238E27FC236}">
                <a16:creationId xmlns:a16="http://schemas.microsoft.com/office/drawing/2014/main" id="{29E6D196-BF13-B14A-5E42-7DF2C4B71A56}"/>
              </a:ext>
            </a:extLst>
          </p:cNvPr>
          <p:cNvPicPr>
            <a:picLocks noChangeAspect="1"/>
          </p:cNvPicPr>
          <p:nvPr userDrawn="1"/>
        </p:nvPicPr>
        <p:blipFill rotWithShape="1">
          <a:blip r:embed="rId3"/>
          <a:srcRect l="14305" t="25059" r="12861" b="31721"/>
          <a:stretch/>
        </p:blipFill>
        <p:spPr>
          <a:xfrm>
            <a:off x="8100904" y="5304012"/>
            <a:ext cx="3593275" cy="969811"/>
          </a:xfrm>
          <a:prstGeom prst="rect">
            <a:avLst/>
          </a:prstGeom>
        </p:spPr>
      </p:pic>
    </p:spTree>
    <p:extLst>
      <p:ext uri="{BB962C8B-B14F-4D97-AF65-F5344CB8AC3E}">
        <p14:creationId xmlns:p14="http://schemas.microsoft.com/office/powerpoint/2010/main" val="101002439"/>
      </p:ext>
    </p:extLst>
  </p:cSld>
  <p:clrMapOvr>
    <a:masterClrMapping/>
  </p:clrMapOvr>
  <p:transition/>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AGENDA NUMBERED LIST">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40962" name="think-cell Slide" r:id="rId4" imgW="0" imgH="0" progId="TCLayout.ActiveDocument.1">
                  <p:embed/>
                </p:oleObj>
              </mc:Choice>
              <mc:Fallback>
                <p:oleObj name="think-cell Slide"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10312" marR="0" indent="-274320" algn="l" defTabSz="704850" rtl="0" eaLnBrk="1" fontAlgn="base" latinLnBrk="0" hangingPunct="1">
              <a:lnSpc>
                <a:spcPct val="100000"/>
              </a:lnSpc>
              <a:spcBef>
                <a:spcPts val="1200"/>
              </a:spcBef>
              <a:spcAft>
                <a:spcPts val="1200"/>
              </a:spcAft>
              <a:buClr>
                <a:srgbClr val="ED1C24"/>
              </a:buClr>
              <a:buSzPct val="125000"/>
              <a:buFont typeface="+mj-lt"/>
              <a:buAutoNum type="arabicPeriod"/>
              <a:tabLst/>
              <a:defRPr>
                <a:latin typeface="Rubik" pitchFamily="2" charset="-79"/>
                <a:cs typeface="Rubik" pitchFamily="2" charset="-79"/>
              </a:defRPr>
            </a:lvl1pPr>
            <a:lvl2pPr marL="548640" indent="-274320">
              <a:lnSpc>
                <a:spcPct val="100000"/>
              </a:lnSpc>
              <a:spcBef>
                <a:spcPts val="600"/>
              </a:spcBef>
              <a:spcAft>
                <a:spcPts val="600"/>
              </a:spcAft>
              <a:buFont typeface="+mj-lt"/>
              <a:buAutoNum type="arabicPeriod"/>
              <a:defRPr>
                <a:latin typeface="Rubik" pitchFamily="2" charset="-79"/>
                <a:cs typeface="Rubik" pitchFamily="2" charset="-79"/>
              </a:defRPr>
            </a:lvl2pPr>
            <a:lvl3pPr marL="822960" indent="-274320">
              <a:lnSpc>
                <a:spcPct val="100000"/>
              </a:lnSpc>
              <a:spcBef>
                <a:spcPts val="600"/>
              </a:spcBef>
              <a:spcAft>
                <a:spcPts val="600"/>
              </a:spcAft>
              <a:buFont typeface="+mj-lt"/>
              <a:buAutoNum type="arabicPeriod"/>
              <a:defRPr>
                <a:latin typeface="Rubik" pitchFamily="2" charset="-79"/>
                <a:cs typeface="Rubik" pitchFamily="2" charset="-79"/>
              </a:defRPr>
            </a:lvl3pPr>
            <a:lvl4pPr marL="1097280" indent="-274320">
              <a:lnSpc>
                <a:spcPct val="100000"/>
              </a:lnSpc>
              <a:spcBef>
                <a:spcPts val="600"/>
              </a:spcBef>
              <a:spcAft>
                <a:spcPts val="600"/>
              </a:spcAft>
              <a:buFont typeface="+mj-lt"/>
              <a:buAutoNum type="arabicPeriod"/>
              <a:defRPr>
                <a:latin typeface="Rubik" pitchFamily="2" charset="-79"/>
                <a:cs typeface="Rubik" pitchFamily="2" charset="-79"/>
              </a:defRPr>
            </a:lvl4pPr>
            <a:lvl5pPr marL="1371600" indent="-274320">
              <a:lnSpc>
                <a:spcPct val="100000"/>
              </a:lnSpc>
              <a:spcBef>
                <a:spcPts val="600"/>
              </a:spcBef>
              <a:spcAft>
                <a:spcPts val="600"/>
              </a:spcAft>
              <a:buFont typeface="+mj-lt"/>
              <a:buAutoNum type="arabicPeriod"/>
              <a:defRPr sz="1000">
                <a:latin typeface="Rubik" pitchFamily="2" charset="-79"/>
                <a:cs typeface="Rubik" pitchFamily="2" charset="-79"/>
              </a:defRPr>
            </a:lvl5pPr>
            <a:lvl6pPr marL="1645920" indent="-274320">
              <a:spcBef>
                <a:spcPts val="600"/>
              </a:spcBef>
              <a:spcAft>
                <a:spcPts val="600"/>
              </a:spcAft>
              <a:buFont typeface="+mj-lt"/>
              <a:buAutoNum type="arabicPeriod"/>
              <a:defRPr>
                <a:latin typeface="Rubik" pitchFamily="2" charset="-79"/>
                <a:cs typeface="Rubik" pitchFamily="2" charset="-79"/>
              </a:defRPr>
            </a:lvl6pPr>
            <a:lvl7pPr marL="1920240" indent="-274320">
              <a:spcBef>
                <a:spcPts val="600"/>
              </a:spcBef>
              <a:spcAft>
                <a:spcPts val="600"/>
              </a:spcAft>
              <a:buFont typeface="+mj-lt"/>
              <a:buAutoNum type="arabicPeriod"/>
              <a:defRPr>
                <a:latin typeface="Rubik" pitchFamily="2" charset="-79"/>
                <a:cs typeface="Rubik" pitchFamily="2" charset="-79"/>
              </a:defRPr>
            </a:lvl7pPr>
            <a:lvl8pPr marL="2194560" indent="-274320">
              <a:spcBef>
                <a:spcPts val="600"/>
              </a:spcBef>
              <a:spcAft>
                <a:spcPts val="600"/>
              </a:spcAft>
              <a:buFont typeface="+mj-lt"/>
              <a:buAutoNum type="arabicPeriod"/>
              <a:defRPr b="0" i="0">
                <a:latin typeface="Rubik" pitchFamily="2" charset="-79"/>
                <a:ea typeface="Noto Sans" panose="020B0502040504020204" pitchFamily="34" charset="0"/>
                <a:cs typeface="Rubik" pitchFamily="2" charset="-79"/>
              </a:defRPr>
            </a:lvl8pPr>
            <a:lvl9pPr marL="2468880" indent="-274320">
              <a:spcBef>
                <a:spcPts val="600"/>
              </a:spcBef>
              <a:spcAft>
                <a:spcPts val="600"/>
              </a:spcAft>
              <a:buFont typeface="+mj-lt"/>
              <a:buAutoNum type="arabicPeriod"/>
              <a:defRPr b="0" i="0">
                <a:latin typeface="Rubik" pitchFamily="2" charset="-79"/>
                <a:ea typeface="Noto Sans" panose="020B0502040504020204" pitchFamily="34" charset="0"/>
                <a:cs typeface="Rubik" pitchFamily="2" charset="-79"/>
              </a:defRPr>
            </a:lvl9pPr>
          </a:lstStyle>
          <a:p>
            <a:pPr lvl="0"/>
            <a:r>
              <a:rPr lang="fr-FR" dirty="0"/>
              <a:t>Lorem </a:t>
            </a:r>
            <a:r>
              <a:rPr lang="fr-FR" dirty="0" err="1"/>
              <a:t>ipsum</a:t>
            </a:r>
            <a:endParaRPr lang="en-US" dirty="0"/>
          </a:p>
          <a:p>
            <a:pPr lvl="1"/>
            <a:r>
              <a:rPr lang="fr-FR" dirty="0"/>
              <a:t>Lorem </a:t>
            </a:r>
            <a:r>
              <a:rPr lang="fr-FR" dirty="0" err="1"/>
              <a:t>ipsum</a:t>
            </a:r>
            <a:endParaRPr lang="en-US" dirty="0"/>
          </a:p>
          <a:p>
            <a:pPr lvl="2"/>
            <a:r>
              <a:rPr lang="fr-FR" dirty="0"/>
              <a:t>Lorem </a:t>
            </a:r>
            <a:r>
              <a:rPr lang="fr-FR" dirty="0" err="1"/>
              <a:t>ipsum</a:t>
            </a:r>
            <a:endParaRPr lang="en-US" dirty="0"/>
          </a:p>
          <a:p>
            <a:pPr lvl="3"/>
            <a:r>
              <a:rPr lang="fr-FR" dirty="0"/>
              <a:t>Lorem </a:t>
            </a:r>
            <a:r>
              <a:rPr lang="fr-FR" dirty="0" err="1"/>
              <a:t>ipsum</a:t>
            </a:r>
            <a:endParaRPr lang="en-US" dirty="0"/>
          </a:p>
          <a:p>
            <a:pPr lvl="4"/>
            <a:r>
              <a:rPr lang="fr-FR" dirty="0"/>
              <a:t>Lorem </a:t>
            </a:r>
            <a:r>
              <a:rPr lang="fr-FR" dirty="0" err="1"/>
              <a:t>Ipsum</a:t>
            </a:r>
            <a:endParaRPr lang="en-US" dirty="0"/>
          </a:p>
          <a:p>
            <a:pPr lvl="5"/>
            <a:r>
              <a:rPr lang="fr-FR" dirty="0"/>
              <a:t>Lorem </a:t>
            </a:r>
            <a:r>
              <a:rPr lang="fr-FR" dirty="0" err="1"/>
              <a:t>ipsum</a:t>
            </a:r>
            <a:endParaRPr lang="en-US" dirty="0"/>
          </a:p>
          <a:p>
            <a:pPr lvl="6"/>
            <a:r>
              <a:rPr lang="fr-FR" dirty="0"/>
              <a:t>Lorem </a:t>
            </a:r>
            <a:r>
              <a:rPr lang="fr-FR" dirty="0" err="1"/>
              <a:t>ipsum</a:t>
            </a:r>
            <a:endParaRPr lang="en-US" dirty="0"/>
          </a:p>
          <a:p>
            <a:pPr lvl="7"/>
            <a:r>
              <a:rPr lang="fr-FR" dirty="0"/>
              <a:t>Lorem </a:t>
            </a:r>
            <a:r>
              <a:rPr lang="fr-FR" dirty="0" err="1"/>
              <a:t>ipsum</a:t>
            </a:r>
            <a:endParaRPr lang="en-US" dirty="0"/>
          </a:p>
          <a:p>
            <a:pPr lvl="8"/>
            <a:r>
              <a:rPr lang="fr-FR" dirty="0"/>
              <a:t>Lorem ipsum</a:t>
            </a:r>
            <a:endParaRPr lang="en-US" dirty="0"/>
          </a:p>
        </p:txBody>
      </p:sp>
      <p:sp>
        <p:nvSpPr>
          <p:cNvPr id="10" name="Title Placeholder 15"/>
          <p:cNvSpPr>
            <a:spLocks noGrp="1"/>
          </p:cNvSpPr>
          <p:nvPr>
            <p:ph type="title"/>
          </p:nvPr>
        </p:nvSpPr>
        <p:spPr>
          <a:xfrm>
            <a:off x="636104" y="66660"/>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15" name="Rectangle 14"/>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Rubik" pitchFamily="2" charset="-79"/>
                <a:ea typeface="Noto Sans" panose="020B0502040504020204" pitchFamily="34" charset="0"/>
                <a:cs typeface="Rubik" pitchFamily="2" charset="-79"/>
              </a:rPr>
              <a:t>|</a:t>
            </a:r>
          </a:p>
        </p:txBody>
      </p:sp>
      <p:sp>
        <p:nvSpPr>
          <p:cNvPr id="18" name="Rectangle 17"/>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Rubik" pitchFamily="2" charset="-79"/>
                <a:ea typeface="Noto Sans" panose="020B0502040504020204" pitchFamily="34" charset="0"/>
                <a:cs typeface="Rubik" pitchFamily="2" charset="-79"/>
              </a:rPr>
              <a:t>|</a:t>
            </a:r>
          </a:p>
        </p:txBody>
      </p:sp>
      <p:sp>
        <p:nvSpPr>
          <p:cNvPr id="19"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Rubik" pitchFamily="2" charset="-79"/>
              </a:defRPr>
            </a:lvl1pPr>
          </a:lstStyle>
          <a:p>
            <a:fld id="{BCCB7A99-BC73-45EC-BCF6-67FFEA14AAA8}" type="datetime3">
              <a:rPr lang="en-US" smtClean="0"/>
              <a:pPr/>
              <a:t>29 May 2024</a:t>
            </a:fld>
            <a:endParaRPr lang="en-US" dirty="0"/>
          </a:p>
        </p:txBody>
      </p:sp>
      <p:sp>
        <p:nvSpPr>
          <p:cNvPr id="20"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Rubik" pitchFamily="2" charset="-79"/>
                <a:cs typeface="Rubik" pitchFamily="2" charset="-79"/>
              </a:defRPr>
            </a:lvl1pPr>
          </a:lstStyle>
          <a:p>
            <a:endParaRPr lang="en-US" dirty="0"/>
          </a:p>
        </p:txBody>
      </p:sp>
      <p:sp>
        <p:nvSpPr>
          <p:cNvPr id="21"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Rubik" pitchFamily="2" charset="-79"/>
              </a:defRPr>
            </a:lvl1pPr>
          </a:lstStyle>
          <a:p>
            <a:fld id="{F9F4C691-6DE9-424C-9C34-B44F65CDDA11}" type="slidenum">
              <a:rPr lang="en-US" smtClean="0"/>
              <a:pPr/>
              <a:t>‹#›</a:t>
            </a:fld>
            <a:endParaRPr lang="en-US" dirty="0"/>
          </a:p>
        </p:txBody>
      </p:sp>
      <p:sp>
        <p:nvSpPr>
          <p:cNvPr id="11"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latin typeface="Rubik" pitchFamily="2" charset="-79"/>
                <a:cs typeface="Rubik" pitchFamily="2" charset="-79"/>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2062249417"/>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1" name="think-cell Slide" r:id="rId8" imgW="592" imgH="591" progId="TCLayout.ActiveDocument.1">
                  <p:embed/>
                </p:oleObj>
              </mc:Choice>
              <mc:Fallback>
                <p:oleObj name="think-cell Slide" r:id="rId8"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C42428D-965F-410A-AAB0-2F4E028AF07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Shape 12">
            <a:extLst>
              <a:ext uri="{FF2B5EF4-FFF2-40B4-BE49-F238E27FC236}">
                <a16:creationId xmlns:a16="http://schemas.microsoft.com/office/drawing/2014/main" id="{858D4D60-4385-42F0-8FD7-8A2ECBBFC31E}"/>
              </a:ext>
            </a:extLst>
          </p:cNvPr>
          <p:cNvSpPr/>
          <p:nvPr userDrawn="1"/>
        </p:nvSpPr>
        <p:spPr>
          <a:xfrm>
            <a:off x="1" y="0"/>
            <a:ext cx="7972130" cy="6077542"/>
          </a:xfrm>
          <a:custGeom>
            <a:avLst/>
            <a:gdLst/>
            <a:ahLst/>
            <a:cxnLst/>
            <a:rect l="0" t="0" r="0" b="0"/>
            <a:pathLst>
              <a:path w="119999" h="119999"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76188" tIns="38083" rIns="76188" bIns="38083" anchor="ctr" anchorCtr="0">
            <a:noAutofit/>
          </a:bodyPr>
          <a:lstStyle/>
          <a:p>
            <a:pPr marL="0" marR="0" lvl="0" indent="0" algn="ctr" rtl="0">
              <a:spcBef>
                <a:spcPct val="0"/>
              </a:spcBef>
              <a:buNone/>
            </a:pPr>
            <a:endParaRPr lang="en-US" sz="2167" b="0" i="0" u="none" strike="noStrike" cap="none" dirty="0">
              <a:solidFill>
                <a:schemeClr val="lt1"/>
              </a:solidFill>
              <a:latin typeface="Calibri"/>
              <a:ea typeface="Calibri"/>
              <a:cs typeface="Calibri"/>
              <a:sym typeface="Calibri"/>
            </a:endParaRPr>
          </a:p>
        </p:txBody>
      </p:sp>
      <p:sp>
        <p:nvSpPr>
          <p:cNvPr id="9" name="Shape 13">
            <a:extLst>
              <a:ext uri="{FF2B5EF4-FFF2-40B4-BE49-F238E27FC236}">
                <a16:creationId xmlns:a16="http://schemas.microsoft.com/office/drawing/2014/main" id="{6302C0A7-73EC-4BA1-9711-DBF7663A6B34}"/>
              </a:ext>
            </a:extLst>
          </p:cNvPr>
          <p:cNvSpPr/>
          <p:nvPr userDrawn="1"/>
        </p:nvSpPr>
        <p:spPr>
          <a:xfrm>
            <a:off x="6829778" y="2737556"/>
            <a:ext cx="4920000" cy="4123200"/>
          </a:xfrm>
          <a:custGeom>
            <a:avLst/>
            <a:gdLst/>
            <a:ahLst/>
            <a:cxnLst/>
            <a:rect l="0" t="0" r="0" b="0"/>
            <a:pathLst>
              <a:path w="119999" h="119999"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76188" tIns="38083" rIns="76188" bIns="38083" anchor="ctr" anchorCtr="0">
            <a:noAutofit/>
          </a:bodyPr>
          <a:lstStyle/>
          <a:p>
            <a:pPr marL="0" marR="0" lvl="0" indent="0" algn="ctr" rtl="0">
              <a:spcBef>
                <a:spcPct val="0"/>
              </a:spcBef>
              <a:buNone/>
            </a:pPr>
            <a:endParaRPr lang="en-US" sz="2167" b="0" i="0" u="none" strike="noStrike" cap="none" dirty="0">
              <a:solidFill>
                <a:schemeClr val="lt1"/>
              </a:solidFill>
              <a:latin typeface="Calibri"/>
              <a:ea typeface="Calibri"/>
              <a:cs typeface="Calibri"/>
              <a:sym typeface="Calibri"/>
            </a:endParaRPr>
          </a:p>
        </p:txBody>
      </p:sp>
      <p:pic>
        <p:nvPicPr>
          <p:cNvPr id="15" name="Picture 14">
            <a:extLst>
              <a:ext uri="{FF2B5EF4-FFF2-40B4-BE49-F238E27FC236}">
                <a16:creationId xmlns:a16="http://schemas.microsoft.com/office/drawing/2014/main" id="{48628D73-A092-441C-A514-40151AB6EA6D}"/>
              </a:ext>
            </a:extLst>
          </p:cNvPr>
          <p:cNvPicPr>
            <a:picLocks/>
          </p:cNvPicPr>
          <p:nvPr userDrawn="1"/>
        </p:nvPicPr>
        <p:blipFill>
          <a:blip r:embed="rId10"/>
          <a:stretch>
            <a:fillRect/>
          </a:stretch>
        </p:blipFill>
        <p:spPr>
          <a:xfrm>
            <a:off x="8841657" y="1056533"/>
            <a:ext cx="2802555" cy="438402"/>
          </a:xfrm>
          <a:prstGeom prst="rect">
            <a:avLst/>
          </a:prstGeom>
        </p:spPr>
      </p:pic>
      <p:sp>
        <p:nvSpPr>
          <p:cNvPr id="16" name="Documenttype">
            <a:extLst>
              <a:ext uri="{FF2B5EF4-FFF2-40B4-BE49-F238E27FC236}">
                <a16:creationId xmlns:a16="http://schemas.microsoft.com/office/drawing/2014/main" id="{6B777A75-15D1-4A40-B7A3-31C3723A4E45}"/>
              </a:ext>
            </a:extLst>
          </p:cNvPr>
          <p:cNvSpPr>
            <a:spLocks noGrp="1"/>
          </p:cNvSpPr>
          <p:nvPr>
            <p:ph type="body" sz="quarter" idx="13" hasCustomPrompt="1"/>
            <p:custDataLst>
              <p:tags r:id="rId4"/>
            </p:custDataLst>
          </p:nvPr>
        </p:nvSpPr>
        <p:spPr>
          <a:xfrm>
            <a:off x="550800" y="4052967"/>
            <a:ext cx="5486400" cy="215444"/>
          </a:xfrm>
          <a:prstGeom prst="rect">
            <a:avLst/>
          </a:prstGeom>
        </p:spPr>
        <p:txBody>
          <a:bodyPr wrap="square">
            <a:spAutoFit/>
          </a:bodyPr>
          <a:lstStyle>
            <a:lvl1pPr>
              <a:buNone/>
              <a:defRPr sz="1400">
                <a:solidFill>
                  <a:schemeClr val="bg2"/>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7" name="Subtitle">
            <a:extLst>
              <a:ext uri="{FF2B5EF4-FFF2-40B4-BE49-F238E27FC236}">
                <a16:creationId xmlns:a16="http://schemas.microsoft.com/office/drawing/2014/main" id="{D3F503E0-C601-4BE6-8665-3B8BF974ADDB}"/>
              </a:ext>
            </a:extLst>
          </p:cNvPr>
          <p:cNvSpPr>
            <a:spLocks noGrp="1"/>
          </p:cNvSpPr>
          <p:nvPr>
            <p:ph type="subTitle" idx="1"/>
            <p:custDataLst>
              <p:tags r:id="rId5"/>
            </p:custDataLst>
          </p:nvPr>
        </p:nvSpPr>
        <p:spPr>
          <a:xfrm>
            <a:off x="551941" y="3358877"/>
            <a:ext cx="6365325" cy="307777"/>
          </a:xfrm>
          <a:prstGeom prst="rect">
            <a:avLst/>
          </a:prstGeom>
        </p:spPr>
        <p:txBody>
          <a:bodyPr wrap="square">
            <a:spAutoFit/>
          </a:bodyPr>
          <a:lstStyle>
            <a:lvl1pPr marL="0" indent="0" algn="l">
              <a:buNone/>
              <a:defRPr sz="20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Title">
            <a:extLst>
              <a:ext uri="{FF2B5EF4-FFF2-40B4-BE49-F238E27FC236}">
                <a16:creationId xmlns:a16="http://schemas.microsoft.com/office/drawing/2014/main" id="{BCB9627B-B374-4010-B4E7-6224DBCFCEC7}"/>
              </a:ext>
            </a:extLst>
          </p:cNvPr>
          <p:cNvSpPr>
            <a:spLocks noGrp="1"/>
          </p:cNvSpPr>
          <p:nvPr>
            <p:ph type="title"/>
            <p:custDataLst>
              <p:tags r:id="rId6"/>
            </p:custDataLst>
          </p:nvPr>
        </p:nvSpPr>
        <p:spPr>
          <a:xfrm>
            <a:off x="551941" y="941240"/>
            <a:ext cx="6365325" cy="1354217"/>
          </a:xfrm>
          <a:prstGeom prst="rect">
            <a:avLst/>
          </a:prstGeom>
        </p:spPr>
        <p:txBody>
          <a:bodyPr wrap="square" anchor="t">
            <a:spAutoFit/>
          </a:bodyPr>
          <a:lstStyle>
            <a:lvl1pPr>
              <a:defRPr sz="4400" baseline="0">
                <a:ln w="6350" cap="flat">
                  <a:noFill/>
                  <a:miter lim="800000"/>
                </a:ln>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5922102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5"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dirty="0"/>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571326"/>
            <a:ext cx="11082528" cy="276999"/>
          </a:xfrm>
          <a:prstGeom prst="rect">
            <a:avLst/>
          </a:prstGeom>
        </p:spPr>
        <p:txBody>
          <a:bodyPr vert="horz" wrap="square" lIns="0" tIns="0" rIns="0" bIns="0" rtlCol="0">
            <a:noAutofit/>
          </a:bodyPr>
          <a:lstStyle>
            <a:lvl1pPr>
              <a:defRPr lang="en-US" sz="1800" b="0" dirty="0">
                <a:latin typeface="+mj-lt"/>
              </a:defRPr>
            </a:lvl1pPr>
          </a:lstStyle>
          <a:p>
            <a:pPr lvl="0">
              <a:buNone/>
            </a:pPr>
            <a:r>
              <a:rPr lang="en-US" dirty="0"/>
              <a:t>Click to edit Master subtitle style</a:t>
            </a:r>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b="0" smtClean="0">
                <a:solidFill>
                  <a:schemeClr val="accent1"/>
                </a:solidFill>
                <a:latin typeface="+mj-lt"/>
                <a:ea typeface="+mn-ea"/>
                <a:cs typeface="Arial" panose="020B0604020202020204" pitchFamily="34" charset="0"/>
              </a:rPr>
              <a:pPr algn="r" defTabSz="610744" fontAlgn="auto">
                <a:spcBef>
                  <a:spcPts val="0"/>
                </a:spcBef>
                <a:spcAft>
                  <a:spcPts val="0"/>
                </a:spcAft>
                <a:defRPr/>
              </a:pPr>
              <a:t>‹#›</a:t>
            </a:fld>
            <a:endParaRPr lang="en-US" sz="900" b="0" dirty="0">
              <a:solidFill>
                <a:schemeClr val="accent1"/>
              </a:solidFill>
              <a:latin typeface="+mj-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a:spLocks/>
          </p:cNvSpPr>
          <p:nvPr userDrawn="1">
            <p:custDataLst>
              <p:tags r:id="rId7"/>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Tree>
    <p:extLst>
      <p:ext uri="{BB962C8B-B14F-4D97-AF65-F5344CB8AC3E}">
        <p14:creationId xmlns:p14="http://schemas.microsoft.com/office/powerpoint/2010/main" val="5863145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9" name="think-cell Slide" r:id="rId9" imgW="592" imgH="591" progId="TCLayout.ActiveDocument.1">
                  <p:embed/>
                </p:oleObj>
              </mc:Choice>
              <mc:Fallback>
                <p:oleObj name="think-cell Slide" r:id="rId9"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1632066"/>
            <a:ext cx="3813048" cy="769441"/>
          </a:xfrm>
          <a:prstGeom prst="rect">
            <a:avLst/>
          </a:prstGeom>
        </p:spPr>
        <p:txBody>
          <a:bodyPr vert="horz" wrap="square" lIns="0" tIns="0" rIns="0" bIns="0" rtlCol="0" anchor="t" anchorCtr="0">
            <a:spAutoFit/>
          </a:bodyPr>
          <a:lstStyle>
            <a:lvl1pPr>
              <a:defRPr lang="en-US" dirty="0"/>
            </a:lvl1pPr>
          </a:lstStyle>
          <a:p>
            <a:pPr lvl="0"/>
            <a:r>
              <a:rPr lang="en-US" dirty="0"/>
              <a:t>Click to edit Master title style</a:t>
            </a:r>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5"/>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
        <p:nvSpPr>
          <p:cNvPr id="8" name="5. Source" hidden="1">
            <a:extLst>
              <a:ext uri="{FF2B5EF4-FFF2-40B4-BE49-F238E27FC236}">
                <a16:creationId xmlns:a16="http://schemas.microsoft.com/office/drawing/2014/main" id="{92CD0F69-CFEC-4161-81BD-EFEA92550F1C}"/>
              </a:ext>
            </a:extLst>
          </p:cNvPr>
          <p:cNvSpPr txBox="1">
            <a:spLocks/>
          </p:cNvSpPr>
          <p:nvPr userDrawn="1">
            <p:custDataLst>
              <p:tags r:id="rId7"/>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Tree>
    <p:extLst>
      <p:ext uri="{BB962C8B-B14F-4D97-AF65-F5344CB8AC3E}">
        <p14:creationId xmlns:p14="http://schemas.microsoft.com/office/powerpoint/2010/main" val="763862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3" name="think-cell Slide" r:id="rId9" imgW="592" imgH="591" progId="TCLayout.ActiveDocument.1">
                  <p:embed/>
                </p:oleObj>
              </mc:Choice>
              <mc:Fallback>
                <p:oleObj name="think-cell Slide" r:id="rId9"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3429000"/>
            <a:ext cx="5065776" cy="384721"/>
          </a:xfrm>
          <a:prstGeom prst="rect">
            <a:avLst/>
          </a:prstGeom>
        </p:spPr>
        <p:txBody>
          <a:bodyPr vert="horz" wrap="square" lIns="0" tIns="0" rIns="0" bIns="0" rtlCol="0" anchor="b" anchorCtr="0">
            <a:spAutoFit/>
          </a:bodyPr>
          <a:lstStyle>
            <a:lvl1pPr>
              <a:defRPr lang="en-US" dirty="0"/>
            </a:lvl1pPr>
          </a:lstStyle>
          <a:p>
            <a:pPr lvl="0"/>
            <a:r>
              <a:rPr lang="en-US" dirty="0"/>
              <a:t>Click to edit Master title style</a:t>
            </a:r>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5"/>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
        <p:nvSpPr>
          <p:cNvPr id="11" name="5. Source" hidden="1">
            <a:extLst>
              <a:ext uri="{FF2B5EF4-FFF2-40B4-BE49-F238E27FC236}">
                <a16:creationId xmlns:a16="http://schemas.microsoft.com/office/drawing/2014/main" id="{8DC9A7D0-88E3-4BF5-AE98-4BC6498F309F}"/>
              </a:ext>
            </a:extLst>
          </p:cNvPr>
          <p:cNvSpPr txBox="1">
            <a:spLocks/>
          </p:cNvSpPr>
          <p:nvPr userDrawn="1">
            <p:custDataLst>
              <p:tags r:id="rId7"/>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Tree>
    <p:extLst>
      <p:ext uri="{BB962C8B-B14F-4D97-AF65-F5344CB8AC3E}">
        <p14:creationId xmlns:p14="http://schemas.microsoft.com/office/powerpoint/2010/main" val="37170605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7"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872855"/>
            <a:ext cx="11082528" cy="384721"/>
          </a:xfrm>
        </p:spPr>
        <p:txBody>
          <a:bodyPr vert="horz" wrap="square" lIns="0" tIns="0" rIns="0" bIns="0" rtlCol="0" anchor="b" anchorCtr="0">
            <a:spAutoFit/>
          </a:bodyPr>
          <a:lstStyle>
            <a:lvl1pPr>
              <a:defRPr lang="en-US" dirty="0"/>
            </a:lvl1pPr>
          </a:lstStyle>
          <a:p>
            <a:pPr lvl="0"/>
            <a:r>
              <a:rPr lang="en-US" dirty="0"/>
              <a:t>Click to edit Master title style</a:t>
            </a:r>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5"/>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
        <p:nvSpPr>
          <p:cNvPr id="10" name="5. Source" hidden="1">
            <a:extLst>
              <a:ext uri="{FF2B5EF4-FFF2-40B4-BE49-F238E27FC236}">
                <a16:creationId xmlns:a16="http://schemas.microsoft.com/office/drawing/2014/main" id="{86D34742-6DC4-48DE-81C6-F53A04ADBB69}"/>
              </a:ext>
            </a:extLst>
          </p:cNvPr>
          <p:cNvSpPr txBox="1">
            <a:spLocks/>
          </p:cNvSpPr>
          <p:nvPr userDrawn="1">
            <p:custDataLst>
              <p:tags r:id="rId7"/>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Tree>
    <p:extLst>
      <p:ext uri="{BB962C8B-B14F-4D97-AF65-F5344CB8AC3E}">
        <p14:creationId xmlns:p14="http://schemas.microsoft.com/office/powerpoint/2010/main" val="15124665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41" name="think-cell Slide" r:id="rId10" imgW="592" imgH="591" progId="TCLayout.ActiveDocument.1">
                  <p:embed/>
                </p:oleObj>
              </mc:Choice>
              <mc:Fallback>
                <p:oleObj name="think-cell Slide" r:id="rId10"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694728"/>
            <a:ext cx="9180576" cy="384721"/>
          </a:xfrm>
          <a:prstGeom prst="rect">
            <a:avLst/>
          </a:prstGeom>
        </p:spPr>
        <p:txBody>
          <a:bodyPr vert="horz" wrap="square" lIns="0" tIns="0" rIns="0" bIns="0" rtlCol="0" anchor="b" anchorCtr="0">
            <a:spAutoFit/>
          </a:bodyPr>
          <a:lstStyle>
            <a:lvl1pPr>
              <a:defRPr lang="en-US" dirty="0"/>
            </a:lvl1pPr>
          </a:lstStyle>
          <a:p>
            <a:pPr lvl="0"/>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a:prstGeom prst="rect">
            <a:avLst/>
          </a:prstGeom>
        </p:spPr>
        <p:txBody>
          <a:bodyPr vert="horz" wrap="square" lIns="0" tIns="0" rIns="0" bIns="0" rtlCol="0">
            <a:spAutoFit/>
          </a:bodyPr>
          <a:lstStyle>
            <a:lvl1pPr>
              <a:defRPr lang="en-US" sz="1800" b="0" dirty="0">
                <a:latin typeface="+mj-lt"/>
              </a:defRPr>
            </a:lvl1pPr>
          </a:lstStyle>
          <a:p>
            <a:pPr lvl="0">
              <a:buNone/>
            </a:pPr>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6"/>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
        <p:nvSpPr>
          <p:cNvPr id="11" name="5. Source" hidden="1">
            <a:extLst>
              <a:ext uri="{FF2B5EF4-FFF2-40B4-BE49-F238E27FC236}">
                <a16:creationId xmlns:a16="http://schemas.microsoft.com/office/drawing/2014/main" id="{C3842003-412B-4933-B3E4-ABFE2ED6B917}"/>
              </a:ext>
            </a:extLst>
          </p:cNvPr>
          <p:cNvSpPr txBox="1">
            <a:spLocks/>
          </p:cNvSpPr>
          <p:nvPr userDrawn="1">
            <p:custDataLst>
              <p:tags r:id="rId8"/>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Tree>
    <p:extLst>
      <p:ext uri="{BB962C8B-B14F-4D97-AF65-F5344CB8AC3E}">
        <p14:creationId xmlns:p14="http://schemas.microsoft.com/office/powerpoint/2010/main" val="21550553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5"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5"/>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6"/>
            </p:custDataLst>
          </p:nvPr>
        </p:nvSpPr>
        <p:spPr>
          <a:xfrm>
            <a:off x="554736" y="2744369"/>
            <a:ext cx="2514600" cy="769441"/>
          </a:xfrm>
        </p:spPr>
        <p:txBody>
          <a:bodyPr vert="horz" wrap="square" lIns="0" tIns="0" rIns="0" bIns="0" rtlCol="0" anchor="b" anchorCtr="0">
            <a:spAutoFit/>
          </a:bodyPr>
          <a:lstStyle>
            <a:lvl1pPr>
              <a:defRPr lang="en-US" dirty="0"/>
            </a:lvl1pPr>
          </a:lstStyle>
          <a:p>
            <a:pPr lvl="0"/>
            <a:r>
              <a:rPr lang="en-US" dirty="0"/>
              <a:t>Click to edit Master title style</a:t>
            </a:r>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7"/>
            </p:custDataLst>
          </p:nvPr>
        </p:nvSpPr>
        <p:spPr>
          <a:xfrm>
            <a:off x="554736" y="3659644"/>
            <a:ext cx="2514600" cy="553998"/>
          </a:xfrm>
          <a:prstGeom prst="rect">
            <a:avLst/>
          </a:prstGeom>
        </p:spPr>
        <p:txBody>
          <a:bodyPr vert="horz" wrap="square" lIns="0" tIns="0" rIns="0" bIns="0" rtlCol="0">
            <a:noAutofit/>
          </a:bodyPr>
          <a:lstStyle>
            <a:lvl1pPr>
              <a:defRPr lang="en-US" sz="1800" b="0" dirty="0">
                <a:latin typeface="+mj-lt"/>
              </a:defRPr>
            </a:lvl1pPr>
          </a:lstStyle>
          <a:p>
            <a:pPr lvl="0">
              <a:buNone/>
            </a:pPr>
            <a:r>
              <a:rPr lang="en-US" dirty="0"/>
              <a:t>Click to edit Master subtitle style</a:t>
            </a:r>
          </a:p>
        </p:txBody>
      </p:sp>
      <p:sp>
        <p:nvSpPr>
          <p:cNvPr id="21" name="5. Source" hidden="1">
            <a:extLst>
              <a:ext uri="{FF2B5EF4-FFF2-40B4-BE49-F238E27FC236}">
                <a16:creationId xmlns:a16="http://schemas.microsoft.com/office/drawing/2014/main" id="{25B2DE14-9B3F-4199-B082-9FEB12CE57EA}"/>
              </a:ext>
            </a:extLst>
          </p:cNvPr>
          <p:cNvSpPr txBox="1">
            <a:spLocks/>
          </p:cNvSpPr>
          <p:nvPr userDrawn="1">
            <p:custDataLst>
              <p:tags r:id="rId8"/>
            </p:custDataLst>
          </p:nvPr>
        </p:nvSpPr>
        <p:spPr>
          <a:xfrm>
            <a:off x="554734" y="6247670"/>
            <a:ext cx="25146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9"/>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pic>
        <p:nvPicPr>
          <p:cNvPr id="12" name="Picture 11">
            <a:extLst>
              <a:ext uri="{FF2B5EF4-FFF2-40B4-BE49-F238E27FC236}">
                <a16:creationId xmlns:a16="http://schemas.microsoft.com/office/drawing/2014/main" id="{FE813FF7-2019-4B94-B487-275D8343580B}"/>
              </a:ext>
            </a:extLst>
          </p:cNvPr>
          <p:cNvPicPr>
            <a:picLocks/>
          </p:cNvPicPr>
          <p:nvPr userDrawn="1"/>
        </p:nvPicPr>
        <p:blipFill>
          <a:blip r:embed="rId13"/>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619070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 Numbered poin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2053" name="think-cell Slide" r:id="rId4" imgW="0" imgH="0" progId="TCLayout.ActiveDocument.1">
                  <p:embed/>
                </p:oleObj>
              </mc:Choice>
              <mc:Fallback>
                <p:oleObj name="think-cell Slide"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10312" marR="0" indent="-274320" algn="l" defTabSz="704850" rtl="0" eaLnBrk="1" fontAlgn="base" latinLnBrk="0" hangingPunct="1">
              <a:lnSpc>
                <a:spcPct val="100000"/>
              </a:lnSpc>
              <a:spcBef>
                <a:spcPts val="900"/>
              </a:spcBef>
              <a:spcAft>
                <a:spcPct val="0"/>
              </a:spcAft>
              <a:buClr>
                <a:srgbClr val="ED1C24"/>
              </a:buClr>
              <a:buSzPct val="125000"/>
              <a:buFont typeface="+mj-lt"/>
              <a:buAutoNum type="arabicPeriod"/>
              <a:tabLst/>
              <a:defRPr/>
            </a:lvl1pPr>
            <a:lvl2pPr marL="548640" indent="-274320">
              <a:lnSpc>
                <a:spcPct val="100000"/>
              </a:lnSpc>
              <a:spcBef>
                <a:spcPts val="450"/>
              </a:spcBef>
              <a:buFont typeface="+mj-lt"/>
              <a:buAutoNum type="arabicPeriod"/>
              <a:defRPr/>
            </a:lvl2pPr>
            <a:lvl3pPr marL="822960" indent="-274320">
              <a:lnSpc>
                <a:spcPct val="100000"/>
              </a:lnSpc>
              <a:spcBef>
                <a:spcPts val="450"/>
              </a:spcBef>
              <a:buFont typeface="+mj-lt"/>
              <a:buAutoNum type="arabicPeriod"/>
              <a:defRPr/>
            </a:lvl3pPr>
            <a:lvl4pPr marL="1097280" indent="-274320">
              <a:lnSpc>
                <a:spcPct val="100000"/>
              </a:lnSpc>
              <a:spcBef>
                <a:spcPts val="450"/>
              </a:spcBef>
              <a:buFont typeface="+mj-lt"/>
              <a:buAutoNum type="arabicPeriod"/>
              <a:defRPr/>
            </a:lvl4pPr>
            <a:lvl5pPr marL="1371600" indent="-274320">
              <a:lnSpc>
                <a:spcPct val="100000"/>
              </a:lnSpc>
              <a:spcBef>
                <a:spcPts val="450"/>
              </a:spcBef>
              <a:buFont typeface="+mj-lt"/>
              <a:buAutoNum type="arabicPeriod"/>
              <a:defRPr sz="1000"/>
            </a:lvl5pPr>
            <a:lvl6pPr marL="1645920" indent="-274320">
              <a:spcBef>
                <a:spcPts val="450"/>
              </a:spcBef>
              <a:buFont typeface="+mj-lt"/>
              <a:buAutoNum type="arabicPeriod"/>
              <a:defRPr/>
            </a:lvl6pPr>
            <a:lvl7pPr marL="1920240" indent="-274320">
              <a:spcBef>
                <a:spcPts val="450"/>
              </a:spcBef>
              <a:buFont typeface="+mj-lt"/>
              <a:buAutoNum type="arabicPeriod"/>
              <a:defRPr/>
            </a:lvl7pPr>
            <a:lvl8pPr marL="219456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fr-FR" dirty="0"/>
              <a:t>Lorem </a:t>
            </a:r>
            <a:r>
              <a:rPr lang="fr-FR" dirty="0" err="1"/>
              <a:t>ipsum</a:t>
            </a:r>
            <a:endParaRPr lang="en-US" dirty="0"/>
          </a:p>
          <a:p>
            <a:pPr lvl="1"/>
            <a:r>
              <a:rPr lang="fr-FR" dirty="0"/>
              <a:t>Lorem </a:t>
            </a:r>
            <a:r>
              <a:rPr lang="fr-FR" dirty="0" err="1"/>
              <a:t>ipsum</a:t>
            </a:r>
            <a:endParaRPr lang="en-US" dirty="0"/>
          </a:p>
          <a:p>
            <a:pPr lvl="2"/>
            <a:r>
              <a:rPr lang="fr-FR" dirty="0"/>
              <a:t>Lorem </a:t>
            </a:r>
            <a:r>
              <a:rPr lang="fr-FR" dirty="0" err="1"/>
              <a:t>ipsum</a:t>
            </a:r>
            <a:endParaRPr lang="en-US" dirty="0"/>
          </a:p>
          <a:p>
            <a:pPr lvl="3"/>
            <a:r>
              <a:rPr lang="fr-FR" dirty="0"/>
              <a:t>Lorem </a:t>
            </a:r>
            <a:r>
              <a:rPr lang="fr-FR" dirty="0" err="1"/>
              <a:t>ipsum</a:t>
            </a:r>
            <a:endParaRPr lang="en-US" dirty="0"/>
          </a:p>
          <a:p>
            <a:pPr lvl="4"/>
            <a:r>
              <a:rPr lang="fr-FR" dirty="0"/>
              <a:t>Lorem </a:t>
            </a:r>
            <a:r>
              <a:rPr lang="fr-FR" dirty="0" err="1"/>
              <a:t>Ipsum</a:t>
            </a:r>
            <a:endParaRPr lang="en-US" dirty="0"/>
          </a:p>
          <a:p>
            <a:pPr lvl="5"/>
            <a:r>
              <a:rPr lang="fr-FR" dirty="0"/>
              <a:t>Lorem </a:t>
            </a:r>
            <a:r>
              <a:rPr lang="fr-FR" dirty="0" err="1"/>
              <a:t>ipsum</a:t>
            </a:r>
            <a:endParaRPr lang="en-US" dirty="0"/>
          </a:p>
          <a:p>
            <a:pPr lvl="6"/>
            <a:r>
              <a:rPr lang="fr-FR" dirty="0"/>
              <a:t>Lorem </a:t>
            </a:r>
            <a:r>
              <a:rPr lang="fr-FR" dirty="0" err="1"/>
              <a:t>ipsum</a:t>
            </a:r>
            <a:endParaRPr lang="en-US" dirty="0"/>
          </a:p>
          <a:p>
            <a:pPr lvl="7"/>
            <a:r>
              <a:rPr lang="fr-FR" dirty="0"/>
              <a:t>Lorem </a:t>
            </a:r>
            <a:r>
              <a:rPr lang="fr-FR" dirty="0" err="1"/>
              <a:t>ipsum</a:t>
            </a:r>
            <a:endParaRPr lang="en-US" dirty="0"/>
          </a:p>
          <a:p>
            <a:pPr lvl="8"/>
            <a:r>
              <a:rPr lang="fr-FR" dirty="0"/>
              <a:t>Lorem </a:t>
            </a:r>
            <a:r>
              <a:rPr lang="fr-FR" dirty="0" err="1"/>
              <a:t>ipsum</a:t>
            </a:r>
            <a:endParaRPr lang="en-US" dirty="0"/>
          </a:p>
          <a:p>
            <a:pPr lvl="8"/>
            <a:endParaRPr lang="en-US" dirty="0"/>
          </a:p>
          <a:p>
            <a:pPr lvl="2"/>
            <a:endParaRPr lang="en-US" dirty="0"/>
          </a:p>
          <a:p>
            <a:pPr lvl="0"/>
            <a:endParaRPr lang="en-US" dirty="0"/>
          </a:p>
          <a:p>
            <a:pPr lvl="0"/>
            <a:endParaRPr lang="en-US" dirty="0"/>
          </a:p>
        </p:txBody>
      </p:sp>
      <p:sp>
        <p:nvSpPr>
          <p:cNvPr id="10"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15" name="Rectangle 14"/>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8" name="Rectangle 17"/>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9"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2D074245-C7A5-47FB-834A-490E3A3C8EC9}" type="datetime3">
              <a:rPr lang="en-US" smtClean="0"/>
              <a:t>29 May 2024</a:t>
            </a:fld>
            <a:endParaRPr lang="en-US" dirty="0"/>
          </a:p>
        </p:txBody>
      </p:sp>
      <p:sp>
        <p:nvSpPr>
          <p:cNvPr id="20"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21"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2" name="TextBox 1"/>
          <p:cNvSpPr txBox="1"/>
          <p:nvPr userDrawn="1"/>
        </p:nvSpPr>
        <p:spPr>
          <a:xfrm>
            <a:off x="1447675" y="6607125"/>
            <a:ext cx="914400" cy="914400"/>
          </a:xfrm>
          <a:prstGeom prst="rect">
            <a:avLst/>
          </a:prstGeom>
          <a:noFill/>
        </p:spPr>
        <p:txBody>
          <a:bodyPr wrap="none" rtlCol="0">
            <a:noAutofit/>
          </a:bodyPr>
          <a:lstStyle/>
          <a:p>
            <a:pPr>
              <a:spcBef>
                <a:spcPts val="600"/>
              </a:spcBef>
              <a:spcAft>
                <a:spcPts val="0"/>
              </a:spcAft>
              <a:buClr>
                <a:srgbClr val="ED1C24"/>
              </a:buClr>
              <a:buSzPct val="140000"/>
            </a:pPr>
            <a:endParaRPr lang="en-US" sz="1200" dirty="0" err="1">
              <a:solidFill>
                <a:srgbClr val="000000"/>
              </a:solidFill>
              <a:latin typeface="Noto Sans" panose="020B0502040504020204" pitchFamily="34" charset="0"/>
            </a:endParaRPr>
          </a:p>
        </p:txBody>
      </p:sp>
      <p:sp>
        <p:nvSpPr>
          <p:cNvPr id="11"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2182374934"/>
      </p:ext>
    </p:extLst>
  </p:cSld>
  <p:clrMapOvr>
    <a:masterClrMapping/>
  </p:clrMapOvr>
  <p:transition/>
  <p:extLst>
    <p:ext uri="{DCECCB84-F9BA-43D5-87BE-67443E8EF086}">
      <p15:sldGuideLst xmlns:p15="http://schemas.microsoft.com/office/powerpoint/2012/main">
        <p15:guide id="2" orient="horz" pos="388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89"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5"/>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6"/>
            </p:custDataLst>
          </p:nvPr>
        </p:nvSpPr>
        <p:spPr>
          <a:xfrm>
            <a:off x="554736" y="2744369"/>
            <a:ext cx="3465576" cy="769441"/>
          </a:xfrm>
          <a:prstGeom prst="rect">
            <a:avLst/>
          </a:prstGeom>
        </p:spPr>
        <p:txBody>
          <a:bodyPr vert="horz" wrap="square" lIns="0" tIns="0" rIns="0" bIns="0" rtlCol="0" anchor="b" anchorCtr="0">
            <a:spAutoFit/>
          </a:bodyPr>
          <a:lstStyle>
            <a:lvl1pPr>
              <a:defRPr lang="en-US" dirty="0"/>
            </a:lvl1pPr>
          </a:lstStyle>
          <a:p>
            <a:pPr lvl="0"/>
            <a:r>
              <a:rPr lang="en-US" dirty="0"/>
              <a:t>Click to edit Master title style</a:t>
            </a:r>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7"/>
            </p:custDataLst>
          </p:nvPr>
        </p:nvSpPr>
        <p:spPr>
          <a:xfrm>
            <a:off x="554735" y="3659644"/>
            <a:ext cx="3465575" cy="276999"/>
          </a:xfrm>
          <a:prstGeom prst="rect">
            <a:avLst/>
          </a:prstGeom>
        </p:spPr>
        <p:txBody>
          <a:bodyPr vert="horz" wrap="square" lIns="0" tIns="0" rIns="0" bIns="0" rtlCol="0">
            <a:noAutofit/>
          </a:bodyPr>
          <a:lstStyle>
            <a:lvl1pPr>
              <a:defRPr lang="en-US" sz="1800" b="0" dirty="0">
                <a:latin typeface="+mj-lt"/>
              </a:defRPr>
            </a:lvl1pPr>
          </a:lstStyle>
          <a:p>
            <a:pPr lvl="0">
              <a:buNone/>
            </a:pPr>
            <a:r>
              <a:rPr lang="en-US" dirty="0"/>
              <a:t>Click to edit Master subtitle style</a:t>
            </a:r>
          </a:p>
        </p:txBody>
      </p:sp>
      <p:sp>
        <p:nvSpPr>
          <p:cNvPr id="21" name="5. Source" hidden="1">
            <a:extLst>
              <a:ext uri="{FF2B5EF4-FFF2-40B4-BE49-F238E27FC236}">
                <a16:creationId xmlns:a16="http://schemas.microsoft.com/office/drawing/2014/main" id="{DA204BE1-D5C8-4D03-9090-21D41FEC78E0}"/>
              </a:ext>
            </a:extLst>
          </p:cNvPr>
          <p:cNvSpPr txBox="1">
            <a:spLocks/>
          </p:cNvSpPr>
          <p:nvPr userDrawn="1">
            <p:custDataLst>
              <p:tags r:id="rId8"/>
            </p:custDataLst>
          </p:nvPr>
        </p:nvSpPr>
        <p:spPr>
          <a:xfrm>
            <a:off x="554734" y="6247670"/>
            <a:ext cx="3465575"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9"/>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pic>
        <p:nvPicPr>
          <p:cNvPr id="12" name="Picture 11">
            <a:extLst>
              <a:ext uri="{FF2B5EF4-FFF2-40B4-BE49-F238E27FC236}">
                <a16:creationId xmlns:a16="http://schemas.microsoft.com/office/drawing/2014/main" id="{DAAE0927-3518-4A7B-A9D8-C8219D9394F6}"/>
              </a:ext>
            </a:extLst>
          </p:cNvPr>
          <p:cNvPicPr>
            <a:picLocks/>
          </p:cNvPicPr>
          <p:nvPr userDrawn="1"/>
        </p:nvPicPr>
        <p:blipFill>
          <a:blip r:embed="rId13"/>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30993929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13" name="think-cell Slide" r:id="rId11" imgW="413" imgH="416" progId="TCLayout.ActiveDocument.1">
                  <p:embed/>
                </p:oleObj>
              </mc:Choice>
              <mc:Fallback>
                <p:oleObj name="think-cell Slide" r:id="rId11" imgW="413" imgH="416" progId="TCLayout.ActiveDocument.1">
                  <p:embed/>
                  <p:pic>
                    <p:nvPicPr>
                      <p:cNvPr id="3" name="Object 6"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1" hidden="1">
            <a:extLst>
              <a:ext uri="{FF2B5EF4-FFF2-40B4-BE49-F238E27FC236}">
                <a16:creationId xmlns:a16="http://schemas.microsoft.com/office/drawing/2014/main" id="{1725BD87-3C3D-45F6-BBCF-F06FD867659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5"/>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6"/>
            </p:custDataLst>
          </p:nvPr>
        </p:nvSpPr>
        <p:spPr>
          <a:xfrm>
            <a:off x="554736" y="172212"/>
            <a:ext cx="5065776" cy="384721"/>
          </a:xfrm>
        </p:spPr>
        <p:txBody>
          <a:bodyPr vert="horz" wrap="square" lIns="0" tIns="0" rIns="0" bIns="0" rtlCol="0" anchor="t" anchorCtr="0">
            <a:noAutofit/>
          </a:bodyPr>
          <a:lstStyle>
            <a:lvl1pPr>
              <a:defRPr lang="en-US" dirty="0"/>
            </a:lvl1pPr>
          </a:lstStyle>
          <a:p>
            <a:pPr lvl="0"/>
            <a:r>
              <a:rPr lang="en-US" dirty="0"/>
              <a:t>Click to edit Master title style</a:t>
            </a:r>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7"/>
            </p:custDataLst>
          </p:nvPr>
        </p:nvSpPr>
        <p:spPr>
          <a:xfrm>
            <a:off x="554736" y="571326"/>
            <a:ext cx="5065776" cy="276999"/>
          </a:xfrm>
          <a:prstGeom prst="rect">
            <a:avLst/>
          </a:prstGeom>
        </p:spPr>
        <p:txBody>
          <a:bodyPr vert="horz" wrap="square" lIns="0" tIns="0" rIns="0" bIns="0" rtlCol="0">
            <a:spAutoFit/>
          </a:bodyPr>
          <a:lstStyle>
            <a:lvl1pPr>
              <a:defRPr lang="en-US" sz="1800" b="0" dirty="0">
                <a:latin typeface="+mj-lt"/>
              </a:defRPr>
            </a:lvl1pPr>
          </a:lstStyle>
          <a:p>
            <a:pPr lvl="0">
              <a:buNone/>
            </a:pPr>
            <a:r>
              <a:rPr lang="en-US" dirty="0"/>
              <a:t>Click to edit Master subtitle style</a:t>
            </a:r>
          </a:p>
        </p:txBody>
      </p:sp>
      <p:sp>
        <p:nvSpPr>
          <p:cNvPr id="22" name="5. Source" hidden="1">
            <a:extLst>
              <a:ext uri="{FF2B5EF4-FFF2-40B4-BE49-F238E27FC236}">
                <a16:creationId xmlns:a16="http://schemas.microsoft.com/office/drawing/2014/main" id="{F5E9C22A-A356-4521-A359-338A663DFEA2}"/>
              </a:ext>
            </a:extLst>
          </p:cNvPr>
          <p:cNvSpPr txBox="1">
            <a:spLocks/>
          </p:cNvSpPr>
          <p:nvPr userDrawn="1">
            <p:custDataLst>
              <p:tags r:id="rId8"/>
            </p:custDataLst>
          </p:nvPr>
        </p:nvSpPr>
        <p:spPr>
          <a:xfrm>
            <a:off x="554734" y="6247670"/>
            <a:ext cx="5065776"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9"/>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pic>
        <p:nvPicPr>
          <p:cNvPr id="12" name="Picture 11">
            <a:extLst>
              <a:ext uri="{FF2B5EF4-FFF2-40B4-BE49-F238E27FC236}">
                <a16:creationId xmlns:a16="http://schemas.microsoft.com/office/drawing/2014/main" id="{ABBCFEAA-6F98-4FE7-9315-CC240BCBDE38}"/>
              </a:ext>
            </a:extLst>
          </p:cNvPr>
          <p:cNvPicPr>
            <a:picLocks/>
          </p:cNvPicPr>
          <p:nvPr userDrawn="1"/>
        </p:nvPicPr>
        <p:blipFill>
          <a:blip r:embed="rId13"/>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14773753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37" name="think-cell Slide" r:id="rId11" imgW="572" imgH="588" progId="TCLayout.ActiveDocument.1">
                  <p:embed/>
                </p:oleObj>
              </mc:Choice>
              <mc:Fallback>
                <p:oleObj name="think-cell Slide" r:id="rId11"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384721"/>
          </a:xfrm>
        </p:spPr>
        <p:txBody>
          <a:bodyPr vert="horz" wrap="square" lIns="0" tIns="0" rIns="0" bIns="0" rtlCol="0" anchor="t" anchorCtr="0">
            <a:spAutoFit/>
          </a:bodyPr>
          <a:lstStyle>
            <a:lvl1pPr>
              <a:defRPr lang="en-US" dirty="0"/>
            </a:lvl1pPr>
          </a:lstStyle>
          <a:p>
            <a:pPr lvl="0"/>
            <a:r>
              <a:rPr lang="en-US" dirty="0"/>
              <a:t>Click to edit Master title style</a:t>
            </a: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7"/>
            </p:custDataLst>
          </p:nvPr>
        </p:nvSpPr>
        <p:spPr>
          <a:xfrm>
            <a:off x="554736" y="571326"/>
            <a:ext cx="6967728" cy="276999"/>
          </a:xfrm>
          <a:prstGeom prst="rect">
            <a:avLst/>
          </a:prstGeom>
        </p:spPr>
        <p:txBody>
          <a:bodyPr vert="horz" wrap="square" lIns="0" tIns="0" rIns="0" bIns="0" rtlCol="0">
            <a:spAutoFit/>
          </a:bodyPr>
          <a:lstStyle>
            <a:lvl1pPr>
              <a:defRPr lang="en-US" sz="1800" b="0" dirty="0">
                <a:latin typeface="+mj-lt"/>
              </a:defRPr>
            </a:lvl1pPr>
          </a:lstStyle>
          <a:p>
            <a:pPr lvl="0">
              <a:buNone/>
            </a:pPr>
            <a:r>
              <a:rPr lang="en-US" dirty="0"/>
              <a:t>Click to edit Master subtitle style</a:t>
            </a:r>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8"/>
            </p:custDataLst>
          </p:nvPr>
        </p:nvSpPr>
        <p:spPr>
          <a:xfrm>
            <a:off x="554734" y="6247670"/>
            <a:ext cx="6967729"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9"/>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pic>
        <p:nvPicPr>
          <p:cNvPr id="12" name="Picture 11">
            <a:extLst>
              <a:ext uri="{FF2B5EF4-FFF2-40B4-BE49-F238E27FC236}">
                <a16:creationId xmlns:a16="http://schemas.microsoft.com/office/drawing/2014/main" id="{FBFD7AA2-CCD2-4BB1-94AC-E1BDF5E2FE5A}"/>
              </a:ext>
            </a:extLst>
          </p:cNvPr>
          <p:cNvPicPr>
            <a:picLocks/>
          </p:cNvPicPr>
          <p:nvPr userDrawn="1"/>
        </p:nvPicPr>
        <p:blipFill>
          <a:blip r:embed="rId13"/>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6111510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61"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5"/>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chemeClr val="accent1"/>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chemeClr val="accent1"/>
              </a:solidFill>
              <a:effectLst/>
              <a:uLnTx/>
              <a:uFillTx/>
              <a:latin typeface="Arial"/>
              <a:ea typeface="+mn-ea"/>
              <a:cs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6"/>
            </p:custDataLst>
          </p:nvPr>
        </p:nvSpPr>
        <p:spPr>
          <a:xfrm>
            <a:off x="554736" y="172212"/>
            <a:ext cx="7918704" cy="384721"/>
          </a:xfrm>
        </p:spPr>
        <p:txBody>
          <a:bodyPr vert="horz" wrap="square" lIns="0" tIns="0" rIns="0" bIns="0" rtlCol="0" anchor="t" anchorCtr="0">
            <a:spAutoFit/>
          </a:bodyPr>
          <a:lstStyle>
            <a:lvl1pPr>
              <a:defRPr lang="en-US" dirty="0"/>
            </a:lvl1pPr>
          </a:lstStyle>
          <a:p>
            <a:pPr lvl="0"/>
            <a:r>
              <a:rPr lang="en-US" dirty="0"/>
              <a:t>Click to edit Master title style</a:t>
            </a:r>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7"/>
            </p:custDataLst>
          </p:nvPr>
        </p:nvSpPr>
        <p:spPr>
          <a:xfrm>
            <a:off x="554736" y="571326"/>
            <a:ext cx="7918704" cy="276999"/>
          </a:xfrm>
          <a:prstGeom prst="rect">
            <a:avLst/>
          </a:prstGeom>
        </p:spPr>
        <p:txBody>
          <a:bodyPr vert="horz" wrap="square" lIns="0" tIns="0" rIns="0" bIns="0" rtlCol="0">
            <a:noAutofit/>
          </a:bodyPr>
          <a:lstStyle>
            <a:lvl1pPr>
              <a:defRPr lang="en-US" sz="1800" b="0" dirty="0">
                <a:latin typeface="+mj-lt"/>
              </a:defRPr>
            </a:lvl1pPr>
          </a:lstStyle>
          <a:p>
            <a:pPr lvl="0">
              <a:buNone/>
            </a:pPr>
            <a:r>
              <a:rPr lang="en-US" dirty="0"/>
              <a:t>Click to edit Master subtitle style</a:t>
            </a:r>
          </a:p>
        </p:txBody>
      </p:sp>
      <p:sp>
        <p:nvSpPr>
          <p:cNvPr id="22" name="5. Source" hidden="1">
            <a:extLst>
              <a:ext uri="{FF2B5EF4-FFF2-40B4-BE49-F238E27FC236}">
                <a16:creationId xmlns:a16="http://schemas.microsoft.com/office/drawing/2014/main" id="{F5E9C22A-A356-4521-A359-338A663DFEA2}"/>
              </a:ext>
            </a:extLst>
          </p:cNvPr>
          <p:cNvSpPr txBox="1">
            <a:spLocks/>
          </p:cNvSpPr>
          <p:nvPr userDrawn="1">
            <p:custDataLst>
              <p:tags r:id="rId8"/>
            </p:custDataLst>
          </p:nvPr>
        </p:nvSpPr>
        <p:spPr>
          <a:xfrm>
            <a:off x="554734" y="6247670"/>
            <a:ext cx="7918704"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noProof="0" dirty="0"/>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9"/>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pic>
        <p:nvPicPr>
          <p:cNvPr id="12" name="Picture 11">
            <a:extLst>
              <a:ext uri="{FF2B5EF4-FFF2-40B4-BE49-F238E27FC236}">
                <a16:creationId xmlns:a16="http://schemas.microsoft.com/office/drawing/2014/main" id="{9892BF1E-ED13-4BEE-91CC-5B8E44B014BD}"/>
              </a:ext>
            </a:extLst>
          </p:cNvPr>
          <p:cNvPicPr>
            <a:picLocks/>
          </p:cNvPicPr>
          <p:nvPr userDrawn="1"/>
        </p:nvPicPr>
        <p:blipFill>
          <a:blip r:embed="rId13"/>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18928699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485"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58AAF75-30DC-408A-933A-149F2D14D18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384721"/>
          </a:xfrm>
        </p:spPr>
        <p:txBody>
          <a:bodyPr vert="horz" wrap="square" lIns="0" tIns="0" rIns="0" bIns="0" rtlCol="0" anchor="t" anchorCtr="0">
            <a:spAutoFit/>
          </a:bodyPr>
          <a:lstStyle>
            <a:lvl1pPr>
              <a:defRPr lang="en-US" dirty="0"/>
            </a:lvl1pPr>
          </a:lstStyle>
          <a:p>
            <a:pPr lvl="0"/>
            <a:r>
              <a:rPr lang="en-US" dirty="0"/>
              <a:t>Click to edit Master title style</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
        <p:nvSpPr>
          <p:cNvPr id="9" name="5. Source" hidden="1">
            <a:extLst>
              <a:ext uri="{FF2B5EF4-FFF2-40B4-BE49-F238E27FC236}">
                <a16:creationId xmlns:a16="http://schemas.microsoft.com/office/drawing/2014/main" id="{66E50F39-1069-4A34-B17F-18937D19712D}"/>
              </a:ext>
            </a:extLst>
          </p:cNvPr>
          <p:cNvSpPr txBox="1">
            <a:spLocks/>
          </p:cNvSpPr>
          <p:nvPr userDrawn="1">
            <p:custDataLst>
              <p:tags r:id="rId7"/>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pic>
        <p:nvPicPr>
          <p:cNvPr id="12" name="Picture 11">
            <a:extLst>
              <a:ext uri="{FF2B5EF4-FFF2-40B4-BE49-F238E27FC236}">
                <a16:creationId xmlns:a16="http://schemas.microsoft.com/office/drawing/2014/main" id="{A9E855E2-29AB-4A3C-8D32-07E0A9740FEF}"/>
              </a:ext>
            </a:extLst>
          </p:cNvPr>
          <p:cNvPicPr>
            <a:picLocks/>
          </p:cNvPicPr>
          <p:nvPr userDrawn="1"/>
        </p:nvPicPr>
        <p:blipFill>
          <a:blip r:embed="rId11"/>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36163707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09" name="think-cell Slide" r:id="rId7" imgW="592" imgH="591" progId="TCLayout.ActiveDocument.1">
                  <p:embed/>
                </p:oleObj>
              </mc:Choice>
              <mc:Fallback>
                <p:oleObj name="think-cell Slide" r:id="rId7"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3"/>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4"/>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
        <p:nvSpPr>
          <p:cNvPr id="6" name="5. Source" hidden="1">
            <a:extLst>
              <a:ext uri="{FF2B5EF4-FFF2-40B4-BE49-F238E27FC236}">
                <a16:creationId xmlns:a16="http://schemas.microsoft.com/office/drawing/2014/main" id="{A8302F49-4B90-4165-8381-0210EA614ED1}"/>
              </a:ext>
            </a:extLst>
          </p:cNvPr>
          <p:cNvSpPr txBox="1">
            <a:spLocks/>
          </p:cNvSpPr>
          <p:nvPr userDrawn="1">
            <p:custDataLst>
              <p:tags r:id="rId5"/>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pic>
        <p:nvPicPr>
          <p:cNvPr id="11" name="Picture 10">
            <a:extLst>
              <a:ext uri="{FF2B5EF4-FFF2-40B4-BE49-F238E27FC236}">
                <a16:creationId xmlns:a16="http://schemas.microsoft.com/office/drawing/2014/main" id="{9941D643-4F45-408D-B00D-64B4CEBC51D1}"/>
              </a:ext>
            </a:extLst>
          </p:cNvPr>
          <p:cNvPicPr>
            <a:picLocks/>
          </p:cNvPicPr>
          <p:nvPr userDrawn="1"/>
        </p:nvPicPr>
        <p:blipFill>
          <a:blip r:embed="rId9"/>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28201449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6"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33" name="think-cell Slide" r:id="rId4" imgW="592" imgH="591" progId="TCLayout.ActiveDocument.1">
                  <p:embed/>
                </p:oleObj>
              </mc:Choice>
              <mc:Fallback>
                <p:oleObj name="think-cell Slide" r:id="rId4" imgW="592" imgH="591" progId="TCLayout.ActiveDocument.1">
                  <p:embed/>
                  <p:pic>
                    <p:nvPicPr>
                      <p:cNvPr id="2" name="Object 6" hidden="1">
                        <a:extLst>
                          <a:ext uri="{FF2B5EF4-FFF2-40B4-BE49-F238E27FC236}">
                            <a16:creationId xmlns:a16="http://schemas.microsoft.com/office/drawing/2014/main" id="{A954CCC1-5027-4384-BFF6-B54153C697A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F4B6A4B1-0A27-47C9-B5E6-171C4A5044A8}"/>
              </a:ext>
            </a:extLst>
          </p:cNvPr>
          <p:cNvPicPr>
            <a:picLocks/>
          </p:cNvPicPr>
          <p:nvPr userDrawn="1"/>
        </p:nvPicPr>
        <p:blipFill>
          <a:blip r:embed="rId6"/>
          <a:stretch>
            <a:fillRect/>
          </a:stretch>
        </p:blipFill>
        <p:spPr>
          <a:xfrm>
            <a:off x="3092237" y="2959124"/>
            <a:ext cx="6007526" cy="939753"/>
          </a:xfrm>
          <a:prstGeom prst="rect">
            <a:avLst/>
          </a:prstGeom>
        </p:spPr>
      </p:pic>
    </p:spTree>
    <p:extLst>
      <p:ext uri="{BB962C8B-B14F-4D97-AF65-F5344CB8AC3E}">
        <p14:creationId xmlns:p14="http://schemas.microsoft.com/office/powerpoint/2010/main" val="129049825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C24062-35C8-4C14-9639-768E8BF57D9A}" type="slidenum">
              <a:rPr lang="en-GB" smtClean="0"/>
              <a:t>‹#›</a:t>
            </a:fld>
            <a:endParaRPr lang="en-GB"/>
          </a:p>
        </p:txBody>
      </p:sp>
    </p:spTree>
    <p:extLst>
      <p:ext uri="{BB962C8B-B14F-4D97-AF65-F5344CB8AC3E}">
        <p14:creationId xmlns:p14="http://schemas.microsoft.com/office/powerpoint/2010/main" val="14852549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Dark Blue Divider">
    <p:bg>
      <p:bgPr>
        <a:solidFill>
          <a:srgbClr val="00416A"/>
        </a:solidFill>
        <a:effectLst/>
      </p:bgPr>
    </p:bg>
    <p:spTree>
      <p:nvGrpSpPr>
        <p:cNvPr id="1" name="Shape 128"/>
        <p:cNvGrpSpPr/>
        <p:nvPr/>
      </p:nvGrpSpPr>
      <p:grpSpPr>
        <a:xfrm>
          <a:off x="0" y="0"/>
          <a:ext cx="0" cy="0"/>
          <a:chOff x="0" y="0"/>
          <a:chExt cx="0" cy="0"/>
        </a:xfrm>
      </p:grpSpPr>
      <p:sp>
        <p:nvSpPr>
          <p:cNvPr id="10" name="Shape 77"/>
          <p:cNvSpPr>
            <a:spLocks noChangeAspect="1"/>
          </p:cNvSpPr>
          <p:nvPr userDrawn="1"/>
        </p:nvSpPr>
        <p:spPr>
          <a:xfrm>
            <a:off x="3948066" y="2124892"/>
            <a:ext cx="7740801" cy="4733109"/>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68569" tIns="34275" rIns="68569" bIns="34275" anchor="ctr" anchorCtr="0">
            <a:noAutofit/>
          </a:bodyPr>
          <a:lstStyle/>
          <a:p>
            <a:pPr marL="0" marR="0" lvl="0" indent="0" algn="ctr" rtl="0">
              <a:spcBef>
                <a:spcPts val="0"/>
              </a:spcBef>
              <a:buNone/>
            </a:pPr>
            <a:endParaRPr sz="1950" b="0" i="0" u="none" strike="noStrike" cap="none">
              <a:solidFill>
                <a:schemeClr val="lt1"/>
              </a:solidFill>
              <a:latin typeface="Calibri"/>
              <a:ea typeface="Calibri"/>
              <a:cs typeface="Calibri"/>
              <a:sym typeface="Calibri"/>
            </a:endParaRPr>
          </a:p>
        </p:txBody>
      </p:sp>
      <p:sp>
        <p:nvSpPr>
          <p:cNvPr id="11" name="Shape 78"/>
          <p:cNvSpPr>
            <a:spLocks/>
          </p:cNvSpPr>
          <p:nvPr userDrawn="1"/>
        </p:nvSpPr>
        <p:spPr>
          <a:xfrm>
            <a:off x="1200429" y="1628502"/>
            <a:ext cx="3511296" cy="2633472"/>
          </a:xfrm>
          <a:prstGeom prst="ellipse">
            <a:avLst/>
          </a:prstGeom>
          <a:solidFill>
            <a:srgbClr val="ED1C24"/>
          </a:solidFill>
          <a:ln>
            <a:noFill/>
          </a:ln>
        </p:spPr>
        <p:txBody>
          <a:bodyPr lIns="68569" tIns="34275" rIns="68569" bIns="34275" anchor="ctr" anchorCtr="0">
            <a:noAutofit/>
          </a:bodyPr>
          <a:lstStyle/>
          <a:p>
            <a:pPr marL="0" marR="0" lvl="0" indent="0" algn="ctr" rtl="0">
              <a:spcBef>
                <a:spcPts val="0"/>
              </a:spcBef>
              <a:buNone/>
            </a:pPr>
            <a:endParaRPr sz="1950" b="0" i="0" u="none" strike="noStrike" cap="none">
              <a:solidFill>
                <a:schemeClr val="lt1"/>
              </a:solidFill>
              <a:latin typeface="Calibri"/>
              <a:ea typeface="Calibri"/>
              <a:cs typeface="Calibri"/>
              <a:sym typeface="Calibri"/>
            </a:endParaRPr>
          </a:p>
        </p:txBody>
      </p:sp>
      <p:sp>
        <p:nvSpPr>
          <p:cNvPr id="6" name="Shape 108"/>
          <p:cNvSpPr txBox="1">
            <a:spLocks noGrp="1"/>
          </p:cNvSpPr>
          <p:nvPr>
            <p:ph type="body" idx="1" hasCustomPrompt="1"/>
          </p:nvPr>
        </p:nvSpPr>
        <p:spPr>
          <a:xfrm>
            <a:off x="4539409" y="3970805"/>
            <a:ext cx="6149891" cy="677078"/>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200" b="0" i="0" u="none" strike="noStrike" cap="none">
                <a:solidFill>
                  <a:srgbClr val="FFFFFF"/>
                </a:solidFill>
                <a:latin typeface="Ooredoo Heavy" pitchFamily="50" charset="0"/>
                <a:ea typeface="Ooredoo Heavy" pitchFamily="50" charset="0"/>
                <a:cs typeface="+mj-cs"/>
                <a:sym typeface="Arial"/>
              </a:defRPr>
            </a:lvl1pPr>
            <a:lvl2pPr marL="663239" marR="0" lvl="1" indent="-99741" algn="l" rtl="0">
              <a:spcBef>
                <a:spcPts val="500"/>
              </a:spcBef>
              <a:buClr>
                <a:schemeClr val="dk1"/>
              </a:buClr>
              <a:buSzPct val="100000"/>
              <a:buFont typeface="Arial"/>
              <a:buChar char="–"/>
              <a:defRPr sz="2500" b="0" i="0" u="none" strike="noStrike" cap="none">
                <a:solidFill>
                  <a:schemeClr val="dk1"/>
                </a:solidFill>
                <a:latin typeface="Calibri"/>
                <a:ea typeface="Calibri"/>
                <a:cs typeface="Calibri"/>
                <a:sym typeface="Calibri"/>
              </a:defRPr>
            </a:lvl2pPr>
            <a:lvl3pPr marL="1020368" marR="0" lvl="2" indent="-75914" algn="l" rtl="0">
              <a:spcBef>
                <a:spcPts val="425"/>
              </a:spcBef>
              <a:buClr>
                <a:schemeClr val="dk1"/>
              </a:buClr>
              <a:buSzPct val="100000"/>
              <a:buFont typeface="Arial"/>
              <a:buChar char="•"/>
              <a:defRPr sz="2125" b="0" i="0" u="none" strike="noStrike" cap="none">
                <a:solidFill>
                  <a:schemeClr val="dk1"/>
                </a:solidFill>
                <a:latin typeface="Calibri"/>
                <a:ea typeface="Calibri"/>
                <a:cs typeface="Calibri"/>
                <a:sym typeface="Calibri"/>
              </a:defRPr>
            </a:lvl3pPr>
            <a:lvl4pPr marL="1428517" marR="0" lvl="3" indent="-91199"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4pPr>
            <a:lvl5pPr marL="1836662" marR="0" lvl="4" indent="-94580"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5pPr>
            <a:lvl6pPr marL="2244809" marR="0" lvl="5" indent="-90023"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6pPr>
            <a:lvl7pPr marL="2652956" marR="0" lvl="6" indent="-93406"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7pPr>
            <a:lvl8pPr marL="3061103" marR="0" lvl="7" indent="-96786"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8pPr>
            <a:lvl9pPr marL="3469250" marR="0" lvl="8" indent="-92231"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9pPr>
          </a:lstStyle>
          <a:p>
            <a:r>
              <a:rPr lang="en-US" dirty="0"/>
              <a:t>Section Divider</a:t>
            </a:r>
            <a:endParaRPr dirty="0"/>
          </a:p>
        </p:txBody>
      </p:sp>
      <p:sp>
        <p:nvSpPr>
          <p:cNvPr id="9" name="Shape 109"/>
          <p:cNvSpPr txBox="1">
            <a:spLocks noGrp="1"/>
          </p:cNvSpPr>
          <p:nvPr>
            <p:ph type="body" idx="2"/>
          </p:nvPr>
        </p:nvSpPr>
        <p:spPr>
          <a:xfrm>
            <a:off x="4539066" y="4647883"/>
            <a:ext cx="6150239" cy="430857"/>
          </a:xfrm>
          <a:prstGeom prst="rect">
            <a:avLst/>
          </a:prstGeom>
          <a:noFill/>
          <a:ln>
            <a:noFill/>
          </a:ln>
        </p:spPr>
        <p:txBody>
          <a:bodyPr lIns="91425" tIns="91425" rIns="91425" bIns="91425" anchor="t" anchorCtr="0"/>
          <a:lstStyle>
            <a:lvl1pPr marL="0" marR="0" lvl="0" indent="0" algn="ctr" rtl="0">
              <a:spcBef>
                <a:spcPts val="275"/>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663239" marR="0" lvl="1" indent="-99741" algn="l" rtl="0">
              <a:spcBef>
                <a:spcPts val="500"/>
              </a:spcBef>
              <a:buClr>
                <a:schemeClr val="dk1"/>
              </a:buClr>
              <a:buSzPct val="100000"/>
              <a:buFont typeface="Arial"/>
              <a:buChar char="–"/>
              <a:defRPr sz="2500" b="0" i="0" u="none" strike="noStrike" cap="none">
                <a:solidFill>
                  <a:schemeClr val="dk1"/>
                </a:solidFill>
                <a:latin typeface="Calibri"/>
                <a:ea typeface="Calibri"/>
                <a:cs typeface="Calibri"/>
                <a:sym typeface="Calibri"/>
              </a:defRPr>
            </a:lvl2pPr>
            <a:lvl3pPr marL="1020368" marR="0" lvl="2" indent="-75914" algn="l" rtl="0">
              <a:spcBef>
                <a:spcPts val="425"/>
              </a:spcBef>
              <a:buClr>
                <a:schemeClr val="dk1"/>
              </a:buClr>
              <a:buSzPct val="100000"/>
              <a:buFont typeface="Arial"/>
              <a:buChar char="•"/>
              <a:defRPr sz="2125" b="0" i="0" u="none" strike="noStrike" cap="none">
                <a:solidFill>
                  <a:schemeClr val="dk1"/>
                </a:solidFill>
                <a:latin typeface="Calibri"/>
                <a:ea typeface="Calibri"/>
                <a:cs typeface="Calibri"/>
                <a:sym typeface="Calibri"/>
              </a:defRPr>
            </a:lvl3pPr>
            <a:lvl4pPr marL="1428517" marR="0" lvl="3" indent="-91199"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4pPr>
            <a:lvl5pPr marL="1836662" marR="0" lvl="4" indent="-94580"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5pPr>
            <a:lvl6pPr marL="2244809" marR="0" lvl="5" indent="-90023"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6pPr>
            <a:lvl7pPr marL="2652956" marR="0" lvl="6" indent="-93406"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7pPr>
            <a:lvl8pPr marL="3061103" marR="0" lvl="7" indent="-96786"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8pPr>
            <a:lvl9pPr marL="3469250" marR="0" lvl="8" indent="-92231"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9pPr>
          </a:lstStyle>
          <a:p>
            <a:pPr lvl="0"/>
            <a:r>
              <a:rPr lang="en-US"/>
              <a:t>Click to edit Master text styles</a:t>
            </a:r>
          </a:p>
        </p:txBody>
      </p:sp>
    </p:spTree>
    <p:extLst>
      <p:ext uri="{BB962C8B-B14F-4D97-AF65-F5344CB8AC3E}">
        <p14:creationId xmlns:p14="http://schemas.microsoft.com/office/powerpoint/2010/main" val="334396107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image">
    <p:spTree>
      <p:nvGrpSpPr>
        <p:cNvPr id="1" name="Shape 10"/>
        <p:cNvGrpSpPr/>
        <p:nvPr/>
      </p:nvGrpSpPr>
      <p:grpSpPr>
        <a:xfrm>
          <a:off x="0" y="0"/>
          <a:ext cx="0" cy="0"/>
          <a:chOff x="0" y="0"/>
          <a:chExt cx="0" cy="0"/>
        </a:xfrm>
      </p:grpSpPr>
      <p:sp>
        <p:nvSpPr>
          <p:cNvPr id="10"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40"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5" name="Shape 15"/>
          <p:cNvSpPr txBox="1">
            <a:spLocks noGrp="1"/>
          </p:cNvSpPr>
          <p:nvPr>
            <p:ph type="body" idx="2" hasCustomPrompt="1"/>
          </p:nvPr>
        </p:nvSpPr>
        <p:spPr>
          <a:xfrm>
            <a:off x="1037371" y="2645170"/>
            <a:ext cx="5546991" cy="903551"/>
          </a:xfrm>
          <a:prstGeom prst="rect">
            <a:avLst/>
          </a:prstGeom>
          <a:noFill/>
          <a:ln>
            <a:noFill/>
          </a:ln>
        </p:spPr>
        <p:txBody>
          <a:bodyPr lIns="0" tIns="91425" rIns="91425" bIns="91425" anchor="t" anchorCtr="0"/>
          <a:lstStyle>
            <a:lvl1pPr marL="0" marR="0" lvl="0" indent="0" algn="l" rtl="0">
              <a:lnSpc>
                <a:spcPct val="120000"/>
              </a:lnSpc>
              <a:spcBef>
                <a:spcPts val="0"/>
              </a:spcBef>
              <a:buClr>
                <a:srgbClr val="FFFFFF"/>
              </a:buClr>
              <a:buFont typeface="Arial"/>
              <a:buNone/>
              <a:defRPr sz="2000" b="1" i="0" u="none" strike="noStrike" cap="none" baseline="0">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latin typeface="Noto Sans" panose="020B0502040504020204" pitchFamily="34" charset="0"/>
                <a:ea typeface="Noto Sans" panose="020B0502040504020204" pitchFamily="34" charset="0"/>
                <a:cs typeface="Noto Sans" panose="020B0502040504020204" pitchFamily="34" charset="0"/>
              </a:rPr>
              <a:t>Sub-title </a:t>
            </a:r>
            <a:endParaRPr/>
          </a:p>
        </p:txBody>
      </p:sp>
      <p:sp>
        <p:nvSpPr>
          <p:cNvPr id="16" name="Shape 16"/>
          <p:cNvSpPr txBox="1">
            <a:spLocks noGrp="1"/>
          </p:cNvSpPr>
          <p:nvPr>
            <p:ph type="body" idx="3" hasCustomPrompt="1"/>
          </p:nvPr>
        </p:nvSpPr>
        <p:spPr>
          <a:xfrm>
            <a:off x="1037368" y="3911531"/>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a:t>DD/MM/YY</a:t>
            </a:r>
            <a:endParaRPr/>
          </a:p>
        </p:txBody>
      </p:sp>
      <p:sp>
        <p:nvSpPr>
          <p:cNvPr id="17" name="Shape 17"/>
          <p:cNvSpPr txBox="1">
            <a:spLocks noGrp="1"/>
          </p:cNvSpPr>
          <p:nvPr>
            <p:ph type="body" idx="4" hasCustomPrompt="1"/>
          </p:nvPr>
        </p:nvSpPr>
        <p:spPr>
          <a:xfrm>
            <a:off x="1037368" y="4221906"/>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a:t>File </a:t>
            </a:r>
            <a:r>
              <a:rPr lang="fr-FR" err="1"/>
              <a:t>name</a:t>
            </a:r>
            <a:r>
              <a:rPr lang="fr-FR"/>
              <a:t> / </a:t>
            </a:r>
            <a:r>
              <a:rPr lang="fr-FR" err="1"/>
              <a:t>Department</a:t>
            </a:r>
            <a:r>
              <a:rPr lang="fr-FR"/>
              <a:t> / </a:t>
            </a:r>
            <a:r>
              <a:rPr lang="fr-FR" err="1"/>
              <a:t>Author</a:t>
            </a:r>
            <a:r>
              <a:rPr lang="fr-FR"/>
              <a:t> </a:t>
            </a:r>
            <a:endParaRPr/>
          </a:p>
        </p:txBody>
      </p:sp>
      <p:sp>
        <p:nvSpPr>
          <p:cNvPr id="11"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415483" y="1963155"/>
            <a:ext cx="5629396" cy="5417596"/>
          </a:xfrm>
          <a:prstGeom prst="rect">
            <a:avLst/>
          </a:prstGeom>
        </p:spPr>
      </p:pic>
      <p:sp>
        <p:nvSpPr>
          <p:cNvPr id="22" name="Title 21"/>
          <p:cNvSpPr>
            <a:spLocks noGrp="1"/>
          </p:cNvSpPr>
          <p:nvPr>
            <p:ph type="title"/>
          </p:nvPr>
        </p:nvSpPr>
        <p:spPr>
          <a:xfrm>
            <a:off x="1036960" y="623513"/>
            <a:ext cx="6138332" cy="1867301"/>
          </a:xfrm>
        </p:spPr>
        <p:txBody>
          <a:bodyPr anchor="ctr"/>
          <a:lstStyle>
            <a:lvl1pPr marL="0" marR="0" indent="0" algn="l" defTabSz="939800" rtl="0" eaLnBrk="1" fontAlgn="base" latinLnBrk="0" hangingPunct="1">
              <a:lnSpc>
                <a:spcPct val="100000"/>
              </a:lnSpc>
              <a:spcBef>
                <a:spcPct val="0"/>
              </a:spcBef>
              <a:spcAft>
                <a:spcPct val="0"/>
              </a:spcAft>
              <a:buClrTx/>
              <a:buSzTx/>
              <a:buFontTx/>
              <a:buNone/>
              <a:tabLst/>
              <a:defRPr sz="3600" b="0">
                <a:solidFill>
                  <a:schemeClr val="bg1"/>
                </a:solidFill>
                <a:cs typeface="+mj-cs"/>
              </a:defRPr>
            </a:lvl1pPr>
          </a:lstStyle>
          <a:p>
            <a:pPr marL="0" marR="0" lvl="0" indent="0" algn="l" defTabSz="939800" rtl="0" eaLnBrk="1" fontAlgn="base" latinLnBrk="0" hangingPunct="1">
              <a:lnSpc>
                <a:spcPct val="90000"/>
              </a:lnSpc>
              <a:spcBef>
                <a:spcPct val="0"/>
              </a:spcBef>
              <a:spcAft>
                <a:spcPct val="0"/>
              </a:spcAft>
              <a:buClrTx/>
              <a:buSzTx/>
              <a:buFontTx/>
              <a:buNone/>
              <a:tabLst/>
              <a:defRPr/>
            </a:pPr>
            <a:r>
              <a:rPr lang="en-US"/>
              <a:t>Click to edit Master title style</a:t>
            </a:r>
          </a:p>
        </p:txBody>
      </p:sp>
      <p:pic>
        <p:nvPicPr>
          <p:cNvPr id="14" name="Picture 13"/>
          <p:cNvPicPr>
            <a:picLocks noChangeAspect="1"/>
          </p:cNvPicPr>
          <p:nvPr userDrawn="1"/>
        </p:nvPicPr>
        <p:blipFill>
          <a:blip r:embed="rId3"/>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342435188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3077" name="think-cell Slide" r:id="rId4" imgW="0" imgH="0" progId="TCLayout.ActiveDocument.1">
                  <p:embed/>
                </p:oleObj>
              </mc:Choice>
              <mc:Fallback>
                <p:oleObj name="think-cell Slide"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p:nvPr>
        </p:nvSpPr>
        <p:spPr>
          <a:xfrm>
            <a:off x="636105" y="1272212"/>
            <a:ext cx="10919792" cy="4703145"/>
          </a:xfrm>
        </p:spPr>
        <p:txBody>
          <a:bodyPr/>
          <a:lstStyle>
            <a:lvl1pPr marL="0" indent="0">
              <a:lnSpc>
                <a:spcPct val="100000"/>
              </a:lnSpc>
              <a:spcBef>
                <a:spcPts val="600"/>
              </a:spcBef>
              <a:buNone/>
              <a:defRPr/>
            </a:lvl1pPr>
            <a:lvl2pPr marL="205740" indent="0">
              <a:lnSpc>
                <a:spcPct val="100000"/>
              </a:lnSpc>
              <a:spcBef>
                <a:spcPts val="450"/>
              </a:spcBef>
              <a:buNone/>
              <a:defRPr/>
            </a:lvl2pPr>
            <a:lvl3pPr marL="411480" indent="0">
              <a:lnSpc>
                <a:spcPct val="100000"/>
              </a:lnSpc>
              <a:spcBef>
                <a:spcPts val="450"/>
              </a:spcBef>
              <a:buNone/>
              <a:defRPr/>
            </a:lvl3pPr>
            <a:lvl4pPr marL="557213" indent="0">
              <a:lnSpc>
                <a:spcPct val="100000"/>
              </a:lnSpc>
              <a:spcBef>
                <a:spcPts val="450"/>
              </a:spcBef>
              <a:buNone/>
              <a:defRPr/>
            </a:lvl4pPr>
            <a:lvl5pPr marL="694373" indent="0">
              <a:lnSpc>
                <a:spcPct val="100000"/>
              </a:lnSpc>
              <a:spcBef>
                <a:spcPts val="450"/>
              </a:spcBef>
              <a:buNone/>
              <a:defRPr sz="750"/>
            </a:lvl5pPr>
          </a:lstStyle>
          <a:p>
            <a:pPr lvl="0"/>
            <a:endParaRPr lang="en-US" dirty="0"/>
          </a:p>
        </p:txBody>
      </p:sp>
      <p:sp>
        <p:nvSpPr>
          <p:cNvPr id="6" name="Title 5"/>
          <p:cNvSpPr>
            <a:spLocks noGrp="1"/>
          </p:cNvSpPr>
          <p:nvPr>
            <p:ph type="title"/>
          </p:nvPr>
        </p:nvSpPr>
        <p:spPr/>
        <p:txBody>
          <a:bodyPr/>
          <a:lstStyle>
            <a:lvl1pPr>
              <a:defRPr>
                <a:cs typeface="+mj-cs"/>
              </a:defRPr>
            </a:lvl1pPr>
          </a:lstStyle>
          <a:p>
            <a:r>
              <a:rPr lang="en-US"/>
              <a:t>Click to edit Master title style</a:t>
            </a:r>
            <a:endParaRPr lang="en-US" dirty="0"/>
          </a:p>
        </p:txBody>
      </p:sp>
      <p:sp>
        <p:nvSpPr>
          <p:cNvPr id="8" name="Rectangle 7"/>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66C5A71A-D50D-4CA3-A00F-BA390DB29567}" type="datetime3">
              <a:rPr lang="en-US" smtClean="0"/>
              <a:t>29 May 2024</a:t>
            </a:fld>
            <a:endParaRPr lang="en-US" dirty="0"/>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1419494114"/>
      </p:ext>
    </p:extLst>
  </p:cSld>
  <p:clrMapOvr>
    <a:masterClrMapping/>
  </p:clrMapOvr>
  <p:transition/>
  <p:extLst>
    <p:ext uri="{DCECCB84-F9BA-43D5-87BE-67443E8EF086}">
      <p15:sldGuideLst xmlns:p15="http://schemas.microsoft.com/office/powerpoint/2012/main">
        <p15:guide id="2" orient="horz" pos="3888"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_Title slide without image">
    <p:spTree>
      <p:nvGrpSpPr>
        <p:cNvPr id="1" name="Shape 10"/>
        <p:cNvGrpSpPr/>
        <p:nvPr/>
      </p:nvGrpSpPr>
      <p:grpSpPr>
        <a:xfrm>
          <a:off x="0" y="0"/>
          <a:ext cx="0" cy="0"/>
          <a:chOff x="0" y="0"/>
          <a:chExt cx="0" cy="0"/>
        </a:xfrm>
      </p:grpSpPr>
      <p:sp>
        <p:nvSpPr>
          <p:cNvPr id="10"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20" name="Shape 15"/>
          <p:cNvSpPr txBox="1">
            <a:spLocks noGrp="1"/>
          </p:cNvSpPr>
          <p:nvPr>
            <p:ph type="body" idx="2" hasCustomPrompt="1"/>
          </p:nvPr>
        </p:nvSpPr>
        <p:spPr>
          <a:xfrm>
            <a:off x="1037371" y="2645170"/>
            <a:ext cx="5546991" cy="903551"/>
          </a:xfrm>
          <a:prstGeom prst="rect">
            <a:avLst/>
          </a:prstGeom>
          <a:noFill/>
          <a:ln>
            <a:noFill/>
          </a:ln>
        </p:spPr>
        <p:txBody>
          <a:bodyPr lIns="0" tIns="91425" rIns="91425" bIns="91425" anchor="t" anchorCtr="0"/>
          <a:lstStyle>
            <a:lvl1pPr marL="0" marR="0" lvl="0" indent="0" algn="l" rtl="0">
              <a:lnSpc>
                <a:spcPct val="120000"/>
              </a:lnSpc>
              <a:spcBef>
                <a:spcPts val="0"/>
              </a:spcBef>
              <a:buClr>
                <a:srgbClr val="FFFFFF"/>
              </a:buClr>
              <a:buFont typeface="Arial"/>
              <a:buNone/>
              <a:defRPr sz="2000" b="1" i="0" u="none" strike="noStrike" cap="none" baseline="0">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latin typeface="Noto Sans" panose="020B0502040504020204" pitchFamily="34" charset="0"/>
                <a:ea typeface="Noto Sans" panose="020B0502040504020204" pitchFamily="34" charset="0"/>
                <a:cs typeface="Noto Sans" panose="020B0502040504020204" pitchFamily="34" charset="0"/>
              </a:rPr>
              <a:t>Sub-title </a:t>
            </a:r>
            <a:endParaRPr/>
          </a:p>
        </p:txBody>
      </p:sp>
      <p:sp>
        <p:nvSpPr>
          <p:cNvPr id="21" name="Shape 16"/>
          <p:cNvSpPr txBox="1">
            <a:spLocks noGrp="1"/>
          </p:cNvSpPr>
          <p:nvPr>
            <p:ph type="body" idx="3" hasCustomPrompt="1"/>
          </p:nvPr>
        </p:nvSpPr>
        <p:spPr>
          <a:xfrm>
            <a:off x="1037368" y="3911531"/>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a:t>DD/MM/YY</a:t>
            </a:r>
            <a:endParaRPr/>
          </a:p>
        </p:txBody>
      </p:sp>
      <p:sp>
        <p:nvSpPr>
          <p:cNvPr id="22" name="Shape 17"/>
          <p:cNvSpPr txBox="1">
            <a:spLocks noGrp="1"/>
          </p:cNvSpPr>
          <p:nvPr>
            <p:ph type="body" idx="4" hasCustomPrompt="1"/>
          </p:nvPr>
        </p:nvSpPr>
        <p:spPr>
          <a:xfrm>
            <a:off x="1037368" y="4221906"/>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a:t>File </a:t>
            </a:r>
            <a:r>
              <a:rPr lang="fr-FR" err="1"/>
              <a:t>name</a:t>
            </a:r>
            <a:r>
              <a:rPr lang="fr-FR"/>
              <a:t> / </a:t>
            </a:r>
            <a:r>
              <a:rPr lang="fr-FR" err="1"/>
              <a:t>Department</a:t>
            </a:r>
            <a:r>
              <a:rPr lang="fr-FR"/>
              <a:t> / </a:t>
            </a:r>
            <a:r>
              <a:rPr lang="fr-FR" err="1"/>
              <a:t>Author</a:t>
            </a:r>
            <a:r>
              <a:rPr lang="fr-FR"/>
              <a:t> </a:t>
            </a:r>
            <a:endParaRPr/>
          </a:p>
        </p:txBody>
      </p:sp>
      <p:sp>
        <p:nvSpPr>
          <p:cNvPr id="23" name="Title 21"/>
          <p:cNvSpPr>
            <a:spLocks noGrp="1"/>
          </p:cNvSpPr>
          <p:nvPr>
            <p:ph type="title"/>
          </p:nvPr>
        </p:nvSpPr>
        <p:spPr>
          <a:xfrm>
            <a:off x="1036960" y="623513"/>
            <a:ext cx="6138332" cy="1867301"/>
          </a:xfrm>
        </p:spPr>
        <p:txBody>
          <a:bodyPr anchor="ctr"/>
          <a:lstStyle>
            <a:lvl1pPr marL="0" marR="0" indent="0" algn="l" defTabSz="939800" rtl="0" eaLnBrk="1" fontAlgn="base" latinLnBrk="0" hangingPunct="1">
              <a:lnSpc>
                <a:spcPct val="100000"/>
              </a:lnSpc>
              <a:spcBef>
                <a:spcPct val="0"/>
              </a:spcBef>
              <a:spcAft>
                <a:spcPct val="0"/>
              </a:spcAft>
              <a:buClrTx/>
              <a:buSzTx/>
              <a:buFontTx/>
              <a:buNone/>
              <a:tabLst/>
              <a:defRPr sz="3600" b="0">
                <a:solidFill>
                  <a:schemeClr val="bg1"/>
                </a:solidFill>
                <a:cs typeface="+mj-cs"/>
              </a:defRPr>
            </a:lvl1pPr>
          </a:lstStyle>
          <a:p>
            <a:pPr marL="0" marR="0" lvl="0" indent="0" algn="l" defTabSz="939800" rtl="0" eaLnBrk="1" fontAlgn="base" latinLnBrk="0" hangingPunct="1">
              <a:lnSpc>
                <a:spcPct val="90000"/>
              </a:lnSpc>
              <a:spcBef>
                <a:spcPct val="0"/>
              </a:spcBef>
              <a:spcAft>
                <a:spcPct val="0"/>
              </a:spcAft>
              <a:buClrTx/>
              <a:buSzTx/>
              <a:buFontTx/>
              <a:buNone/>
              <a:tabLst/>
              <a:defRPr/>
            </a:pPr>
            <a:r>
              <a:rPr lang="en-US"/>
              <a:t>Click to edit Master title style</a:t>
            </a:r>
          </a:p>
        </p:txBody>
      </p:sp>
      <p:pic>
        <p:nvPicPr>
          <p:cNvPr id="12" name="Picture 11"/>
          <p:cNvPicPr>
            <a:picLocks noChangeAspect="1"/>
          </p:cNvPicPr>
          <p:nvPr userDrawn="1"/>
        </p:nvPicPr>
        <p:blipFill>
          <a:blip r:embed="rId2"/>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1039354113"/>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genda - Numbered poin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24581" name="think-cell Slide" r:id="rId4" imgW="0" imgH="0" progId="TCLayout.ActiveDocument.1">
                  <p:embed/>
                </p:oleObj>
              </mc:Choice>
              <mc:Fallback>
                <p:oleObj name="think-cell Slide"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10312" marR="0" indent="-274320" algn="l" defTabSz="704850" rtl="0" eaLnBrk="1" fontAlgn="base" latinLnBrk="0" hangingPunct="1">
              <a:lnSpc>
                <a:spcPct val="100000"/>
              </a:lnSpc>
              <a:spcBef>
                <a:spcPts val="900"/>
              </a:spcBef>
              <a:spcAft>
                <a:spcPct val="0"/>
              </a:spcAft>
              <a:buClr>
                <a:srgbClr val="ED1C24"/>
              </a:buClr>
              <a:buSzPct val="125000"/>
              <a:buFont typeface="+mj-lt"/>
              <a:buAutoNum type="arabicPeriod"/>
              <a:tabLst/>
              <a:defRPr/>
            </a:lvl1pPr>
            <a:lvl2pPr marL="548640" indent="-274320">
              <a:lnSpc>
                <a:spcPct val="100000"/>
              </a:lnSpc>
              <a:spcBef>
                <a:spcPts val="450"/>
              </a:spcBef>
              <a:buFont typeface="+mj-lt"/>
              <a:buAutoNum type="arabicPeriod"/>
              <a:defRPr/>
            </a:lvl2pPr>
            <a:lvl3pPr marL="822960" indent="-274320">
              <a:lnSpc>
                <a:spcPct val="100000"/>
              </a:lnSpc>
              <a:spcBef>
                <a:spcPts val="450"/>
              </a:spcBef>
              <a:buFont typeface="+mj-lt"/>
              <a:buAutoNum type="arabicPeriod"/>
              <a:defRPr/>
            </a:lvl3pPr>
            <a:lvl4pPr marL="1097280" indent="-274320">
              <a:lnSpc>
                <a:spcPct val="100000"/>
              </a:lnSpc>
              <a:spcBef>
                <a:spcPts val="450"/>
              </a:spcBef>
              <a:buFont typeface="+mj-lt"/>
              <a:buAutoNum type="arabicPeriod"/>
              <a:defRPr/>
            </a:lvl4pPr>
            <a:lvl5pPr marL="1371600" indent="-274320">
              <a:lnSpc>
                <a:spcPct val="100000"/>
              </a:lnSpc>
              <a:spcBef>
                <a:spcPts val="450"/>
              </a:spcBef>
              <a:buFont typeface="+mj-lt"/>
              <a:buAutoNum type="arabicPeriod"/>
              <a:defRPr sz="1000"/>
            </a:lvl5pPr>
            <a:lvl6pPr marL="1645920" indent="-274320">
              <a:spcBef>
                <a:spcPts val="450"/>
              </a:spcBef>
              <a:buFont typeface="+mj-lt"/>
              <a:buAutoNum type="arabicPeriod"/>
              <a:defRPr/>
            </a:lvl6pPr>
            <a:lvl7pPr marL="1920240" indent="-274320">
              <a:spcBef>
                <a:spcPts val="450"/>
              </a:spcBef>
              <a:buFont typeface="+mj-lt"/>
              <a:buAutoNum type="arabicPeriod"/>
              <a:defRPr/>
            </a:lvl7pPr>
            <a:lvl8pPr marL="219456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fr-FR"/>
              <a:t>Lorem </a:t>
            </a:r>
            <a:r>
              <a:rPr lang="fr-FR" err="1"/>
              <a:t>ipsum</a:t>
            </a:r>
            <a:endParaRPr lang="en-US"/>
          </a:p>
          <a:p>
            <a:pPr lvl="1"/>
            <a:r>
              <a:rPr lang="fr-FR"/>
              <a:t>Lorem </a:t>
            </a:r>
            <a:r>
              <a:rPr lang="fr-FR" err="1"/>
              <a:t>ipsum</a:t>
            </a:r>
            <a:endParaRPr lang="en-US"/>
          </a:p>
          <a:p>
            <a:pPr lvl="2"/>
            <a:r>
              <a:rPr lang="fr-FR"/>
              <a:t>Lorem </a:t>
            </a:r>
            <a:r>
              <a:rPr lang="fr-FR" err="1"/>
              <a:t>ipsum</a:t>
            </a:r>
            <a:endParaRPr lang="en-US"/>
          </a:p>
          <a:p>
            <a:pPr lvl="3"/>
            <a:r>
              <a:rPr lang="fr-FR"/>
              <a:t>Lorem </a:t>
            </a:r>
            <a:r>
              <a:rPr lang="fr-FR" err="1"/>
              <a:t>ipsum</a:t>
            </a:r>
            <a:endParaRPr lang="en-US"/>
          </a:p>
          <a:p>
            <a:pPr lvl="4"/>
            <a:r>
              <a:rPr lang="fr-FR"/>
              <a:t>Lorem </a:t>
            </a:r>
            <a:r>
              <a:rPr lang="fr-FR" err="1"/>
              <a:t>Ipsum</a:t>
            </a:r>
            <a:endParaRPr lang="en-US"/>
          </a:p>
          <a:p>
            <a:pPr lvl="5"/>
            <a:r>
              <a:rPr lang="fr-FR"/>
              <a:t>Lorem </a:t>
            </a:r>
            <a:r>
              <a:rPr lang="fr-FR" err="1"/>
              <a:t>ipsum</a:t>
            </a:r>
            <a:endParaRPr lang="en-US"/>
          </a:p>
          <a:p>
            <a:pPr lvl="6"/>
            <a:r>
              <a:rPr lang="fr-FR"/>
              <a:t>Lorem </a:t>
            </a:r>
            <a:r>
              <a:rPr lang="fr-FR" err="1"/>
              <a:t>ipsum</a:t>
            </a:r>
            <a:endParaRPr lang="en-US"/>
          </a:p>
          <a:p>
            <a:pPr lvl="7"/>
            <a:r>
              <a:rPr lang="fr-FR"/>
              <a:t>Lorem </a:t>
            </a:r>
            <a:r>
              <a:rPr lang="fr-FR" err="1"/>
              <a:t>ipsum</a:t>
            </a:r>
            <a:endParaRPr lang="en-US"/>
          </a:p>
          <a:p>
            <a:pPr lvl="8"/>
            <a:r>
              <a:rPr lang="fr-FR"/>
              <a:t>Lorem </a:t>
            </a:r>
            <a:r>
              <a:rPr lang="fr-FR" err="1"/>
              <a:t>ipsum</a:t>
            </a:r>
            <a:endParaRPr lang="en-US"/>
          </a:p>
          <a:p>
            <a:pPr lvl="8"/>
            <a:endParaRPr lang="en-US"/>
          </a:p>
          <a:p>
            <a:pPr lvl="2"/>
            <a:endParaRPr lang="en-US"/>
          </a:p>
          <a:p>
            <a:pPr lvl="0"/>
            <a:endParaRPr lang="en-US"/>
          </a:p>
          <a:p>
            <a:pPr lvl="0"/>
            <a:endParaRPr lang="en-US"/>
          </a:p>
        </p:txBody>
      </p:sp>
      <p:sp>
        <p:nvSpPr>
          <p:cNvPr id="10"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p>
        </p:txBody>
      </p:sp>
      <p:sp>
        <p:nvSpPr>
          <p:cNvPr id="15" name="Rectangle 14"/>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8" name="Rectangle 17"/>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9"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2D074245-C7A5-47FB-834A-490E3A3C8EC9}" type="datetime3">
              <a:rPr lang="en-US" smtClean="0"/>
              <a:t>29 May 2024</a:t>
            </a:fld>
            <a:endParaRPr lang="en-US"/>
          </a:p>
        </p:txBody>
      </p:sp>
      <p:sp>
        <p:nvSpPr>
          <p:cNvPr id="20"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21"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2" name="TextBox 1"/>
          <p:cNvSpPr txBox="1"/>
          <p:nvPr userDrawn="1"/>
        </p:nvSpPr>
        <p:spPr>
          <a:xfrm>
            <a:off x="1447675" y="6607125"/>
            <a:ext cx="914400" cy="914400"/>
          </a:xfrm>
          <a:prstGeom prst="rect">
            <a:avLst/>
          </a:prstGeom>
          <a:noFill/>
        </p:spPr>
        <p:txBody>
          <a:bodyPr wrap="none" rtlCol="0">
            <a:noAutofit/>
          </a:bodyPr>
          <a:lstStyle/>
          <a:p>
            <a:pPr>
              <a:spcBef>
                <a:spcPts val="600"/>
              </a:spcBef>
              <a:spcAft>
                <a:spcPts val="0"/>
              </a:spcAft>
              <a:buClr>
                <a:srgbClr val="ED1C24"/>
              </a:buClr>
              <a:buSzPct val="140000"/>
            </a:pPr>
            <a:endParaRPr lang="en-US" sz="1200" err="1">
              <a:solidFill>
                <a:srgbClr val="000000"/>
              </a:solidFill>
              <a:latin typeface="Noto Sans" panose="020B0502040504020204" pitchFamily="34" charset="0"/>
            </a:endParaRPr>
          </a:p>
        </p:txBody>
      </p:sp>
      <p:sp>
        <p:nvSpPr>
          <p:cNvPr id="11"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1270926343"/>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25605" name="think-cell Slide" r:id="rId4" imgW="0" imgH="0" progId="TCLayout.ActiveDocument.1">
                  <p:embed/>
                </p:oleObj>
              </mc:Choice>
              <mc:Fallback>
                <p:oleObj name="think-cell Slide"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p:nvPr>
        </p:nvSpPr>
        <p:spPr>
          <a:xfrm>
            <a:off x="636105" y="1272212"/>
            <a:ext cx="10919792" cy="4703145"/>
          </a:xfrm>
        </p:spPr>
        <p:txBody>
          <a:bodyPr/>
          <a:lstStyle>
            <a:lvl1pPr marL="0" indent="0">
              <a:lnSpc>
                <a:spcPct val="100000"/>
              </a:lnSpc>
              <a:spcBef>
                <a:spcPts val="600"/>
              </a:spcBef>
              <a:buNone/>
              <a:defRPr/>
            </a:lvl1pPr>
            <a:lvl2pPr marL="205740" indent="0">
              <a:lnSpc>
                <a:spcPct val="100000"/>
              </a:lnSpc>
              <a:spcBef>
                <a:spcPts val="450"/>
              </a:spcBef>
              <a:buNone/>
              <a:defRPr/>
            </a:lvl2pPr>
            <a:lvl3pPr marL="411480" indent="0">
              <a:lnSpc>
                <a:spcPct val="100000"/>
              </a:lnSpc>
              <a:spcBef>
                <a:spcPts val="450"/>
              </a:spcBef>
              <a:buNone/>
              <a:defRPr/>
            </a:lvl3pPr>
            <a:lvl4pPr marL="557213" indent="0">
              <a:lnSpc>
                <a:spcPct val="100000"/>
              </a:lnSpc>
              <a:spcBef>
                <a:spcPts val="450"/>
              </a:spcBef>
              <a:buNone/>
              <a:defRPr/>
            </a:lvl4pPr>
            <a:lvl5pPr marL="694373" indent="0">
              <a:lnSpc>
                <a:spcPct val="100000"/>
              </a:lnSpc>
              <a:spcBef>
                <a:spcPts val="450"/>
              </a:spcBef>
              <a:buNone/>
              <a:defRPr sz="750"/>
            </a:lvl5pPr>
          </a:lstStyle>
          <a:p>
            <a:pPr lvl="0"/>
            <a:r>
              <a:rPr lang="en-US"/>
              <a:t>Edit Master text styles</a:t>
            </a:r>
          </a:p>
        </p:txBody>
      </p:sp>
      <p:sp>
        <p:nvSpPr>
          <p:cNvPr id="6" name="Title 5"/>
          <p:cNvSpPr>
            <a:spLocks noGrp="1"/>
          </p:cNvSpPr>
          <p:nvPr>
            <p:ph type="title"/>
          </p:nvPr>
        </p:nvSpPr>
        <p:spPr/>
        <p:txBody>
          <a:bodyPr/>
          <a:lstStyle>
            <a:lvl1pPr>
              <a:defRPr>
                <a:cs typeface="+mj-cs"/>
              </a:defRPr>
            </a:lvl1pPr>
          </a:lstStyle>
          <a:p>
            <a:r>
              <a:rPr lang="en-US"/>
              <a:t>Click to edit Master title style</a:t>
            </a:r>
          </a:p>
        </p:txBody>
      </p:sp>
      <p:sp>
        <p:nvSpPr>
          <p:cNvPr id="8" name="Rectangle 7"/>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66C5A71A-D50D-4CA3-A00F-BA390DB29567}" type="datetime3">
              <a:rPr lang="en-US" smtClean="0"/>
              <a:t>29 May 2024</a:t>
            </a:fld>
            <a:endParaRPr lang="en-US"/>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2493939166"/>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extLst>
              <p:ext uri="{D42A27DB-BD31-4B8C-83A1-F6EECF244321}">
                <p14:modId xmlns:p14="http://schemas.microsoft.com/office/powerpoint/2010/main" val="2799011419"/>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26629" name="think-cell Slide" r:id="rId4" imgW="0" imgH="0" progId="TCLayout.ActiveDocument.1">
                  <p:embed/>
                </p:oleObj>
              </mc:Choice>
              <mc:Fallback>
                <p:oleObj name="think-cell Slide"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05740" indent="-205740">
              <a:lnSpc>
                <a:spcPct val="100000"/>
              </a:lnSpc>
              <a:spcBef>
                <a:spcPts val="900"/>
              </a:spcBef>
              <a:defRPr/>
            </a:lvl1pPr>
            <a:lvl2pPr marL="548640" indent="-274320">
              <a:lnSpc>
                <a:spcPct val="100000"/>
              </a:lnSpc>
              <a:spcBef>
                <a:spcPts val="450"/>
              </a:spcBef>
              <a:defRPr/>
            </a:lvl2pPr>
            <a:lvl3pPr marL="822960" indent="-274320">
              <a:lnSpc>
                <a:spcPct val="100000"/>
              </a:lnSpc>
              <a:spcBef>
                <a:spcPts val="450"/>
              </a:spcBef>
              <a:defRPr/>
            </a:lvl3pPr>
            <a:lvl4pPr marL="1097280" indent="-274320">
              <a:lnSpc>
                <a:spcPct val="100000"/>
              </a:lnSpc>
              <a:spcBef>
                <a:spcPts val="450"/>
              </a:spcBef>
              <a:defRPr/>
            </a:lvl4pPr>
            <a:lvl5pPr marL="1371600" indent="-274320">
              <a:lnSpc>
                <a:spcPct val="100000"/>
              </a:lnSpc>
              <a:spcBef>
                <a:spcPts val="450"/>
              </a:spcBef>
              <a:defRPr sz="1000"/>
            </a:lvl5pPr>
            <a:lvl6pPr marL="1645920" indent="-274320">
              <a:spcBef>
                <a:spcPts val="450"/>
              </a:spcBef>
              <a:defRPr/>
            </a:lvl6pPr>
            <a:lvl7pPr marL="1920240" indent="-274320">
              <a:spcBef>
                <a:spcPts val="450"/>
              </a:spcBef>
              <a:defRPr/>
            </a:lvl7pPr>
            <a:lvl8pPr marL="2194560" indent="-274320">
              <a:spcBef>
                <a:spcPts val="450"/>
              </a:spcBef>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fr-FR" err="1"/>
              <a:t>Sixth</a:t>
            </a:r>
            <a:r>
              <a:rPr lang="fr-FR"/>
              <a:t> </a:t>
            </a:r>
            <a:r>
              <a:rPr lang="fr-FR" err="1"/>
              <a:t>level</a:t>
            </a:r>
            <a:endParaRPr lang="en-US"/>
          </a:p>
          <a:p>
            <a:pPr lvl="6"/>
            <a:r>
              <a:rPr lang="fr-FR" err="1"/>
              <a:t>Seventh</a:t>
            </a:r>
            <a:r>
              <a:rPr lang="fr-FR"/>
              <a:t> </a:t>
            </a:r>
            <a:r>
              <a:rPr lang="fr-FR" err="1"/>
              <a:t>level</a:t>
            </a:r>
            <a:endParaRPr lang="en-US"/>
          </a:p>
          <a:p>
            <a:pPr lvl="7"/>
            <a:r>
              <a:rPr lang="fr-FR" err="1"/>
              <a:t>Heigth</a:t>
            </a:r>
            <a:r>
              <a:rPr lang="fr-FR"/>
              <a:t> </a:t>
            </a:r>
            <a:r>
              <a:rPr lang="fr-FR" err="1"/>
              <a:t>level</a:t>
            </a:r>
            <a:endParaRPr lang="en-US"/>
          </a:p>
          <a:p>
            <a:pPr lvl="8"/>
            <a:r>
              <a:rPr lang="fr-FR" err="1"/>
              <a:t>Nineth</a:t>
            </a:r>
            <a:r>
              <a:rPr lang="fr-FR"/>
              <a:t> </a:t>
            </a:r>
            <a:r>
              <a:rPr lang="fr-FR" err="1"/>
              <a:t>level</a:t>
            </a:r>
            <a:endParaRPr lang="en-US"/>
          </a:p>
          <a:p>
            <a:pPr lvl="8"/>
            <a:endParaRPr lang="en-US"/>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p>
        </p:txBody>
      </p:sp>
      <p:sp>
        <p:nvSpPr>
          <p:cNvPr id="9" name="Rectangle 8"/>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0" name="Rectangle 9"/>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1"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56D34DFD-204B-42C8-BF5A-D2F244A26FA0}" type="datetime3">
              <a:rPr lang="en-US" smtClean="0"/>
              <a:t>29 May 2024</a:t>
            </a:fld>
            <a:endParaRPr lang="en-US"/>
          </a:p>
        </p:txBody>
      </p:sp>
      <p:sp>
        <p:nvSpPr>
          <p:cNvPr id="12"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13"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4"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3066680546"/>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27653" name="think-cell Slide" r:id="rId4" imgW="0" imgH="0" progId="TCLayout.ActiveDocument.1">
                  <p:embed/>
                </p:oleObj>
              </mc:Choice>
              <mc:Fallback>
                <p:oleObj name="think-cell Slide"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 name="Title 5"/>
          <p:cNvSpPr>
            <a:spLocks noGrp="1"/>
          </p:cNvSpPr>
          <p:nvPr>
            <p:ph type="title"/>
          </p:nvPr>
        </p:nvSpPr>
        <p:spPr/>
        <p:txBody>
          <a:bodyPr/>
          <a:lstStyle>
            <a:lvl1pPr>
              <a:defRPr>
                <a:cs typeface="+mj-cs"/>
              </a:defRPr>
            </a:lvl1pPr>
          </a:lstStyle>
          <a:p>
            <a:r>
              <a:rPr lang="en-US"/>
              <a:t>Click to edit Master title style</a:t>
            </a:r>
          </a:p>
        </p:txBody>
      </p:sp>
      <p:sp>
        <p:nvSpPr>
          <p:cNvPr id="7" name="Picture Placeholder 6"/>
          <p:cNvSpPr>
            <a:spLocks noGrp="1"/>
          </p:cNvSpPr>
          <p:nvPr>
            <p:ph type="pic" sz="quarter" idx="21"/>
          </p:nvPr>
        </p:nvSpPr>
        <p:spPr>
          <a:xfrm>
            <a:off x="6317984" y="1271588"/>
            <a:ext cx="5237913" cy="4703762"/>
          </a:xfrm>
        </p:spPr>
        <p:txBody>
          <a:bodyPr/>
          <a:lstStyle>
            <a:lvl1pPr marL="0" indent="0">
              <a:buNone/>
              <a:defRPr/>
            </a:lvl1pPr>
          </a:lstStyle>
          <a:p>
            <a:r>
              <a:rPr lang="en-US"/>
              <a:t>Click icon to add picture</a:t>
            </a:r>
          </a:p>
        </p:txBody>
      </p:sp>
      <p:sp>
        <p:nvSpPr>
          <p:cNvPr id="9" name="Content Placeholder 15"/>
          <p:cNvSpPr>
            <a:spLocks noGrp="1"/>
          </p:cNvSpPr>
          <p:nvPr>
            <p:ph sz="quarter" idx="17" hasCustomPrompt="1"/>
          </p:nvPr>
        </p:nvSpPr>
        <p:spPr>
          <a:xfrm>
            <a:off x="636106" y="1272212"/>
            <a:ext cx="5272325" cy="4703145"/>
          </a:xfrm>
        </p:spPr>
        <p:txBody>
          <a:bodyPr/>
          <a:lstStyle>
            <a:lvl1pPr marL="205740" indent="-205740">
              <a:lnSpc>
                <a:spcPct val="100000"/>
              </a:lnSpc>
              <a:spcBef>
                <a:spcPts val="900"/>
              </a:spcBef>
              <a:defRPr/>
            </a:lvl1pPr>
            <a:lvl2pPr marL="548640" indent="-274320">
              <a:lnSpc>
                <a:spcPct val="100000"/>
              </a:lnSpc>
              <a:spcBef>
                <a:spcPts val="450"/>
              </a:spcBef>
              <a:defRPr/>
            </a:lvl2pPr>
            <a:lvl3pPr marL="822960" indent="-274320">
              <a:lnSpc>
                <a:spcPct val="100000"/>
              </a:lnSpc>
              <a:spcBef>
                <a:spcPts val="450"/>
              </a:spcBef>
              <a:defRPr/>
            </a:lvl3pPr>
            <a:lvl4pPr marL="1097280" indent="-274320">
              <a:lnSpc>
                <a:spcPct val="100000"/>
              </a:lnSpc>
              <a:spcBef>
                <a:spcPts val="450"/>
              </a:spcBef>
              <a:defRPr/>
            </a:lvl4pPr>
            <a:lvl5pPr marL="1371600" indent="-274320">
              <a:lnSpc>
                <a:spcPct val="100000"/>
              </a:lnSpc>
              <a:spcBef>
                <a:spcPts val="450"/>
              </a:spcBef>
              <a:defRPr sz="1000"/>
            </a:lvl5pPr>
            <a:lvl6pPr marL="1645920" indent="-274320">
              <a:spcBef>
                <a:spcPts val="450"/>
              </a:spcBef>
              <a:defRPr/>
            </a:lvl6pPr>
            <a:lvl7pPr marL="1920240" indent="-274320">
              <a:spcBef>
                <a:spcPts val="450"/>
              </a:spcBef>
              <a:defRPr/>
            </a:lvl7pPr>
            <a:lvl8pPr marL="2194560" indent="-274320">
              <a:spcBef>
                <a:spcPts val="450"/>
              </a:spcBef>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fr-FR" err="1"/>
              <a:t>Sixth</a:t>
            </a:r>
            <a:r>
              <a:rPr lang="fr-FR"/>
              <a:t> </a:t>
            </a:r>
            <a:r>
              <a:rPr lang="fr-FR" err="1"/>
              <a:t>level</a:t>
            </a:r>
            <a:endParaRPr lang="en-US"/>
          </a:p>
          <a:p>
            <a:pPr lvl="6"/>
            <a:r>
              <a:rPr lang="fr-FR" err="1"/>
              <a:t>Seventh</a:t>
            </a:r>
            <a:r>
              <a:rPr lang="fr-FR"/>
              <a:t> </a:t>
            </a:r>
            <a:r>
              <a:rPr lang="fr-FR" err="1"/>
              <a:t>level</a:t>
            </a:r>
            <a:endParaRPr lang="en-US"/>
          </a:p>
          <a:p>
            <a:pPr lvl="7"/>
            <a:r>
              <a:rPr lang="fr-FR" err="1"/>
              <a:t>Heigth</a:t>
            </a:r>
            <a:r>
              <a:rPr lang="fr-FR"/>
              <a:t> </a:t>
            </a:r>
            <a:r>
              <a:rPr lang="fr-FR" err="1"/>
              <a:t>level</a:t>
            </a:r>
            <a:endParaRPr lang="en-US"/>
          </a:p>
          <a:p>
            <a:pPr lvl="8"/>
            <a:r>
              <a:rPr lang="fr-FR" err="1"/>
              <a:t>Nineth</a:t>
            </a:r>
            <a:r>
              <a:rPr lang="fr-FR"/>
              <a:t> </a:t>
            </a:r>
            <a:r>
              <a:rPr lang="fr-FR" err="1"/>
              <a:t>level</a:t>
            </a:r>
            <a:endParaRPr lang="en-US"/>
          </a:p>
          <a:p>
            <a:pPr lvl="8"/>
            <a:endParaRPr lang="en-US"/>
          </a:p>
        </p:txBody>
      </p:sp>
      <p:sp>
        <p:nvSpPr>
          <p:cNvPr id="12" name="Rectangle 11"/>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3" name="Rectangle 12"/>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4"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D4103FD4-0D33-4291-9C4C-A7B9200815F5}" type="datetime3">
              <a:rPr lang="en-US" smtClean="0"/>
              <a:t>29 May 2024</a:t>
            </a:fld>
            <a:endParaRPr lang="en-US"/>
          </a:p>
        </p:txBody>
      </p:sp>
      <p:sp>
        <p:nvSpPr>
          <p:cNvPr id="15"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16"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1" name="Text Placeholder 5"/>
          <p:cNvSpPr>
            <a:spLocks noGrp="1"/>
          </p:cNvSpPr>
          <p:nvPr>
            <p:ph type="body" sz="quarter" idx="22"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1401588517"/>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extLst>
              <p:ext uri="{D42A27DB-BD31-4B8C-83A1-F6EECF244321}">
                <p14:modId xmlns:p14="http://schemas.microsoft.com/office/powerpoint/2010/main" val="2572433852"/>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28677" name="think-cell Slide" r:id="rId4" imgW="0" imgH="0" progId="TCLayout.ActiveDocument.1">
                  <p:embed/>
                </p:oleObj>
              </mc:Choice>
              <mc:Fallback>
                <p:oleObj name="think-cell Slide"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p>
        </p:txBody>
      </p:sp>
      <p:sp>
        <p:nvSpPr>
          <p:cNvPr id="7" name="Rectangle 6"/>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88D508E4-025C-4216-B27A-3B35276FA7A6}" type="datetime3">
              <a:rPr lang="en-US" smtClean="0"/>
              <a:t>29 May 2024</a:t>
            </a:fld>
            <a:endParaRPr lang="en-US"/>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2476424629"/>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29701" name="think-cell Slide" r:id="rId4" imgW="0" imgH="0" progId="TCLayout.ActiveDocument.1">
                  <p:embed/>
                </p:oleObj>
              </mc:Choice>
              <mc:Fallback>
                <p:oleObj name="think-cell Slide"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Table Placeholder 10"/>
          <p:cNvSpPr>
            <a:spLocks noGrp="1"/>
          </p:cNvSpPr>
          <p:nvPr>
            <p:ph type="tbl" sz="quarter" idx="13"/>
          </p:nvPr>
        </p:nvSpPr>
        <p:spPr>
          <a:xfrm>
            <a:off x="636105" y="1263665"/>
            <a:ext cx="10919792" cy="4711692"/>
          </a:xfrm>
        </p:spPr>
        <p:txBody>
          <a:bodyPr anchor="t" anchorCtr="0"/>
          <a:lstStyle>
            <a:lvl1pPr marL="0" indent="0">
              <a:buNone/>
              <a:defRPr/>
            </a:lvl1pPr>
          </a:lstStyle>
          <a:p>
            <a:r>
              <a:rPr lang="en-US"/>
              <a:t>Click icon to add table</a:t>
            </a:r>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p>
        </p:txBody>
      </p:sp>
      <p:sp>
        <p:nvSpPr>
          <p:cNvPr id="9" name="Rectangle 8"/>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0" name="Rectangle 9"/>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2"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0E9C9615-ADDF-4EB1-BD4B-1AAC2295AFFE}" type="datetime3">
              <a:rPr lang="en-US" smtClean="0"/>
              <a:t>29 May 2024</a:t>
            </a:fld>
            <a:endParaRPr lang="en-US"/>
          </a:p>
        </p:txBody>
      </p:sp>
      <p:sp>
        <p:nvSpPr>
          <p:cNvPr id="13"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14"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5"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2420122277"/>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Dark Blue Divider">
    <p:bg>
      <p:bgPr>
        <a:solidFill>
          <a:srgbClr val="00416A"/>
        </a:solidFill>
        <a:effectLst/>
      </p:bgPr>
    </p:bg>
    <p:spTree>
      <p:nvGrpSpPr>
        <p:cNvPr id="1" name="Shape 128"/>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
        <p:nvSpPr>
          <p:cNvPr id="9"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Tree>
    <p:extLst>
      <p:ext uri="{BB962C8B-B14F-4D97-AF65-F5344CB8AC3E}">
        <p14:creationId xmlns:p14="http://schemas.microsoft.com/office/powerpoint/2010/main" val="1088215602"/>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Dark Grey Divider">
    <p:bg>
      <p:bgPr>
        <a:solidFill>
          <a:schemeClr val="accent2"/>
        </a:solidFill>
        <a:effectLst/>
      </p:bgPr>
    </p:bg>
    <p:spTree>
      <p:nvGrpSpPr>
        <p:cNvPr id="1" name="Shape 134"/>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Tree>
    <p:extLst>
      <p:ext uri="{BB962C8B-B14F-4D97-AF65-F5344CB8AC3E}">
        <p14:creationId xmlns:p14="http://schemas.microsoft.com/office/powerpoint/2010/main" val="2010735087"/>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Light Grey Divider">
    <p:bg>
      <p:bgPr>
        <a:solidFill>
          <a:srgbClr val="DFDFE1"/>
        </a:solidFill>
        <a:effectLst/>
      </p:bgPr>
    </p:bg>
    <p:spTree>
      <p:nvGrpSpPr>
        <p:cNvPr id="1" name="Shape 146"/>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Tree>
    <p:extLst>
      <p:ext uri="{BB962C8B-B14F-4D97-AF65-F5344CB8AC3E}">
        <p14:creationId xmlns:p14="http://schemas.microsoft.com/office/powerpoint/2010/main" val="51084385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extLst>
              <p:ext uri="{D42A27DB-BD31-4B8C-83A1-F6EECF244321}">
                <p14:modId xmlns:p14="http://schemas.microsoft.com/office/powerpoint/2010/main" val="2799011419"/>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4101" name="think-cell Slide" r:id="rId4" imgW="0" imgH="0" progId="TCLayout.ActiveDocument.1">
                  <p:embed/>
                </p:oleObj>
              </mc:Choice>
              <mc:Fallback>
                <p:oleObj name="think-cell Slide"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05740" indent="-205740">
              <a:lnSpc>
                <a:spcPct val="100000"/>
              </a:lnSpc>
              <a:spcBef>
                <a:spcPts val="900"/>
              </a:spcBef>
              <a:defRPr/>
            </a:lvl1pPr>
            <a:lvl2pPr marL="548640" indent="-274320">
              <a:lnSpc>
                <a:spcPct val="100000"/>
              </a:lnSpc>
              <a:spcBef>
                <a:spcPts val="450"/>
              </a:spcBef>
              <a:defRPr/>
            </a:lvl2pPr>
            <a:lvl3pPr marL="822960" indent="-274320">
              <a:lnSpc>
                <a:spcPct val="100000"/>
              </a:lnSpc>
              <a:spcBef>
                <a:spcPts val="450"/>
              </a:spcBef>
              <a:defRPr/>
            </a:lvl3pPr>
            <a:lvl4pPr marL="1097280" indent="-274320">
              <a:lnSpc>
                <a:spcPct val="100000"/>
              </a:lnSpc>
              <a:spcBef>
                <a:spcPts val="450"/>
              </a:spcBef>
              <a:defRPr/>
            </a:lvl4pPr>
            <a:lvl5pPr marL="1371600" indent="-274320">
              <a:lnSpc>
                <a:spcPct val="100000"/>
              </a:lnSpc>
              <a:spcBef>
                <a:spcPts val="450"/>
              </a:spcBef>
              <a:defRPr sz="1000"/>
            </a:lvl5pPr>
            <a:lvl6pPr marL="1645920" indent="-274320">
              <a:spcBef>
                <a:spcPts val="450"/>
              </a:spcBef>
              <a:defRPr/>
            </a:lvl6pPr>
            <a:lvl7pPr marL="1920240" indent="-274320">
              <a:spcBef>
                <a:spcPts val="450"/>
              </a:spcBef>
              <a:defRPr/>
            </a:lvl7pPr>
            <a:lvl8pPr marL="2194560" indent="-274320">
              <a:spcBef>
                <a:spcPts val="450"/>
              </a:spcBef>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fr-FR" dirty="0" err="1"/>
              <a:t>Sixth</a:t>
            </a:r>
            <a:r>
              <a:rPr lang="fr-FR" dirty="0"/>
              <a:t> </a:t>
            </a:r>
            <a:r>
              <a:rPr lang="fr-FR" dirty="0" err="1"/>
              <a:t>level</a:t>
            </a:r>
            <a:endParaRPr lang="en-US" dirty="0"/>
          </a:p>
          <a:p>
            <a:pPr lvl="6"/>
            <a:r>
              <a:rPr lang="fr-FR" dirty="0" err="1"/>
              <a:t>Seventh</a:t>
            </a:r>
            <a:r>
              <a:rPr lang="fr-FR" dirty="0"/>
              <a:t> </a:t>
            </a:r>
            <a:r>
              <a:rPr lang="fr-FR" dirty="0" err="1"/>
              <a:t>level</a:t>
            </a:r>
            <a:endParaRPr lang="en-US" dirty="0"/>
          </a:p>
          <a:p>
            <a:pPr lvl="7"/>
            <a:r>
              <a:rPr lang="fr-FR" dirty="0" err="1"/>
              <a:t>Heigth</a:t>
            </a:r>
            <a:r>
              <a:rPr lang="fr-FR" dirty="0"/>
              <a:t> </a:t>
            </a:r>
            <a:r>
              <a:rPr lang="fr-FR" dirty="0" err="1"/>
              <a:t>level</a:t>
            </a:r>
            <a:endParaRPr lang="en-US" dirty="0"/>
          </a:p>
          <a:p>
            <a:pPr lvl="8"/>
            <a:r>
              <a:rPr lang="fr-FR" dirty="0" err="1"/>
              <a:t>Nineth</a:t>
            </a:r>
            <a:r>
              <a:rPr lang="fr-FR" dirty="0"/>
              <a:t> </a:t>
            </a:r>
            <a:r>
              <a:rPr lang="fr-FR" dirty="0" err="1"/>
              <a:t>level</a:t>
            </a:r>
            <a:endParaRPr lang="en-US" dirty="0"/>
          </a:p>
          <a:p>
            <a:pPr lvl="8"/>
            <a:endParaRPr lang="en-US" dirty="0"/>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9" name="Rectangle 8"/>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0" name="Rectangle 9"/>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1"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56D34DFD-204B-42C8-BF5A-D2F244A26FA0}" type="datetime3">
              <a:rPr lang="en-US" smtClean="0"/>
              <a:t>29 May 2024</a:t>
            </a:fld>
            <a:endParaRPr lang="en-US" dirty="0"/>
          </a:p>
        </p:txBody>
      </p:sp>
      <p:sp>
        <p:nvSpPr>
          <p:cNvPr id="12"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3"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4"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cSld>
  <p:clrMapOvr>
    <a:masterClrMapping/>
  </p:clrMapOvr>
  <p:transition/>
  <p:extLst>
    <p:ext uri="{DCECCB84-F9BA-43D5-87BE-67443E8EF086}">
      <p15:sldGuideLst xmlns:p15="http://schemas.microsoft.com/office/powerpoint/2012/main">
        <p15:guide id="2" orient="horz" pos="3888"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1_Blue Divider">
    <p:bg>
      <p:bgPr>
        <a:solidFill>
          <a:schemeClr val="accent3"/>
        </a:solidFill>
        <a:effectLst/>
      </p:bgPr>
    </p:bg>
    <p:spTree>
      <p:nvGrpSpPr>
        <p:cNvPr id="1" name="Shape 110"/>
        <p:cNvGrpSpPr/>
        <p:nvPr/>
      </p:nvGrpSpPr>
      <p:grpSpPr>
        <a:xfrm>
          <a:off x="0" y="0"/>
          <a:ext cx="0" cy="0"/>
          <a:chOff x="0" y="0"/>
          <a:chExt cx="0" cy="0"/>
        </a:xfrm>
      </p:grpSpPr>
      <p:sp>
        <p:nvSpPr>
          <p:cNvPr id="8"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Tree>
    <p:extLst>
      <p:ext uri="{BB962C8B-B14F-4D97-AF65-F5344CB8AC3E}">
        <p14:creationId xmlns:p14="http://schemas.microsoft.com/office/powerpoint/2010/main" val="270243647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1_Turquoise Divider">
    <p:bg>
      <p:bgPr>
        <a:solidFill>
          <a:srgbClr val="2CD5C4"/>
        </a:solidFill>
        <a:effectLst/>
      </p:bgPr>
    </p:bg>
    <p:spTree>
      <p:nvGrpSpPr>
        <p:cNvPr id="1" name="Shape 110"/>
        <p:cNvGrpSpPr/>
        <p:nvPr/>
      </p:nvGrpSpPr>
      <p:grpSpPr>
        <a:xfrm>
          <a:off x="0" y="0"/>
          <a:ext cx="0" cy="0"/>
          <a:chOff x="0" y="0"/>
          <a:chExt cx="0" cy="0"/>
        </a:xfrm>
      </p:grpSpPr>
      <p:sp>
        <p:nvSpPr>
          <p:cNvPr id="8"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Tree>
    <p:extLst>
      <p:ext uri="{BB962C8B-B14F-4D97-AF65-F5344CB8AC3E}">
        <p14:creationId xmlns:p14="http://schemas.microsoft.com/office/powerpoint/2010/main" val="2821456619"/>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1_Green Divider">
    <p:bg>
      <p:bgPr>
        <a:solidFill>
          <a:schemeClr val="accent4"/>
        </a:solidFill>
        <a:effectLst/>
      </p:bgPr>
    </p:bg>
    <p:spTree>
      <p:nvGrpSpPr>
        <p:cNvPr id="1" name="Shape 116"/>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Tree>
    <p:extLst>
      <p:ext uri="{BB962C8B-B14F-4D97-AF65-F5344CB8AC3E}">
        <p14:creationId xmlns:p14="http://schemas.microsoft.com/office/powerpoint/2010/main" val="975762070"/>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1_Orange Divider">
    <p:bg>
      <p:bgPr>
        <a:solidFill>
          <a:schemeClr val="accent5"/>
        </a:solidFill>
        <a:effectLst/>
      </p:bgPr>
    </p:bg>
    <p:spTree>
      <p:nvGrpSpPr>
        <p:cNvPr id="1" name="Shape 122"/>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Tree>
    <p:extLst>
      <p:ext uri="{BB962C8B-B14F-4D97-AF65-F5344CB8AC3E}">
        <p14:creationId xmlns:p14="http://schemas.microsoft.com/office/powerpoint/2010/main" val="297732721"/>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1_Yellow Divider">
    <p:bg>
      <p:bgPr>
        <a:solidFill>
          <a:schemeClr val="accent6"/>
        </a:solidFill>
        <a:effectLst/>
      </p:bgPr>
    </p:bg>
    <p:spTree>
      <p:nvGrpSpPr>
        <p:cNvPr id="1" name="Shape 104"/>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2"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7"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8"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Tree>
    <p:extLst>
      <p:ext uri="{BB962C8B-B14F-4D97-AF65-F5344CB8AC3E}">
        <p14:creationId xmlns:p14="http://schemas.microsoft.com/office/powerpoint/2010/main" val="4204074991"/>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1_Salmon Pink Divider">
    <p:bg>
      <p:bgPr>
        <a:solidFill>
          <a:srgbClr val="F5A992"/>
        </a:solidFill>
        <a:effectLst/>
      </p:bgPr>
    </p:bg>
    <p:spTree>
      <p:nvGrpSpPr>
        <p:cNvPr id="1" name="Shape 140"/>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Tree>
    <p:extLst>
      <p:ext uri="{BB962C8B-B14F-4D97-AF65-F5344CB8AC3E}">
        <p14:creationId xmlns:p14="http://schemas.microsoft.com/office/powerpoint/2010/main" val="1253104368"/>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1_Thank You Without Image">
    <p:spTree>
      <p:nvGrpSpPr>
        <p:cNvPr id="1" name="Shape 10"/>
        <p:cNvGrpSpPr/>
        <p:nvPr/>
      </p:nvGrpSpPr>
      <p:grpSpPr>
        <a:xfrm>
          <a:off x="0" y="0"/>
          <a:ext cx="0" cy="0"/>
          <a:chOff x="0" y="0"/>
          <a:chExt cx="0" cy="0"/>
        </a:xfrm>
      </p:grpSpPr>
      <p:sp>
        <p:nvSpPr>
          <p:cNvPr id="8"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4" name="Shape 14"/>
          <p:cNvSpPr txBox="1">
            <a:spLocks noGrp="1"/>
          </p:cNvSpPr>
          <p:nvPr>
            <p:ph type="body" idx="1" hasCustomPrompt="1"/>
          </p:nvPr>
        </p:nvSpPr>
        <p:spPr>
          <a:xfrm>
            <a:off x="1037375" y="2286353"/>
            <a:ext cx="6138332" cy="625777"/>
          </a:xfrm>
          <a:prstGeom prst="rect">
            <a:avLst/>
          </a:prstGeom>
          <a:noFill/>
          <a:ln>
            <a:noFill/>
          </a:ln>
        </p:spPr>
        <p:txBody>
          <a:bodyPr lIns="0" tIns="91425" rIns="91425" bIns="91425" anchor="ctr" anchorCtr="0"/>
          <a:lstStyle>
            <a:lvl1pPr marL="0" marR="0" lvl="0" indent="0" algn="l" rtl="0">
              <a:lnSpc>
                <a:spcPct val="100000"/>
              </a:lnSpc>
              <a:spcBef>
                <a:spcPts val="0"/>
              </a:spcBef>
              <a:buClr>
                <a:schemeClr val="lt1"/>
              </a:buClr>
              <a:buFont typeface="Arial"/>
              <a:buNone/>
              <a:defRPr sz="3600" b="0" i="0" u="none" strike="noStrike" cap="none">
                <a:solidFill>
                  <a:schemeClr val="lt1"/>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Thank You</a:t>
            </a:r>
            <a:endParaRPr/>
          </a:p>
        </p:txBody>
      </p:sp>
      <p:sp>
        <p:nvSpPr>
          <p:cNvPr id="16" name="Shape 16"/>
          <p:cNvSpPr txBox="1">
            <a:spLocks noGrp="1"/>
          </p:cNvSpPr>
          <p:nvPr>
            <p:ph type="body" idx="3"/>
          </p:nvPr>
        </p:nvSpPr>
        <p:spPr>
          <a:xfrm>
            <a:off x="1037368" y="4222427"/>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17" name="Shape 17"/>
          <p:cNvSpPr txBox="1">
            <a:spLocks noGrp="1"/>
          </p:cNvSpPr>
          <p:nvPr>
            <p:ph type="body" idx="4"/>
          </p:nvPr>
        </p:nvSpPr>
        <p:spPr>
          <a:xfrm>
            <a:off x="1037368" y="4532802"/>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pic>
        <p:nvPicPr>
          <p:cNvPr id="10" name="Picture 9"/>
          <p:cNvPicPr>
            <a:picLocks noChangeAspect="1"/>
          </p:cNvPicPr>
          <p:nvPr userDrawn="1"/>
        </p:nvPicPr>
        <p:blipFill>
          <a:blip r:embed="rId2"/>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2190323853"/>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2_Thank You Without Image">
    <p:spTree>
      <p:nvGrpSpPr>
        <p:cNvPr id="1" name="Shape 10"/>
        <p:cNvGrpSpPr/>
        <p:nvPr/>
      </p:nvGrpSpPr>
      <p:grpSpPr>
        <a:xfrm>
          <a:off x="0" y="0"/>
          <a:ext cx="0" cy="0"/>
          <a:chOff x="0" y="0"/>
          <a:chExt cx="0" cy="0"/>
        </a:xfrm>
      </p:grpSpPr>
      <p:sp>
        <p:nvSpPr>
          <p:cNvPr id="8"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4" name="Shape 14"/>
          <p:cNvSpPr txBox="1">
            <a:spLocks noGrp="1"/>
          </p:cNvSpPr>
          <p:nvPr>
            <p:ph type="body" idx="1" hasCustomPrompt="1"/>
          </p:nvPr>
        </p:nvSpPr>
        <p:spPr>
          <a:xfrm>
            <a:off x="1037375" y="2286353"/>
            <a:ext cx="6138332" cy="625777"/>
          </a:xfrm>
          <a:prstGeom prst="rect">
            <a:avLst/>
          </a:prstGeom>
          <a:noFill/>
          <a:ln>
            <a:noFill/>
          </a:ln>
        </p:spPr>
        <p:txBody>
          <a:bodyPr lIns="0" tIns="91425" rIns="91425" bIns="91425" anchor="ctr" anchorCtr="0"/>
          <a:lstStyle>
            <a:lvl1pPr marL="0" marR="0" lvl="0" indent="0" algn="l" rtl="0">
              <a:lnSpc>
                <a:spcPct val="100000"/>
              </a:lnSpc>
              <a:spcBef>
                <a:spcPts val="0"/>
              </a:spcBef>
              <a:buClr>
                <a:schemeClr val="lt1"/>
              </a:buClr>
              <a:buFont typeface="Arial"/>
              <a:buNone/>
              <a:defRPr sz="3600" b="0" i="0" u="none" strike="noStrike" cap="none">
                <a:solidFill>
                  <a:schemeClr val="lt1"/>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Thank You</a:t>
            </a:r>
            <a:endParaRPr/>
          </a:p>
        </p:txBody>
      </p:sp>
      <p:sp>
        <p:nvSpPr>
          <p:cNvPr id="16" name="Shape 16"/>
          <p:cNvSpPr txBox="1">
            <a:spLocks noGrp="1"/>
          </p:cNvSpPr>
          <p:nvPr>
            <p:ph type="body" idx="3"/>
          </p:nvPr>
        </p:nvSpPr>
        <p:spPr>
          <a:xfrm>
            <a:off x="1037368" y="4222427"/>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17" name="Shape 17"/>
          <p:cNvSpPr txBox="1">
            <a:spLocks noGrp="1"/>
          </p:cNvSpPr>
          <p:nvPr>
            <p:ph type="body" idx="4"/>
          </p:nvPr>
        </p:nvSpPr>
        <p:spPr>
          <a:xfrm>
            <a:off x="1037368" y="4532802"/>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pic>
        <p:nvPicPr>
          <p:cNvPr id="11" name="Shape 156" descr="Indonesia_0483_extract copy.png"/>
          <p:cNvPicPr preferRelativeResize="0">
            <a:picLocks noChangeAspect="1"/>
          </p:cNvPicPr>
          <p:nvPr userDrawn="1"/>
        </p:nvPicPr>
        <p:blipFill rotWithShape="1">
          <a:blip r:embed="rId2">
            <a:alphaModFix/>
          </a:blip>
          <a:srcRect/>
          <a:stretch/>
        </p:blipFill>
        <p:spPr>
          <a:xfrm>
            <a:off x="8213080" y="1647223"/>
            <a:ext cx="2760621" cy="5097133"/>
          </a:xfrm>
          <a:prstGeom prst="rect">
            <a:avLst/>
          </a:prstGeom>
          <a:noFill/>
          <a:ln>
            <a:noFill/>
          </a:ln>
        </p:spPr>
      </p:pic>
      <p:pic>
        <p:nvPicPr>
          <p:cNvPr id="10" name="Picture 9"/>
          <p:cNvPicPr>
            <a:picLocks noChangeAspect="1"/>
          </p:cNvPicPr>
          <p:nvPr userDrawn="1"/>
        </p:nvPicPr>
        <p:blipFill>
          <a:blip r:embed="rId3"/>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2924644384"/>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TITLE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9600767" cy="2358348"/>
          </a:xfrm>
        </p:spPr>
        <p:txBody>
          <a:bodyPr wrap="square" lIns="0" tIns="0" rIns="0" bIns="0" anchor="b">
            <a:normAutofit/>
          </a:bodyPr>
          <a:lstStyle>
            <a:lvl1pPr>
              <a:lnSpc>
                <a:spcPct val="80000"/>
              </a:lnSpc>
              <a:defRPr sz="9600" cap="all" baseline="0">
                <a:solidFill>
                  <a:schemeClr val="tx1"/>
                </a:solidFill>
                <a:latin typeface="Outfit ExtraBold" pitchFamily="2" charset="0"/>
              </a:defRPr>
            </a:lvl1pPr>
          </a:lstStyle>
          <a:p>
            <a:r>
              <a:rPr lang="en-US" dirty="0"/>
              <a:t>Presentation title</a:t>
            </a:r>
            <a:endParaRPr lang="en-GB" dirty="0"/>
          </a:p>
        </p:txBody>
      </p:sp>
      <p:sp>
        <p:nvSpPr>
          <p:cNvPr id="4" name="Text Placeholder 3">
            <a:extLst>
              <a:ext uri="{FF2B5EF4-FFF2-40B4-BE49-F238E27FC236}">
                <a16:creationId xmlns:a16="http://schemas.microsoft.com/office/drawing/2014/main" id="{39931A31-C6E7-A6C6-A65A-5A057DE3BCEE}"/>
              </a:ext>
            </a:extLst>
          </p:cNvPr>
          <p:cNvSpPr>
            <a:spLocks noGrp="1"/>
          </p:cNvSpPr>
          <p:nvPr>
            <p:ph type="body" sz="quarter" idx="10" hasCustomPrompt="1"/>
          </p:nvPr>
        </p:nvSpPr>
        <p:spPr>
          <a:xfrm>
            <a:off x="623887" y="4557079"/>
            <a:ext cx="10142537" cy="688975"/>
          </a:xfrm>
        </p:spPr>
        <p:txBody>
          <a:bodyPr vert="horz" wrap="square" lIns="0" tIns="0" rIns="0" bIns="0" rtlCol="0" anchor="t">
            <a:noAutofit/>
          </a:bodyPr>
          <a:lstStyle>
            <a:lvl1pPr marL="0" indent="0">
              <a:buFontTx/>
              <a:buNone/>
              <a:defRPr kumimoji="0" lang="en-US" sz="3200" b="1" i="0" u="none" strike="noStrike" cap="none" spc="0" normalizeH="0" baseline="0" dirty="0" smtClean="0">
                <a:ln>
                  <a:noFill/>
                </a:ln>
                <a:effectLst/>
                <a:uFillTx/>
                <a:latin typeface="Rubik SemiBold" pitchFamily="2" charset="-79"/>
                <a:ea typeface="+mj-ea"/>
                <a:cs typeface="Rubik SemiBold" pitchFamily="2" charset="-79"/>
                <a:sym typeface="Helvetica Neue"/>
              </a:defRPr>
            </a:lvl1pPr>
          </a:lstStyle>
          <a:p>
            <a:pPr marR="0" lvl="0" fontAlgn="auto">
              <a:spcBef>
                <a:spcPct val="0"/>
              </a:spcBef>
              <a:spcAft>
                <a:spcPts val="0"/>
              </a:spcAft>
              <a:buClrTx/>
              <a:buSzTx/>
              <a:tabLst/>
            </a:pPr>
            <a:r>
              <a:rPr lang="en-US" dirty="0"/>
              <a:t>Sub-title</a:t>
            </a:r>
          </a:p>
        </p:txBody>
      </p:sp>
      <p:pic>
        <p:nvPicPr>
          <p:cNvPr id="5" name="Picture 4">
            <a:extLst>
              <a:ext uri="{FF2B5EF4-FFF2-40B4-BE49-F238E27FC236}">
                <a16:creationId xmlns:a16="http://schemas.microsoft.com/office/drawing/2014/main" id="{895F369A-F5C8-C712-65F4-82AC7C64C4FC}"/>
              </a:ext>
            </a:extLst>
          </p:cNvPr>
          <p:cNvPicPr>
            <a:picLocks noChangeAspect="1"/>
          </p:cNvPicPr>
          <p:nvPr userDrawn="1"/>
        </p:nvPicPr>
        <p:blipFill>
          <a:blip r:embed="rId2"/>
          <a:stretch>
            <a:fillRect/>
          </a:stretch>
        </p:blipFill>
        <p:spPr>
          <a:xfrm>
            <a:off x="7929654" y="5673253"/>
            <a:ext cx="3816427" cy="749873"/>
          </a:xfrm>
          <a:prstGeom prst="rect">
            <a:avLst/>
          </a:prstGeom>
        </p:spPr>
      </p:pic>
      <p:pic>
        <p:nvPicPr>
          <p:cNvPr id="2" name="Picture 1" descr="A red circle with white text&#10;&#10;Description automatically generated with medium confidence">
            <a:extLst>
              <a:ext uri="{FF2B5EF4-FFF2-40B4-BE49-F238E27FC236}">
                <a16:creationId xmlns:a16="http://schemas.microsoft.com/office/drawing/2014/main" id="{258C4AD4-4C27-04CD-5554-06DC39682A2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72950" y="1700608"/>
            <a:ext cx="1694232" cy="1694232"/>
          </a:xfrm>
          <a:prstGeom prst="rect">
            <a:avLst/>
          </a:prstGeom>
        </p:spPr>
      </p:pic>
      <p:sp>
        <p:nvSpPr>
          <p:cNvPr id="10" name="Shape 16">
            <a:extLst>
              <a:ext uri="{FF2B5EF4-FFF2-40B4-BE49-F238E27FC236}">
                <a16:creationId xmlns:a16="http://schemas.microsoft.com/office/drawing/2014/main" id="{21574553-169E-A9CB-65A7-1EDCCB1471DE}"/>
              </a:ext>
            </a:extLst>
          </p:cNvPr>
          <p:cNvSpPr txBox="1">
            <a:spLocks noGrp="1"/>
          </p:cNvSpPr>
          <p:nvPr>
            <p:ph type="body" idx="3" hasCustomPrompt="1"/>
          </p:nvPr>
        </p:nvSpPr>
        <p:spPr>
          <a:xfrm>
            <a:off x="623888" y="5797875"/>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tx1"/>
                </a:solidFill>
                <a:latin typeface="+mj-lt"/>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DD/MM/YY</a:t>
            </a:r>
            <a:endParaRPr dirty="0"/>
          </a:p>
        </p:txBody>
      </p:sp>
      <p:sp>
        <p:nvSpPr>
          <p:cNvPr id="11" name="Shape 17">
            <a:extLst>
              <a:ext uri="{FF2B5EF4-FFF2-40B4-BE49-F238E27FC236}">
                <a16:creationId xmlns:a16="http://schemas.microsoft.com/office/drawing/2014/main" id="{531E94DB-C1A2-0CF8-140E-8C31EA34A100}"/>
              </a:ext>
            </a:extLst>
          </p:cNvPr>
          <p:cNvSpPr txBox="1">
            <a:spLocks noGrp="1"/>
          </p:cNvSpPr>
          <p:nvPr>
            <p:ph type="body" idx="4" hasCustomPrompt="1"/>
          </p:nvPr>
        </p:nvSpPr>
        <p:spPr>
          <a:xfrm>
            <a:off x="623888" y="6108250"/>
            <a:ext cx="694069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tx1"/>
                </a:solidFill>
                <a:latin typeface="+mj-lt"/>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name / Department / Author </a:t>
            </a:r>
            <a:endParaRPr dirty="0"/>
          </a:p>
        </p:txBody>
      </p:sp>
    </p:spTree>
    <p:extLst>
      <p:ext uri="{BB962C8B-B14F-4D97-AF65-F5344CB8AC3E}">
        <p14:creationId xmlns:p14="http://schemas.microsoft.com/office/powerpoint/2010/main" val="2291702722"/>
      </p:ext>
    </p:extLst>
  </p:cSld>
  <p:clrMapOvr>
    <a:masterClrMapping/>
  </p:clrMapOvr>
  <p:transition/>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2_TITLE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9600767" cy="2358348"/>
          </a:xfrm>
        </p:spPr>
        <p:txBody>
          <a:bodyPr wrap="square" lIns="0" tIns="0" rIns="0" bIns="0" anchor="b">
            <a:normAutofit/>
          </a:bodyPr>
          <a:lstStyle>
            <a:lvl1pPr>
              <a:lnSpc>
                <a:spcPct val="80000"/>
              </a:lnSpc>
              <a:defRPr sz="9600" cap="all" baseline="0">
                <a:solidFill>
                  <a:schemeClr val="tx1"/>
                </a:solidFill>
                <a:latin typeface="Outfit ExtraBold" pitchFamily="2" charset="0"/>
              </a:defRPr>
            </a:lvl1pPr>
          </a:lstStyle>
          <a:p>
            <a:r>
              <a:rPr lang="en-US" dirty="0"/>
              <a:t>Presentation title</a:t>
            </a:r>
            <a:endParaRPr lang="en-GB" dirty="0"/>
          </a:p>
        </p:txBody>
      </p:sp>
      <p:sp>
        <p:nvSpPr>
          <p:cNvPr id="4" name="Text Placeholder 3">
            <a:extLst>
              <a:ext uri="{FF2B5EF4-FFF2-40B4-BE49-F238E27FC236}">
                <a16:creationId xmlns:a16="http://schemas.microsoft.com/office/drawing/2014/main" id="{39931A31-C6E7-A6C6-A65A-5A057DE3BCEE}"/>
              </a:ext>
            </a:extLst>
          </p:cNvPr>
          <p:cNvSpPr>
            <a:spLocks noGrp="1"/>
          </p:cNvSpPr>
          <p:nvPr>
            <p:ph type="body" sz="quarter" idx="10" hasCustomPrompt="1"/>
          </p:nvPr>
        </p:nvSpPr>
        <p:spPr>
          <a:xfrm>
            <a:off x="623887" y="4557079"/>
            <a:ext cx="10142537" cy="688975"/>
          </a:xfrm>
        </p:spPr>
        <p:txBody>
          <a:bodyPr vert="horz" wrap="square" lIns="0" tIns="0" rIns="0" bIns="0" rtlCol="0" anchor="t">
            <a:noAutofit/>
          </a:bodyPr>
          <a:lstStyle>
            <a:lvl1pPr marL="0" indent="0">
              <a:buFontTx/>
              <a:buNone/>
              <a:defRPr kumimoji="0" lang="en-US" sz="3200" b="1" i="0" u="none" strike="noStrike" cap="none" spc="0" normalizeH="0" baseline="0" dirty="0" smtClean="0">
                <a:ln>
                  <a:noFill/>
                </a:ln>
                <a:effectLst/>
                <a:uFillTx/>
                <a:latin typeface="Rubik SemiBold" pitchFamily="2" charset="-79"/>
                <a:ea typeface="+mj-ea"/>
                <a:cs typeface="Rubik SemiBold" pitchFamily="2" charset="-79"/>
                <a:sym typeface="Helvetica Neue"/>
              </a:defRPr>
            </a:lvl1pPr>
          </a:lstStyle>
          <a:p>
            <a:pPr marR="0" lvl="0" fontAlgn="auto">
              <a:spcBef>
                <a:spcPct val="0"/>
              </a:spcBef>
              <a:spcAft>
                <a:spcPts val="0"/>
              </a:spcAft>
              <a:buClrTx/>
              <a:buSzTx/>
              <a:tabLst/>
            </a:pPr>
            <a:r>
              <a:rPr lang="en-US" dirty="0"/>
              <a:t>Sub-title</a:t>
            </a:r>
          </a:p>
        </p:txBody>
      </p:sp>
      <p:pic>
        <p:nvPicPr>
          <p:cNvPr id="5" name="Picture 4">
            <a:extLst>
              <a:ext uri="{FF2B5EF4-FFF2-40B4-BE49-F238E27FC236}">
                <a16:creationId xmlns:a16="http://schemas.microsoft.com/office/drawing/2014/main" id="{895F369A-F5C8-C712-65F4-82AC7C64C4FC}"/>
              </a:ext>
            </a:extLst>
          </p:cNvPr>
          <p:cNvPicPr>
            <a:picLocks noChangeAspect="1"/>
          </p:cNvPicPr>
          <p:nvPr userDrawn="1"/>
        </p:nvPicPr>
        <p:blipFill>
          <a:blip r:embed="rId2"/>
          <a:stretch>
            <a:fillRect/>
          </a:stretch>
        </p:blipFill>
        <p:spPr>
          <a:xfrm>
            <a:off x="7929654" y="5673253"/>
            <a:ext cx="3816427" cy="749873"/>
          </a:xfrm>
          <a:prstGeom prst="rect">
            <a:avLst/>
          </a:prstGeom>
        </p:spPr>
      </p:pic>
      <p:sp>
        <p:nvSpPr>
          <p:cNvPr id="6" name="Shape 16">
            <a:extLst>
              <a:ext uri="{FF2B5EF4-FFF2-40B4-BE49-F238E27FC236}">
                <a16:creationId xmlns:a16="http://schemas.microsoft.com/office/drawing/2014/main" id="{2B290415-D4E8-4F56-71F4-1D10AF56E7F5}"/>
              </a:ext>
            </a:extLst>
          </p:cNvPr>
          <p:cNvSpPr txBox="1">
            <a:spLocks noGrp="1"/>
          </p:cNvSpPr>
          <p:nvPr>
            <p:ph type="body" idx="3" hasCustomPrompt="1"/>
          </p:nvPr>
        </p:nvSpPr>
        <p:spPr>
          <a:xfrm>
            <a:off x="623888" y="5797875"/>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tx1"/>
                </a:solidFill>
                <a:latin typeface="+mj-lt"/>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DD/MM/YY</a:t>
            </a:r>
            <a:endParaRPr dirty="0"/>
          </a:p>
        </p:txBody>
      </p:sp>
      <p:sp>
        <p:nvSpPr>
          <p:cNvPr id="9" name="Shape 17">
            <a:extLst>
              <a:ext uri="{FF2B5EF4-FFF2-40B4-BE49-F238E27FC236}">
                <a16:creationId xmlns:a16="http://schemas.microsoft.com/office/drawing/2014/main" id="{DE23DA91-4179-66F8-C3D1-582889DD7803}"/>
              </a:ext>
            </a:extLst>
          </p:cNvPr>
          <p:cNvSpPr txBox="1">
            <a:spLocks noGrp="1"/>
          </p:cNvSpPr>
          <p:nvPr>
            <p:ph type="body" idx="4" hasCustomPrompt="1"/>
          </p:nvPr>
        </p:nvSpPr>
        <p:spPr>
          <a:xfrm>
            <a:off x="623888" y="6108250"/>
            <a:ext cx="694069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tx1"/>
                </a:solidFill>
                <a:latin typeface="+mj-lt"/>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name / Department / Author </a:t>
            </a:r>
            <a:endParaRPr dirty="0"/>
          </a:p>
        </p:txBody>
      </p:sp>
    </p:spTree>
    <p:extLst>
      <p:ext uri="{BB962C8B-B14F-4D97-AF65-F5344CB8AC3E}">
        <p14:creationId xmlns:p14="http://schemas.microsoft.com/office/powerpoint/2010/main" val="3049886917"/>
      </p:ext>
    </p:extLst>
  </p:cSld>
  <p:clrMapOvr>
    <a:masterClrMapping/>
  </p:clrMapOvr>
  <p:transition/>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5125" name="think-cell Slide" r:id="rId4" imgW="0" imgH="0" progId="TCLayout.ActiveDocument.1">
                  <p:embed/>
                </p:oleObj>
              </mc:Choice>
              <mc:Fallback>
                <p:oleObj name="think-cell Slide"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 name="Title 5"/>
          <p:cNvSpPr>
            <a:spLocks noGrp="1"/>
          </p:cNvSpPr>
          <p:nvPr>
            <p:ph type="title"/>
          </p:nvPr>
        </p:nvSpPr>
        <p:spPr/>
        <p:txBody>
          <a:bodyPr/>
          <a:lstStyle>
            <a:lvl1pPr>
              <a:defRPr>
                <a:cs typeface="+mj-cs"/>
              </a:defRPr>
            </a:lvl1pPr>
          </a:lstStyle>
          <a:p>
            <a:r>
              <a:rPr lang="en-US"/>
              <a:t>Click to edit Master title style</a:t>
            </a:r>
            <a:endParaRPr lang="en-US" dirty="0"/>
          </a:p>
        </p:txBody>
      </p:sp>
      <p:sp>
        <p:nvSpPr>
          <p:cNvPr id="7" name="Picture Placeholder 6"/>
          <p:cNvSpPr>
            <a:spLocks noGrp="1"/>
          </p:cNvSpPr>
          <p:nvPr>
            <p:ph type="pic" sz="quarter" idx="21"/>
          </p:nvPr>
        </p:nvSpPr>
        <p:spPr>
          <a:xfrm>
            <a:off x="6317984" y="1271588"/>
            <a:ext cx="5237913" cy="4703762"/>
          </a:xfrm>
        </p:spPr>
        <p:txBody>
          <a:bodyPr/>
          <a:lstStyle>
            <a:lvl1pPr marL="0" indent="0">
              <a:buNone/>
              <a:defRPr/>
            </a:lvl1pPr>
          </a:lstStyle>
          <a:p>
            <a:r>
              <a:rPr lang="en-US"/>
              <a:t>Drag picture to placeholder or click icon to add</a:t>
            </a:r>
            <a:endParaRPr lang="en-US" dirty="0"/>
          </a:p>
        </p:txBody>
      </p:sp>
      <p:sp>
        <p:nvSpPr>
          <p:cNvPr id="9" name="Content Placeholder 15"/>
          <p:cNvSpPr>
            <a:spLocks noGrp="1"/>
          </p:cNvSpPr>
          <p:nvPr>
            <p:ph sz="quarter" idx="17" hasCustomPrompt="1"/>
          </p:nvPr>
        </p:nvSpPr>
        <p:spPr>
          <a:xfrm>
            <a:off x="636106" y="1272212"/>
            <a:ext cx="5272325" cy="4703145"/>
          </a:xfrm>
        </p:spPr>
        <p:txBody>
          <a:bodyPr/>
          <a:lstStyle>
            <a:lvl1pPr marL="205740" indent="-205740">
              <a:lnSpc>
                <a:spcPct val="100000"/>
              </a:lnSpc>
              <a:spcBef>
                <a:spcPts val="900"/>
              </a:spcBef>
              <a:defRPr/>
            </a:lvl1pPr>
            <a:lvl2pPr marL="548640" indent="-274320">
              <a:lnSpc>
                <a:spcPct val="100000"/>
              </a:lnSpc>
              <a:spcBef>
                <a:spcPts val="450"/>
              </a:spcBef>
              <a:defRPr/>
            </a:lvl2pPr>
            <a:lvl3pPr marL="822960" indent="-274320">
              <a:lnSpc>
                <a:spcPct val="100000"/>
              </a:lnSpc>
              <a:spcBef>
                <a:spcPts val="450"/>
              </a:spcBef>
              <a:defRPr/>
            </a:lvl3pPr>
            <a:lvl4pPr marL="1097280" indent="-274320">
              <a:lnSpc>
                <a:spcPct val="100000"/>
              </a:lnSpc>
              <a:spcBef>
                <a:spcPts val="450"/>
              </a:spcBef>
              <a:defRPr/>
            </a:lvl4pPr>
            <a:lvl5pPr marL="1371600" indent="-274320">
              <a:lnSpc>
                <a:spcPct val="100000"/>
              </a:lnSpc>
              <a:spcBef>
                <a:spcPts val="450"/>
              </a:spcBef>
              <a:defRPr sz="1000"/>
            </a:lvl5pPr>
            <a:lvl6pPr marL="1645920" indent="-274320">
              <a:spcBef>
                <a:spcPts val="450"/>
              </a:spcBef>
              <a:defRPr/>
            </a:lvl6pPr>
            <a:lvl7pPr marL="1920240" indent="-274320">
              <a:spcBef>
                <a:spcPts val="450"/>
              </a:spcBef>
              <a:defRPr/>
            </a:lvl7pPr>
            <a:lvl8pPr marL="2194560" indent="-274320">
              <a:spcBef>
                <a:spcPts val="450"/>
              </a:spcBef>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fr-FR" dirty="0" err="1"/>
              <a:t>Sixth</a:t>
            </a:r>
            <a:r>
              <a:rPr lang="fr-FR" dirty="0"/>
              <a:t> </a:t>
            </a:r>
            <a:r>
              <a:rPr lang="fr-FR" dirty="0" err="1"/>
              <a:t>level</a:t>
            </a:r>
            <a:endParaRPr lang="en-US" dirty="0"/>
          </a:p>
          <a:p>
            <a:pPr lvl="6"/>
            <a:r>
              <a:rPr lang="fr-FR" dirty="0" err="1"/>
              <a:t>Seventh</a:t>
            </a:r>
            <a:r>
              <a:rPr lang="fr-FR" dirty="0"/>
              <a:t> </a:t>
            </a:r>
            <a:r>
              <a:rPr lang="fr-FR" dirty="0" err="1"/>
              <a:t>level</a:t>
            </a:r>
            <a:endParaRPr lang="en-US" dirty="0"/>
          </a:p>
          <a:p>
            <a:pPr lvl="7"/>
            <a:r>
              <a:rPr lang="fr-FR" dirty="0" err="1"/>
              <a:t>Heigth</a:t>
            </a:r>
            <a:r>
              <a:rPr lang="fr-FR" dirty="0"/>
              <a:t> </a:t>
            </a:r>
            <a:r>
              <a:rPr lang="fr-FR" dirty="0" err="1"/>
              <a:t>level</a:t>
            </a:r>
            <a:endParaRPr lang="en-US" dirty="0"/>
          </a:p>
          <a:p>
            <a:pPr lvl="8"/>
            <a:r>
              <a:rPr lang="fr-FR" dirty="0" err="1"/>
              <a:t>Nineth</a:t>
            </a:r>
            <a:r>
              <a:rPr lang="fr-FR" dirty="0"/>
              <a:t> </a:t>
            </a:r>
            <a:r>
              <a:rPr lang="fr-FR" dirty="0" err="1"/>
              <a:t>level</a:t>
            </a:r>
            <a:endParaRPr lang="en-US" dirty="0"/>
          </a:p>
          <a:p>
            <a:pPr lvl="8"/>
            <a:endParaRPr lang="en-US" dirty="0"/>
          </a:p>
        </p:txBody>
      </p:sp>
      <p:sp>
        <p:nvSpPr>
          <p:cNvPr id="12" name="Rectangle 11"/>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3" name="Rectangle 12"/>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4"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D4103FD4-0D33-4291-9C4C-A7B9200815F5}" type="datetime3">
              <a:rPr lang="en-US" smtClean="0"/>
              <a:t>29 May 2024</a:t>
            </a:fld>
            <a:endParaRPr lang="en-US" dirty="0"/>
          </a:p>
        </p:txBody>
      </p:sp>
      <p:sp>
        <p:nvSpPr>
          <p:cNvPr id="15"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6"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1" name="Text Placeholder 5"/>
          <p:cNvSpPr>
            <a:spLocks noGrp="1"/>
          </p:cNvSpPr>
          <p:nvPr>
            <p:ph type="body" sz="quarter" idx="22"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1614752047"/>
      </p:ext>
    </p:extLst>
  </p:cSld>
  <p:clrMapOvr>
    <a:masterClrMapping/>
  </p:clrMapOvr>
  <p:transition/>
  <p:extLst>
    <p:ext uri="{DCECCB84-F9BA-43D5-87BE-67443E8EF086}">
      <p15:sldGuideLst xmlns:p15="http://schemas.microsoft.com/office/powerpoint/2012/main">
        <p15:guide id="2" orient="horz" pos="3888"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33047D-4A28-B751-CAB0-A4CF37CD0FB7}"/>
              </a:ext>
            </a:extLst>
          </p:cNvPr>
          <p:cNvSpPr/>
          <p:nvPr userDrawn="1"/>
        </p:nvSpPr>
        <p:spPr>
          <a:xfrm>
            <a:off x="1"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7" y="991756"/>
            <a:ext cx="10142537" cy="2358348"/>
          </a:xfrm>
        </p:spPr>
        <p:txBody>
          <a:bodyPr anchor="t"/>
          <a:lstStyle>
            <a:lvl1pPr>
              <a:lnSpc>
                <a:spcPct val="80000"/>
              </a:lnSpc>
              <a:defRPr sz="9600" cap="all" baseline="0">
                <a:solidFill>
                  <a:schemeClr val="bg1"/>
                </a:solidFill>
                <a:latin typeface="Outfit ExtraBold" pitchFamily="2" charset="0"/>
              </a:defRPr>
            </a:lvl1pPr>
          </a:lstStyle>
          <a:p>
            <a:r>
              <a:rPr lang="en-US" dirty="0"/>
              <a:t>Thank you GREETING GOES HERE</a:t>
            </a:r>
            <a:endParaRPr lang="en-GB" dirty="0"/>
          </a:p>
        </p:txBody>
      </p:sp>
      <p:sp>
        <p:nvSpPr>
          <p:cNvPr id="5" name="Shape 16">
            <a:extLst>
              <a:ext uri="{FF2B5EF4-FFF2-40B4-BE49-F238E27FC236}">
                <a16:creationId xmlns:a16="http://schemas.microsoft.com/office/drawing/2014/main" id="{4CF3ED5C-8BA7-4507-49DD-B80C5E7D4D32}"/>
              </a:ext>
            </a:extLst>
          </p:cNvPr>
          <p:cNvSpPr txBox="1">
            <a:spLocks noGrp="1"/>
          </p:cNvSpPr>
          <p:nvPr>
            <p:ph type="body" idx="3"/>
          </p:nvPr>
        </p:nvSpPr>
        <p:spPr>
          <a:xfrm>
            <a:off x="623888" y="5340140"/>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Edit Master text styles</a:t>
            </a:r>
          </a:p>
        </p:txBody>
      </p:sp>
      <p:sp>
        <p:nvSpPr>
          <p:cNvPr id="7" name="Shape 17">
            <a:extLst>
              <a:ext uri="{FF2B5EF4-FFF2-40B4-BE49-F238E27FC236}">
                <a16:creationId xmlns:a16="http://schemas.microsoft.com/office/drawing/2014/main" id="{39841F01-A069-4B33-9275-965C4F50CBC2}"/>
              </a:ext>
            </a:extLst>
          </p:cNvPr>
          <p:cNvSpPr txBox="1">
            <a:spLocks noGrp="1"/>
          </p:cNvSpPr>
          <p:nvPr>
            <p:ph type="body" idx="4"/>
          </p:nvPr>
        </p:nvSpPr>
        <p:spPr>
          <a:xfrm>
            <a:off x="623888" y="5844477"/>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pic>
        <p:nvPicPr>
          <p:cNvPr id="8" name="Picture 7">
            <a:extLst>
              <a:ext uri="{FF2B5EF4-FFF2-40B4-BE49-F238E27FC236}">
                <a16:creationId xmlns:a16="http://schemas.microsoft.com/office/drawing/2014/main" id="{E61E04C3-A602-5F67-E9A3-5EEB740A54D6}"/>
              </a:ext>
            </a:extLst>
          </p:cNvPr>
          <p:cNvPicPr>
            <a:picLocks noChangeAspect="1"/>
          </p:cNvPicPr>
          <p:nvPr userDrawn="1"/>
        </p:nvPicPr>
        <p:blipFill>
          <a:blip r:embed="rId2"/>
          <a:stretch>
            <a:fillRect/>
          </a:stretch>
        </p:blipFill>
        <p:spPr>
          <a:xfrm>
            <a:off x="7929654" y="5673253"/>
            <a:ext cx="3816428" cy="749873"/>
          </a:xfrm>
          <a:prstGeom prst="rect">
            <a:avLst/>
          </a:prstGeom>
        </p:spPr>
      </p:pic>
    </p:spTree>
    <p:extLst>
      <p:ext uri="{BB962C8B-B14F-4D97-AF65-F5344CB8AC3E}">
        <p14:creationId xmlns:p14="http://schemas.microsoft.com/office/powerpoint/2010/main" val="104980769"/>
      </p:ext>
    </p:extLst>
  </p:cSld>
  <p:clrMapOvr>
    <a:masterClrMapping/>
  </p:clrMapOvr>
  <p:transition/>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Agenda - Numbered poin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31749" name="think-cell Slide" r:id="rId4" imgW="0" imgH="0" progId="TCLayout.ActiveDocument.1">
                  <p:embed/>
                </p:oleObj>
              </mc:Choice>
              <mc:Fallback>
                <p:oleObj name="think-cell Slide"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10312" marR="0" indent="-274320" algn="l" defTabSz="704850" rtl="0" eaLnBrk="1" fontAlgn="base" latinLnBrk="0" hangingPunct="1">
              <a:lnSpc>
                <a:spcPct val="100000"/>
              </a:lnSpc>
              <a:spcBef>
                <a:spcPts val="900"/>
              </a:spcBef>
              <a:spcAft>
                <a:spcPct val="0"/>
              </a:spcAft>
              <a:buClr>
                <a:srgbClr val="ED1C24"/>
              </a:buClr>
              <a:buSzPct val="125000"/>
              <a:buFont typeface="+mj-lt"/>
              <a:buAutoNum type="arabicPeriod"/>
              <a:tabLst/>
              <a:defRPr/>
            </a:lvl1pPr>
            <a:lvl2pPr marL="548640" indent="-274320">
              <a:lnSpc>
                <a:spcPct val="100000"/>
              </a:lnSpc>
              <a:spcBef>
                <a:spcPts val="450"/>
              </a:spcBef>
              <a:buFont typeface="+mj-lt"/>
              <a:buAutoNum type="arabicPeriod"/>
              <a:defRPr/>
            </a:lvl2pPr>
            <a:lvl3pPr marL="822960" indent="-274320">
              <a:lnSpc>
                <a:spcPct val="100000"/>
              </a:lnSpc>
              <a:spcBef>
                <a:spcPts val="450"/>
              </a:spcBef>
              <a:buFont typeface="+mj-lt"/>
              <a:buAutoNum type="arabicPeriod"/>
              <a:defRPr/>
            </a:lvl3pPr>
            <a:lvl4pPr marL="1097280" indent="-274320">
              <a:lnSpc>
                <a:spcPct val="100000"/>
              </a:lnSpc>
              <a:spcBef>
                <a:spcPts val="450"/>
              </a:spcBef>
              <a:buFont typeface="+mj-lt"/>
              <a:buAutoNum type="arabicPeriod"/>
              <a:defRPr/>
            </a:lvl4pPr>
            <a:lvl5pPr marL="1371600" indent="-274320">
              <a:lnSpc>
                <a:spcPct val="100000"/>
              </a:lnSpc>
              <a:spcBef>
                <a:spcPts val="450"/>
              </a:spcBef>
              <a:buFont typeface="+mj-lt"/>
              <a:buAutoNum type="arabicPeriod"/>
              <a:defRPr sz="1000"/>
            </a:lvl5pPr>
            <a:lvl6pPr marL="1645920" indent="-274320">
              <a:spcBef>
                <a:spcPts val="450"/>
              </a:spcBef>
              <a:buFont typeface="+mj-lt"/>
              <a:buAutoNum type="arabicPeriod"/>
              <a:defRPr/>
            </a:lvl6pPr>
            <a:lvl7pPr marL="1920240" indent="-274320">
              <a:spcBef>
                <a:spcPts val="450"/>
              </a:spcBef>
              <a:buFont typeface="+mj-lt"/>
              <a:buAutoNum type="arabicPeriod"/>
              <a:defRPr/>
            </a:lvl7pPr>
            <a:lvl8pPr marL="219456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fr-FR" dirty="0"/>
              <a:t>Lorem </a:t>
            </a:r>
            <a:r>
              <a:rPr lang="fr-FR" dirty="0" err="1"/>
              <a:t>ipsum</a:t>
            </a:r>
            <a:endParaRPr lang="en-US" dirty="0"/>
          </a:p>
          <a:p>
            <a:pPr lvl="1"/>
            <a:r>
              <a:rPr lang="fr-FR" dirty="0"/>
              <a:t>Lorem </a:t>
            </a:r>
            <a:r>
              <a:rPr lang="fr-FR" dirty="0" err="1"/>
              <a:t>ipsum</a:t>
            </a:r>
            <a:endParaRPr lang="en-US" dirty="0"/>
          </a:p>
          <a:p>
            <a:pPr lvl="2"/>
            <a:r>
              <a:rPr lang="fr-FR" dirty="0"/>
              <a:t>Lorem </a:t>
            </a:r>
            <a:r>
              <a:rPr lang="fr-FR" dirty="0" err="1"/>
              <a:t>ipsum</a:t>
            </a:r>
            <a:endParaRPr lang="en-US" dirty="0"/>
          </a:p>
          <a:p>
            <a:pPr lvl="3"/>
            <a:r>
              <a:rPr lang="fr-FR" dirty="0"/>
              <a:t>Lorem </a:t>
            </a:r>
            <a:r>
              <a:rPr lang="fr-FR" dirty="0" err="1"/>
              <a:t>ipsum</a:t>
            </a:r>
            <a:endParaRPr lang="en-US" dirty="0"/>
          </a:p>
          <a:p>
            <a:pPr lvl="4"/>
            <a:r>
              <a:rPr lang="fr-FR" dirty="0"/>
              <a:t>Lorem </a:t>
            </a:r>
            <a:r>
              <a:rPr lang="fr-FR" dirty="0" err="1"/>
              <a:t>Ipsum</a:t>
            </a:r>
            <a:endParaRPr lang="en-US" dirty="0"/>
          </a:p>
          <a:p>
            <a:pPr lvl="5"/>
            <a:r>
              <a:rPr lang="fr-FR" dirty="0"/>
              <a:t>Lorem </a:t>
            </a:r>
            <a:r>
              <a:rPr lang="fr-FR" dirty="0" err="1"/>
              <a:t>ipsum</a:t>
            </a:r>
            <a:endParaRPr lang="en-US" dirty="0"/>
          </a:p>
          <a:p>
            <a:pPr lvl="6"/>
            <a:r>
              <a:rPr lang="fr-FR" dirty="0"/>
              <a:t>Lorem </a:t>
            </a:r>
            <a:r>
              <a:rPr lang="fr-FR" dirty="0" err="1"/>
              <a:t>ipsum</a:t>
            </a:r>
            <a:endParaRPr lang="en-US" dirty="0"/>
          </a:p>
          <a:p>
            <a:pPr lvl="7"/>
            <a:r>
              <a:rPr lang="fr-FR" dirty="0"/>
              <a:t>Lorem </a:t>
            </a:r>
            <a:r>
              <a:rPr lang="fr-FR" dirty="0" err="1"/>
              <a:t>ipsum</a:t>
            </a:r>
            <a:endParaRPr lang="en-US" dirty="0"/>
          </a:p>
          <a:p>
            <a:pPr lvl="8"/>
            <a:r>
              <a:rPr lang="fr-FR" dirty="0"/>
              <a:t>Lorem </a:t>
            </a:r>
            <a:r>
              <a:rPr lang="fr-FR" dirty="0" err="1"/>
              <a:t>ipsum</a:t>
            </a:r>
            <a:endParaRPr lang="en-US" dirty="0"/>
          </a:p>
          <a:p>
            <a:pPr lvl="8"/>
            <a:endParaRPr lang="en-US" dirty="0"/>
          </a:p>
          <a:p>
            <a:pPr lvl="2"/>
            <a:endParaRPr lang="en-US" dirty="0"/>
          </a:p>
          <a:p>
            <a:pPr lvl="0"/>
            <a:endParaRPr lang="en-US" dirty="0"/>
          </a:p>
          <a:p>
            <a:pPr lvl="0"/>
            <a:endParaRPr lang="en-US" dirty="0"/>
          </a:p>
        </p:txBody>
      </p:sp>
      <p:sp>
        <p:nvSpPr>
          <p:cNvPr id="10"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dirty="0"/>
              <a:t>Click to edit Master title style</a:t>
            </a:r>
          </a:p>
        </p:txBody>
      </p:sp>
      <p:sp>
        <p:nvSpPr>
          <p:cNvPr id="15" name="Rectangle 14"/>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8" name="Rectangle 17"/>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9"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2D074245-C7A5-47FB-834A-490E3A3C8EC9}" type="datetime3">
              <a:rPr lang="en-US" smtClean="0"/>
              <a:t>29 May 2024</a:t>
            </a:fld>
            <a:endParaRPr lang="en-US" dirty="0"/>
          </a:p>
        </p:txBody>
      </p:sp>
      <p:sp>
        <p:nvSpPr>
          <p:cNvPr id="20"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21"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1"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2896964493"/>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32773" name="think-cell Slide" r:id="rId4" imgW="0" imgH="0" progId="TCLayout.ActiveDocument.1">
                  <p:embed/>
                </p:oleObj>
              </mc:Choice>
              <mc:Fallback>
                <p:oleObj name="think-cell Slide"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p:nvPr>
        </p:nvSpPr>
        <p:spPr>
          <a:xfrm>
            <a:off x="636105" y="1272212"/>
            <a:ext cx="10919792" cy="4703145"/>
          </a:xfrm>
        </p:spPr>
        <p:txBody>
          <a:bodyPr/>
          <a:lstStyle>
            <a:lvl1pPr marL="0" indent="0">
              <a:lnSpc>
                <a:spcPct val="100000"/>
              </a:lnSpc>
              <a:spcBef>
                <a:spcPts val="600"/>
              </a:spcBef>
              <a:buNone/>
              <a:defRPr/>
            </a:lvl1pPr>
            <a:lvl2pPr marL="205740" indent="0">
              <a:lnSpc>
                <a:spcPct val="100000"/>
              </a:lnSpc>
              <a:spcBef>
                <a:spcPts val="450"/>
              </a:spcBef>
              <a:buNone/>
              <a:defRPr/>
            </a:lvl2pPr>
            <a:lvl3pPr marL="411480" indent="0">
              <a:lnSpc>
                <a:spcPct val="100000"/>
              </a:lnSpc>
              <a:spcBef>
                <a:spcPts val="450"/>
              </a:spcBef>
              <a:buNone/>
              <a:defRPr/>
            </a:lvl3pPr>
            <a:lvl4pPr marL="557213" indent="0">
              <a:lnSpc>
                <a:spcPct val="100000"/>
              </a:lnSpc>
              <a:spcBef>
                <a:spcPts val="450"/>
              </a:spcBef>
              <a:buNone/>
              <a:defRPr/>
            </a:lvl4pPr>
            <a:lvl5pPr marL="694373" indent="0">
              <a:lnSpc>
                <a:spcPct val="100000"/>
              </a:lnSpc>
              <a:spcBef>
                <a:spcPts val="450"/>
              </a:spcBef>
              <a:buNone/>
              <a:defRPr sz="750"/>
            </a:lvl5pPr>
          </a:lstStyle>
          <a:p>
            <a:pPr lvl="0"/>
            <a:r>
              <a:rPr lang="en-US"/>
              <a:t>Edit Master text styles</a:t>
            </a:r>
          </a:p>
        </p:txBody>
      </p:sp>
      <p:sp>
        <p:nvSpPr>
          <p:cNvPr id="6" name="Title 5"/>
          <p:cNvSpPr>
            <a:spLocks noGrp="1"/>
          </p:cNvSpPr>
          <p:nvPr>
            <p:ph type="title"/>
          </p:nvPr>
        </p:nvSpPr>
        <p:spPr/>
        <p:txBody>
          <a:bodyPr/>
          <a:lstStyle>
            <a:lvl1pPr>
              <a:defRPr>
                <a:cs typeface="+mj-cs"/>
              </a:defRPr>
            </a:lvl1pPr>
          </a:lstStyle>
          <a:p>
            <a:r>
              <a:rPr lang="en-US"/>
              <a:t>Click to edit Master title style</a:t>
            </a:r>
            <a:endParaRPr lang="en-US" dirty="0"/>
          </a:p>
        </p:txBody>
      </p:sp>
      <p:sp>
        <p:nvSpPr>
          <p:cNvPr id="8" name="Rectangle 7"/>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66C5A71A-D50D-4CA3-A00F-BA390DB29567}" type="datetime3">
              <a:rPr lang="en-US" smtClean="0"/>
              <a:t>29 May 2024</a:t>
            </a:fld>
            <a:endParaRPr lang="en-US" dirty="0"/>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1480504679"/>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extLst>
              <p:ext uri="{D42A27DB-BD31-4B8C-83A1-F6EECF244321}">
                <p14:modId xmlns:p14="http://schemas.microsoft.com/office/powerpoint/2010/main" val="2799011419"/>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33797" name="think-cell Slide" r:id="rId4" imgW="0" imgH="0" progId="TCLayout.ActiveDocument.1">
                  <p:embed/>
                </p:oleObj>
              </mc:Choice>
              <mc:Fallback>
                <p:oleObj name="think-cell Slide"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05740" indent="-205740">
              <a:lnSpc>
                <a:spcPct val="100000"/>
              </a:lnSpc>
              <a:spcBef>
                <a:spcPts val="900"/>
              </a:spcBef>
              <a:defRPr/>
            </a:lvl1pPr>
            <a:lvl2pPr marL="548640" indent="-274320">
              <a:lnSpc>
                <a:spcPct val="100000"/>
              </a:lnSpc>
              <a:spcBef>
                <a:spcPts val="450"/>
              </a:spcBef>
              <a:defRPr/>
            </a:lvl2pPr>
            <a:lvl3pPr marL="822960" indent="-274320">
              <a:lnSpc>
                <a:spcPct val="100000"/>
              </a:lnSpc>
              <a:spcBef>
                <a:spcPts val="450"/>
              </a:spcBef>
              <a:defRPr/>
            </a:lvl3pPr>
            <a:lvl4pPr marL="1097280" indent="-274320">
              <a:lnSpc>
                <a:spcPct val="100000"/>
              </a:lnSpc>
              <a:spcBef>
                <a:spcPts val="450"/>
              </a:spcBef>
              <a:defRPr/>
            </a:lvl4pPr>
            <a:lvl5pPr marL="1371600" indent="-274320">
              <a:lnSpc>
                <a:spcPct val="100000"/>
              </a:lnSpc>
              <a:spcBef>
                <a:spcPts val="450"/>
              </a:spcBef>
              <a:defRPr sz="1000"/>
            </a:lvl5pPr>
            <a:lvl6pPr marL="1645920" indent="-274320">
              <a:spcBef>
                <a:spcPts val="450"/>
              </a:spcBef>
              <a:defRPr/>
            </a:lvl6pPr>
            <a:lvl7pPr marL="1920240" indent="-274320">
              <a:spcBef>
                <a:spcPts val="450"/>
              </a:spcBef>
              <a:defRPr/>
            </a:lvl7pPr>
            <a:lvl8pPr marL="2194560" indent="-274320">
              <a:spcBef>
                <a:spcPts val="450"/>
              </a:spcBef>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fr-FR" dirty="0" err="1"/>
              <a:t>Sixth</a:t>
            </a:r>
            <a:r>
              <a:rPr lang="fr-FR" dirty="0"/>
              <a:t> </a:t>
            </a:r>
            <a:r>
              <a:rPr lang="fr-FR" dirty="0" err="1"/>
              <a:t>level</a:t>
            </a:r>
            <a:endParaRPr lang="en-US" dirty="0"/>
          </a:p>
          <a:p>
            <a:pPr lvl="6"/>
            <a:r>
              <a:rPr lang="fr-FR" dirty="0" err="1"/>
              <a:t>Seventh</a:t>
            </a:r>
            <a:r>
              <a:rPr lang="fr-FR" dirty="0"/>
              <a:t> </a:t>
            </a:r>
            <a:r>
              <a:rPr lang="fr-FR" dirty="0" err="1"/>
              <a:t>level</a:t>
            </a:r>
            <a:endParaRPr lang="en-US" dirty="0"/>
          </a:p>
          <a:p>
            <a:pPr lvl="7"/>
            <a:r>
              <a:rPr lang="fr-FR" dirty="0" err="1"/>
              <a:t>Heigth</a:t>
            </a:r>
            <a:r>
              <a:rPr lang="fr-FR" dirty="0"/>
              <a:t> </a:t>
            </a:r>
            <a:r>
              <a:rPr lang="fr-FR" dirty="0" err="1"/>
              <a:t>level</a:t>
            </a:r>
            <a:endParaRPr lang="en-US" dirty="0"/>
          </a:p>
          <a:p>
            <a:pPr lvl="8"/>
            <a:r>
              <a:rPr lang="fr-FR" dirty="0" err="1"/>
              <a:t>Nineth</a:t>
            </a:r>
            <a:r>
              <a:rPr lang="fr-FR" dirty="0"/>
              <a:t> </a:t>
            </a:r>
            <a:r>
              <a:rPr lang="fr-FR" dirty="0" err="1"/>
              <a:t>level</a:t>
            </a:r>
            <a:endParaRPr lang="en-US" dirty="0"/>
          </a:p>
          <a:p>
            <a:pPr lvl="8"/>
            <a:endParaRPr lang="en-US" dirty="0"/>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9" name="Rectangle 8"/>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0" name="Rectangle 9"/>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1"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56D34DFD-204B-42C8-BF5A-D2F244A26FA0}" type="datetime3">
              <a:rPr lang="en-US" smtClean="0"/>
              <a:t>29 May 2024</a:t>
            </a:fld>
            <a:endParaRPr lang="en-US" dirty="0"/>
          </a:p>
        </p:txBody>
      </p:sp>
      <p:sp>
        <p:nvSpPr>
          <p:cNvPr id="12"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3"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4"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3388762246"/>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34821" name="think-cell Slide" r:id="rId4" imgW="0" imgH="0" progId="TCLayout.ActiveDocument.1">
                  <p:embed/>
                </p:oleObj>
              </mc:Choice>
              <mc:Fallback>
                <p:oleObj name="think-cell Slide"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 name="Title 5"/>
          <p:cNvSpPr>
            <a:spLocks noGrp="1"/>
          </p:cNvSpPr>
          <p:nvPr>
            <p:ph type="title"/>
          </p:nvPr>
        </p:nvSpPr>
        <p:spPr/>
        <p:txBody>
          <a:bodyPr/>
          <a:lstStyle>
            <a:lvl1pPr>
              <a:defRPr>
                <a:cs typeface="+mj-cs"/>
              </a:defRPr>
            </a:lvl1pPr>
          </a:lstStyle>
          <a:p>
            <a:r>
              <a:rPr lang="en-US"/>
              <a:t>Click to edit Master title style</a:t>
            </a:r>
            <a:endParaRPr lang="en-US" dirty="0"/>
          </a:p>
        </p:txBody>
      </p:sp>
      <p:sp>
        <p:nvSpPr>
          <p:cNvPr id="7" name="Picture Placeholder 6"/>
          <p:cNvSpPr>
            <a:spLocks noGrp="1"/>
          </p:cNvSpPr>
          <p:nvPr>
            <p:ph type="pic" sz="quarter" idx="21"/>
          </p:nvPr>
        </p:nvSpPr>
        <p:spPr>
          <a:xfrm>
            <a:off x="6317984" y="1271588"/>
            <a:ext cx="5237913" cy="4703762"/>
          </a:xfrm>
        </p:spPr>
        <p:txBody>
          <a:bodyPr/>
          <a:lstStyle>
            <a:lvl1pPr marL="0" indent="0">
              <a:buNone/>
              <a:defRPr/>
            </a:lvl1pPr>
          </a:lstStyle>
          <a:p>
            <a:r>
              <a:rPr lang="en-US"/>
              <a:t>Click icon to add picture</a:t>
            </a:r>
            <a:endParaRPr lang="en-US" dirty="0"/>
          </a:p>
        </p:txBody>
      </p:sp>
      <p:sp>
        <p:nvSpPr>
          <p:cNvPr id="9" name="Content Placeholder 15"/>
          <p:cNvSpPr>
            <a:spLocks noGrp="1"/>
          </p:cNvSpPr>
          <p:nvPr>
            <p:ph sz="quarter" idx="17" hasCustomPrompt="1"/>
          </p:nvPr>
        </p:nvSpPr>
        <p:spPr>
          <a:xfrm>
            <a:off x="636106" y="1272212"/>
            <a:ext cx="5272325" cy="4703145"/>
          </a:xfrm>
        </p:spPr>
        <p:txBody>
          <a:bodyPr/>
          <a:lstStyle>
            <a:lvl1pPr marL="205740" indent="-205740">
              <a:lnSpc>
                <a:spcPct val="100000"/>
              </a:lnSpc>
              <a:spcBef>
                <a:spcPts val="900"/>
              </a:spcBef>
              <a:defRPr/>
            </a:lvl1pPr>
            <a:lvl2pPr marL="548640" indent="-274320">
              <a:lnSpc>
                <a:spcPct val="100000"/>
              </a:lnSpc>
              <a:spcBef>
                <a:spcPts val="450"/>
              </a:spcBef>
              <a:defRPr/>
            </a:lvl2pPr>
            <a:lvl3pPr marL="822960" indent="-274320">
              <a:lnSpc>
                <a:spcPct val="100000"/>
              </a:lnSpc>
              <a:spcBef>
                <a:spcPts val="450"/>
              </a:spcBef>
              <a:defRPr/>
            </a:lvl3pPr>
            <a:lvl4pPr marL="1097280" indent="-274320">
              <a:lnSpc>
                <a:spcPct val="100000"/>
              </a:lnSpc>
              <a:spcBef>
                <a:spcPts val="450"/>
              </a:spcBef>
              <a:defRPr/>
            </a:lvl4pPr>
            <a:lvl5pPr marL="1371600" indent="-274320">
              <a:lnSpc>
                <a:spcPct val="100000"/>
              </a:lnSpc>
              <a:spcBef>
                <a:spcPts val="450"/>
              </a:spcBef>
              <a:defRPr sz="1000"/>
            </a:lvl5pPr>
            <a:lvl6pPr marL="1645920" indent="-274320">
              <a:spcBef>
                <a:spcPts val="450"/>
              </a:spcBef>
              <a:defRPr/>
            </a:lvl6pPr>
            <a:lvl7pPr marL="1920240" indent="-274320">
              <a:spcBef>
                <a:spcPts val="450"/>
              </a:spcBef>
              <a:defRPr/>
            </a:lvl7pPr>
            <a:lvl8pPr marL="2194560" indent="-274320">
              <a:spcBef>
                <a:spcPts val="450"/>
              </a:spcBef>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fr-FR" dirty="0" err="1"/>
              <a:t>Sixth</a:t>
            </a:r>
            <a:r>
              <a:rPr lang="fr-FR" dirty="0"/>
              <a:t> </a:t>
            </a:r>
            <a:r>
              <a:rPr lang="fr-FR" dirty="0" err="1"/>
              <a:t>level</a:t>
            </a:r>
            <a:endParaRPr lang="en-US" dirty="0"/>
          </a:p>
          <a:p>
            <a:pPr lvl="6"/>
            <a:r>
              <a:rPr lang="fr-FR" dirty="0" err="1"/>
              <a:t>Seventh</a:t>
            </a:r>
            <a:r>
              <a:rPr lang="fr-FR" dirty="0"/>
              <a:t> </a:t>
            </a:r>
            <a:r>
              <a:rPr lang="fr-FR" dirty="0" err="1"/>
              <a:t>level</a:t>
            </a:r>
            <a:endParaRPr lang="en-US" dirty="0"/>
          </a:p>
          <a:p>
            <a:pPr lvl="7"/>
            <a:r>
              <a:rPr lang="fr-FR" dirty="0" err="1"/>
              <a:t>Heigth</a:t>
            </a:r>
            <a:r>
              <a:rPr lang="fr-FR" dirty="0"/>
              <a:t> </a:t>
            </a:r>
            <a:r>
              <a:rPr lang="fr-FR" dirty="0" err="1"/>
              <a:t>level</a:t>
            </a:r>
            <a:endParaRPr lang="en-US" dirty="0"/>
          </a:p>
          <a:p>
            <a:pPr lvl="8"/>
            <a:r>
              <a:rPr lang="fr-FR" dirty="0" err="1"/>
              <a:t>Nineth</a:t>
            </a:r>
            <a:r>
              <a:rPr lang="fr-FR" dirty="0"/>
              <a:t> </a:t>
            </a:r>
            <a:r>
              <a:rPr lang="fr-FR" dirty="0" err="1"/>
              <a:t>level</a:t>
            </a:r>
            <a:endParaRPr lang="en-US" dirty="0"/>
          </a:p>
          <a:p>
            <a:pPr lvl="8"/>
            <a:endParaRPr lang="en-US" dirty="0"/>
          </a:p>
        </p:txBody>
      </p:sp>
      <p:sp>
        <p:nvSpPr>
          <p:cNvPr id="12" name="Rectangle 11"/>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3" name="Rectangle 12"/>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4"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D4103FD4-0D33-4291-9C4C-A7B9200815F5}" type="datetime3">
              <a:rPr lang="en-US" smtClean="0"/>
              <a:t>29 May 2024</a:t>
            </a:fld>
            <a:endParaRPr lang="en-US" dirty="0"/>
          </a:p>
        </p:txBody>
      </p:sp>
      <p:sp>
        <p:nvSpPr>
          <p:cNvPr id="15"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6"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1" name="Text Placeholder 5"/>
          <p:cNvSpPr>
            <a:spLocks noGrp="1"/>
          </p:cNvSpPr>
          <p:nvPr>
            <p:ph type="body" sz="quarter" idx="22"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1115570438"/>
      </p:ext>
    </p:extLst>
  </p:cSld>
  <p:clrMapOvr>
    <a:masterClrMapping/>
  </p:clrMapOvr>
  <p:transition/>
  <p:extLst>
    <p:ext uri="{DCECCB84-F9BA-43D5-87BE-67443E8EF086}">
      <p15:sldGuideLst xmlns:p15="http://schemas.microsoft.com/office/powerpoint/2012/main">
        <p15:guide id="2" orient="horz" pos="386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extLst>
              <p:ext uri="{D42A27DB-BD31-4B8C-83A1-F6EECF244321}">
                <p14:modId xmlns:p14="http://schemas.microsoft.com/office/powerpoint/2010/main" val="2572433852"/>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35845" name="think-cell Slide" r:id="rId4" imgW="0" imgH="0" progId="TCLayout.ActiveDocument.1">
                  <p:embed/>
                </p:oleObj>
              </mc:Choice>
              <mc:Fallback>
                <p:oleObj name="think-cell Slide"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7" name="Rectangle 6"/>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88D508E4-025C-4216-B27A-3B35276FA7A6}" type="datetime3">
              <a:rPr lang="en-US" smtClean="0"/>
              <a:t>29 May 2024</a:t>
            </a:fld>
            <a:endParaRPr lang="en-US" dirty="0"/>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754856225"/>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36869" name="think-cell Slide" r:id="rId4" imgW="0" imgH="0" progId="TCLayout.ActiveDocument.1">
                  <p:embed/>
                </p:oleObj>
              </mc:Choice>
              <mc:Fallback>
                <p:oleObj name="think-cell Slide"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Table Placeholder 10"/>
          <p:cNvSpPr>
            <a:spLocks noGrp="1"/>
          </p:cNvSpPr>
          <p:nvPr>
            <p:ph type="tbl" sz="quarter" idx="13"/>
          </p:nvPr>
        </p:nvSpPr>
        <p:spPr>
          <a:xfrm>
            <a:off x="636105" y="1263665"/>
            <a:ext cx="10919792" cy="4711692"/>
          </a:xfrm>
        </p:spPr>
        <p:txBody>
          <a:bodyPr anchor="t" anchorCtr="0"/>
          <a:lstStyle>
            <a:lvl1pPr marL="0" indent="0">
              <a:buNone/>
              <a:defRPr/>
            </a:lvl1pPr>
          </a:lstStyle>
          <a:p>
            <a:r>
              <a:rPr lang="en-US"/>
              <a:t>Click icon to add table</a:t>
            </a:r>
            <a:endParaRPr lang="en-US" dirty="0"/>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9" name="Rectangle 8"/>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0" name="Rectangle 9"/>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2"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0E9C9615-ADDF-4EB1-BD4B-1AAC2295AFFE}" type="datetime3">
              <a:rPr lang="en-US" smtClean="0"/>
              <a:t>29 May 2024</a:t>
            </a:fld>
            <a:endParaRPr lang="en-US" dirty="0"/>
          </a:p>
        </p:txBody>
      </p:sp>
      <p:sp>
        <p:nvSpPr>
          <p:cNvPr id="13"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4"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5"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79209675"/>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0_Red divider with image">
    <p:bg>
      <p:bgPr>
        <a:solidFill>
          <a:schemeClr val="accent1"/>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10936026"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spTree>
    <p:extLst>
      <p:ext uri="{BB962C8B-B14F-4D97-AF65-F5344CB8AC3E}">
        <p14:creationId xmlns:p14="http://schemas.microsoft.com/office/powerpoint/2010/main" val="91729297"/>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Red divider with image">
    <p:bg>
      <p:bgPr>
        <a:solidFill>
          <a:schemeClr val="accent1"/>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pic>
        <p:nvPicPr>
          <p:cNvPr id="28" name="Picture 27">
            <a:extLst>
              <a:ext uri="{FF2B5EF4-FFF2-40B4-BE49-F238E27FC236}">
                <a16:creationId xmlns:a16="http://schemas.microsoft.com/office/drawing/2014/main" id="{F5546F02-6B4A-A9A3-7B22-484F2089A437}"/>
              </a:ext>
            </a:extLst>
          </p:cNvPr>
          <p:cNvPicPr>
            <a:picLocks noChangeAspect="1"/>
          </p:cNvPicPr>
          <p:nvPr userDrawn="1"/>
        </p:nvPicPr>
        <p:blipFill rotWithShape="1">
          <a:blip r:embed="rId2"/>
          <a:srcRect b="26841"/>
          <a:stretch/>
        </p:blipFill>
        <p:spPr>
          <a:xfrm>
            <a:off x="7090611" y="560249"/>
            <a:ext cx="4902655" cy="6297752"/>
          </a:xfrm>
          <a:prstGeom prst="rect">
            <a:avLst/>
          </a:prstGeom>
        </p:spPr>
      </p:pic>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6"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spTree>
    <p:extLst>
      <p:ext uri="{BB962C8B-B14F-4D97-AF65-F5344CB8AC3E}">
        <p14:creationId xmlns:p14="http://schemas.microsoft.com/office/powerpoint/2010/main" val="337031575"/>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Red divider with image">
    <p:bg>
      <p:bgPr>
        <a:solidFill>
          <a:schemeClr val="accent1"/>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pic>
        <p:nvPicPr>
          <p:cNvPr id="2" name="Picture 1">
            <a:extLst>
              <a:ext uri="{FF2B5EF4-FFF2-40B4-BE49-F238E27FC236}">
                <a16:creationId xmlns:a16="http://schemas.microsoft.com/office/drawing/2014/main" id="{BE8AFEA8-F4BE-F310-5517-B3ED04B7C7BF}"/>
              </a:ext>
            </a:extLst>
          </p:cNvPr>
          <p:cNvPicPr>
            <a:picLocks noChangeAspect="1"/>
          </p:cNvPicPr>
          <p:nvPr userDrawn="1"/>
        </p:nvPicPr>
        <p:blipFill>
          <a:blip r:embed="rId2"/>
          <a:stretch>
            <a:fillRect/>
          </a:stretch>
        </p:blipFill>
        <p:spPr>
          <a:xfrm>
            <a:off x="6659231" y="540279"/>
            <a:ext cx="5532769" cy="6317721"/>
          </a:xfrm>
          <a:prstGeom prst="rect">
            <a:avLst/>
          </a:prstGeom>
        </p:spPr>
      </p:pic>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spTree>
    <p:extLst>
      <p:ext uri="{BB962C8B-B14F-4D97-AF65-F5344CB8AC3E}">
        <p14:creationId xmlns:p14="http://schemas.microsoft.com/office/powerpoint/2010/main" val="2688017111"/>
      </p:ext>
    </p:extLst>
  </p:cSld>
  <p:clrMapOvr>
    <a:masterClrMapping/>
  </p:clrMapOvr>
  <p:transition/>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extLst>
              <p:ext uri="{D42A27DB-BD31-4B8C-83A1-F6EECF244321}">
                <p14:modId xmlns:p14="http://schemas.microsoft.com/office/powerpoint/2010/main" val="2572433852"/>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6149" name="think-cell Slide" r:id="rId4" imgW="0" imgH="0" progId="TCLayout.ActiveDocument.1">
                  <p:embed/>
                </p:oleObj>
              </mc:Choice>
              <mc:Fallback>
                <p:oleObj name="think-cell Slide"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7" name="Rectangle 6"/>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88D508E4-025C-4216-B27A-3B35276FA7A6}" type="datetime3">
              <a:rPr lang="en-US" smtClean="0"/>
              <a:t>29 May 2024</a:t>
            </a:fld>
            <a:endParaRPr lang="en-US" dirty="0"/>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1704860413"/>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Red divider with image">
    <p:bg>
      <p:bgPr>
        <a:solidFill>
          <a:schemeClr val="accent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E50936-837D-05A1-1B1D-4F132898CA32}"/>
              </a:ext>
            </a:extLst>
          </p:cNvPr>
          <p:cNvPicPr>
            <a:picLocks noChangeAspect="1"/>
          </p:cNvPicPr>
          <p:nvPr userDrawn="1"/>
        </p:nvPicPr>
        <p:blipFill>
          <a:blip r:embed="rId2"/>
          <a:stretch>
            <a:fillRect/>
          </a:stretch>
        </p:blipFill>
        <p:spPr>
          <a:xfrm>
            <a:off x="6498378" y="760412"/>
            <a:ext cx="5693622" cy="6097588"/>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spTree>
    <p:extLst>
      <p:ext uri="{BB962C8B-B14F-4D97-AF65-F5344CB8AC3E}">
        <p14:creationId xmlns:p14="http://schemas.microsoft.com/office/powerpoint/2010/main" val="4182943293"/>
      </p:ext>
    </p:extLst>
  </p:cSld>
  <p:clrMapOvr>
    <a:masterClrMapping/>
  </p:clrMapOvr>
  <p:transition/>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3_Red divider with image">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F6EFDD-9BD5-3450-CB93-F7B8E874D8D7}"/>
              </a:ext>
            </a:extLst>
          </p:cNvPr>
          <p:cNvPicPr>
            <a:picLocks noChangeAspect="1"/>
          </p:cNvPicPr>
          <p:nvPr userDrawn="1"/>
        </p:nvPicPr>
        <p:blipFill rotWithShape="1">
          <a:blip r:embed="rId2"/>
          <a:srcRect b="30842"/>
          <a:stretch/>
        </p:blipFill>
        <p:spPr>
          <a:xfrm>
            <a:off x="7721600" y="2271459"/>
            <a:ext cx="4470399" cy="4586541"/>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spTree>
    <p:extLst>
      <p:ext uri="{BB962C8B-B14F-4D97-AF65-F5344CB8AC3E}">
        <p14:creationId xmlns:p14="http://schemas.microsoft.com/office/powerpoint/2010/main" val="4004503114"/>
      </p:ext>
    </p:extLst>
  </p:cSld>
  <p:clrMapOvr>
    <a:masterClrMapping/>
  </p:clrMapOvr>
  <p:transition/>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4_Red divider with image">
    <p:bg>
      <p:bgPr>
        <a:solidFill>
          <a:schemeClr val="accent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B93F00-2E21-A4C6-F689-4E5BF9719F3C}"/>
              </a:ext>
            </a:extLst>
          </p:cNvPr>
          <p:cNvPicPr>
            <a:picLocks noChangeAspect="1"/>
          </p:cNvPicPr>
          <p:nvPr userDrawn="1"/>
        </p:nvPicPr>
        <p:blipFill rotWithShape="1">
          <a:blip r:embed="rId2"/>
          <a:srcRect b="20031"/>
          <a:stretch/>
        </p:blipFill>
        <p:spPr>
          <a:xfrm>
            <a:off x="6072555" y="676120"/>
            <a:ext cx="6119446" cy="618188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spTree>
    <p:extLst>
      <p:ext uri="{BB962C8B-B14F-4D97-AF65-F5344CB8AC3E}">
        <p14:creationId xmlns:p14="http://schemas.microsoft.com/office/powerpoint/2010/main" val="1637013161"/>
      </p:ext>
    </p:extLst>
  </p:cSld>
  <p:clrMapOvr>
    <a:masterClrMapping/>
  </p:clrMapOvr>
  <p:transition/>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5_Red divider with image">
    <p:bg>
      <p:bgPr>
        <a:solidFill>
          <a:schemeClr val="accent1"/>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pic>
        <p:nvPicPr>
          <p:cNvPr id="2" name="Picture 1">
            <a:extLst>
              <a:ext uri="{FF2B5EF4-FFF2-40B4-BE49-F238E27FC236}">
                <a16:creationId xmlns:a16="http://schemas.microsoft.com/office/drawing/2014/main" id="{E4583517-7106-D106-3E69-9649195E659C}"/>
              </a:ext>
            </a:extLst>
          </p:cNvPr>
          <p:cNvPicPr>
            <a:picLocks noChangeAspect="1"/>
          </p:cNvPicPr>
          <p:nvPr userDrawn="1"/>
        </p:nvPicPr>
        <p:blipFill>
          <a:blip r:embed="rId2"/>
          <a:stretch>
            <a:fillRect/>
          </a:stretch>
        </p:blipFill>
        <p:spPr>
          <a:xfrm>
            <a:off x="7684655" y="541311"/>
            <a:ext cx="4507345" cy="6316689"/>
          </a:xfrm>
          <a:prstGeom prst="rect">
            <a:avLst/>
          </a:prstGeom>
        </p:spPr>
      </p:pic>
    </p:spTree>
    <p:extLst>
      <p:ext uri="{BB962C8B-B14F-4D97-AF65-F5344CB8AC3E}">
        <p14:creationId xmlns:p14="http://schemas.microsoft.com/office/powerpoint/2010/main" val="1515236264"/>
      </p:ext>
    </p:extLst>
  </p:cSld>
  <p:clrMapOvr>
    <a:masterClrMapping/>
  </p:clrMapOvr>
  <p:transition/>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11_Red divider with image">
    <p:bg>
      <p:bgPr>
        <a:solidFill>
          <a:schemeClr val="accent4"/>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10936026"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spTree>
    <p:extLst>
      <p:ext uri="{BB962C8B-B14F-4D97-AF65-F5344CB8AC3E}">
        <p14:creationId xmlns:p14="http://schemas.microsoft.com/office/powerpoint/2010/main" val="1759538943"/>
      </p:ext>
    </p:extLst>
  </p:cSld>
  <p:clrMapOvr>
    <a:masterClrMapping/>
  </p:clrMapOvr>
  <p:transition/>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6_Red divider with image">
    <p:bg>
      <p:bgPr>
        <a:solidFill>
          <a:schemeClr val="accent4"/>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pic>
        <p:nvPicPr>
          <p:cNvPr id="6" name="Picture 5">
            <a:extLst>
              <a:ext uri="{FF2B5EF4-FFF2-40B4-BE49-F238E27FC236}">
                <a16:creationId xmlns:a16="http://schemas.microsoft.com/office/drawing/2014/main" id="{84453D21-5402-CE7C-1712-2E1AA613F4BC}"/>
              </a:ext>
            </a:extLst>
          </p:cNvPr>
          <p:cNvPicPr>
            <a:picLocks noChangeAspect="1"/>
          </p:cNvPicPr>
          <p:nvPr userDrawn="1"/>
        </p:nvPicPr>
        <p:blipFill>
          <a:blip r:embed="rId2"/>
          <a:stretch>
            <a:fillRect/>
          </a:stretch>
        </p:blipFill>
        <p:spPr>
          <a:xfrm>
            <a:off x="7611018" y="560249"/>
            <a:ext cx="3806649" cy="6303810"/>
          </a:xfrm>
          <a:prstGeom prst="rect">
            <a:avLst/>
          </a:prstGeom>
        </p:spPr>
      </p:pic>
    </p:spTree>
    <p:extLst>
      <p:ext uri="{BB962C8B-B14F-4D97-AF65-F5344CB8AC3E}">
        <p14:creationId xmlns:p14="http://schemas.microsoft.com/office/powerpoint/2010/main" val="609511256"/>
      </p:ext>
    </p:extLst>
  </p:cSld>
  <p:clrMapOvr>
    <a:masterClrMapping/>
  </p:clrMapOvr>
  <p:transition/>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7_Red divider with image">
    <p:bg>
      <p:bgPr>
        <a:solidFill>
          <a:schemeClr val="accent4"/>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pic>
        <p:nvPicPr>
          <p:cNvPr id="2" name="Picture 1">
            <a:extLst>
              <a:ext uri="{FF2B5EF4-FFF2-40B4-BE49-F238E27FC236}">
                <a16:creationId xmlns:a16="http://schemas.microsoft.com/office/drawing/2014/main" id="{2567C7EA-6840-D70C-27E4-C01B16A6A39B}"/>
              </a:ext>
            </a:extLst>
          </p:cNvPr>
          <p:cNvPicPr>
            <a:picLocks noChangeAspect="1"/>
          </p:cNvPicPr>
          <p:nvPr userDrawn="1"/>
        </p:nvPicPr>
        <p:blipFill>
          <a:blip r:embed="rId2"/>
          <a:stretch>
            <a:fillRect/>
          </a:stretch>
        </p:blipFill>
        <p:spPr>
          <a:xfrm>
            <a:off x="6925011" y="668716"/>
            <a:ext cx="5266989" cy="6189284"/>
          </a:xfrm>
          <a:prstGeom prst="rect">
            <a:avLst/>
          </a:prstGeom>
        </p:spPr>
      </p:pic>
    </p:spTree>
    <p:extLst>
      <p:ext uri="{BB962C8B-B14F-4D97-AF65-F5344CB8AC3E}">
        <p14:creationId xmlns:p14="http://schemas.microsoft.com/office/powerpoint/2010/main" val="3951824303"/>
      </p:ext>
    </p:extLst>
  </p:cSld>
  <p:clrMapOvr>
    <a:masterClrMapping/>
  </p:clrMapOvr>
  <p:transition/>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8_Red divider with image">
    <p:bg>
      <p:bgPr>
        <a:solidFill>
          <a:schemeClr val="tx2"/>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pic>
        <p:nvPicPr>
          <p:cNvPr id="8" name="Picture 7">
            <a:extLst>
              <a:ext uri="{FF2B5EF4-FFF2-40B4-BE49-F238E27FC236}">
                <a16:creationId xmlns:a16="http://schemas.microsoft.com/office/drawing/2014/main" id="{DE526416-7F27-888D-589F-591E4E09F06B}"/>
              </a:ext>
            </a:extLst>
          </p:cNvPr>
          <p:cNvPicPr>
            <a:picLocks noChangeAspect="1"/>
          </p:cNvPicPr>
          <p:nvPr userDrawn="1"/>
        </p:nvPicPr>
        <p:blipFill rotWithShape="1">
          <a:blip r:embed="rId2">
            <a:clrChange>
              <a:clrFrom>
                <a:srgbClr val="0248B8"/>
              </a:clrFrom>
              <a:clrTo>
                <a:srgbClr val="0248B8">
                  <a:alpha val="0"/>
                </a:srgbClr>
              </a:clrTo>
            </a:clrChange>
          </a:blip>
          <a:srcRect b="30140"/>
          <a:stretch/>
        </p:blipFill>
        <p:spPr>
          <a:xfrm>
            <a:off x="7170575" y="1182418"/>
            <a:ext cx="4911858" cy="5675582"/>
          </a:xfrm>
          <a:prstGeom prst="rect">
            <a:avLst/>
          </a:prstGeom>
        </p:spPr>
      </p:pic>
    </p:spTree>
    <p:extLst>
      <p:ext uri="{BB962C8B-B14F-4D97-AF65-F5344CB8AC3E}">
        <p14:creationId xmlns:p14="http://schemas.microsoft.com/office/powerpoint/2010/main" val="1642814184"/>
      </p:ext>
    </p:extLst>
  </p:cSld>
  <p:clrMapOvr>
    <a:masterClrMapping/>
  </p:clrMapOvr>
  <p:transition/>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12_Red divider with image">
    <p:bg>
      <p:bgPr>
        <a:solidFill>
          <a:schemeClr val="tx2"/>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10936026"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spTree>
    <p:extLst>
      <p:ext uri="{BB962C8B-B14F-4D97-AF65-F5344CB8AC3E}">
        <p14:creationId xmlns:p14="http://schemas.microsoft.com/office/powerpoint/2010/main" val="1953431805"/>
      </p:ext>
    </p:extLst>
  </p:cSld>
  <p:clrMapOvr>
    <a:masterClrMapping/>
  </p:clrMapOvr>
  <p:transition/>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13_Red divider with image">
    <p:bg>
      <p:bgPr>
        <a:solidFill>
          <a:schemeClr val="accent2"/>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10944225" cy="5435599"/>
          </a:xfrm>
        </p:spPr>
        <p:txBody>
          <a:bodyPr anchor="ctr"/>
          <a:lstStyle>
            <a:lvl1pPr>
              <a:defRPr sz="4400" cap="all" baseline="0">
                <a:solidFill>
                  <a:schemeClr val="tx1"/>
                </a:solidFill>
                <a:latin typeface="Outfit ExtraBold" pitchFamily="2" charset="0"/>
              </a:defRPr>
            </a:lvl1pPr>
          </a:lstStyle>
          <a:p>
            <a:r>
              <a:rPr lang="en-US" dirty="0"/>
              <a:t>Sub-title</a:t>
            </a:r>
            <a:endParaRPr lang="en-GB" dirty="0"/>
          </a:p>
        </p:txBody>
      </p:sp>
    </p:spTree>
    <p:extLst>
      <p:ext uri="{BB962C8B-B14F-4D97-AF65-F5344CB8AC3E}">
        <p14:creationId xmlns:p14="http://schemas.microsoft.com/office/powerpoint/2010/main" val="2007062591"/>
      </p:ext>
    </p:extLst>
  </p:cSld>
  <p:clrMapOvr>
    <a:masterClrMapping/>
  </p:clrMapOvr>
  <p:transition/>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7173" name="think-cell Slide" r:id="rId4" imgW="0" imgH="0" progId="TCLayout.ActiveDocument.1">
                  <p:embed/>
                </p:oleObj>
              </mc:Choice>
              <mc:Fallback>
                <p:oleObj name="think-cell Slide"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Table Placeholder 10"/>
          <p:cNvSpPr>
            <a:spLocks noGrp="1"/>
          </p:cNvSpPr>
          <p:nvPr>
            <p:ph type="tbl" sz="quarter" idx="13"/>
          </p:nvPr>
        </p:nvSpPr>
        <p:spPr>
          <a:xfrm>
            <a:off x="636105" y="1263665"/>
            <a:ext cx="10919792" cy="4711692"/>
          </a:xfrm>
        </p:spPr>
        <p:txBody>
          <a:bodyPr anchor="t" anchorCtr="0"/>
          <a:lstStyle>
            <a:lvl1pPr marL="0" indent="0">
              <a:buNone/>
              <a:defRPr/>
            </a:lvl1pPr>
          </a:lstStyle>
          <a:p>
            <a:r>
              <a:rPr lang="en-US"/>
              <a:t>Click icon to add table</a:t>
            </a:r>
            <a:endParaRPr lang="en-US" dirty="0"/>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9" name="Rectangle 8"/>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0" name="Rectangle 9"/>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2"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0E9C9615-ADDF-4EB1-BD4B-1AAC2295AFFE}" type="datetime3">
              <a:rPr lang="en-US" smtClean="0"/>
              <a:t>29 May 2024</a:t>
            </a:fld>
            <a:endParaRPr lang="en-US" dirty="0"/>
          </a:p>
        </p:txBody>
      </p:sp>
      <p:sp>
        <p:nvSpPr>
          <p:cNvPr id="13"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4"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5"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930339229"/>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14_Red divider with image">
    <p:bg>
      <p:bgPr>
        <a:solidFill>
          <a:srgbClr val="F5A992"/>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10944225" cy="5435599"/>
          </a:xfrm>
        </p:spPr>
        <p:txBody>
          <a:bodyPr anchor="ctr"/>
          <a:lstStyle>
            <a:lvl1pPr>
              <a:defRPr sz="4400" cap="all" baseline="0">
                <a:solidFill>
                  <a:schemeClr val="tx1"/>
                </a:solidFill>
                <a:latin typeface="Outfit ExtraBold" pitchFamily="2" charset="0"/>
              </a:defRPr>
            </a:lvl1pPr>
          </a:lstStyle>
          <a:p>
            <a:r>
              <a:rPr lang="en-US" dirty="0"/>
              <a:t>Sub-title</a:t>
            </a:r>
            <a:endParaRPr lang="en-GB" dirty="0"/>
          </a:p>
        </p:txBody>
      </p:sp>
    </p:spTree>
    <p:extLst>
      <p:ext uri="{BB962C8B-B14F-4D97-AF65-F5344CB8AC3E}">
        <p14:creationId xmlns:p14="http://schemas.microsoft.com/office/powerpoint/2010/main" val="3994085810"/>
      </p:ext>
    </p:extLst>
  </p:cSld>
  <p:clrMapOvr>
    <a:masterClrMapping/>
  </p:clrMapOvr>
  <p:transition/>
  <p:extLst>
    <p:ext uri="{DCECCB84-F9BA-43D5-87BE-67443E8EF086}">
      <p15:sldGuideLst xmlns:p15="http://schemas.microsoft.com/office/powerpoint/2012/main"/>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9_Red divider with image">
    <p:bg>
      <p:bgPr>
        <a:solidFill>
          <a:schemeClr val="accent2"/>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tx1"/>
                </a:solidFill>
                <a:latin typeface="Outfit ExtraBold" pitchFamily="2" charset="0"/>
              </a:defRPr>
            </a:lvl1pPr>
          </a:lstStyle>
          <a:p>
            <a:r>
              <a:rPr lang="en-US" dirty="0"/>
              <a:t>Sub-title</a:t>
            </a:r>
            <a:endParaRPr lang="en-GB" dirty="0"/>
          </a:p>
        </p:txBody>
      </p:sp>
      <p:pic>
        <p:nvPicPr>
          <p:cNvPr id="2" name="Picture 1">
            <a:extLst>
              <a:ext uri="{FF2B5EF4-FFF2-40B4-BE49-F238E27FC236}">
                <a16:creationId xmlns:a16="http://schemas.microsoft.com/office/drawing/2014/main" id="{19776FB5-3301-91A1-B671-56E5961A7EB2}"/>
              </a:ext>
            </a:extLst>
          </p:cNvPr>
          <p:cNvPicPr>
            <a:picLocks noChangeAspect="1"/>
          </p:cNvPicPr>
          <p:nvPr userDrawn="1"/>
        </p:nvPicPr>
        <p:blipFill>
          <a:blip r:embed="rId2"/>
          <a:stretch>
            <a:fillRect/>
          </a:stretch>
        </p:blipFill>
        <p:spPr>
          <a:xfrm>
            <a:off x="6925011" y="668716"/>
            <a:ext cx="5266989" cy="6189284"/>
          </a:xfrm>
          <a:prstGeom prst="rect">
            <a:avLst/>
          </a:prstGeom>
        </p:spPr>
      </p:pic>
    </p:spTree>
    <p:extLst>
      <p:ext uri="{BB962C8B-B14F-4D97-AF65-F5344CB8AC3E}">
        <p14:creationId xmlns:p14="http://schemas.microsoft.com/office/powerpoint/2010/main" val="408630633"/>
      </p:ext>
    </p:extLst>
  </p:cSld>
  <p:clrMapOvr>
    <a:masterClrMapping/>
  </p:clrMapOvr>
  <p:transition/>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Dark Blue Divider">
    <p:bg>
      <p:bgPr>
        <a:solidFill>
          <a:srgbClr val="00416A"/>
        </a:solidFill>
        <a:effectLst/>
      </p:bgPr>
    </p:bg>
    <p:spTree>
      <p:nvGrpSpPr>
        <p:cNvPr id="1" name="Shape 128"/>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
        <p:nvSpPr>
          <p:cNvPr id="9"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Click to edit Master text styles</a:t>
            </a:r>
          </a:p>
        </p:txBody>
      </p:sp>
    </p:spTree>
    <p:extLst>
      <p:ext uri="{BB962C8B-B14F-4D97-AF65-F5344CB8AC3E}">
        <p14:creationId xmlns:p14="http://schemas.microsoft.com/office/powerpoint/2010/main" val="326357581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5.xml"/><Relationship Id="rId18" Type="http://schemas.openxmlformats.org/officeDocument/2006/relationships/vmlDrawing" Target="../drawings/vmlDrawing9.vml"/><Relationship Id="rId26" Type="http://schemas.openxmlformats.org/officeDocument/2006/relationships/tags" Target="../tags/tag17.xml"/><Relationship Id="rId39" Type="http://schemas.openxmlformats.org/officeDocument/2006/relationships/oleObject" Target="../embeddings/oleObject9.bin"/><Relationship Id="rId21" Type="http://schemas.openxmlformats.org/officeDocument/2006/relationships/tags" Target="../tags/tag12.xml"/><Relationship Id="rId34" Type="http://schemas.openxmlformats.org/officeDocument/2006/relationships/tags" Target="../tags/tag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tags" Target="../tags/tag11.xml"/><Relationship Id="rId29" Type="http://schemas.openxmlformats.org/officeDocument/2006/relationships/tags" Target="../tags/tag20.xml"/><Relationship Id="rId41" Type="http://schemas.openxmlformats.org/officeDocument/2006/relationships/image" Target="../media/image7.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tags" Target="../tags/tag15.xml"/><Relationship Id="rId32" Type="http://schemas.openxmlformats.org/officeDocument/2006/relationships/tags" Target="../tags/tag23.xml"/><Relationship Id="rId37" Type="http://schemas.openxmlformats.org/officeDocument/2006/relationships/tags" Target="../tags/tag28.xml"/><Relationship Id="rId40" Type="http://schemas.openxmlformats.org/officeDocument/2006/relationships/image" Target="../media/image6.emf"/><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ags" Target="../tags/tag14.xml"/><Relationship Id="rId28" Type="http://schemas.openxmlformats.org/officeDocument/2006/relationships/tags" Target="../tags/tag19.xml"/><Relationship Id="rId36" Type="http://schemas.openxmlformats.org/officeDocument/2006/relationships/tags" Target="../tags/tag27.xml"/><Relationship Id="rId10" Type="http://schemas.openxmlformats.org/officeDocument/2006/relationships/slideLayout" Target="../slideLayouts/slideLayout32.xml"/><Relationship Id="rId19" Type="http://schemas.openxmlformats.org/officeDocument/2006/relationships/tags" Target="../tags/tag10.xml"/><Relationship Id="rId31" Type="http://schemas.openxmlformats.org/officeDocument/2006/relationships/tags" Target="../tags/tag2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tags" Target="../tags/tag13.xml"/><Relationship Id="rId27" Type="http://schemas.openxmlformats.org/officeDocument/2006/relationships/tags" Target="../tags/tag18.xml"/><Relationship Id="rId30" Type="http://schemas.openxmlformats.org/officeDocument/2006/relationships/tags" Target="../tags/tag21.xml"/><Relationship Id="rId35" Type="http://schemas.openxmlformats.org/officeDocument/2006/relationships/tags" Target="../tags/tag26.xml"/><Relationship Id="rId8" Type="http://schemas.openxmlformats.org/officeDocument/2006/relationships/slideLayout" Target="../slideLayouts/slideLayout30.xml"/><Relationship Id="rId3" Type="http://schemas.openxmlformats.org/officeDocument/2006/relationships/slideLayout" Target="../slideLayouts/slideLayout25.xml"/><Relationship Id="rId12" Type="http://schemas.openxmlformats.org/officeDocument/2006/relationships/slideLayout" Target="../slideLayouts/slideLayout34.xml"/><Relationship Id="rId17" Type="http://schemas.openxmlformats.org/officeDocument/2006/relationships/theme" Target="../theme/theme2.xml"/><Relationship Id="rId25" Type="http://schemas.openxmlformats.org/officeDocument/2006/relationships/tags" Target="../tags/tag16.xml"/><Relationship Id="rId33" Type="http://schemas.openxmlformats.org/officeDocument/2006/relationships/tags" Target="../tags/tag24.xml"/><Relationship Id="rId38" Type="http://schemas.openxmlformats.org/officeDocument/2006/relationships/tags" Target="../tags/tag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vmlDrawing" Target="../drawings/vmlDrawing24.v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theme" Target="../theme/theme3.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image" Target="../media/image1.png"/><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oleObject" Target="../embeddings/oleObject24.bin"/><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tags" Target="../tags/tag11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vmlDrawing" Target="../drawings/vmlDrawing31.v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theme" Target="../theme/theme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29" Type="http://schemas.openxmlformats.org/officeDocument/2006/relationships/image" Target="../media/image10.png"/><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oleObject" Target="../embeddings/oleObject31.bin"/><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tags" Target="../tags/tag1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5" name="Object 14" hidden="1"/>
          <p:cNvGraphicFramePr>
            <a:graphicFrameLocks/>
          </p:cNvGraphicFramePr>
          <p:nvPr>
            <p:custDataLst>
              <p:tags r:id="rId25"/>
            </p:custDataLst>
            <p:extLst>
              <p:ext uri="{D42A27DB-BD31-4B8C-83A1-F6EECF244321}">
                <p14:modId xmlns:p14="http://schemas.microsoft.com/office/powerpoint/2010/main" val="4291313242"/>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1029" name="think-cell Slide" r:id="rId26" imgW="0" imgH="0" progId="TCLayout.ActiveDocument.1">
                  <p:embed/>
                </p:oleObj>
              </mc:Choice>
              <mc:Fallback>
                <p:oleObj name="think-cell Slide" r:id="rId26" imgW="0" imgH="0" progId="TCLayout.ActiveDocument.1">
                  <p:embed/>
                  <p:pic>
                    <p:nvPicPr>
                      <p:cNvPr id="15" name="Object 14"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027" name="BodyText"/>
          <p:cNvSpPr>
            <a:spLocks noGrp="1" noChangeArrowheads="1"/>
          </p:cNvSpPr>
          <p:nvPr>
            <p:ph type="body" idx="1"/>
          </p:nvPr>
        </p:nvSpPr>
        <p:spPr bwMode="auto">
          <a:xfrm>
            <a:off x="636104" y="1285462"/>
            <a:ext cx="10919792" cy="468988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05740" lvl="0" indent="-205740">
              <a:spcBef>
                <a:spcPts val="900"/>
              </a:spcBef>
            </a:pPr>
            <a:r>
              <a:rPr lang="en-US" dirty="0"/>
              <a:t>Edit Master text styles</a:t>
            </a:r>
          </a:p>
          <a:p>
            <a:pPr marL="411480" lvl="1" indent="-205740"/>
            <a:r>
              <a:rPr lang="en-US" dirty="0"/>
              <a:t>Second level</a:t>
            </a:r>
          </a:p>
          <a:p>
            <a:pPr marL="548640" lvl="2" indent="-137160"/>
            <a:r>
              <a:rPr lang="en-US" dirty="0"/>
              <a:t>Third level</a:t>
            </a:r>
          </a:p>
          <a:p>
            <a:pPr marL="685800" lvl="3"/>
            <a:r>
              <a:rPr lang="en-US" dirty="0"/>
              <a:t>Fourth level</a:t>
            </a:r>
          </a:p>
          <a:p>
            <a:pPr marL="822960" lvl="4"/>
            <a:r>
              <a:rPr lang="en-US" dirty="0"/>
              <a:t>Fifth level</a:t>
            </a:r>
          </a:p>
          <a:p>
            <a:pPr marL="2167176" lvl="8"/>
            <a:endParaRPr lang="en-US" dirty="0"/>
          </a:p>
        </p:txBody>
      </p:sp>
      <p:sp>
        <p:nvSpPr>
          <p:cNvPr id="16"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p>
            <a:r>
              <a:rPr lang="en-US"/>
              <a:t>Click to edit Master title style</a:t>
            </a:r>
            <a:endParaRPr lang="en-US" dirty="0"/>
          </a:p>
        </p:txBody>
      </p:sp>
      <p:sp>
        <p:nvSpPr>
          <p:cNvPr id="19" name="Rectangle 18"/>
          <p:cNvSpPr/>
          <p:nvPr/>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20" name="Rectangle 19"/>
          <p:cNvSpPr/>
          <p:nvPr/>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1" name="Date Placeholder 3"/>
          <p:cNvSpPr>
            <a:spLocks noGrp="1"/>
          </p:cNvSpPr>
          <p:nvPr>
            <p:ph type="dt" sz="half" idx="2"/>
          </p:nvPr>
        </p:nvSpPr>
        <p:spPr>
          <a:xfrm>
            <a:off x="9025127" y="6436534"/>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9330A795-F0BE-49AB-B973-4C47DE79D5F7}" type="datetime3">
              <a:rPr lang="en-US" smtClean="0"/>
              <a:t>29 May 2024</a:t>
            </a:fld>
            <a:endParaRPr lang="en-US" dirty="0"/>
          </a:p>
        </p:txBody>
      </p:sp>
      <p:sp>
        <p:nvSpPr>
          <p:cNvPr id="14"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7"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pic>
        <p:nvPicPr>
          <p:cNvPr id="13" name="Picture 12"/>
          <p:cNvPicPr>
            <a:picLocks noChangeAspect="1"/>
          </p:cNvPicPr>
          <p:nvPr userDrawn="1"/>
        </p:nvPicPr>
        <p:blipFill>
          <a:blip r:embed="rId27"/>
          <a:stretch>
            <a:fillRect/>
          </a:stretch>
        </p:blipFill>
        <p:spPr>
          <a:xfrm>
            <a:off x="636904" y="6479648"/>
            <a:ext cx="1296000" cy="228096"/>
          </a:xfrm>
          <a:prstGeom prst="rect">
            <a:avLst/>
          </a:prstGeom>
        </p:spPr>
      </p:pic>
    </p:spTree>
  </p:cSld>
  <p:clrMap bg1="lt1" tx1="dk1" bg2="lt2" tx2="dk2" accent1="accent1" accent2="accent2" accent3="accent3" accent4="accent4" accent5="accent5" accent6="accent6" hlink="hlink" folHlink="folHlink"/>
  <p:sldLayoutIdLst>
    <p:sldLayoutId id="2147485136" r:id="rId1"/>
    <p:sldLayoutId id="2147485137" r:id="rId2"/>
    <p:sldLayoutId id="2147485123" r:id="rId3"/>
    <p:sldLayoutId id="2147485127" r:id="rId4"/>
    <p:sldLayoutId id="2147485086" r:id="rId5"/>
    <p:sldLayoutId id="2147485132" r:id="rId6"/>
    <p:sldLayoutId id="2147485096" r:id="rId7"/>
    <p:sldLayoutId id="2147485131" r:id="rId8"/>
    <p:sldLayoutId id="2147485138" r:id="rId9"/>
    <p:sldLayoutId id="2147485139" r:id="rId10"/>
    <p:sldLayoutId id="2147485140" r:id="rId11"/>
    <p:sldLayoutId id="2147485141" r:id="rId12"/>
    <p:sldLayoutId id="2147485142" r:id="rId13"/>
    <p:sldLayoutId id="2147485143" r:id="rId14"/>
    <p:sldLayoutId id="2147485144" r:id="rId15"/>
    <p:sldLayoutId id="2147485145" r:id="rId16"/>
    <p:sldLayoutId id="2147485146" r:id="rId17"/>
    <p:sldLayoutId id="2147485147" r:id="rId18"/>
    <p:sldLayoutId id="2147485148" r:id="rId19"/>
    <p:sldLayoutId id="2147485168" r:id="rId20"/>
    <p:sldLayoutId id="2147485169" r:id="rId21"/>
    <p:sldLayoutId id="2147485218" r:id="rId22"/>
  </p:sldLayoutIdLst>
  <p:transition/>
  <p:hf hdr="0"/>
  <p:txStyles>
    <p:title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Arial" pitchFamily="34" charset="0"/>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p:titleStyle>
    <p:bodyStyle>
      <a:lvl1pPr marL="274320" indent="-274320" algn="l" defTabSz="704850" rtl="0" eaLnBrk="1" fontAlgn="base" hangingPunct="1">
        <a:lnSpc>
          <a:spcPct val="100000"/>
        </a:lnSpc>
        <a:spcBef>
          <a:spcPts val="1350"/>
        </a:spcBef>
        <a:spcAft>
          <a:spcPct val="0"/>
        </a:spcAft>
        <a:buClr>
          <a:srgbClr val="ED1C24"/>
        </a:buClr>
        <a:buSzPct val="140000"/>
        <a:buFont typeface="Arial" panose="020B0604020202020204" pitchFamily="34" charset="0"/>
        <a:buChar char="•"/>
        <a:defRPr lang="en-US" sz="1600" dirty="0" smtClean="0">
          <a:solidFill>
            <a:schemeClr val="tx1"/>
          </a:solidFill>
          <a:latin typeface="Noto Sans" panose="020B0502040504020204" pitchFamily="34" charset="0"/>
          <a:ea typeface="ＭＳ Ｐゴシック" pitchFamily="-109" charset="-128"/>
          <a:cs typeface="Noto Sans" panose="020B0502040504020204" pitchFamily="34" charset="0"/>
        </a:defRPr>
      </a:lvl1pPr>
      <a:lvl2pPr marL="351235" indent="-214313"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400" dirty="0" smtClean="0">
          <a:solidFill>
            <a:schemeClr val="tx1"/>
          </a:solidFill>
          <a:latin typeface="Noto Sans" panose="020B0502040504020204" pitchFamily="34" charset="0"/>
          <a:ea typeface="ＭＳ Ｐゴシック" pitchFamily="-109" charset="-128"/>
        </a:defRPr>
      </a:lvl2pPr>
      <a:lvl3pPr marL="398859" indent="-128588"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200" dirty="0" smtClean="0">
          <a:solidFill>
            <a:schemeClr val="tx1"/>
          </a:solidFill>
          <a:latin typeface="Noto Sans" panose="020B0502040504020204" pitchFamily="34" charset="0"/>
          <a:ea typeface="ＭＳ Ｐゴシック" pitchFamily="-109" charset="-128"/>
        </a:defRPr>
      </a:lvl3pPr>
      <a:lvl4pPr marL="534591" indent="-128588" algn="l" defTabSz="704850" rtl="0" eaLnBrk="1" fontAlgn="base" hangingPunct="1">
        <a:lnSpc>
          <a:spcPct val="100000"/>
        </a:lnSpc>
        <a:spcBef>
          <a:spcPts val="450"/>
        </a:spcBef>
        <a:spcAft>
          <a:spcPct val="0"/>
        </a:spcAft>
        <a:buClr>
          <a:srgbClr val="ED1C24"/>
        </a:buClr>
        <a:buSzPct val="140000"/>
        <a:buFont typeface="Arial" pitchFamily="34" charset="0"/>
        <a:buChar char="•"/>
        <a:defRPr lang="en-US" sz="1200" dirty="0" smtClean="0">
          <a:solidFill>
            <a:schemeClr val="tx1"/>
          </a:solidFill>
          <a:latin typeface="Noto Sans" panose="020B0502040504020204" pitchFamily="34" charset="0"/>
          <a:ea typeface="ＭＳ Ｐゴシック" pitchFamily="-109" charset="-128"/>
        </a:defRPr>
      </a:lvl4pPr>
      <a:lvl5pPr marL="753665" indent="-128588"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000" i="0" kern="1200" dirty="0">
          <a:solidFill>
            <a:schemeClr val="tx1"/>
          </a:solidFill>
          <a:latin typeface="Noto Sans" panose="020B0502040504020204" pitchFamily="34" charset="0"/>
          <a:ea typeface="ＭＳ Ｐゴシック" pitchFamily="-109" charset="-128"/>
          <a:cs typeface="Arial" charset="0"/>
        </a:defRPr>
      </a:lvl5pPr>
      <a:lvl6pPr marL="10691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6pPr>
      <a:lvl7pPr marL="14120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7pPr>
      <a:lvl8pPr marL="17549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8pPr>
      <a:lvl9pPr marL="20978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2" userDrawn="1">
          <p15:clr>
            <a:srgbClr val="F26B43"/>
          </p15:clr>
        </p15:guide>
        <p15:guide id="2" pos="39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9"/>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7" name="think-cell Slide" r:id="rId39" imgW="413" imgH="416" progId="TCLayout.ActiveDocument.1">
                  <p:embed/>
                </p:oleObj>
              </mc:Choice>
              <mc:Fallback>
                <p:oleObj name="think-cell Slide" r:id="rId39"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5B28737-798E-48D4-BBDB-8EB35CB9FFFB}"/>
              </a:ext>
            </a:extLst>
          </p:cNvPr>
          <p:cNvSpPr/>
          <p:nvPr userDrawn="1">
            <p:custDataLst>
              <p:tags r:id="rId20"/>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1"/>
            </p:custDataLst>
          </p:nvPr>
        </p:nvSpPr>
        <p:spPr>
          <a:xfrm>
            <a:off x="553972" y="6041336"/>
            <a:ext cx="11082528" cy="123111"/>
          </a:xfrm>
          <a:prstGeom prst="rect">
            <a:avLst/>
          </a:prstGeom>
          <a:noFill/>
        </p:spPr>
        <p:txBody>
          <a:bodyPr wrap="square" lIns="0" tIns="0" rIns="0" bIns="0" rtlCol="0" anchor="b">
            <a:noAutofit/>
          </a:bodyPr>
          <a:lstStyle>
            <a:defPPr>
              <a:defRPr lang="en-US"/>
            </a:defPPr>
            <a:lvl1pPr marL="203200" marR="0" lvl="0" indent="-212725" fontAlgn="auto">
              <a:lnSpc>
                <a:spcPct val="100000"/>
              </a:lnSpc>
              <a:spcBef>
                <a:spcPts val="0"/>
              </a:spcBef>
              <a:spcAft>
                <a:spcPts val="0"/>
              </a:spcAft>
              <a:buClrTx/>
              <a:buSzTx/>
              <a:buFontTx/>
              <a:buNone/>
              <a:tabLst/>
              <a:defRPr sz="800">
                <a:latin typeface="+mj-lt"/>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2"/>
            </p:custDataLst>
          </p:nvPr>
        </p:nvSpPr>
        <p:spPr>
          <a:xfrm>
            <a:off x="554736" y="172212"/>
            <a:ext cx="11082528" cy="384721"/>
          </a:xfrm>
          <a:prstGeom prst="rect">
            <a:avLst/>
          </a:prstGeom>
        </p:spPr>
        <p:txBody>
          <a:bodyPr vert="horz" wrap="square" lIns="0" tIns="0" rIns="0" bIns="0" rtlCol="0" anchor="t" anchorCtr="0">
            <a:spAutoFit/>
          </a:bodyPr>
          <a:lstStyle/>
          <a:p>
            <a:r>
              <a:rPr lang="en-US" dirty="0"/>
              <a:t>Click to edit Master title style</a:t>
            </a:r>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922933"/>
            <a:ext cx="450444" cy="123111"/>
          </a:xfrm>
          <a:prstGeom prst="rect">
            <a:avLst/>
          </a:prstGeom>
          <a:noFill/>
          <a:ln w="6350">
            <a:noFill/>
            <a:miter lim="800000"/>
          </a:ln>
        </p:spPr>
        <p:txBody>
          <a:bodyPr vert="horz" wrap="none" lIns="0" tIns="0" rIns="0" bIns="0" rtlCol="0">
            <a:spAutoFit/>
          </a:bodyPr>
          <a:lstStyle>
            <a:defPPr>
              <a:defRPr lang="en-US"/>
            </a:defPPr>
            <a:lvl1pPr>
              <a:spcBef>
                <a:spcPts val="300"/>
              </a:spcBef>
              <a:spcAft>
                <a:spcPts val="300"/>
              </a:spcAft>
              <a:buNone/>
              <a:defRPr sz="800" b="1" cap="all" baseline="0">
                <a:latin typeface="+mj-lt"/>
              </a:defRPr>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3"/>
            </p:custDataLst>
          </p:nvPr>
        </p:nvSpPr>
        <p:spPr>
          <a:xfrm>
            <a:off x="554736" y="2171700"/>
            <a:ext cx="3049253" cy="569387"/>
          </a:xfrm>
          <a:prstGeom prst="rect">
            <a:avLst/>
          </a:prstGeom>
        </p:spPr>
        <p:txBody>
          <a:bodyPr vert="horz" wrap="squar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1">
                <a:latin typeface="+mj-lt"/>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Above Chart Exhibit Title</a:t>
            </a:r>
          </a:p>
          <a:p>
            <a:pPr lvl="0"/>
            <a:r>
              <a:rPr lang="en-US" b="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70" name="LegendLines" hidden="1">
            <a:extLst>
              <a:ext uri="{FF2B5EF4-FFF2-40B4-BE49-F238E27FC236}">
                <a16:creationId xmlns:a16="http://schemas.microsoft.com/office/drawing/2014/main" id="{45EA0E6A-CBE8-4B81-B74B-90B2990FC0E7}"/>
              </a:ext>
            </a:extLst>
          </p:cNvPr>
          <p:cNvGrpSpPr/>
          <p:nvPr userDrawn="1"/>
        </p:nvGrpSpPr>
        <p:grpSpPr>
          <a:xfrm>
            <a:off x="10317304" y="3150223"/>
            <a:ext cx="1319960" cy="958286"/>
            <a:chOff x="10162879" y="3243772"/>
            <a:chExt cx="1319960" cy="958286"/>
          </a:xfrm>
        </p:grpSpPr>
        <p:sp>
          <p:nvSpPr>
            <p:cNvPr id="171" name="Legend1">
              <a:extLst>
                <a:ext uri="{FF2B5EF4-FFF2-40B4-BE49-F238E27FC236}">
                  <a16:creationId xmlns:a16="http://schemas.microsoft.com/office/drawing/2014/main" id="{BB82DBF6-7D73-4D0F-AEAF-41C8BED5BEFE}"/>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172" name="Legend2">
              <a:extLst>
                <a:ext uri="{FF2B5EF4-FFF2-40B4-BE49-F238E27FC236}">
                  <a16:creationId xmlns:a16="http://schemas.microsoft.com/office/drawing/2014/main" id="{BEDCE4A7-D188-448B-819F-27684DAEAE33}"/>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173" name="Legend3">
              <a:extLst>
                <a:ext uri="{FF2B5EF4-FFF2-40B4-BE49-F238E27FC236}">
                  <a16:creationId xmlns:a16="http://schemas.microsoft.com/office/drawing/2014/main" id="{2792452F-51FD-4AA2-9A69-CCE604BD0854}"/>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174" name="LineLegend3">
              <a:extLst>
                <a:ext uri="{FF2B5EF4-FFF2-40B4-BE49-F238E27FC236}">
                  <a16:creationId xmlns:a16="http://schemas.microsoft.com/office/drawing/2014/main" id="{42188D8D-C808-4660-8707-D86CEDC3DF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j-lt"/>
                <a:ea typeface="+mn-ea"/>
              </a:endParaRPr>
            </a:p>
          </p:txBody>
        </p:sp>
        <p:sp>
          <p:nvSpPr>
            <p:cNvPr id="175" name="LineLegend2">
              <a:extLst>
                <a:ext uri="{FF2B5EF4-FFF2-40B4-BE49-F238E27FC236}">
                  <a16:creationId xmlns:a16="http://schemas.microsoft.com/office/drawing/2014/main" id="{103A518B-4602-4AB5-A4B2-11863296DB80}"/>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j-lt"/>
                <a:ea typeface="+mn-ea"/>
              </a:endParaRPr>
            </a:p>
          </p:txBody>
        </p:sp>
        <p:sp>
          <p:nvSpPr>
            <p:cNvPr id="176" name="LineLegend1">
              <a:extLst>
                <a:ext uri="{FF2B5EF4-FFF2-40B4-BE49-F238E27FC236}">
                  <a16:creationId xmlns:a16="http://schemas.microsoft.com/office/drawing/2014/main" id="{4BE7AB89-377F-4CCE-885E-D6D01658CB15}"/>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j-lt"/>
                <a:ea typeface="+mn-ea"/>
              </a:endParaRPr>
            </a:p>
          </p:txBody>
        </p:sp>
      </p:grpSp>
      <p:grpSp>
        <p:nvGrpSpPr>
          <p:cNvPr id="177" name="LegendMoons" hidden="1">
            <a:extLst>
              <a:ext uri="{FF2B5EF4-FFF2-40B4-BE49-F238E27FC236}">
                <a16:creationId xmlns:a16="http://schemas.microsoft.com/office/drawing/2014/main" id="{30F248C5-8915-46B3-BFA1-21934601BE75}"/>
              </a:ext>
            </a:extLst>
          </p:cNvPr>
          <p:cNvGrpSpPr/>
          <p:nvPr userDrawn="1"/>
        </p:nvGrpSpPr>
        <p:grpSpPr>
          <a:xfrm>
            <a:off x="10688315" y="1145373"/>
            <a:ext cx="948949" cy="1731859"/>
            <a:chOff x="7723680" y="1702457"/>
            <a:chExt cx="948949" cy="1731859"/>
          </a:xfrm>
        </p:grpSpPr>
        <p:sp>
          <p:nvSpPr>
            <p:cNvPr id="178" name="Legend1">
              <a:extLst>
                <a:ext uri="{FF2B5EF4-FFF2-40B4-BE49-F238E27FC236}">
                  <a16:creationId xmlns:a16="http://schemas.microsoft.com/office/drawing/2014/main" id="{EBE76858-2283-46D8-B249-8F5A36D9929D}"/>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186" name="Legend2">
              <a:extLst>
                <a:ext uri="{FF2B5EF4-FFF2-40B4-BE49-F238E27FC236}">
                  <a16:creationId xmlns:a16="http://schemas.microsoft.com/office/drawing/2014/main" id="{E87F6F42-E6EA-47AF-9CD4-6084638B5104}"/>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198" name="Legend3">
              <a:extLst>
                <a:ext uri="{FF2B5EF4-FFF2-40B4-BE49-F238E27FC236}">
                  <a16:creationId xmlns:a16="http://schemas.microsoft.com/office/drawing/2014/main" id="{184AB03E-8794-4400-BB27-D3B4E6FFDB82}"/>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199" name="Legend4">
              <a:extLst>
                <a:ext uri="{FF2B5EF4-FFF2-40B4-BE49-F238E27FC236}">
                  <a16:creationId xmlns:a16="http://schemas.microsoft.com/office/drawing/2014/main" id="{8BE314B0-9BB8-4E24-86F3-9ADEF20802C7}"/>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200" name="Legend5">
              <a:extLst>
                <a:ext uri="{FF2B5EF4-FFF2-40B4-BE49-F238E27FC236}">
                  <a16:creationId xmlns:a16="http://schemas.microsoft.com/office/drawing/2014/main" id="{01E14B06-7430-4791-9F82-542DE15DCA9C}"/>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grpSp>
          <p:nvGrpSpPr>
            <p:cNvPr id="201" name="MoonLegend1">
              <a:extLst>
                <a:ext uri="{FF2B5EF4-FFF2-40B4-BE49-F238E27FC236}">
                  <a16:creationId xmlns:a16="http://schemas.microsoft.com/office/drawing/2014/main" id="{ABFFFFBF-A0E6-4014-9917-817B93037E1C}"/>
                </a:ext>
              </a:extLst>
            </p:cNvPr>
            <p:cNvGrpSpPr>
              <a:grpSpLocks noChangeAspect="1"/>
            </p:cNvGrpSpPr>
            <p:nvPr>
              <p:custDataLst>
                <p:tags r:id="rId24"/>
              </p:custDataLst>
            </p:nvPr>
          </p:nvGrpSpPr>
          <p:grpSpPr>
            <a:xfrm>
              <a:off x="7723680" y="1702457"/>
              <a:ext cx="228600" cy="228600"/>
              <a:chOff x="762000" y="1270000"/>
              <a:chExt cx="254000" cy="254000"/>
            </a:xfrm>
          </p:grpSpPr>
          <p:sp>
            <p:nvSpPr>
              <p:cNvPr id="214" name="Oval 213">
                <a:extLst>
                  <a:ext uri="{FF2B5EF4-FFF2-40B4-BE49-F238E27FC236}">
                    <a16:creationId xmlns:a16="http://schemas.microsoft.com/office/drawing/2014/main" id="{8CF69996-5021-43DA-A108-DCC0E7652228}"/>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15" name="Arc 214">
                <a:extLst>
                  <a:ext uri="{FF2B5EF4-FFF2-40B4-BE49-F238E27FC236}">
                    <a16:creationId xmlns:a16="http://schemas.microsoft.com/office/drawing/2014/main" id="{A0F81DE8-917D-4B90-B357-AD885E69461B}"/>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mj-lt"/>
                </a:endParaRPr>
              </a:p>
            </p:txBody>
          </p:sp>
        </p:grpSp>
        <p:grpSp>
          <p:nvGrpSpPr>
            <p:cNvPr id="202" name="MoonLegend2">
              <a:extLst>
                <a:ext uri="{FF2B5EF4-FFF2-40B4-BE49-F238E27FC236}">
                  <a16:creationId xmlns:a16="http://schemas.microsoft.com/office/drawing/2014/main" id="{B8B9E7D5-2C65-4F0C-BDAD-CCAFFA1E83A9}"/>
                </a:ext>
              </a:extLst>
            </p:cNvPr>
            <p:cNvGrpSpPr>
              <a:grpSpLocks noChangeAspect="1"/>
            </p:cNvGrpSpPr>
            <p:nvPr>
              <p:custDataLst>
                <p:tags r:id="rId25"/>
              </p:custDataLst>
            </p:nvPr>
          </p:nvGrpSpPr>
          <p:grpSpPr>
            <a:xfrm>
              <a:off x="7723680" y="2078270"/>
              <a:ext cx="228600" cy="228600"/>
              <a:chOff x="762000" y="1270000"/>
              <a:chExt cx="254000" cy="254000"/>
            </a:xfrm>
          </p:grpSpPr>
          <p:sp>
            <p:nvSpPr>
              <p:cNvPr id="212" name="Oval 211">
                <a:extLst>
                  <a:ext uri="{FF2B5EF4-FFF2-40B4-BE49-F238E27FC236}">
                    <a16:creationId xmlns:a16="http://schemas.microsoft.com/office/drawing/2014/main" id="{4F01C14E-F314-4A97-9F50-660113C48AFF}"/>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13" name="Arc 212">
                <a:extLst>
                  <a:ext uri="{FF2B5EF4-FFF2-40B4-BE49-F238E27FC236}">
                    <a16:creationId xmlns:a16="http://schemas.microsoft.com/office/drawing/2014/main" id="{BA73B7ED-03B6-4B4B-B25C-F5AB2DE614D5}"/>
                  </a:ext>
                </a:extLst>
              </p:cNvPr>
              <p:cNvSpPr/>
              <p:nvPr>
                <p:custDataLst>
                  <p:tags r:id="rId36"/>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mj-lt"/>
                </a:endParaRPr>
              </a:p>
            </p:txBody>
          </p:sp>
        </p:grpSp>
        <p:grpSp>
          <p:nvGrpSpPr>
            <p:cNvPr id="203" name="MoonLegend3">
              <a:extLst>
                <a:ext uri="{FF2B5EF4-FFF2-40B4-BE49-F238E27FC236}">
                  <a16:creationId xmlns:a16="http://schemas.microsoft.com/office/drawing/2014/main" id="{6CDBA03D-BEDD-4D59-B252-A7F0D9D2BC83}"/>
                </a:ext>
              </a:extLst>
            </p:cNvPr>
            <p:cNvGrpSpPr>
              <a:grpSpLocks noChangeAspect="1"/>
            </p:cNvGrpSpPr>
            <p:nvPr>
              <p:custDataLst>
                <p:tags r:id="rId26"/>
              </p:custDataLst>
            </p:nvPr>
          </p:nvGrpSpPr>
          <p:grpSpPr>
            <a:xfrm>
              <a:off x="7723680" y="2454085"/>
              <a:ext cx="228600" cy="228600"/>
              <a:chOff x="762000" y="1270000"/>
              <a:chExt cx="254000" cy="254000"/>
            </a:xfrm>
          </p:grpSpPr>
          <p:sp>
            <p:nvSpPr>
              <p:cNvPr id="210" name="Oval 209">
                <a:extLst>
                  <a:ext uri="{FF2B5EF4-FFF2-40B4-BE49-F238E27FC236}">
                    <a16:creationId xmlns:a16="http://schemas.microsoft.com/office/drawing/2014/main" id="{2F3C8D87-CF3B-4F78-911F-DAB257546BA7}"/>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11" name="Arc 210">
                <a:extLst>
                  <a:ext uri="{FF2B5EF4-FFF2-40B4-BE49-F238E27FC236}">
                    <a16:creationId xmlns:a16="http://schemas.microsoft.com/office/drawing/2014/main" id="{F84155E2-0ED3-4E07-8854-F53439285754}"/>
                  </a:ext>
                </a:extLst>
              </p:cNvPr>
              <p:cNvSpPr/>
              <p:nvPr>
                <p:custDataLst>
                  <p:tags r:id="rId34"/>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mj-lt"/>
                </a:endParaRPr>
              </a:p>
            </p:txBody>
          </p:sp>
        </p:grpSp>
        <p:grpSp>
          <p:nvGrpSpPr>
            <p:cNvPr id="204" name="MoonLegend4">
              <a:extLst>
                <a:ext uri="{FF2B5EF4-FFF2-40B4-BE49-F238E27FC236}">
                  <a16:creationId xmlns:a16="http://schemas.microsoft.com/office/drawing/2014/main" id="{C0C3237D-E3D8-4A88-89AD-4956421B1BD6}"/>
                </a:ext>
              </a:extLst>
            </p:cNvPr>
            <p:cNvGrpSpPr>
              <a:grpSpLocks noChangeAspect="1"/>
            </p:cNvGrpSpPr>
            <p:nvPr>
              <p:custDataLst>
                <p:tags r:id="rId27"/>
              </p:custDataLst>
            </p:nvPr>
          </p:nvGrpSpPr>
          <p:grpSpPr>
            <a:xfrm>
              <a:off x="7723680" y="2829900"/>
              <a:ext cx="228600" cy="228600"/>
              <a:chOff x="762000" y="1270000"/>
              <a:chExt cx="254000" cy="254000"/>
            </a:xfrm>
          </p:grpSpPr>
          <p:sp>
            <p:nvSpPr>
              <p:cNvPr id="208" name="Oval 207">
                <a:extLst>
                  <a:ext uri="{FF2B5EF4-FFF2-40B4-BE49-F238E27FC236}">
                    <a16:creationId xmlns:a16="http://schemas.microsoft.com/office/drawing/2014/main" id="{0901BAEE-8FB4-47EF-88FC-F916DD65AFA1}"/>
                  </a:ext>
                </a:extLst>
              </p:cNvPr>
              <p:cNvSpPr/>
              <p:nvPr>
                <p:custDataLst>
                  <p:tags r:id="rId3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09" name="Arc 208">
                <a:extLst>
                  <a:ext uri="{FF2B5EF4-FFF2-40B4-BE49-F238E27FC236}">
                    <a16:creationId xmlns:a16="http://schemas.microsoft.com/office/drawing/2014/main" id="{0A4C39FB-8C6B-466E-8B95-F3B9AF24A396}"/>
                  </a:ext>
                </a:extLst>
              </p:cNvPr>
              <p:cNvSpPr/>
              <p:nvPr>
                <p:custDataLst>
                  <p:tags r:id="rId32"/>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mj-lt"/>
                </a:endParaRPr>
              </a:p>
            </p:txBody>
          </p:sp>
        </p:grpSp>
        <p:grpSp>
          <p:nvGrpSpPr>
            <p:cNvPr id="205" name="MoonLegend5">
              <a:extLst>
                <a:ext uri="{FF2B5EF4-FFF2-40B4-BE49-F238E27FC236}">
                  <a16:creationId xmlns:a16="http://schemas.microsoft.com/office/drawing/2014/main" id="{905CBC0C-4188-4015-9E4D-47B2093BBA0A}"/>
                </a:ext>
              </a:extLst>
            </p:cNvPr>
            <p:cNvGrpSpPr>
              <a:grpSpLocks noChangeAspect="1"/>
            </p:cNvGrpSpPr>
            <p:nvPr>
              <p:custDataLst>
                <p:tags r:id="rId28"/>
              </p:custDataLst>
            </p:nvPr>
          </p:nvGrpSpPr>
          <p:grpSpPr>
            <a:xfrm>
              <a:off x="7723680" y="3205716"/>
              <a:ext cx="228600" cy="228600"/>
              <a:chOff x="762000" y="1270000"/>
              <a:chExt cx="254000" cy="254000"/>
            </a:xfrm>
          </p:grpSpPr>
          <p:sp>
            <p:nvSpPr>
              <p:cNvPr id="206" name="Oval 205">
                <a:extLst>
                  <a:ext uri="{FF2B5EF4-FFF2-40B4-BE49-F238E27FC236}">
                    <a16:creationId xmlns:a16="http://schemas.microsoft.com/office/drawing/2014/main" id="{BE567466-C417-41CC-9CDC-6C148998A3BE}"/>
                  </a:ext>
                </a:extLst>
              </p:cNvPr>
              <p:cNvSpPr/>
              <p:nvPr>
                <p:custDataLst>
                  <p:tags r:id="rId2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07" name="Arc 206">
                <a:extLst>
                  <a:ext uri="{FF2B5EF4-FFF2-40B4-BE49-F238E27FC236}">
                    <a16:creationId xmlns:a16="http://schemas.microsoft.com/office/drawing/2014/main" id="{6AC2E208-F923-49CA-BD92-0C0AD2ECA0A5}"/>
                  </a:ext>
                </a:extLst>
              </p:cNvPr>
              <p:cNvSpPr/>
              <p:nvPr>
                <p:custDataLst>
                  <p:tags r:id="rId30"/>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mj-lt"/>
                </a:endParaRPr>
              </a:p>
            </p:txBody>
          </p:sp>
        </p:grpSp>
      </p:grpSp>
      <p:grpSp>
        <p:nvGrpSpPr>
          <p:cNvPr id="216" name="LegendBoxes" hidden="1">
            <a:extLst>
              <a:ext uri="{FF2B5EF4-FFF2-40B4-BE49-F238E27FC236}">
                <a16:creationId xmlns:a16="http://schemas.microsoft.com/office/drawing/2014/main" id="{3768CEA6-B7AA-4A61-8A15-E07BC21E06E3}"/>
              </a:ext>
            </a:extLst>
          </p:cNvPr>
          <p:cNvGrpSpPr/>
          <p:nvPr userDrawn="1"/>
        </p:nvGrpSpPr>
        <p:grpSpPr>
          <a:xfrm>
            <a:off x="10714801" y="4381500"/>
            <a:ext cx="922463" cy="1717282"/>
            <a:chOff x="10652400" y="4322824"/>
            <a:chExt cx="922463" cy="1717282"/>
          </a:xfrm>
        </p:grpSpPr>
        <p:sp>
          <p:nvSpPr>
            <p:cNvPr id="217" name="RectangleLegend1">
              <a:extLst>
                <a:ext uri="{FF2B5EF4-FFF2-40B4-BE49-F238E27FC236}">
                  <a16:creationId xmlns:a16="http://schemas.microsoft.com/office/drawing/2014/main" id="{7314624F-5CBE-4431-9EAD-CA2592BAA352}"/>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mj-lt"/>
              </a:endParaRPr>
            </a:p>
          </p:txBody>
        </p:sp>
        <p:sp>
          <p:nvSpPr>
            <p:cNvPr id="218" name="RectangleLegend2">
              <a:extLst>
                <a:ext uri="{FF2B5EF4-FFF2-40B4-BE49-F238E27FC236}">
                  <a16:creationId xmlns:a16="http://schemas.microsoft.com/office/drawing/2014/main" id="{C4425F38-0ED7-4817-BF18-1538A7BBAFB6}"/>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mj-lt"/>
              </a:endParaRPr>
            </a:p>
          </p:txBody>
        </p:sp>
        <p:sp>
          <p:nvSpPr>
            <p:cNvPr id="219" name="RectangleLegend3">
              <a:extLst>
                <a:ext uri="{FF2B5EF4-FFF2-40B4-BE49-F238E27FC236}">
                  <a16:creationId xmlns:a16="http://schemas.microsoft.com/office/drawing/2014/main" id="{FA10C372-3DD8-4BB8-8EB8-1B466E4694B8}"/>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mj-lt"/>
              </a:endParaRPr>
            </a:p>
          </p:txBody>
        </p:sp>
        <p:sp>
          <p:nvSpPr>
            <p:cNvPr id="220" name="RectangleLegend4">
              <a:extLst>
                <a:ext uri="{FF2B5EF4-FFF2-40B4-BE49-F238E27FC236}">
                  <a16:creationId xmlns:a16="http://schemas.microsoft.com/office/drawing/2014/main" id="{E1C7DA23-72AE-4818-A648-7A6D0A84B0D7}"/>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mj-lt"/>
              </a:endParaRPr>
            </a:p>
          </p:txBody>
        </p:sp>
        <p:sp>
          <p:nvSpPr>
            <p:cNvPr id="221" name="RectangleLegend5">
              <a:extLst>
                <a:ext uri="{FF2B5EF4-FFF2-40B4-BE49-F238E27FC236}">
                  <a16:creationId xmlns:a16="http://schemas.microsoft.com/office/drawing/2014/main" id="{CF30CF12-8A81-446E-A7F9-FDC8D7BAEDEB}"/>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mj-lt"/>
              </a:endParaRPr>
            </a:p>
          </p:txBody>
        </p:sp>
        <p:sp>
          <p:nvSpPr>
            <p:cNvPr id="222" name="Legend1">
              <a:extLst>
                <a:ext uri="{FF2B5EF4-FFF2-40B4-BE49-F238E27FC236}">
                  <a16:creationId xmlns:a16="http://schemas.microsoft.com/office/drawing/2014/main" id="{AF78C76B-946F-4570-B044-14E370C4F9D6}"/>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223" name="Legend2">
              <a:extLst>
                <a:ext uri="{FF2B5EF4-FFF2-40B4-BE49-F238E27FC236}">
                  <a16:creationId xmlns:a16="http://schemas.microsoft.com/office/drawing/2014/main" id="{2C666BF4-E94F-4D90-85CD-DA3E74913BA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224" name="Legend3">
              <a:extLst>
                <a:ext uri="{FF2B5EF4-FFF2-40B4-BE49-F238E27FC236}">
                  <a16:creationId xmlns:a16="http://schemas.microsoft.com/office/drawing/2014/main" id="{A27025C0-F79A-437D-927E-693B0326382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225" name="Legend4">
              <a:extLst>
                <a:ext uri="{FF2B5EF4-FFF2-40B4-BE49-F238E27FC236}">
                  <a16:creationId xmlns:a16="http://schemas.microsoft.com/office/drawing/2014/main" id="{7279C238-33A3-427F-9607-72982B1F967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226" name="Legend5">
              <a:extLst>
                <a:ext uri="{FF2B5EF4-FFF2-40B4-BE49-F238E27FC236}">
                  <a16:creationId xmlns:a16="http://schemas.microsoft.com/office/drawing/2014/main" id="{ABFC19BA-3D49-42FA-B5E6-50D2095A8F85}"/>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grpSp>
      <p:pic>
        <p:nvPicPr>
          <p:cNvPr id="190" name="Picture 189">
            <a:extLst>
              <a:ext uri="{FF2B5EF4-FFF2-40B4-BE49-F238E27FC236}">
                <a16:creationId xmlns:a16="http://schemas.microsoft.com/office/drawing/2014/main" id="{2769FE8A-96E4-4F3E-B1D0-FF26C3B1D7D4}"/>
              </a:ext>
            </a:extLst>
          </p:cNvPr>
          <p:cNvPicPr>
            <a:picLocks/>
          </p:cNvPicPr>
          <p:nvPr userDrawn="1"/>
        </p:nvPicPr>
        <p:blipFill>
          <a:blip r:embed="rId41"/>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3801388257"/>
      </p:ext>
    </p:extLst>
  </p:cSld>
  <p:clrMap bg1="lt1" tx1="dk1" bg2="lt2" tx2="dk2" accent1="accent1" accent2="accent2" accent3="accent3" accent4="accent4" accent5="accent5" accent6="accent6" hlink="hlink" folHlink="folHlink"/>
  <p:sldLayoutIdLst>
    <p:sldLayoutId id="2147485150" r:id="rId1"/>
    <p:sldLayoutId id="2147485151" r:id="rId2"/>
    <p:sldLayoutId id="2147485152" r:id="rId3"/>
    <p:sldLayoutId id="2147485153" r:id="rId4"/>
    <p:sldLayoutId id="2147485154" r:id="rId5"/>
    <p:sldLayoutId id="2147485155" r:id="rId6"/>
    <p:sldLayoutId id="2147485156" r:id="rId7"/>
    <p:sldLayoutId id="2147485157" r:id="rId8"/>
    <p:sldLayoutId id="2147485158" r:id="rId9"/>
    <p:sldLayoutId id="2147485159" r:id="rId10"/>
    <p:sldLayoutId id="2147485160" r:id="rId11"/>
    <p:sldLayoutId id="2147485161" r:id="rId12"/>
    <p:sldLayoutId id="2147485162" r:id="rId13"/>
    <p:sldLayoutId id="2147485163" r:id="rId14"/>
    <p:sldLayoutId id="2147485164" r:id="rId15"/>
    <p:sldLayoutId id="2147485165" r:id="rId16"/>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5" name="Object 14" hidden="1"/>
          <p:cNvGraphicFramePr>
            <a:graphicFrameLocks/>
          </p:cNvGraphicFramePr>
          <p:nvPr>
            <p:custDataLst>
              <p:tags r:id="rId22"/>
            </p:custDataLst>
            <p:extLst>
              <p:ext uri="{D42A27DB-BD31-4B8C-83A1-F6EECF244321}">
                <p14:modId xmlns:p14="http://schemas.microsoft.com/office/powerpoint/2010/main" val="4157693574"/>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23557" name="think-cell Slide" r:id="rId23" imgW="0" imgH="0" progId="TCLayout.ActiveDocument.1">
                  <p:embed/>
                </p:oleObj>
              </mc:Choice>
              <mc:Fallback>
                <p:oleObj name="think-cell Slide" r:id="rId23" imgW="0" imgH="0" progId="TCLayout.ActiveDocument.1">
                  <p:embed/>
                  <p:pic>
                    <p:nvPicPr>
                      <p:cNvPr id="15" name="Object 14"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027" name="BodyText"/>
          <p:cNvSpPr>
            <a:spLocks noGrp="1" noChangeArrowheads="1"/>
          </p:cNvSpPr>
          <p:nvPr>
            <p:ph type="body" idx="1"/>
          </p:nvPr>
        </p:nvSpPr>
        <p:spPr bwMode="auto">
          <a:xfrm>
            <a:off x="636104" y="1285462"/>
            <a:ext cx="10919792" cy="468988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05740" lvl="0" indent="-205740">
              <a:spcBef>
                <a:spcPts val="900"/>
              </a:spcBef>
            </a:pPr>
            <a:r>
              <a:rPr lang="en-US"/>
              <a:t>Edit Master text styles</a:t>
            </a:r>
          </a:p>
          <a:p>
            <a:pPr marL="411480" lvl="1" indent="-205740"/>
            <a:r>
              <a:rPr lang="en-US"/>
              <a:t>Second level</a:t>
            </a:r>
          </a:p>
          <a:p>
            <a:pPr marL="548640" lvl="2" indent="-137160"/>
            <a:r>
              <a:rPr lang="en-US"/>
              <a:t>Third level</a:t>
            </a:r>
          </a:p>
          <a:p>
            <a:pPr marL="685800" lvl="3"/>
            <a:r>
              <a:rPr lang="en-US"/>
              <a:t>Fourth level</a:t>
            </a:r>
          </a:p>
          <a:p>
            <a:pPr marL="822960" lvl="4"/>
            <a:r>
              <a:rPr lang="en-US"/>
              <a:t>Fifth level</a:t>
            </a:r>
          </a:p>
          <a:p>
            <a:pPr marL="2167176" lvl="8"/>
            <a:endParaRPr lang="en-US"/>
          </a:p>
        </p:txBody>
      </p:sp>
      <p:sp>
        <p:nvSpPr>
          <p:cNvPr id="16"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p>
            <a:r>
              <a:rPr lang="en-US"/>
              <a:t>Click to edit Master title style</a:t>
            </a:r>
          </a:p>
        </p:txBody>
      </p:sp>
      <p:sp>
        <p:nvSpPr>
          <p:cNvPr id="19" name="Rectangle 18"/>
          <p:cNvSpPr/>
          <p:nvPr/>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20" name="Rectangle 19"/>
          <p:cNvSpPr/>
          <p:nvPr/>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1" name="Date Placeholder 3"/>
          <p:cNvSpPr>
            <a:spLocks noGrp="1"/>
          </p:cNvSpPr>
          <p:nvPr>
            <p:ph type="dt" sz="half" idx="2"/>
          </p:nvPr>
        </p:nvSpPr>
        <p:spPr>
          <a:xfrm>
            <a:off x="9025127" y="6436534"/>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9330A795-F0BE-49AB-B973-4C47DE79D5F7}" type="datetime3">
              <a:rPr lang="en-US" smtClean="0"/>
              <a:t>29 May 2024</a:t>
            </a:fld>
            <a:endParaRPr lang="en-US"/>
          </a:p>
        </p:txBody>
      </p:sp>
      <p:sp>
        <p:nvSpPr>
          <p:cNvPr id="14"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17"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pic>
        <p:nvPicPr>
          <p:cNvPr id="13" name="Picture 12"/>
          <p:cNvPicPr>
            <a:picLocks noChangeAspect="1"/>
          </p:cNvPicPr>
          <p:nvPr userDrawn="1"/>
        </p:nvPicPr>
        <p:blipFill>
          <a:blip r:embed="rId24"/>
          <a:stretch>
            <a:fillRect/>
          </a:stretch>
        </p:blipFill>
        <p:spPr>
          <a:xfrm>
            <a:off x="636904" y="6479648"/>
            <a:ext cx="1296000" cy="228096"/>
          </a:xfrm>
          <a:prstGeom prst="rect">
            <a:avLst/>
          </a:prstGeom>
        </p:spPr>
      </p:pic>
    </p:spTree>
    <p:extLst>
      <p:ext uri="{BB962C8B-B14F-4D97-AF65-F5344CB8AC3E}">
        <p14:creationId xmlns:p14="http://schemas.microsoft.com/office/powerpoint/2010/main" val="1291488650"/>
      </p:ext>
    </p:extLst>
  </p:cSld>
  <p:clrMap bg1="lt1" tx1="dk1" bg2="lt2" tx2="dk2" accent1="accent1" accent2="accent2" accent3="accent3" accent4="accent4" accent5="accent5" accent6="accent6" hlink="hlink" folHlink="folHlink"/>
  <p:sldLayoutIdLst>
    <p:sldLayoutId id="2147485173" r:id="rId1"/>
    <p:sldLayoutId id="2147485174" r:id="rId2"/>
    <p:sldLayoutId id="2147485175" r:id="rId3"/>
    <p:sldLayoutId id="2147485176" r:id="rId4"/>
    <p:sldLayoutId id="2147485177" r:id="rId5"/>
    <p:sldLayoutId id="2147485178" r:id="rId6"/>
    <p:sldLayoutId id="2147485179" r:id="rId7"/>
    <p:sldLayoutId id="2147485180" r:id="rId8"/>
    <p:sldLayoutId id="2147485181" r:id="rId9"/>
    <p:sldLayoutId id="2147485182" r:id="rId10"/>
    <p:sldLayoutId id="2147485183" r:id="rId11"/>
    <p:sldLayoutId id="2147485184" r:id="rId12"/>
    <p:sldLayoutId id="2147485185" r:id="rId13"/>
    <p:sldLayoutId id="2147485186" r:id="rId14"/>
    <p:sldLayoutId id="2147485187" r:id="rId15"/>
    <p:sldLayoutId id="2147485188" r:id="rId16"/>
    <p:sldLayoutId id="2147485189" r:id="rId17"/>
    <p:sldLayoutId id="2147485190" r:id="rId18"/>
    <p:sldLayoutId id="2147485191" r:id="rId19"/>
  </p:sldLayoutIdLst>
  <p:transition/>
  <p:hf hdr="0"/>
  <p:txStyles>
    <p:title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Arial" pitchFamily="34" charset="0"/>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p:titleStyle>
    <p:bodyStyle>
      <a:lvl1pPr marL="274320" indent="-274320" algn="l" defTabSz="704850" rtl="0" eaLnBrk="1" fontAlgn="base" hangingPunct="1">
        <a:lnSpc>
          <a:spcPct val="100000"/>
        </a:lnSpc>
        <a:spcBef>
          <a:spcPts val="1350"/>
        </a:spcBef>
        <a:spcAft>
          <a:spcPct val="0"/>
        </a:spcAft>
        <a:buClr>
          <a:srgbClr val="ED1C24"/>
        </a:buClr>
        <a:buSzPct val="140000"/>
        <a:buFont typeface="Arial" panose="020B0604020202020204" pitchFamily="34" charset="0"/>
        <a:buChar char="•"/>
        <a:defRPr lang="en-US" sz="1600" dirty="0" smtClean="0">
          <a:solidFill>
            <a:schemeClr val="tx1"/>
          </a:solidFill>
          <a:latin typeface="Noto Sans" panose="020B0502040504020204" pitchFamily="34" charset="0"/>
          <a:ea typeface="ＭＳ Ｐゴシック" pitchFamily="-109" charset="-128"/>
          <a:cs typeface="Noto Sans" panose="020B0502040504020204" pitchFamily="34" charset="0"/>
        </a:defRPr>
      </a:lvl1pPr>
      <a:lvl2pPr marL="351235" indent="-214313"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400" dirty="0" smtClean="0">
          <a:solidFill>
            <a:schemeClr val="tx1"/>
          </a:solidFill>
          <a:latin typeface="Noto Sans" panose="020B0502040504020204" pitchFamily="34" charset="0"/>
          <a:ea typeface="ＭＳ Ｐゴシック" pitchFamily="-109" charset="-128"/>
        </a:defRPr>
      </a:lvl2pPr>
      <a:lvl3pPr marL="398859" indent="-128588"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200" dirty="0" smtClean="0">
          <a:solidFill>
            <a:schemeClr val="tx1"/>
          </a:solidFill>
          <a:latin typeface="Noto Sans" panose="020B0502040504020204" pitchFamily="34" charset="0"/>
          <a:ea typeface="ＭＳ Ｐゴシック" pitchFamily="-109" charset="-128"/>
        </a:defRPr>
      </a:lvl3pPr>
      <a:lvl4pPr marL="534591" indent="-128588" algn="l" defTabSz="704850" rtl="0" eaLnBrk="1" fontAlgn="base" hangingPunct="1">
        <a:lnSpc>
          <a:spcPct val="100000"/>
        </a:lnSpc>
        <a:spcBef>
          <a:spcPts val="450"/>
        </a:spcBef>
        <a:spcAft>
          <a:spcPct val="0"/>
        </a:spcAft>
        <a:buClr>
          <a:srgbClr val="ED1C24"/>
        </a:buClr>
        <a:buSzPct val="140000"/>
        <a:buFont typeface="Arial" pitchFamily="34" charset="0"/>
        <a:buChar char="•"/>
        <a:defRPr lang="en-US" sz="1200" dirty="0" smtClean="0">
          <a:solidFill>
            <a:schemeClr val="tx1"/>
          </a:solidFill>
          <a:latin typeface="Noto Sans" panose="020B0502040504020204" pitchFamily="34" charset="0"/>
          <a:ea typeface="ＭＳ Ｐゴシック" pitchFamily="-109" charset="-128"/>
        </a:defRPr>
      </a:lvl4pPr>
      <a:lvl5pPr marL="753665" indent="-128588"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000" i="0" kern="1200" dirty="0">
          <a:solidFill>
            <a:schemeClr val="tx1"/>
          </a:solidFill>
          <a:latin typeface="Noto Sans" panose="020B0502040504020204" pitchFamily="34" charset="0"/>
          <a:ea typeface="ＭＳ Ｐゴシック" pitchFamily="-109" charset="-128"/>
          <a:cs typeface="Arial" charset="0"/>
        </a:defRPr>
      </a:lvl5pPr>
      <a:lvl6pPr marL="10691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6pPr>
      <a:lvl7pPr marL="14120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7pPr>
      <a:lvl8pPr marL="17549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8pPr>
      <a:lvl9pPr marL="20978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2">
          <p15:clr>
            <a:srgbClr val="F26B43"/>
          </p15:clr>
        </p15:guide>
        <p15:guide id="2" pos="393">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 name="Object 14" hidden="1"/>
          <p:cNvGraphicFramePr>
            <a:graphicFrameLocks/>
          </p:cNvGraphicFramePr>
          <p:nvPr>
            <p:custDataLst>
              <p:tags r:id="rId27"/>
            </p:custDataLst>
            <p:extLst>
              <p:ext uri="{D42A27DB-BD31-4B8C-83A1-F6EECF244321}">
                <p14:modId xmlns:p14="http://schemas.microsoft.com/office/powerpoint/2010/main" val="2992853429"/>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30725" name="think-cell Slide" r:id="rId28" imgW="0" imgH="0" progId="TCLayout.ActiveDocument.1">
                  <p:embed/>
                </p:oleObj>
              </mc:Choice>
              <mc:Fallback>
                <p:oleObj name="think-cell Slide" r:id="rId28" imgW="0" imgH="0" progId="TCLayout.ActiveDocument.1">
                  <p:embed/>
                  <p:pic>
                    <p:nvPicPr>
                      <p:cNvPr id="15" name="Object 14"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027" name="BodyText"/>
          <p:cNvSpPr>
            <a:spLocks noGrp="1" noChangeArrowheads="1"/>
          </p:cNvSpPr>
          <p:nvPr>
            <p:ph type="body" idx="1"/>
          </p:nvPr>
        </p:nvSpPr>
        <p:spPr bwMode="auto">
          <a:xfrm>
            <a:off x="636104" y="1285462"/>
            <a:ext cx="10919792" cy="468988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05740" lvl="0" indent="-205740">
              <a:spcBef>
                <a:spcPts val="900"/>
              </a:spcBef>
            </a:pPr>
            <a:r>
              <a:rPr lang="en-US" dirty="0"/>
              <a:t>Edit Master text styles</a:t>
            </a:r>
          </a:p>
          <a:p>
            <a:pPr marL="411480" lvl="1" indent="-205740"/>
            <a:r>
              <a:rPr lang="en-US" dirty="0"/>
              <a:t>Second level</a:t>
            </a:r>
          </a:p>
          <a:p>
            <a:pPr marL="548640" lvl="2" indent="-137160"/>
            <a:r>
              <a:rPr lang="en-US" dirty="0"/>
              <a:t>Third level</a:t>
            </a:r>
          </a:p>
          <a:p>
            <a:pPr marL="685800" lvl="3"/>
            <a:r>
              <a:rPr lang="en-US" dirty="0"/>
              <a:t>Fourth level</a:t>
            </a:r>
          </a:p>
          <a:p>
            <a:pPr marL="822960" lvl="4"/>
            <a:r>
              <a:rPr lang="en-US" dirty="0"/>
              <a:t>Fifth level</a:t>
            </a:r>
          </a:p>
          <a:p>
            <a:pPr marL="2167176" lvl="8"/>
            <a:endParaRPr lang="en-US" dirty="0"/>
          </a:p>
        </p:txBody>
      </p:sp>
      <p:sp>
        <p:nvSpPr>
          <p:cNvPr id="16"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p>
            <a:r>
              <a:rPr lang="en-US" dirty="0"/>
              <a:t>Click to edit Master title style</a:t>
            </a:r>
          </a:p>
        </p:txBody>
      </p:sp>
      <p:sp>
        <p:nvSpPr>
          <p:cNvPr id="19" name="Rectangle 18"/>
          <p:cNvSpPr/>
          <p:nvPr/>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20" name="Rectangle 19"/>
          <p:cNvSpPr/>
          <p:nvPr/>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1" name="Date Placeholder 3"/>
          <p:cNvSpPr>
            <a:spLocks noGrp="1"/>
          </p:cNvSpPr>
          <p:nvPr>
            <p:ph type="dt" sz="half" idx="2"/>
          </p:nvPr>
        </p:nvSpPr>
        <p:spPr>
          <a:xfrm>
            <a:off x="9025127" y="6436534"/>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ea typeface="Noto Sans" panose="020B0502040504020204" pitchFamily="34" charset="0"/>
                <a:cs typeface="Noto Sans" panose="020B0502040504020204" pitchFamily="34" charset="0"/>
              </a:defRPr>
            </a:lvl1pPr>
          </a:lstStyle>
          <a:p>
            <a:fld id="{9330A795-F0BE-49AB-B973-4C47DE79D5F7}" type="datetime3">
              <a:rPr lang="en-US" smtClean="0"/>
              <a:pPr/>
              <a:t>29 May 2024</a:t>
            </a:fld>
            <a:endParaRPr lang="en-US" dirty="0"/>
          </a:p>
        </p:txBody>
      </p:sp>
      <p:sp>
        <p:nvSpPr>
          <p:cNvPr id="14"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ea typeface="Noto Sans" panose="020B0502040504020204" pitchFamily="34" charset="0"/>
                <a:cs typeface="Noto Sans" panose="020B0502040504020204" pitchFamily="34" charset="0"/>
              </a:defRPr>
            </a:lvl1pPr>
          </a:lstStyle>
          <a:p>
            <a:endParaRPr lang="en-US" dirty="0"/>
          </a:p>
        </p:txBody>
      </p:sp>
      <p:sp>
        <p:nvSpPr>
          <p:cNvPr id="17"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ea typeface="Noto Sans" panose="020B0502040504020204" pitchFamily="34" charset="0"/>
                <a:cs typeface="Noto Sans" panose="020B0502040504020204" pitchFamily="34" charset="0"/>
              </a:defRPr>
            </a:lvl1pPr>
          </a:lstStyle>
          <a:p>
            <a:fld id="{F9F4C691-6DE9-424C-9C34-B44F65CDDA11}" type="slidenum">
              <a:rPr lang="en-US" smtClean="0"/>
              <a:pPr/>
              <a:t>‹#›</a:t>
            </a:fld>
            <a:endParaRPr lang="en-US" dirty="0"/>
          </a:p>
        </p:txBody>
      </p:sp>
      <p:pic>
        <p:nvPicPr>
          <p:cNvPr id="3" name="Picture 2">
            <a:extLst>
              <a:ext uri="{FF2B5EF4-FFF2-40B4-BE49-F238E27FC236}">
                <a16:creationId xmlns:a16="http://schemas.microsoft.com/office/drawing/2014/main" id="{85A1FD88-A6E6-8119-40FC-44372482DF02}"/>
              </a:ext>
            </a:extLst>
          </p:cNvPr>
          <p:cNvPicPr>
            <a:picLocks noChangeAspect="1"/>
          </p:cNvPicPr>
          <p:nvPr userDrawn="1"/>
        </p:nvPicPr>
        <p:blipFill>
          <a:blip r:embed="rId29"/>
          <a:stretch>
            <a:fillRect/>
          </a:stretch>
        </p:blipFill>
        <p:spPr>
          <a:xfrm>
            <a:off x="651597" y="6434431"/>
            <a:ext cx="1317909" cy="258950"/>
          </a:xfrm>
          <a:prstGeom prst="rect">
            <a:avLst/>
          </a:prstGeom>
        </p:spPr>
      </p:pic>
    </p:spTree>
    <p:extLst>
      <p:ext uri="{BB962C8B-B14F-4D97-AF65-F5344CB8AC3E}">
        <p14:creationId xmlns:p14="http://schemas.microsoft.com/office/powerpoint/2010/main" val="2652125045"/>
      </p:ext>
    </p:extLst>
  </p:cSld>
  <p:clrMap bg1="dk1" tx1="lt1" bg2="dk2" tx2="lt2" accent1="accent1" accent2="accent2" accent3="accent3" accent4="accent4" accent5="accent5" accent6="accent6" hlink="hlink" folHlink="folHlink"/>
  <p:sldLayoutIdLst>
    <p:sldLayoutId id="2147485194" r:id="rId1"/>
    <p:sldLayoutId id="2147485195" r:id="rId2"/>
    <p:sldLayoutId id="2147485196" r:id="rId3"/>
    <p:sldLayoutId id="2147485197" r:id="rId4"/>
    <p:sldLayoutId id="2147485198" r:id="rId5"/>
    <p:sldLayoutId id="2147485199" r:id="rId6"/>
    <p:sldLayoutId id="2147485200" r:id="rId7"/>
    <p:sldLayoutId id="2147485201" r:id="rId8"/>
    <p:sldLayoutId id="2147485202" r:id="rId9"/>
    <p:sldLayoutId id="2147485203" r:id="rId10"/>
    <p:sldLayoutId id="2147485204" r:id="rId11"/>
    <p:sldLayoutId id="2147485205" r:id="rId12"/>
    <p:sldLayoutId id="2147485206" r:id="rId13"/>
    <p:sldLayoutId id="2147485207" r:id="rId14"/>
    <p:sldLayoutId id="2147485208" r:id="rId15"/>
    <p:sldLayoutId id="2147485209" r:id="rId16"/>
    <p:sldLayoutId id="2147485210" r:id="rId17"/>
    <p:sldLayoutId id="2147485211" r:id="rId18"/>
    <p:sldLayoutId id="2147485212" r:id="rId19"/>
    <p:sldLayoutId id="2147485213" r:id="rId20"/>
    <p:sldLayoutId id="2147485214" r:id="rId21"/>
    <p:sldLayoutId id="2147485215" r:id="rId22"/>
    <p:sldLayoutId id="2147485216" r:id="rId23"/>
    <p:sldLayoutId id="2147485217" r:id="rId24"/>
  </p:sldLayoutIdLst>
  <p:transition/>
  <p:hf hdr="0"/>
  <p:txStyles>
    <p:titleStyle>
      <a:lvl1pPr algn="l" defTabSz="704850" rtl="0" eaLnBrk="1" fontAlgn="base" hangingPunct="1">
        <a:lnSpc>
          <a:spcPct val="90000"/>
        </a:lnSpc>
        <a:spcBef>
          <a:spcPct val="0"/>
        </a:spcBef>
        <a:spcAft>
          <a:spcPct val="0"/>
        </a:spcAft>
        <a:defRPr lang="en-US" sz="2400" b="1" kern="1200">
          <a:solidFill>
            <a:schemeClr val="accent1"/>
          </a:solidFill>
          <a:latin typeface="Rubik" pitchFamily="2" charset="-79"/>
          <a:ea typeface="Rubik" pitchFamily="2" charset="-79"/>
          <a:cs typeface="Rubik" pitchFamily="2" charset="-79"/>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p:titleStyle>
    <p:bodyStyle>
      <a:lvl1pPr marL="274320" indent="-274320" algn="l" defTabSz="704850" rtl="0" eaLnBrk="1" fontAlgn="base" hangingPunct="1">
        <a:lnSpc>
          <a:spcPct val="100000"/>
        </a:lnSpc>
        <a:spcBef>
          <a:spcPts val="1350"/>
        </a:spcBef>
        <a:spcAft>
          <a:spcPct val="0"/>
        </a:spcAft>
        <a:buClr>
          <a:srgbClr val="ED1C24"/>
        </a:buClr>
        <a:buSzPct val="140000"/>
        <a:buFont typeface="Arial" panose="020B0604020202020204" pitchFamily="34" charset="0"/>
        <a:buChar char="•"/>
        <a:defRPr lang="en-US" sz="1600" dirty="0" smtClean="0">
          <a:solidFill>
            <a:schemeClr val="tx1"/>
          </a:solidFill>
          <a:latin typeface="Noto Sans" panose="020B0502040504020204" pitchFamily="34" charset="0"/>
          <a:ea typeface="ＭＳ Ｐゴシック" pitchFamily="-109" charset="-128"/>
          <a:cs typeface="Noto Sans" panose="020B0502040504020204" pitchFamily="34" charset="0"/>
        </a:defRPr>
      </a:lvl1pPr>
      <a:lvl2pPr marL="351235" indent="-214313"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400" dirty="0" smtClean="0">
          <a:solidFill>
            <a:schemeClr val="tx1"/>
          </a:solidFill>
          <a:latin typeface="Noto Sans" panose="020B0502040504020204" pitchFamily="34" charset="0"/>
          <a:ea typeface="ＭＳ Ｐゴシック" pitchFamily="-109" charset="-128"/>
        </a:defRPr>
      </a:lvl2pPr>
      <a:lvl3pPr marL="398859" indent="-128588"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200" dirty="0" smtClean="0">
          <a:solidFill>
            <a:schemeClr val="tx1"/>
          </a:solidFill>
          <a:latin typeface="Noto Sans" panose="020B0502040504020204" pitchFamily="34" charset="0"/>
          <a:ea typeface="ＭＳ Ｐゴシック" pitchFamily="-109" charset="-128"/>
        </a:defRPr>
      </a:lvl3pPr>
      <a:lvl4pPr marL="534591" indent="-128588" algn="l" defTabSz="704850" rtl="0" eaLnBrk="1" fontAlgn="base" hangingPunct="1">
        <a:lnSpc>
          <a:spcPct val="100000"/>
        </a:lnSpc>
        <a:spcBef>
          <a:spcPts val="450"/>
        </a:spcBef>
        <a:spcAft>
          <a:spcPct val="0"/>
        </a:spcAft>
        <a:buClr>
          <a:srgbClr val="ED1C24"/>
        </a:buClr>
        <a:buSzPct val="140000"/>
        <a:buFont typeface="Arial" pitchFamily="34" charset="0"/>
        <a:buChar char="•"/>
        <a:defRPr lang="en-US" sz="1200" dirty="0" smtClean="0">
          <a:solidFill>
            <a:schemeClr val="tx1"/>
          </a:solidFill>
          <a:latin typeface="Noto Sans" panose="020B0502040504020204" pitchFamily="34" charset="0"/>
          <a:ea typeface="ＭＳ Ｐゴシック" pitchFamily="-109" charset="-128"/>
        </a:defRPr>
      </a:lvl4pPr>
      <a:lvl5pPr marL="753665" indent="-128588"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000" i="0" kern="1200" dirty="0">
          <a:solidFill>
            <a:schemeClr val="tx1"/>
          </a:solidFill>
          <a:latin typeface="Noto Sans" panose="020B0502040504020204" pitchFamily="34" charset="0"/>
          <a:ea typeface="ＭＳ Ｐゴシック" pitchFamily="-109" charset="-128"/>
          <a:cs typeface="Noto Sans" panose="020B0502040504020204" pitchFamily="34" charset="0"/>
        </a:defRPr>
      </a:lvl5pPr>
      <a:lvl6pPr marL="10691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6pPr>
      <a:lvl7pPr marL="14120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7pPr>
      <a:lvl8pPr marL="17549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8pPr>
      <a:lvl9pPr marL="20978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99">
          <p15:clr>
            <a:srgbClr val="F26B43"/>
          </p15:clr>
        </p15:guide>
        <p15:guide id="4" orient="horz" pos="618">
          <p15:clr>
            <a:srgbClr val="F26B43"/>
          </p15:clr>
        </p15:guide>
        <p15:guide id="5" orient="horz" pos="4042">
          <p15:clr>
            <a:srgbClr val="F26B43"/>
          </p15:clr>
        </p15:guide>
        <p15:guide id="6" orient="horz" pos="3861">
          <p15:clr>
            <a:srgbClr val="F26B43"/>
          </p15:clr>
        </p15:guide>
        <p15:guide id="7" pos="7287">
          <p15:clr>
            <a:srgbClr val="F26B43"/>
          </p15:clr>
        </p15:guide>
        <p15:guide id="8" pos="39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32.xml"/><Relationship Id="rId1" Type="http://schemas.openxmlformats.org/officeDocument/2006/relationships/vmlDrawing" Target="../drawings/vmlDrawing38.vml"/><Relationship Id="rId6" Type="http://schemas.openxmlformats.org/officeDocument/2006/relationships/image" Target="../media/image23.emf"/><Relationship Id="rId5" Type="http://schemas.openxmlformats.org/officeDocument/2006/relationships/oleObject" Target="../embeddings/oleObject38.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133.xml"/><Relationship Id="rId1" Type="http://schemas.openxmlformats.org/officeDocument/2006/relationships/vmlDrawing" Target="../drawings/vmlDrawing39.vml"/><Relationship Id="rId6" Type="http://schemas.openxmlformats.org/officeDocument/2006/relationships/image" Target="../media/image24.emf"/><Relationship Id="rId5" Type="http://schemas.openxmlformats.org/officeDocument/2006/relationships/oleObject" Target="../embeddings/oleObject39.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3383CB-C857-26E0-8606-1D0BB0BFDA27}"/>
              </a:ext>
            </a:extLst>
          </p:cNvPr>
          <p:cNvSpPr>
            <a:spLocks noGrp="1"/>
          </p:cNvSpPr>
          <p:nvPr>
            <p:ph type="title"/>
          </p:nvPr>
        </p:nvSpPr>
        <p:spPr/>
        <p:txBody>
          <a:bodyPr>
            <a:normAutofit/>
          </a:bodyPr>
          <a:lstStyle/>
          <a:p>
            <a:r>
              <a:rPr kumimoji="0" lang="en-US" sz="3600" b="0" i="0" u="none" strike="noStrike" kern="1200" cap="none" spc="0" normalizeH="0" baseline="0" noProof="0" dirty="0">
                <a:ln>
                  <a:noFill/>
                </a:ln>
                <a:solidFill>
                  <a:srgbClr val="FFFFFF"/>
                </a:solidFill>
                <a:effectLst/>
                <a:uLnTx/>
                <a:uFillTx/>
                <a:latin typeface="Rubik" pitchFamily="2" charset="-79"/>
                <a:cs typeface="OoredooArabic-Heavy"/>
              </a:rPr>
              <a:t>Performance Review Q&amp;A</a:t>
            </a:r>
            <a:endParaRPr lang="en-GB" sz="3600" dirty="0"/>
          </a:p>
        </p:txBody>
      </p:sp>
      <p:sp>
        <p:nvSpPr>
          <p:cNvPr id="8" name="Text Placeholder 7">
            <a:extLst>
              <a:ext uri="{FF2B5EF4-FFF2-40B4-BE49-F238E27FC236}">
                <a16:creationId xmlns:a16="http://schemas.microsoft.com/office/drawing/2014/main" id="{BFEE3AB8-BFC6-06BA-FD74-E969963D08DC}"/>
              </a:ext>
            </a:extLst>
          </p:cNvPr>
          <p:cNvSpPr>
            <a:spLocks noGrp="1"/>
          </p:cNvSpPr>
          <p:nvPr>
            <p:ph type="body" sz="quarter" idx="10"/>
          </p:nvPr>
        </p:nvSpPr>
        <p:spPr/>
        <p:txBody>
          <a:bodyPr/>
          <a:lstStyle/>
          <a:p>
            <a:r>
              <a:rPr lang="en-US" dirty="0">
                <a:solidFill>
                  <a:schemeClr val="bg1"/>
                </a:solidFill>
              </a:rPr>
              <a:t>IRAQ</a:t>
            </a:r>
          </a:p>
          <a:p>
            <a:endParaRPr lang="en-GB" dirty="0"/>
          </a:p>
        </p:txBody>
      </p:sp>
      <p:sp>
        <p:nvSpPr>
          <p:cNvPr id="7" name="Text Placeholder 6">
            <a:extLst>
              <a:ext uri="{FF2B5EF4-FFF2-40B4-BE49-F238E27FC236}">
                <a16:creationId xmlns:a16="http://schemas.microsoft.com/office/drawing/2014/main" id="{022B02BE-3884-9B04-05DB-C86B67125164}"/>
              </a:ext>
            </a:extLst>
          </p:cNvPr>
          <p:cNvSpPr>
            <a:spLocks noGrp="1"/>
          </p:cNvSpPr>
          <p:nvPr>
            <p:ph type="body" idx="4"/>
          </p:nvPr>
        </p:nvSpPr>
        <p:spPr/>
        <p:txBody>
          <a:bodyPr>
            <a:normAutofit fontScale="47500" lnSpcReduction="20000"/>
          </a:bodyPr>
          <a:lstStyle/>
          <a:p>
            <a:r>
              <a:rPr lang="en-GB" dirty="0"/>
              <a:t>Q3 2023-DGCEO Office</a:t>
            </a:r>
          </a:p>
          <a:p>
            <a:endParaRPr lang="en-GB" dirty="0"/>
          </a:p>
        </p:txBody>
      </p:sp>
      <p:sp>
        <p:nvSpPr>
          <p:cNvPr id="5" name="TextBox 4">
            <a:extLst>
              <a:ext uri="{FF2B5EF4-FFF2-40B4-BE49-F238E27FC236}">
                <a16:creationId xmlns:a16="http://schemas.microsoft.com/office/drawing/2014/main" id="{36A406E5-E96D-F64D-B915-81C9ED5778C8}"/>
              </a:ext>
            </a:extLst>
          </p:cNvPr>
          <p:cNvSpPr txBox="1"/>
          <p:nvPr/>
        </p:nvSpPr>
        <p:spPr>
          <a:xfrm>
            <a:off x="1586429" y="5927075"/>
            <a:ext cx="0" cy="0"/>
          </a:xfrm>
          <a:prstGeom prst="rect">
            <a:avLst/>
          </a:prstGeom>
          <a:noFill/>
        </p:spPr>
        <p:txBody>
          <a:bodyPr wrap="none" rtlCol="0">
            <a:noAutofit/>
          </a:bodyPr>
          <a:lstStyle/>
          <a:p>
            <a:pPr>
              <a:spcBef>
                <a:spcPts val="0"/>
              </a:spcBef>
              <a:spcAft>
                <a:spcPts val="0"/>
              </a:spcAft>
              <a:buClr>
                <a:srgbClr val="ED1C24"/>
              </a:buClr>
              <a:buSzPct val="140000"/>
            </a:pPr>
            <a:endParaRPr lang="en-GB" sz="1200" dirty="0">
              <a:solidFill>
                <a:srgbClr val="000000"/>
              </a:solidFill>
              <a:latin typeface="Rubik" pitchFamily="2" charset="-79"/>
            </a:endParaRPr>
          </a:p>
        </p:txBody>
      </p:sp>
    </p:spTree>
    <p:extLst>
      <p:ext uri="{BB962C8B-B14F-4D97-AF65-F5344CB8AC3E}">
        <p14:creationId xmlns:p14="http://schemas.microsoft.com/office/powerpoint/2010/main" val="93700046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8A158EA-771C-4202-AA13-DC8105FABF0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986" name="think-cell Slide" r:id="rId5" imgW="281" imgH="281" progId="TCLayout.ActiveDocument.1">
                  <p:embed/>
                </p:oleObj>
              </mc:Choice>
              <mc:Fallback>
                <p:oleObj name="think-cell Slide" r:id="rId5" imgW="281" imgH="281" progId="TCLayout.ActiveDocument.1">
                  <p:embed/>
                  <p:pic>
                    <p:nvPicPr>
                      <p:cNvPr id="2" name="Object 1" hidden="1">
                        <a:extLst>
                          <a:ext uri="{FF2B5EF4-FFF2-40B4-BE49-F238E27FC236}">
                            <a16:creationId xmlns:a16="http://schemas.microsoft.com/office/drawing/2014/main" id="{D8A158EA-771C-4202-AA13-DC8105FABF0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3" name="Rectangle 12"/>
          <p:cNvSpPr/>
          <p:nvPr/>
        </p:nvSpPr>
        <p:spPr>
          <a:xfrm>
            <a:off x="6149148" y="531727"/>
            <a:ext cx="5878944" cy="59178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base" latinLnBrk="0" hangingPunct="1">
              <a:lnSpc>
                <a:spcPct val="100000"/>
              </a:lnSpc>
              <a:spcBef>
                <a:spcPct val="0"/>
              </a:spcBef>
              <a:spcAft>
                <a:spcPts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Ooredoo Heavy"/>
                <a:ea typeface="+mn-ea"/>
                <a:cs typeface="Arial" charset="0"/>
              </a:rPr>
              <a:t>STRATEGY</a:t>
            </a:r>
            <a:endParaRPr kumimoji="0" lang="en-US" sz="1200" b="1" i="0" u="none" strike="noStrike" kern="1200" cap="none" spc="0" normalizeH="0" baseline="0" noProof="0" dirty="0">
              <a:ln>
                <a:noFill/>
              </a:ln>
              <a:solidFill>
                <a:srgbClr val="FF0000"/>
              </a:solidFill>
              <a:effectLst/>
              <a:uLnTx/>
              <a:uFillTx/>
              <a:latin typeface="Ooredoo Heavy" panose="00000A00000000000000" pitchFamily="2" charset="0"/>
              <a:ea typeface="+mn-ea"/>
              <a:cs typeface="Arial" charset="0"/>
              <a:sym typeface="Helvetica Neue"/>
            </a:endParaRPr>
          </a:p>
          <a:p>
            <a:pPr marL="0" marR="0" lvl="0" indent="0" algn="l" defTabSz="685800" rtl="0" eaLnBrk="1" fontAlgn="base" latinLnBrk="0" hangingPunct="1">
              <a:lnSpc>
                <a:spcPct val="100000"/>
              </a:lnSpc>
              <a:spcBef>
                <a:spcPct val="0"/>
              </a:spcBef>
              <a:spcAft>
                <a:spcPct val="0"/>
              </a:spcAft>
              <a:buClrTx/>
              <a:buSzTx/>
              <a:buFontTx/>
              <a:buNone/>
              <a:tabLst/>
              <a:defRPr/>
            </a:pPr>
            <a:r>
              <a:rPr kumimoji="0" lang="en-US" sz="1200" b="1" i="0" u="sng"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Calibri" panose="020F0502020204030204" pitchFamily="34" charset="0"/>
              </a:rPr>
              <a:t>Comments</a:t>
            </a:r>
          </a:p>
          <a:p>
            <a:pPr marL="171450" marR="0" lvl="0" indent="-171450" algn="l" defTabSz="6858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rPr>
              <a:t>Performance Summary April - Digital B2C +21% vs AOP, B2B2C -31% vs AOP. On YTD Basis B2C is trending at +10%, &amp; B2BC -18%)</a:t>
            </a:r>
          </a:p>
          <a:p>
            <a:pPr marL="171450" marR="0" lvl="0" indent="-171450" algn="l" defTabSz="6858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rPr>
              <a:t>Full Digital Services portfolio performance vs AOP could not be done as incorrect B2B AOP values are provided (down by ~73% vs agreed Digital B2B AOP)</a:t>
            </a:r>
          </a:p>
          <a:p>
            <a:pPr marL="171450" marR="0" lvl="0" indent="-171450" algn="l" defTabSz="6858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endParaRPr>
          </a:p>
          <a:p>
            <a:pPr marL="171450" marR="0" lvl="0" indent="-171450" algn="l" defTabSz="6858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ED1C24"/>
                </a:solidFill>
                <a:effectLst/>
                <a:uLnTx/>
                <a:uFillTx/>
                <a:latin typeface="Calibri" panose="020F0502020204030204" pitchFamily="34" charset="0"/>
                <a:ea typeface="Calibri" panose="020F0502020204030204" pitchFamily="34" charset="0"/>
              </a:rPr>
              <a:t>Question: </a:t>
            </a: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rPr>
              <a:t>Locked Digital B2B AOP b/w OGS &amp; ACL team has been found revised down from IQD 440 Mn to IQD 117M (73% drop). </a:t>
            </a:r>
            <a:endParaRPr kumimoji="0" lang="en-US" sz="1200" b="1" i="1"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endParaRPr>
          </a:p>
          <a:p>
            <a:pPr marL="628650" lvl="1" indent="-171450" defTabSz="685800">
              <a:buFont typeface="Arial" panose="020B0604020202020204" pitchFamily="34" charset="0"/>
              <a:buChar char="•"/>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rPr>
              <a:t>Agreed 2024 Digital B2B AOP to be updated in Cognos / MPP by ACL team for correct performance management. </a:t>
            </a:r>
            <a:r>
              <a:rPr kumimoji="0" lang="en-US" sz="1100" b="1" i="1"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rPr>
              <a:t>(Kardo ACL, Riffat OGS are in discussion on this point)</a:t>
            </a:r>
            <a:r>
              <a:rPr lang="en-US" sz="1200" i="1" dirty="0">
                <a:solidFill>
                  <a:srgbClr val="00B050"/>
                </a:solidFill>
                <a:latin typeface="Calibri" panose="020F0502020204030204" pitchFamily="34" charset="0"/>
                <a:ea typeface="Calibri" panose="020F0502020204030204" pitchFamily="34" charset="0"/>
              </a:rPr>
              <a:t> </a:t>
            </a:r>
            <a:r>
              <a:rPr lang="en-US" sz="1200" dirty="0">
                <a:solidFill>
                  <a:schemeClr val="tx1"/>
                </a:solidFill>
                <a:highlight>
                  <a:srgbClr val="00FF00"/>
                </a:highlight>
                <a:latin typeface="Calibri" panose="020F0502020204030204" pitchFamily="34" charset="0"/>
                <a:ea typeface="Calibri" panose="020F0502020204030204" pitchFamily="34" charset="0"/>
              </a:rPr>
              <a:t>ACL: COGNOS already updated based on the last AOP figures</a:t>
            </a:r>
          </a:p>
          <a:p>
            <a:pPr marL="628650" marR="0" lvl="1" indent="-171450" algn="l" defTabSz="6858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200" b="1" i="1"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endParaRPr>
          </a:p>
          <a:p>
            <a:pPr marL="171450" lvl="0" indent="-171450" defTabSz="685800">
              <a:buFont typeface="Arial" panose="020B0604020202020204" pitchFamily="34" charset="0"/>
              <a:buChar char="•"/>
              <a:defRPr/>
            </a:pPr>
            <a:r>
              <a:rPr kumimoji="0" lang="en-US" sz="1200" b="1" i="0" u="none" strike="noStrike" kern="1200" cap="none" spc="0" normalizeH="0" baseline="0" noProof="0" dirty="0">
                <a:ln>
                  <a:noFill/>
                </a:ln>
                <a:solidFill>
                  <a:srgbClr val="ED1C24"/>
                </a:solidFill>
                <a:effectLst/>
                <a:uLnTx/>
                <a:uFillTx/>
                <a:latin typeface="Calibri" panose="020F0502020204030204" pitchFamily="34" charset="0"/>
                <a:ea typeface="Calibri" panose="020F0502020204030204" pitchFamily="34" charset="0"/>
              </a:rPr>
              <a:t>Question: </a:t>
            </a: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rPr>
              <a:t>Mitigation plan for bridging B2B2C AOP gap requested. </a:t>
            </a:r>
            <a:r>
              <a:rPr kumimoji="0" lang="en-US" sz="1200" b="1" i="1"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rPr>
              <a:t>(Digital KPI sheet in MPP Excel)</a:t>
            </a:r>
            <a:r>
              <a:rPr lang="en-US" sz="1200" i="1" dirty="0">
                <a:solidFill>
                  <a:srgbClr val="00B050"/>
                </a:solidFill>
                <a:latin typeface="Calibri" panose="020F0502020204030204" pitchFamily="34" charset="0"/>
                <a:cs typeface="Arial" charset="0"/>
                <a:sym typeface="Helvetica Neue"/>
              </a:rPr>
              <a:t> </a:t>
            </a:r>
            <a:r>
              <a:rPr lang="en-US" sz="1200" dirty="0">
                <a:solidFill>
                  <a:schemeClr val="tx1"/>
                </a:solidFill>
                <a:highlight>
                  <a:srgbClr val="00FF00"/>
                </a:highlight>
                <a:latin typeface="Calibri" panose="020F0502020204030204" pitchFamily="34" charset="0"/>
                <a:sym typeface="Helvetica Neue"/>
              </a:rPr>
              <a:t>A2P – SINCH commitment dropped vs. the AOP – agreement is group lead and finalized last February – less vs. AOP by 6.3Bln IQD (4.8 </a:t>
            </a:r>
            <a:r>
              <a:rPr lang="en-US" sz="1200" dirty="0" err="1">
                <a:solidFill>
                  <a:schemeClr val="tx1"/>
                </a:solidFill>
                <a:highlight>
                  <a:srgbClr val="00FF00"/>
                </a:highlight>
                <a:latin typeface="Calibri" panose="020F0502020204030204" pitchFamily="34" charset="0"/>
                <a:sym typeface="Helvetica Neue"/>
              </a:rPr>
              <a:t>Mln</a:t>
            </a:r>
            <a:r>
              <a:rPr lang="en-US" sz="1200" dirty="0">
                <a:solidFill>
                  <a:schemeClr val="tx1"/>
                </a:solidFill>
                <a:highlight>
                  <a:srgbClr val="00FF00"/>
                </a:highlight>
                <a:latin typeface="Calibri" panose="020F0502020204030204" pitchFamily="34" charset="0"/>
                <a:sym typeface="Helvetica Neue"/>
              </a:rPr>
              <a:t> $)</a:t>
            </a:r>
            <a:endParaRPr kumimoji="0" lang="en-US" sz="1200" b="1" i="0" u="none" strike="noStrike" kern="1200" cap="none" spc="0" normalizeH="0" baseline="0" noProof="0" dirty="0">
              <a:ln>
                <a:noFill/>
              </a:ln>
              <a:solidFill>
                <a:srgbClr val="FF0000"/>
              </a:solidFill>
              <a:effectLst/>
              <a:uLnTx/>
              <a:uFillTx/>
              <a:latin typeface="Ooredoo Heavy" panose="00000A00000000000000" pitchFamily="2" charset="0"/>
              <a:ea typeface="+mn-ea"/>
              <a:cs typeface="Arial" charset="0"/>
              <a:sym typeface="Helvetica Neue"/>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Ooredoo Heavy"/>
                <a:ea typeface="+mn-ea"/>
                <a:cs typeface="Arial" charset="0"/>
              </a:rPr>
              <a:t>SOURCING</a:t>
            </a:r>
            <a:endParaRPr kumimoji="0" lang="en-US" sz="1200" b="1" i="0" u="none"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endParaRPr>
          </a:p>
          <a:p>
            <a:pPr marR="0" lvl="0" algn="l" defTabSz="914400" rtl="0" eaLnBrk="1" fontAlgn="base" latinLnBrk="0" hangingPunct="1">
              <a:lnSpc>
                <a:spcPct val="100000"/>
              </a:lnSpc>
              <a:spcBef>
                <a:spcPct val="0"/>
              </a:spcBef>
              <a:spcAft>
                <a:spcPct val="0"/>
              </a:spcAft>
              <a:buClrTx/>
              <a:buSzTx/>
              <a:tabLst/>
              <a:defRPr/>
            </a:pPr>
            <a:endParaRPr lang="en-US" sz="1200" dirty="0">
              <a:solidFill>
                <a:srgbClr val="000000"/>
              </a:solidFill>
              <a:latin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Ooredoo Heavy"/>
                <a:ea typeface="+mn-ea"/>
                <a:cs typeface="Arial" charset="0"/>
              </a:rPr>
              <a:t>LEGAL</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ED1C24"/>
              </a:solidFill>
              <a:effectLst/>
              <a:uLnTx/>
              <a:uFillTx/>
              <a:latin typeface="Ooredoo Heavy"/>
              <a:ea typeface="+mn-ea"/>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Ooredoo Heavy"/>
                <a:ea typeface="+mn-ea"/>
                <a:cs typeface="Arial" charset="0"/>
              </a:rPr>
              <a:t>REGULATORY</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FF0000"/>
              </a:solidFill>
              <a:effectLst/>
              <a:uLnTx/>
              <a:uFillTx/>
              <a:latin typeface="Rubik"/>
              <a:ea typeface="+mn-ea"/>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Ooredoo Heavy" panose="00000A00000000000000" pitchFamily="2" charset="0"/>
                <a:ea typeface="+mn-ea"/>
                <a:cs typeface="Arial" charset="0"/>
              </a:rPr>
              <a:t>HR</a:t>
            </a:r>
          </a:p>
          <a:p>
            <a:pPr lvl="0">
              <a:defRPr/>
            </a:pPr>
            <a:r>
              <a:rPr lang="en-US" sz="1200" b="1" u="sng" dirty="0">
                <a:solidFill>
                  <a:srgbClr val="000000"/>
                </a:solidFill>
                <a:latin typeface="Calibri" panose="020F0502020204030204" pitchFamily="34" charset="0"/>
                <a:ea typeface="Calibri" panose="020F0502020204030204" pitchFamily="34" charset="0"/>
                <a:cs typeface="Calibri" panose="020F0502020204030204" pitchFamily="34" charset="0"/>
              </a:rPr>
              <a:t>Comments</a:t>
            </a:r>
          </a:p>
          <a:p>
            <a:pPr marL="171450" lvl="0" indent="-171450">
              <a:buFont typeface="Arial" panose="020B0604020202020204" pitchFamily="34" charset="0"/>
              <a:buChar char="•"/>
              <a:defRPr/>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Headcount is below the budget (3113 vs 3440). </a:t>
            </a:r>
            <a:r>
              <a:rPr lang="en-US" sz="1200" dirty="0">
                <a:solidFill>
                  <a:srgbClr val="FF0000"/>
                </a:solidFill>
                <a:latin typeface="Calibri" panose="020F0502020204030204" pitchFamily="34" charset="0"/>
                <a:ea typeface="Calibri" panose="020F0502020204030204" pitchFamily="34" charset="0"/>
                <a:cs typeface="Calibri" panose="020F0502020204030204" pitchFamily="34" charset="0"/>
              </a:rPr>
              <a:t>ok</a:t>
            </a:r>
          </a:p>
          <a:p>
            <a:pPr marL="171450" lvl="0" indent="-171450">
              <a:buFont typeface="Arial" panose="020B0604020202020204" pitchFamily="34" charset="0"/>
              <a:buChar char="•"/>
              <a:defRPr/>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The HR to headcount ratio is 1: 52. </a:t>
            </a:r>
            <a:r>
              <a:rPr lang="en-US" sz="1200" dirty="0">
                <a:solidFill>
                  <a:srgbClr val="FF0000"/>
                </a:solidFill>
                <a:latin typeface="Calibri" panose="020F0502020204030204" pitchFamily="34" charset="0"/>
                <a:ea typeface="Calibri" panose="020F0502020204030204" pitchFamily="34" charset="0"/>
                <a:cs typeface="Calibri" panose="020F0502020204030204" pitchFamily="34" charset="0"/>
              </a:rPr>
              <a:t>ok</a:t>
            </a:r>
          </a:p>
          <a:p>
            <a:pPr marL="171450" lvl="0" indent="-171450">
              <a:buFont typeface="Arial" panose="020B0604020202020204" pitchFamily="34" charset="0"/>
              <a:buChar char="•"/>
              <a:defRPr/>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Staff cost is slightly above the budget for April 2024 (3.8%). </a:t>
            </a:r>
            <a:r>
              <a:rPr lang="en-US" sz="1200" dirty="0">
                <a:solidFill>
                  <a:srgbClr val="FF0000"/>
                </a:solidFill>
                <a:latin typeface="Calibri" panose="020F0502020204030204" pitchFamily="34" charset="0"/>
                <a:ea typeface="Calibri" panose="020F0502020204030204" pitchFamily="34" charset="0"/>
                <a:cs typeface="Calibri" panose="020F0502020204030204" pitchFamily="34" charset="0"/>
              </a:rPr>
              <a:t>This cost will be normalized over the year since the budget is divided on monthly basis evenly </a:t>
            </a:r>
          </a:p>
          <a:p>
            <a:pPr marL="171450" lvl="0" indent="-171450">
              <a:buFont typeface="Arial" panose="020B0604020202020204" pitchFamily="34" charset="0"/>
              <a:buChar char="•"/>
              <a:defRPr/>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Attrition is at 23.8% possibly due to the VDP program. </a:t>
            </a:r>
            <a:r>
              <a:rPr lang="en-US" sz="1200" dirty="0">
                <a:solidFill>
                  <a:srgbClr val="FF0000"/>
                </a:solidFill>
                <a:latin typeface="Calibri" panose="020F0502020204030204" pitchFamily="34" charset="0"/>
                <a:ea typeface="Calibri" panose="020F0502020204030204" pitchFamily="34" charset="0"/>
                <a:cs typeface="Calibri" panose="020F0502020204030204" pitchFamily="34" charset="0"/>
              </a:rPr>
              <a:t>yes</a:t>
            </a:r>
          </a:p>
          <a:p>
            <a:pPr marL="171450" lvl="0" indent="-171450">
              <a:buFont typeface="Arial" panose="020B0604020202020204" pitchFamily="34" charset="0"/>
              <a:buChar char="•"/>
              <a:defRPr/>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Training costs utilization within the budget. </a:t>
            </a:r>
            <a:r>
              <a:rPr lang="en-US" sz="1200" dirty="0">
                <a:solidFill>
                  <a:srgbClr val="FF0000"/>
                </a:solidFill>
                <a:latin typeface="Calibri" panose="020F0502020204030204" pitchFamily="34" charset="0"/>
                <a:ea typeface="Calibri" panose="020F0502020204030204" pitchFamily="34" charset="0"/>
                <a:cs typeface="Calibri" panose="020F0502020204030204" pitchFamily="34" charset="0"/>
              </a:rPr>
              <a:t>ok</a:t>
            </a:r>
          </a:p>
          <a:p>
            <a:pPr marR="0" lvl="0" algn="l" defTabSz="914400" rtl="0" eaLnBrk="1" fontAlgn="base" latinLnBrk="0" hangingPunct="1">
              <a:lnSpc>
                <a:spcPct val="100000"/>
              </a:lnSpc>
              <a:spcBef>
                <a:spcPct val="0"/>
              </a:spcBef>
              <a:spcAft>
                <a:spcPct val="0"/>
              </a:spcAft>
              <a:buClrTx/>
              <a:buSzTx/>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171450" algn="l" defTabSz="6858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sym typeface="Helvetica Neue"/>
            </a:endParaRPr>
          </a:p>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FF0000"/>
              </a:solidFill>
              <a:effectLst/>
              <a:uLnTx/>
              <a:uFillTx/>
              <a:latin typeface="Ooredoo Heavy" panose="00000A00000000000000" pitchFamily="2" charset="0"/>
              <a:ea typeface="+mn-ea"/>
              <a:cs typeface="Arial" charset="0"/>
              <a:sym typeface="Helvetica Neue"/>
            </a:endParaRPr>
          </a:p>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FF0000"/>
              </a:solidFill>
              <a:effectLst/>
              <a:uLnTx/>
              <a:uFillTx/>
              <a:latin typeface="Ooredoo Heavy" panose="00000A00000000000000" pitchFamily="2" charset="0"/>
              <a:ea typeface="+mn-ea"/>
              <a:cs typeface="Arial" charset="0"/>
              <a:sym typeface="Helvetica Neue"/>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endParaRPr>
          </a:p>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FF0000"/>
              </a:solidFill>
              <a:effectLst/>
              <a:uLnTx/>
              <a:uFillTx/>
              <a:latin typeface="Ooredoo Heavy" panose="00000A00000000000000" pitchFamily="2" charset="0"/>
              <a:ea typeface="+mn-ea"/>
              <a:cs typeface="Arial" charset="0"/>
              <a:sym typeface="Helvetica Neue"/>
            </a:endParaRPr>
          </a:p>
          <a:p>
            <a:pPr marL="457200" marR="0" lvl="1"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D1C24"/>
              </a:solidFill>
              <a:effectLst/>
              <a:uLnTx/>
              <a:uFillTx/>
              <a:latin typeface="Rubik"/>
              <a:ea typeface="+mn-ea"/>
              <a:cs typeface="Arial" charset="0"/>
            </a:endParaRPr>
          </a:p>
          <a:p>
            <a:pPr marL="457200" marR="0" lvl="1"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endParaRPr>
          </a:p>
        </p:txBody>
      </p:sp>
      <p:sp>
        <p:nvSpPr>
          <p:cNvPr id="4" name="Date Placeholder 3"/>
          <p:cNvSpPr>
            <a:spLocks noGrp="1"/>
          </p:cNvSpPr>
          <p:nvPr>
            <p:ph type="dt" sz="half" idx="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66C5A71A-D50D-4CA3-A00F-BA390DB29567}" type="datetime3">
              <a:rPr kumimoji="0" lang="en-US" sz="900" b="0"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ctr" defTabSz="914400" rtl="0" eaLnBrk="1" fontAlgn="base" latinLnBrk="0" hangingPunct="1">
                <a:lnSpc>
                  <a:spcPct val="100000"/>
                </a:lnSpc>
                <a:spcBef>
                  <a:spcPct val="0"/>
                </a:spcBef>
                <a:spcAft>
                  <a:spcPct val="0"/>
                </a:spcAft>
                <a:buClrTx/>
                <a:buSzTx/>
                <a:buFontTx/>
                <a:buNone/>
                <a:tabLst/>
                <a:defRPr/>
              </a:pPr>
              <a:t>29 May 2024</a:t>
            </a:fld>
            <a:endParaRPr kumimoji="0" lang="en-US" sz="900" b="0" i="0" u="none" strike="noStrike" kern="1200" cap="none" spc="0" normalizeH="0" baseline="0" noProof="0" dirty="0">
              <a:ln>
                <a:noFill/>
              </a:ln>
              <a:solidFill>
                <a:srgbClr val="ED1C24"/>
              </a:solidFill>
              <a:effectLst/>
              <a:uLnTx/>
              <a:uFillTx/>
              <a:latin typeface="Rubik" pitchFamily="2" charset="-79"/>
              <a:ea typeface="+mn-ea"/>
              <a:cs typeface="Rubik" pitchFamily="2" charset="-79"/>
            </a:endParaRPr>
          </a:p>
        </p:txBody>
      </p:sp>
      <p:sp>
        <p:nvSpPr>
          <p:cNvPr id="6" name="Slide Number Placeholder 5"/>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900" b="1" i="0" u="none" strike="noStrike" kern="1200" cap="none" spc="0" normalizeH="0" baseline="0" noProof="0">
              <a:ln>
                <a:noFill/>
              </a:ln>
              <a:solidFill>
                <a:srgbClr val="ED1C24"/>
              </a:solidFill>
              <a:effectLst/>
              <a:uLnTx/>
              <a:uFillTx/>
              <a:latin typeface="Rubik" pitchFamily="2" charset="-79"/>
              <a:ea typeface="+mn-ea"/>
              <a:cs typeface="Rubik" pitchFamily="2" charset="-79"/>
            </a:endParaRPr>
          </a:p>
        </p:txBody>
      </p:sp>
      <p:sp>
        <p:nvSpPr>
          <p:cNvPr id="10" name="Rectangle 9"/>
          <p:cNvSpPr/>
          <p:nvPr/>
        </p:nvSpPr>
        <p:spPr>
          <a:xfrm>
            <a:off x="233757" y="531727"/>
            <a:ext cx="5862244" cy="59048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lvl="1" indent="0" algn="l" defTabSz="914400" rtl="0" eaLnBrk="1" fontAlgn="base"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D1C24">
                  <a:lumMod val="60000"/>
                  <a:lumOff val="40000"/>
                </a:srgbClr>
              </a:solidFill>
              <a:effectLst/>
              <a:uLnTx/>
              <a:uFillTx/>
              <a:latin typeface="Ooredoo Heavy" panose="00000A00000000000000" pitchFamily="2" charset="0"/>
              <a:ea typeface="Calibri" panose="020F0502020204030204" pitchFamily="34" charset="0"/>
              <a:cs typeface="Arial" charset="0"/>
            </a:endParaRPr>
          </a:p>
        </p:txBody>
      </p:sp>
      <p:sp>
        <p:nvSpPr>
          <p:cNvPr id="11" name="Title 1"/>
          <p:cNvSpPr txBox="1">
            <a:spLocks/>
          </p:cNvSpPr>
          <p:nvPr/>
        </p:nvSpPr>
        <p:spPr>
          <a:xfrm>
            <a:off x="129348" y="103574"/>
            <a:ext cx="12039600" cy="415144"/>
          </a:xfrm>
          <a:prstGeom prst="rect">
            <a:avLst/>
          </a:prstGeom>
        </p:spPr>
        <p:txBody>
          <a:bodyPr vert="horz" lIns="0" tIns="45720" rIns="91440" bIns="45720" rtlCol="0" anchor="ctr">
            <a:normAutofit fontScale="97500"/>
          </a:bodyPr>
          <a:lst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mj-cs"/>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a:lstStyle>
          <a:p>
            <a:pPr marL="0" marR="0" lvl="0" indent="0" algn="l" defTabSz="704850"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221E20"/>
                </a:solidFill>
                <a:effectLst/>
                <a:uLnTx/>
                <a:uFillTx/>
                <a:latin typeface="Ooredoo Heavy" panose="00000A00000000000000" pitchFamily="2" charset="0"/>
                <a:cs typeface="OoredooArabic-Heavy"/>
              </a:rPr>
              <a:t>IRAQ</a:t>
            </a:r>
            <a:r>
              <a:rPr kumimoji="0" lang="en-US" sz="2400" b="1" i="0" u="none" strike="noStrike" kern="1200" cap="none" spc="0" normalizeH="0" baseline="0" noProof="0" dirty="0">
                <a:ln>
                  <a:noFill/>
                </a:ln>
                <a:solidFill>
                  <a:srgbClr val="ED1C24"/>
                </a:solidFill>
                <a:effectLst/>
                <a:uLnTx/>
                <a:uFillTx/>
                <a:latin typeface="Ooredoo Heavy" panose="00000A00000000000000" pitchFamily="2" charset="0"/>
                <a:cs typeface="OoredooArabic-Heavy"/>
              </a:rPr>
              <a:t>– </a:t>
            </a:r>
            <a:r>
              <a:rPr kumimoji="0" lang="en-US" sz="2400" b="1" i="0" u="none" strike="noStrike" kern="1200" cap="none" spc="0" normalizeH="0" baseline="0" noProof="0" dirty="0">
                <a:ln>
                  <a:noFill/>
                </a:ln>
                <a:solidFill>
                  <a:srgbClr val="221E20"/>
                </a:solidFill>
                <a:effectLst/>
                <a:uLnTx/>
                <a:uFillTx/>
                <a:latin typeface="Ooredoo Heavy" panose="00000A00000000000000" pitchFamily="2" charset="0"/>
                <a:cs typeface="OoredooArabic-Heavy"/>
              </a:rPr>
              <a:t>Apr’24</a:t>
            </a:r>
            <a:r>
              <a:rPr kumimoji="0" lang="en-US" sz="2400" b="1" i="0" u="none" strike="noStrike" kern="1200" cap="none" spc="0" normalizeH="0" baseline="0" noProof="0" dirty="0">
                <a:ln>
                  <a:noFill/>
                </a:ln>
                <a:solidFill>
                  <a:srgbClr val="ED1C24"/>
                </a:solidFill>
                <a:effectLst/>
                <a:uLnTx/>
                <a:uFillTx/>
                <a:latin typeface="Ooredoo Heavy" panose="00000A00000000000000" pitchFamily="2" charset="0"/>
                <a:cs typeface="OoredooArabic-Heavy"/>
              </a:rPr>
              <a:t> - Q&amp;A and deep dives</a:t>
            </a:r>
            <a:endParaRPr kumimoji="0" lang="en-US" sz="2400" b="1" i="0" u="none" strike="noStrike" kern="1200" cap="none" spc="0" normalizeH="0" baseline="0" noProof="0" dirty="0">
              <a:ln>
                <a:noFill/>
              </a:ln>
              <a:solidFill>
                <a:srgbClr val="00416A"/>
              </a:solidFill>
              <a:effectLst/>
              <a:uLnTx/>
              <a:uFillTx/>
              <a:latin typeface="Ooredoo Heavy" panose="00000A00000000000000" pitchFamily="2" charset="0"/>
              <a:cs typeface="OoredooArabic-Heavy"/>
            </a:endParaRPr>
          </a:p>
        </p:txBody>
      </p:sp>
      <p:sp>
        <p:nvSpPr>
          <p:cNvPr id="12" name="TextBox 11"/>
          <p:cNvSpPr txBox="1"/>
          <p:nvPr/>
        </p:nvSpPr>
        <p:spPr>
          <a:xfrm>
            <a:off x="262217" y="575641"/>
            <a:ext cx="5860358" cy="560153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ED1C24"/>
                </a:solidFill>
                <a:effectLst/>
                <a:uLnTx/>
                <a:uFillTx/>
                <a:latin typeface="Ooredoo Heavy" panose="00000A00000000000000" pitchFamily="2" charset="0"/>
                <a:ea typeface="+mn-ea"/>
                <a:cs typeface="Arial" charset="0"/>
              </a:rPr>
              <a:t>COMMERCIAL</a:t>
            </a:r>
            <a:r>
              <a:rPr kumimoji="0" lang="en-US" sz="1200" b="1" i="0" u="none" strike="noStrike" kern="1200" cap="none" spc="0" normalizeH="0" baseline="0" noProof="0" dirty="0">
                <a:ln>
                  <a:noFill/>
                </a:ln>
                <a:solidFill>
                  <a:srgbClr val="FF0000"/>
                </a:solidFill>
                <a:effectLst/>
                <a:uLnTx/>
                <a:uFillTx/>
                <a:latin typeface="Ooredoo Heavy" panose="00000A00000000000000" pitchFamily="2" charset="0"/>
                <a:ea typeface="+mn-ea"/>
                <a:cs typeface="Arial" charset="0"/>
              </a:rPr>
              <a:t> </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a:p>
            <a:pPr marL="171450" lvl="0" indent="-171450">
              <a:spcBef>
                <a:spcPts val="0"/>
              </a:spcBef>
              <a:spcAft>
                <a:spcPts val="0"/>
              </a:spcAft>
              <a:buFont typeface="Arial" panose="020B0604020202020204" pitchFamily="34" charset="0"/>
              <a:buChar char="•"/>
              <a:defRPr/>
            </a:pPr>
            <a:r>
              <a:rPr kumimoji="0" lang="en-US" sz="1200" b="1" i="0" u="sng" strike="noStrike" kern="1200" cap="none" spc="0" normalizeH="0" baseline="0" noProof="0" dirty="0">
                <a:ln>
                  <a:noFill/>
                </a:ln>
                <a:solidFill>
                  <a:srgbClr val="ED1C24"/>
                </a:solidFill>
                <a:effectLst/>
                <a:uLnTx/>
                <a:uFillTx/>
                <a:latin typeface="Calibri" panose="020F0502020204030204" pitchFamily="34" charset="0"/>
                <a:ea typeface="Calibri" panose="020F0502020204030204" pitchFamily="34" charset="0"/>
                <a:cs typeface="Calibri" panose="020F0502020204030204" pitchFamily="34" charset="0"/>
              </a:rPr>
              <a:t>Question: </a:t>
            </a: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Multiple projects happening in parallel in Asiacell relating to Systems Migration projects, Outsourcing of IT,  Core, O25 projects etc. Does the team see any impact on the Commercial performance based on these multiple/simultaneous projects happening in parallel? </a:t>
            </a:r>
            <a:r>
              <a:rPr lang="en-US" sz="1200" b="1" i="1" dirty="0">
                <a:solidFill>
                  <a:srgbClr val="000000"/>
                </a:solidFill>
                <a:latin typeface="Calibri" panose="020F0502020204030204" pitchFamily="34" charset="0"/>
                <a:ea typeface="Calibri" panose="020F0502020204030204" pitchFamily="34" charset="0"/>
                <a:cs typeface="Calibri" panose="020F0502020204030204" pitchFamily="34" charset="0"/>
              </a:rPr>
              <a:t>(General question) </a:t>
            </a:r>
            <a:r>
              <a:rPr lang="en-US" sz="1200" dirty="0">
                <a:highlight>
                  <a:srgbClr val="00FF00"/>
                </a:highlight>
                <a:latin typeface="Calibri" panose="020F0502020204030204" pitchFamily="34" charset="0"/>
                <a:ea typeface="+mn-ea"/>
                <a:cs typeface="+mn-cs"/>
              </a:rPr>
              <a:t>ACL: at </a:t>
            </a:r>
            <a:r>
              <a:rPr lang="en-US" altLang="en-US" sz="1200" dirty="0">
                <a:highlight>
                  <a:srgbClr val="00FF00"/>
                </a:highlight>
                <a:latin typeface="Calibri" panose="020F0502020204030204" pitchFamily="34" charset="0"/>
                <a:ea typeface="+mn-ea"/>
                <a:cs typeface="+mn-cs"/>
              </a:rPr>
              <a:t>this stage we’ve managed to mitigate all risks, we will keep </a:t>
            </a:r>
            <a:r>
              <a:rPr lang="en-US" altLang="en-US" sz="1200">
                <a:highlight>
                  <a:srgbClr val="00FF00"/>
                </a:highlight>
                <a:latin typeface="Calibri" panose="020F0502020204030204" pitchFamily="34" charset="0"/>
                <a:ea typeface="+mn-ea"/>
                <a:cs typeface="+mn-cs"/>
              </a:rPr>
              <a:t>OG posted </a:t>
            </a:r>
            <a:endParaRPr lang="en-US" sz="1200" dirty="0">
              <a:highlight>
                <a:srgbClr val="00FF00"/>
              </a:highlight>
              <a:latin typeface="Calibri" panose="020F0502020204030204" pitchFamily="34" charset="0"/>
              <a:ea typeface="+mn-ea"/>
              <a:cs typeface="+mn-cs"/>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1"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D1C24"/>
                </a:solidFill>
                <a:effectLst/>
                <a:uLnTx/>
                <a:uFillTx/>
                <a:latin typeface="Ooredoo Heavy" panose="00000A00000000000000" pitchFamily="2" charset="0"/>
                <a:ea typeface="+mn-ea"/>
                <a:cs typeface="Arial" charset="0"/>
              </a:rPr>
              <a:t>BUSINESS SERVICES</a:t>
            </a:r>
          </a:p>
          <a:p>
            <a:pPr marL="0" marR="0" lvl="1" indent="0" algn="l" defTabSz="914400"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D1C24">
                    <a:lumMod val="60000"/>
                    <a:lumOff val="40000"/>
                  </a:srgbClr>
                </a:solidFill>
                <a:effectLst/>
                <a:uLnTx/>
                <a:uFillTx/>
                <a:latin typeface="Ooredoo Heavy" panose="00000A00000000000000" pitchFamily="2" charset="0"/>
                <a:ea typeface="Calibri" panose="020F0502020204030204" pitchFamily="34" charset="0"/>
                <a:cs typeface="Arial" charset="0"/>
              </a:rPr>
              <a:t>B2B</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charset="0"/>
              </a:rPr>
              <a:t>Comments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charset="0"/>
              </a:rPr>
              <a:t>Overall B2B revenue exceeded MTD / YTD budget by 0.20% and 1% respectively.   </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charset="0"/>
              </a:rPr>
              <a:t>Absolute GM exceeded YTD budget by 3% (YoY 11%)</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charset="0"/>
              </a:rPr>
              <a:t>Basis run rate, there is a YTG risk of IQD 6.3bn whereas Asiacell team is confident of covering the risk with deals in balance 8 months due to sales pipeline</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charset="0"/>
              </a:rPr>
              <a:t>Customer experience - Count of trouble tickets dropped on MoM basis by 23%</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D1C24">
                  <a:lumMod val="60000"/>
                  <a:lumOff val="40000"/>
                </a:srgbClr>
              </a:solidFill>
              <a:effectLst/>
              <a:uLnTx/>
              <a:uFillTx/>
              <a:latin typeface="Ooredoo Heavy" panose="00000A00000000000000" pitchFamily="2" charset="0"/>
              <a:ea typeface="Calibri" panose="020F0502020204030204" pitchFamily="34" charset="0"/>
              <a:cs typeface="Arial"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D1C24">
                    <a:lumMod val="60000"/>
                    <a:lumOff val="40000"/>
                  </a:srgbClr>
                </a:solidFill>
                <a:effectLst/>
                <a:uLnTx/>
                <a:uFillTx/>
                <a:latin typeface="Ooredoo Heavy" panose="00000A00000000000000" pitchFamily="2" charset="0"/>
                <a:ea typeface="Calibri" panose="020F0502020204030204" pitchFamily="34" charset="0"/>
                <a:cs typeface="Arial" charset="0"/>
              </a:rPr>
              <a:t>WHOLESALE</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charset="0"/>
              </a:rPr>
              <a:t>Comments</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charset="0"/>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charset="0"/>
              </a:rPr>
              <a:t>Impacted by decline in A2P traffic, the international wholesale revenue is behind YTD Budget by 6% (YoY -13%).</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Ooredoo Heavy"/>
                <a:ea typeface="+mn-ea"/>
                <a:cs typeface="Arial" charset="0"/>
              </a:rPr>
              <a:t>FINANCE</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1" dirty="0">
              <a:solidFill>
                <a:srgbClr val="FF0000"/>
              </a:solidFill>
              <a:latin typeface="Ooredoo Heavy"/>
              <a:ea typeface="+mn-ea"/>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ED1C24"/>
                </a:solidFill>
                <a:effectLst/>
                <a:uLnTx/>
                <a:uFillTx/>
                <a:latin typeface="Ooredoo Heavy" panose="00000A00000000000000" pitchFamily="2" charset="0"/>
                <a:ea typeface="+mn-ea"/>
                <a:cs typeface="Arial" charset="0"/>
                <a:sym typeface="Helvetica Neue"/>
              </a:rPr>
              <a:t>TECHNOLOGY</a:t>
            </a:r>
          </a:p>
          <a:p>
            <a:pPr marL="0" marR="0" lvl="0" indent="0" algn="l" defTabSz="914400" rtl="0" eaLnBrk="1" fontAlgn="base" latinLnBrk="0" hangingPunct="1">
              <a:lnSpc>
                <a:spcPct val="100000"/>
              </a:lnSpc>
              <a:spcBef>
                <a:spcPts val="0"/>
              </a:spcBef>
              <a:spcAft>
                <a:spcPts val="0"/>
              </a:spcAft>
              <a:buClrTx/>
              <a:buSzPts val="1000"/>
              <a:buFontTx/>
              <a:buNone/>
              <a:tabLst>
                <a:tab pos="457200" algn="l"/>
              </a:tabLst>
              <a:defRPr/>
            </a:pPr>
            <a:r>
              <a:rPr kumimoji="0" lang="en-US" sz="1200" b="1" i="0" u="sng"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Calibri" panose="020F0502020204030204" pitchFamily="34" charset="0"/>
              </a:rPr>
              <a:t>Comments</a:t>
            </a:r>
          </a:p>
          <a:p>
            <a:pPr marL="171450" marR="0" lvl="0" indent="-171450" algn="l" defTabSz="914400" rtl="0" eaLnBrk="1" fontAlgn="base" latinLnBrk="0" hangingPunct="1">
              <a:lnSpc>
                <a:spcPct val="100000"/>
              </a:lnSpc>
              <a:spcBef>
                <a:spcPts val="0"/>
              </a:spcBef>
              <a:spcAft>
                <a:spcPts val="0"/>
              </a:spcAft>
              <a:buClrTx/>
              <a:buSzPts val="1000"/>
              <a:buFont typeface="Arial" panose="020B0604020202020204" pitchFamily="34" charset="0"/>
              <a:buChar char="•"/>
              <a:tabLst>
                <a:tab pos="457200" algn="l"/>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Calibri" panose="020F0502020204030204" pitchFamily="34" charset="0"/>
              </a:rPr>
              <a:t>77 CMC sites &amp; 237 Commercial sites are under ordering phase. </a:t>
            </a:r>
          </a:p>
          <a:p>
            <a:pPr marL="171450" marR="0" lvl="0" indent="-171450" algn="l" defTabSz="914400" rtl="0" eaLnBrk="1" fontAlgn="base" latinLnBrk="0" hangingPunct="1">
              <a:lnSpc>
                <a:spcPct val="100000"/>
              </a:lnSpc>
              <a:spcBef>
                <a:spcPts val="0"/>
              </a:spcBef>
              <a:spcAft>
                <a:spcPts val="0"/>
              </a:spcAft>
              <a:buClrTx/>
              <a:buSzPts val="1000"/>
              <a:buFont typeface="Arial" panose="020B0604020202020204" pitchFamily="34" charset="0"/>
              <a:buChar char="•"/>
              <a:tabLst>
                <a:tab pos="457200" algn="l"/>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Calibri" panose="020F0502020204030204" pitchFamily="34" charset="0"/>
              </a:rPr>
              <a:t>O25- LIA signed with Huawei.</a:t>
            </a:r>
          </a:p>
          <a:p>
            <a:pPr marL="171450" marR="0" lvl="0" indent="-171450" algn="l" defTabSz="914400" rtl="0" eaLnBrk="1" fontAlgn="base" latinLnBrk="0" hangingPunct="1">
              <a:lnSpc>
                <a:spcPct val="100000"/>
              </a:lnSpc>
              <a:spcBef>
                <a:spcPts val="0"/>
              </a:spcBef>
              <a:spcAft>
                <a:spcPts val="0"/>
              </a:spcAft>
              <a:buClrTx/>
              <a:buSzPts val="1000"/>
              <a:buFont typeface="Arial" panose="020B0604020202020204" pitchFamily="34" charset="0"/>
              <a:buChar char="•"/>
              <a:tabLst>
                <a:tab pos="457200" algn="l"/>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Rank #1 in 4G&amp;3G CCQ and 3G-ECQ</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FF0000"/>
              </a:solidFill>
              <a:effectLst/>
              <a:uLnTx/>
              <a:uFillTx/>
              <a:latin typeface="Ooredoo Heavy"/>
              <a:ea typeface="+mn-ea"/>
              <a:cs typeface="Arial" charset="0"/>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6962528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010" name="think-cell Slide" r:id="rId5" imgW="360" imgH="360" progId="TCLayout.ActiveDocument.1">
                  <p:embed/>
                </p:oleObj>
              </mc:Choice>
              <mc:Fallback>
                <p:oleObj name="think-cell Slide" r:id="rId5" imgW="360" imgH="360" progId="TCLayout.ActiveDocument.1">
                  <p:embed/>
                  <p:pic>
                    <p:nvPicPr>
                      <p:cNvPr id="2" name="Objet 1"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8248A052-A22C-2AAE-09EB-9FD4BC759AF7}"/>
              </a:ext>
            </a:extLst>
          </p:cNvPr>
          <p:cNvSpPr>
            <a:spLocks noGrp="1"/>
          </p:cNvSpPr>
          <p:nvPr>
            <p:ph sz="quarter" idx="17"/>
          </p:nvPr>
        </p:nvSpPr>
        <p:spPr/>
        <p:txBody>
          <a:bodyPr/>
          <a:lstStyle/>
          <a:p>
            <a:endParaRPr lang="en-US"/>
          </a:p>
        </p:txBody>
      </p:sp>
      <p:sp>
        <p:nvSpPr>
          <p:cNvPr id="4" name="Date Placeholder 3"/>
          <p:cNvSpPr>
            <a:spLocks noGrp="1"/>
          </p:cNvSpPr>
          <p:nvPr>
            <p:ph type="dt" sz="half" idx="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66C5A71A-D50D-4CA3-A00F-BA390DB29567}" type="datetime3">
              <a:rPr kumimoji="0" lang="en-US" sz="900" b="0" i="0" u="none" strike="noStrike" kern="1200" cap="none" spc="0" normalizeH="0" baseline="0" noProof="0" smtClean="0">
                <a:ln>
                  <a:noFill/>
                </a:ln>
                <a:solidFill>
                  <a:srgbClr val="ED1C24"/>
                </a:solidFill>
                <a:effectLst/>
                <a:uLnTx/>
                <a:uFillTx/>
                <a:latin typeface="Noto Sans" panose="020B0502040504020204"/>
                <a:ea typeface="+mn-ea"/>
                <a:cs typeface="Arial" charset="0"/>
              </a:rPr>
              <a:pPr marL="0" marR="0" lvl="0" indent="0" algn="ctr" defTabSz="914400" rtl="0" eaLnBrk="1" fontAlgn="base" latinLnBrk="0" hangingPunct="1">
                <a:lnSpc>
                  <a:spcPct val="100000"/>
                </a:lnSpc>
                <a:spcBef>
                  <a:spcPct val="0"/>
                </a:spcBef>
                <a:spcAft>
                  <a:spcPct val="0"/>
                </a:spcAft>
                <a:buClrTx/>
                <a:buSzTx/>
                <a:buFontTx/>
                <a:buNone/>
                <a:tabLst/>
                <a:defRPr/>
              </a:pPr>
              <a:t>29 May 2024</a:t>
            </a:fld>
            <a:endParaRPr kumimoji="0" lang="en-US" sz="900" b="0" i="0" u="none" strike="noStrike" kern="1200" cap="none" spc="0" normalizeH="0" baseline="0" noProof="0" dirty="0">
              <a:ln>
                <a:noFill/>
              </a:ln>
              <a:solidFill>
                <a:srgbClr val="ED1C24"/>
              </a:solidFill>
              <a:effectLst/>
              <a:uLnTx/>
              <a:uFillTx/>
              <a:latin typeface="Noto Sans" panose="020B0502040504020204"/>
              <a:ea typeface="+mn-ea"/>
              <a:cs typeface="Arial" charset="0"/>
            </a:endParaRPr>
          </a:p>
        </p:txBody>
      </p:sp>
      <p:sp>
        <p:nvSpPr>
          <p:cNvPr id="6" name="Slide Number Placeholder 5"/>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Noto Sans" panose="020B0502040504020204"/>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900" b="1" i="0" u="none" strike="noStrike" kern="1200" cap="none" spc="0" normalizeH="0" baseline="0" noProof="0">
              <a:ln>
                <a:noFill/>
              </a:ln>
              <a:solidFill>
                <a:srgbClr val="ED1C24"/>
              </a:solidFill>
              <a:effectLst/>
              <a:uLnTx/>
              <a:uFillTx/>
              <a:latin typeface="Noto Sans" panose="020B0502040504020204"/>
              <a:ea typeface="+mn-ea"/>
              <a:cs typeface="Arial" charset="0"/>
            </a:endParaRPr>
          </a:p>
        </p:txBody>
      </p:sp>
      <p:sp>
        <p:nvSpPr>
          <p:cNvPr id="12" name="Text Placeholder 11">
            <a:extLst>
              <a:ext uri="{FF2B5EF4-FFF2-40B4-BE49-F238E27FC236}">
                <a16:creationId xmlns:a16="http://schemas.microsoft.com/office/drawing/2014/main" id="{C1809188-684E-1AD4-BCAF-0870AC6D9FAD}"/>
              </a:ext>
            </a:extLst>
          </p:cNvPr>
          <p:cNvSpPr>
            <a:spLocks noGrp="1"/>
          </p:cNvSpPr>
          <p:nvPr>
            <p:ph type="body" sz="quarter" idx="21"/>
          </p:nvPr>
        </p:nvSpPr>
        <p:spPr/>
        <p:txBody>
          <a:bodyPr/>
          <a:lstStyle/>
          <a:p>
            <a:endParaRPr lang="en-US"/>
          </a:p>
        </p:txBody>
      </p:sp>
      <p:sp>
        <p:nvSpPr>
          <p:cNvPr id="10" name="Rectangle 9"/>
          <p:cNvSpPr/>
          <p:nvPr/>
        </p:nvSpPr>
        <p:spPr>
          <a:xfrm>
            <a:off x="6170467" y="697842"/>
            <a:ext cx="5880717" cy="5704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5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D1C24"/>
                </a:solidFill>
                <a:effectLst/>
                <a:uLnTx/>
                <a:uFillTx/>
                <a:latin typeface="Ooredoo Heavy" panose="00000A00000000000000" pitchFamily="2" charset="0"/>
                <a:ea typeface="Calibri" panose="020F0502020204030204" pitchFamily="34" charset="0"/>
                <a:cs typeface="Arial" charset="0"/>
              </a:rPr>
              <a:t>INITIATIVES THAT NEED </a:t>
            </a:r>
            <a:r>
              <a:rPr kumimoji="0" lang="en-US" sz="1200" b="1" i="0" u="sng" strike="noStrike" kern="1200" cap="none" spc="0" normalizeH="0" baseline="0" noProof="0" dirty="0">
                <a:ln>
                  <a:noFill/>
                </a:ln>
                <a:solidFill>
                  <a:srgbClr val="ED1C24"/>
                </a:solidFill>
                <a:effectLst/>
                <a:uLnTx/>
                <a:uFillTx/>
                <a:latin typeface="Ooredoo Heavy" panose="00000A00000000000000" pitchFamily="2" charset="0"/>
                <a:ea typeface="Calibri" panose="020F0502020204030204" pitchFamily="34" charset="0"/>
                <a:cs typeface="Arial" charset="0"/>
              </a:rPr>
              <a:t>WAVE</a:t>
            </a:r>
            <a:r>
              <a:rPr kumimoji="0" lang="en-US" sz="1200" b="1" i="0" u="none" strike="noStrike" kern="1200" cap="none" spc="0" normalizeH="0" baseline="0" noProof="0" dirty="0">
                <a:ln>
                  <a:noFill/>
                </a:ln>
                <a:solidFill>
                  <a:srgbClr val="ED1C24"/>
                </a:solidFill>
                <a:effectLst/>
                <a:uLnTx/>
                <a:uFillTx/>
                <a:latin typeface="Ooredoo Heavy" panose="00000A00000000000000" pitchFamily="2" charset="0"/>
                <a:ea typeface="Calibri" panose="020F0502020204030204" pitchFamily="34" charset="0"/>
                <a:cs typeface="Arial" charset="0"/>
              </a:rPr>
              <a:t> ACTIONS:</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GB" sz="1200" b="0" i="1" u="none" strike="noStrike" kern="1200" cap="none" spc="0" normalizeH="0" baseline="0" noProof="0" dirty="0">
                <a:ln>
                  <a:noFill/>
                </a:ln>
                <a:solidFill>
                  <a:srgbClr val="336699"/>
                </a:solidFill>
                <a:effectLst/>
                <a:uLnTx/>
                <a:uFillTx/>
                <a:latin typeface="Calibri" panose="020F0502020204030204" pitchFamily="34" charset="0"/>
                <a:ea typeface="Calibri" panose="020F0502020204030204" pitchFamily="34" charset="0"/>
                <a:cs typeface="Calibri" panose="020F0502020204030204" pitchFamily="34" charset="0"/>
              </a:rPr>
              <a:t>As per standard practice, once action plan are identified with initiatives, these should be logged into Wave with clear milestones. </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GB" sz="1200" b="0" i="1" u="none" strike="noStrike" kern="1200" cap="none" spc="0" normalizeH="0" baseline="0" noProof="0" dirty="0">
                <a:ln>
                  <a:noFill/>
                </a:ln>
                <a:solidFill>
                  <a:srgbClr val="336699"/>
                </a:solidFill>
                <a:effectLst/>
                <a:uLnTx/>
                <a:uFillTx/>
                <a:latin typeface="Calibri" panose="020F0502020204030204" pitchFamily="34" charset="0"/>
                <a:ea typeface="Calibri" panose="020F0502020204030204" pitchFamily="34" charset="0"/>
                <a:cs typeface="Calibri" panose="020F0502020204030204" pitchFamily="34" charset="0"/>
              </a:rPr>
              <a:t>As these Initiatives require more focus they should be logged within Wave. Providing a broad answer during the performance reviews should also be tied to more detailed concrete actions in Wave to track expected impact.</a:t>
            </a:r>
          </a:p>
          <a:p>
            <a:pPr marL="173736" marR="0" lvl="0" indent="-173736" algn="l" defTabSz="914400" rtl="0" eaLnBrk="1" fontAlgn="base" latinLnBrk="0" hangingPunct="1">
              <a:lnSpc>
                <a:spcPct val="100000"/>
              </a:lnSpc>
              <a:spcBef>
                <a:spcPts val="0"/>
              </a:spcBef>
              <a:spcAft>
                <a:spcPts val="0"/>
              </a:spcAft>
              <a:buClrTx/>
              <a:buSzTx/>
              <a:buFont typeface="+mj-lt"/>
              <a:buAutoNum type="arabicPeriod" startAt="3"/>
              <a:tabLst/>
              <a:defRPr/>
            </a:pPr>
            <a:endParaRPr kumimoji="0" lang="en-GB" sz="1200" b="0" i="1" u="none" strike="noStrike" kern="1200" cap="none" spc="0" normalizeH="0" baseline="0" noProof="0" dirty="0">
              <a:ln>
                <a:noFill/>
              </a:ln>
              <a:solidFill>
                <a:srgbClr val="64A70B"/>
              </a:solidFill>
              <a:effectLst/>
              <a:uLnTx/>
              <a:uFillTx/>
              <a:latin typeface="Calibri" panose="020F0502020204030204" pitchFamily="34" charset="0"/>
              <a:ea typeface="+mn-ea"/>
              <a:cs typeface="Calibri" panose="020F0502020204030204" pitchFamily="34" charset="0"/>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endParaRPr kumimoji="0" lang="en-US" sz="1200" b="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Calibri" panose="020F0502020204030204" pitchFamily="34" charset="0"/>
              <a:sym typeface="Helvetica Neue"/>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endParaRPr kumimoji="0" lang="en-US" sz="1200" b="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Calibri" panose="020F0502020204030204" pitchFamily="34" charset="0"/>
              <a:sym typeface="Helvetica Neue"/>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endParaRPr kumimoji="0" lang="en-US" sz="1200" b="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Calibri" panose="020F0502020204030204" pitchFamily="34" charset="0"/>
              <a:sym typeface="Helvetica Neue"/>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endParaRPr kumimoji="0" lang="en-US" sz="1200" b="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Calibri" panose="020F0502020204030204" pitchFamily="34" charset="0"/>
              <a:sym typeface="Helvetica Neue"/>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endParaRPr kumimoji="0" lang="en-US" sz="1200" b="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Calibri" panose="020F0502020204030204" pitchFamily="34" charset="0"/>
              <a:sym typeface="Helvetica Neue"/>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endParaRPr kumimoji="0" lang="en-US" sz="1200" b="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Calibri" panose="020F0502020204030204" pitchFamily="34" charset="0"/>
              <a:sym typeface="Helvetica Neue"/>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endParaRPr kumimoji="0" lang="en-US" sz="1200" b="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Calibri" panose="020F0502020204030204" pitchFamily="34" charset="0"/>
              <a:sym typeface="Helvetica Neue"/>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endParaRPr kumimoji="0" lang="en-US" sz="1200" b="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Calibri" panose="020F0502020204030204" pitchFamily="34" charset="0"/>
              <a:sym typeface="Helvetica Neue"/>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endParaRPr kumimoji="0" lang="en-US" sz="1200" b="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Calibri" panose="020F0502020204030204" pitchFamily="34" charset="0"/>
              <a:sym typeface="Helvetica Neue"/>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endParaRPr kumimoji="0" lang="en-US" sz="1200" b="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Calibri" panose="020F0502020204030204" pitchFamily="34" charset="0"/>
              <a:sym typeface="Helvetica Neue"/>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endParaRPr kumimoji="0" lang="en-US" sz="1200" b="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Calibri" panose="020F0502020204030204" pitchFamily="34" charset="0"/>
              <a:sym typeface="Helvetica Neue"/>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endParaRPr kumimoji="0" lang="en-US" sz="1200" b="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Calibri" panose="020F0502020204030204" pitchFamily="34" charset="0"/>
              <a:sym typeface="Helvetica Neue"/>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endParaRPr kumimoji="0" lang="en-US" sz="1200" b="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Calibri" panose="020F0502020204030204" pitchFamily="34" charset="0"/>
              <a:sym typeface="Helvetica Neue"/>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endParaRPr kumimoji="0" lang="en-US" sz="1200" b="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Calibri" panose="020F0502020204030204" pitchFamily="34" charset="0"/>
              <a:sym typeface="Helvetica Neue"/>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endParaRPr kumimoji="0" lang="en-US" sz="1200" b="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Calibri" panose="020F0502020204030204" pitchFamily="34" charset="0"/>
              <a:sym typeface="Helvetica Neue"/>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endParaRPr kumimoji="0" lang="en-US" sz="1200" b="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Calibri" panose="020F0502020204030204" pitchFamily="34" charset="0"/>
              <a:sym typeface="Helvetica Neue"/>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endParaRPr kumimoji="0" lang="en-US" sz="1200" b="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Calibri" panose="020F0502020204030204" pitchFamily="34" charset="0"/>
              <a:sym typeface="Helvetica Neue"/>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endParaRPr kumimoji="0" lang="en-US" sz="1200" b="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Calibri" panose="020F0502020204030204" pitchFamily="34" charset="0"/>
              <a:sym typeface="Helvetica Neue"/>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endParaRPr kumimoji="0" lang="en-US" sz="1200" b="0" i="1" u="none" strike="noStrike" kern="1200" cap="none" spc="0" normalizeH="0" baseline="0" noProof="0" dirty="0">
              <a:ln>
                <a:noFill/>
              </a:ln>
              <a:solidFill>
                <a:srgbClr val="00C7B1"/>
              </a:solidFill>
              <a:effectLst/>
              <a:uLnTx/>
              <a:uFillTx/>
              <a:latin typeface="Calibri" panose="020F0502020204030204" pitchFamily="34" charset="0"/>
              <a:ea typeface="Calibri" panose="020F0502020204030204" pitchFamily="34" charset="0"/>
              <a:cs typeface="Calibri" panose="020F0502020204030204" pitchFamily="34" charset="0"/>
            </a:endParaRPr>
          </a:p>
          <a:p>
            <a:pPr marL="2286" marR="0" lvl="0" indent="0" algn="l" defTabSz="914400" rtl="0" eaLnBrk="1" fontAlgn="base" latinLnBrk="0" hangingPunct="1">
              <a:lnSpc>
                <a:spcPct val="100000"/>
              </a:lnSpc>
              <a:spcBef>
                <a:spcPts val="0"/>
              </a:spcBef>
              <a:spcAft>
                <a:spcPts val="0"/>
              </a:spcAft>
              <a:buClrTx/>
              <a:buSzTx/>
              <a:buFontTx/>
              <a:buNone/>
              <a:tabLst/>
              <a:defRPr/>
            </a:pPr>
            <a:endParaRPr kumimoji="0" lang="en-US" sz="1200" b="0" i="1" u="none" strike="noStrike" kern="1200" cap="none" spc="0" normalizeH="0" baseline="0" noProof="0" dirty="0">
              <a:ln>
                <a:noFill/>
              </a:ln>
              <a:solidFill>
                <a:srgbClr val="00C7B1"/>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1" name="Title 1"/>
          <p:cNvSpPr txBox="1">
            <a:spLocks/>
          </p:cNvSpPr>
          <p:nvPr/>
        </p:nvSpPr>
        <p:spPr>
          <a:xfrm>
            <a:off x="150667" y="19746"/>
            <a:ext cx="12039600" cy="415144"/>
          </a:xfrm>
          <a:prstGeom prst="rect">
            <a:avLst/>
          </a:prstGeom>
        </p:spPr>
        <p:txBody>
          <a:bodyPr vert="horz" lIns="0" tIns="45720" rIns="91440" bIns="45720" rtlCol="0" anchor="ctr">
            <a:normAutofit fontScale="97500"/>
          </a:bodyPr>
          <a:lst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mj-cs"/>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a:lstStyle>
          <a:p>
            <a:pPr marL="0" marR="0" lvl="0" indent="0" algn="l" defTabSz="704850"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00416A"/>
              </a:solidFill>
              <a:effectLst/>
              <a:uLnTx/>
              <a:uFillTx/>
              <a:latin typeface="Ooredoo Heavy" panose="00000A00000000000000" pitchFamily="2" charset="0"/>
              <a:cs typeface="OoredooArabic-Heavy"/>
            </a:endParaRPr>
          </a:p>
        </p:txBody>
      </p:sp>
      <p:sp>
        <p:nvSpPr>
          <p:cNvPr id="13" name="Rectangle 12"/>
          <p:cNvSpPr/>
          <p:nvPr/>
        </p:nvSpPr>
        <p:spPr>
          <a:xfrm>
            <a:off x="235528" y="697842"/>
            <a:ext cx="5860472" cy="5704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FF0000"/>
              </a:solidFill>
              <a:effectLst/>
              <a:uLnTx/>
              <a:uFillTx/>
              <a:latin typeface="Ooredoo Heavy" panose="00000A00000000000000" pitchFamily="2" charset="0"/>
              <a:ea typeface="+mn-ea"/>
            </a:endParaRPr>
          </a:p>
        </p:txBody>
      </p:sp>
      <p:sp>
        <p:nvSpPr>
          <p:cNvPr id="3" name="TextBox 2">
            <a:extLst>
              <a:ext uri="{FF2B5EF4-FFF2-40B4-BE49-F238E27FC236}">
                <a16:creationId xmlns:a16="http://schemas.microsoft.com/office/drawing/2014/main" id="{D719D496-C578-EAC4-E647-F1277E3B6BBE}"/>
              </a:ext>
            </a:extLst>
          </p:cNvPr>
          <p:cNvSpPr txBox="1"/>
          <p:nvPr/>
        </p:nvSpPr>
        <p:spPr>
          <a:xfrm>
            <a:off x="277088" y="740914"/>
            <a:ext cx="5684441" cy="2662267"/>
          </a:xfrm>
          <a:prstGeom prst="rect">
            <a:avLst/>
          </a:prstGeom>
          <a:noFill/>
          <a:ln>
            <a:solidFill>
              <a:schemeClr val="bg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ED1C24"/>
                </a:solidFill>
                <a:effectLst/>
                <a:uLnTx/>
                <a:uFillTx/>
                <a:latin typeface="Ooredoo Heavy"/>
                <a:ea typeface="+mn-ea"/>
                <a:cs typeface="Calibri" panose="020F0502020204030204" pitchFamily="34" charset="0"/>
              </a:rPr>
              <a:t>OPEN ACTIONS / WATCH OUT POINTS:</a:t>
            </a:r>
            <a:endParaRPr kumimoji="0" lang="en-GB" sz="1100" b="0" i="1"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endParaRPr>
          </a:p>
          <a:p>
            <a:pPr marL="228600" marR="0" lvl="1" indent="-228600" algn="l" defTabSz="914400" rtl="0" eaLnBrk="1" fontAlgn="base" latinLnBrk="0" hangingPunct="1">
              <a:lnSpc>
                <a:spcPct val="100000"/>
              </a:lnSpc>
              <a:spcBef>
                <a:spcPts val="0"/>
              </a:spcBef>
              <a:spcAft>
                <a:spcPts val="0"/>
              </a:spcAft>
              <a:buClrTx/>
              <a:buSzTx/>
              <a:buFont typeface="+mj-lt"/>
              <a:buAutoNum type="arabicPeriod"/>
              <a:tabLst/>
              <a:defRPr/>
            </a:pPr>
            <a:endParaRPr kumimoji="0" lang="en-GB" sz="1100" b="0" i="1"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endParaRPr>
          </a:p>
          <a:p>
            <a:r>
              <a:rPr kumimoji="0" lang="en-GB" sz="1100" b="0" i="1"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rPr>
              <a:t>(AC318) </a:t>
            </a:r>
            <a:r>
              <a:rPr kumimoji="0" lang="en-US" sz="11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rPr>
              <a:t>(Q2’23) </a:t>
            </a:r>
            <a:r>
              <a:rPr kumimoji="0" lang="en-US" sz="1100" b="1" i="0" u="none" strike="noStrike" kern="12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rPr>
              <a:t>Masarat</a:t>
            </a:r>
            <a:r>
              <a:rPr kumimoji="0" lang="en-US" sz="11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rPr>
              <a:t> – Capital injection: </a:t>
            </a: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rPr>
              <a:t>Asiacell CEO (Amr Sunna) requesting support from OG to inject capital into </a:t>
            </a:r>
            <a:r>
              <a:rPr kumimoji="0" lang="en-US" sz="1100" b="0" i="0" u="none" strike="noStrike" kern="12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rPr>
              <a:t>Masarat</a:t>
            </a: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rPr>
              <a:t> which is the right partner for Asiacell. Investment needed to grow as there is high business potential. OGF (Eyas) will update DGCEO and revert to Asiacell with next steps. </a:t>
            </a:r>
            <a:r>
              <a:rPr kumimoji="0" lang="en-US" sz="1100" b="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Arial" panose="020B0604020202020204" pitchFamily="34" charset="0"/>
              </a:rPr>
              <a:t>AC GM/Saman B. </a:t>
            </a:r>
            <a:r>
              <a:rPr lang="en-US" sz="1100" b="1" dirty="0">
                <a:solidFill>
                  <a:srgbClr val="64A70B"/>
                </a:solidFill>
                <a:latin typeface="Calibri" panose="020F0502020204030204" pitchFamily="34" charset="0"/>
                <a:ea typeface="Calibri" panose="020F0502020204030204" pitchFamily="34" charset="0"/>
                <a:cs typeface="Arial" panose="020B0604020202020204" pitchFamily="34" charset="0"/>
              </a:rPr>
              <a:t>27 Mar</a:t>
            </a:r>
            <a:r>
              <a:rPr kumimoji="0" lang="en-US" sz="1100" b="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Arial" panose="020B0604020202020204" pitchFamily="34" charset="0"/>
              </a:rPr>
              <a:t>. 2024:</a:t>
            </a:r>
            <a:r>
              <a:rPr lang="en-US" sz="1100" dirty="0">
                <a:solidFill>
                  <a:srgbClr val="64A70B"/>
                </a:solidFill>
                <a:latin typeface="Calibri" panose="020F0502020204030204" pitchFamily="34" charset="0"/>
                <a:cs typeface="Arial" panose="020B0604020202020204" pitchFamily="34" charset="0"/>
              </a:rPr>
              <a:t> We are about to conclude on our NW modernization </a:t>
            </a:r>
            <a:r>
              <a:rPr lang="en-US" sz="1100">
                <a:solidFill>
                  <a:srgbClr val="64A70B"/>
                </a:solidFill>
                <a:latin typeface="Calibri" panose="020F0502020204030204" pitchFamily="34" charset="0"/>
                <a:cs typeface="Arial" panose="020B0604020202020204" pitchFamily="34" charset="0"/>
              </a:rPr>
              <a:t>project, in </a:t>
            </a:r>
            <a:r>
              <a:rPr lang="en-US" sz="1100" dirty="0">
                <a:solidFill>
                  <a:srgbClr val="64A70B"/>
                </a:solidFill>
                <a:latin typeface="Calibri" panose="020F0502020204030204" pitchFamily="34" charset="0"/>
                <a:cs typeface="Arial" panose="020B0604020202020204" pitchFamily="34" charset="0"/>
              </a:rPr>
              <a:t>which it will tell us the cash flow required to fulfill the purchase and decision will be made based on that outcome. </a:t>
            </a:r>
          </a:p>
          <a:p>
            <a:pPr marL="228600" marR="0" lvl="1" indent="-228600" algn="l" defTabSz="914400" rtl="0" eaLnBrk="1" fontAlgn="base" latinLnBrk="0" hangingPunct="1">
              <a:lnSpc>
                <a:spcPct val="100000"/>
              </a:lnSpc>
              <a:spcBef>
                <a:spcPts val="0"/>
              </a:spcBef>
              <a:spcAft>
                <a:spcPts val="0"/>
              </a:spcAft>
              <a:buClrTx/>
              <a:buSzTx/>
              <a:buFont typeface="+mj-lt"/>
              <a:buAutoNum type="arabicPeriod"/>
              <a:tabLst/>
              <a:defRPr/>
            </a:pPr>
            <a:r>
              <a:rPr kumimoji="0" lang="en-GB" sz="1100" b="0" i="1"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rPr>
              <a:t>(AC319) </a:t>
            </a:r>
            <a:r>
              <a:rPr kumimoji="0" lang="en-US" sz="11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rPr>
              <a:t>(Q1’24) </a:t>
            </a:r>
            <a:r>
              <a:rPr kumimoji="0" lang="en-US" sz="110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rPr>
              <a:t>Update ACL on campaign management RFQ.</a:t>
            </a:r>
            <a:endParaRPr kumimoji="0" lang="en-US" sz="110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Arial" panose="020B0604020202020204" pitchFamily="34" charset="0"/>
            </a:endParaRPr>
          </a:p>
          <a:p>
            <a:pPr marL="228600" lvl="1" indent="-228600">
              <a:spcBef>
                <a:spcPts val="0"/>
              </a:spcBef>
              <a:spcAft>
                <a:spcPts val="0"/>
              </a:spcAft>
              <a:buFont typeface="+mj-lt"/>
              <a:buAutoNum type="arabicPeriod"/>
              <a:defRPr/>
            </a:pPr>
            <a:r>
              <a:rPr kumimoji="0" lang="en-GB" sz="1100" b="0" i="1"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rPr>
              <a:t>(AC320) </a:t>
            </a:r>
            <a:r>
              <a:rPr kumimoji="0" lang="en-US" sz="11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rPr>
              <a:t>(Q1’24) </a:t>
            </a:r>
            <a:r>
              <a:rPr kumimoji="0" lang="en-US" sz="110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rPr>
              <a:t>Update ACL on VAS MSP RFQ.</a:t>
            </a:r>
            <a:endParaRPr kumimoji="0" lang="en-US" sz="110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Arial" panose="020B0604020202020204" pitchFamily="34" charset="0"/>
            </a:endParaRPr>
          </a:p>
          <a:p>
            <a:pPr marL="228600" lvl="1" indent="-228600">
              <a:spcBef>
                <a:spcPts val="0"/>
              </a:spcBef>
              <a:spcAft>
                <a:spcPts val="0"/>
              </a:spcAft>
              <a:buFont typeface="+mj-lt"/>
              <a:buAutoNum type="arabicPeriod"/>
              <a:defRPr/>
            </a:pPr>
            <a:r>
              <a:rPr kumimoji="0" lang="en-GB" sz="1100" b="0" i="1"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rPr>
              <a:t>(AC321) </a:t>
            </a:r>
            <a:r>
              <a:rPr kumimoji="0" lang="en-US" sz="11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rPr>
              <a:t>(Q1’24) </a:t>
            </a:r>
            <a:r>
              <a:rPr kumimoji="0" lang="en-US" sz="110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rPr>
              <a:t>Update ACL on A2P RFQ.</a:t>
            </a:r>
            <a:endParaRPr kumimoji="0" lang="en-US" sz="110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Arial" panose="020B0604020202020204" pitchFamily="34" charset="0"/>
            </a:endParaRPr>
          </a:p>
          <a:p>
            <a:pPr marL="228600" marR="0" lvl="1" indent="-228600" algn="l" defTabSz="914400" rtl="0" eaLnBrk="1" fontAlgn="base" latinLnBrk="0" hangingPunct="1">
              <a:lnSpc>
                <a:spcPct val="100000"/>
              </a:lnSpc>
              <a:spcBef>
                <a:spcPts val="0"/>
              </a:spcBef>
              <a:spcAft>
                <a:spcPts val="0"/>
              </a:spcAft>
              <a:buClrTx/>
              <a:buSzTx/>
              <a:buFont typeface="+mj-lt"/>
              <a:buAutoNum type="arabicPeriod"/>
              <a:tabLst/>
              <a:defRPr/>
            </a:pPr>
            <a:endParaRPr kumimoji="0" lang="en-US" sz="11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1" indent="0" algn="l" defTabSz="914400" rtl="0" eaLnBrk="1" fontAlgn="base"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1" indent="0" algn="l" defTabSz="914400" rtl="0" eaLnBrk="1" fontAlgn="base"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endParaRPr>
          </a:p>
          <a:p>
            <a:pPr marL="228600" marR="0" lvl="0" indent="-17145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1200" b="0" i="1" u="none" strike="noStrike" kern="1200" cap="none" spc="0" normalizeH="0" baseline="0" noProof="0" dirty="0">
              <a:ln>
                <a:noFill/>
              </a:ln>
              <a:solidFill>
                <a:srgbClr val="336699"/>
              </a:solidFill>
              <a:effectLst/>
              <a:uLnTx/>
              <a:uFillTx/>
              <a:latin typeface="Calibri" panose="020F0502020204030204" pitchFamily="34" charset="0"/>
              <a:ea typeface="Calibri" panose="020F0502020204030204" pitchFamily="34" charset="0"/>
              <a:cs typeface="Arial" charset="0"/>
            </a:endParaRPr>
          </a:p>
        </p:txBody>
      </p:sp>
      <p:sp>
        <p:nvSpPr>
          <p:cNvPr id="5" name="Title 1">
            <a:extLst>
              <a:ext uri="{FF2B5EF4-FFF2-40B4-BE49-F238E27FC236}">
                <a16:creationId xmlns:a16="http://schemas.microsoft.com/office/drawing/2014/main" id="{5E15F315-C7A0-0F09-8ACA-136697B05DA6}"/>
              </a:ext>
            </a:extLst>
          </p:cNvPr>
          <p:cNvSpPr txBox="1">
            <a:spLocks/>
          </p:cNvSpPr>
          <p:nvPr/>
        </p:nvSpPr>
        <p:spPr>
          <a:xfrm>
            <a:off x="186055" y="176570"/>
            <a:ext cx="12039600" cy="415144"/>
          </a:xfrm>
          <a:prstGeom prst="rect">
            <a:avLst/>
          </a:prstGeom>
        </p:spPr>
        <p:txBody>
          <a:bodyPr vert="horz" lIns="0" tIns="45720" rIns="91440" bIns="45720" rtlCol="0" anchor="ctr">
            <a:normAutofit fontScale="97500"/>
          </a:bodyPr>
          <a:lst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mj-cs"/>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a:lstStyle>
          <a:p>
            <a:pPr marL="0" marR="0" lvl="0" indent="0" algn="l" defTabSz="704850"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221E20"/>
                </a:solidFill>
                <a:effectLst/>
                <a:uLnTx/>
                <a:uFillTx/>
                <a:latin typeface="Ooredoo Heavy" panose="00000A00000000000000" pitchFamily="2" charset="0"/>
                <a:cs typeface="OoredooArabic-Heavy"/>
              </a:rPr>
              <a:t>IRAQ</a:t>
            </a:r>
            <a:r>
              <a:rPr kumimoji="0" lang="en-US" sz="2400" b="1" i="0" u="none" strike="noStrike" kern="1200" cap="none" spc="0" normalizeH="0" baseline="0" noProof="0" dirty="0">
                <a:ln>
                  <a:noFill/>
                </a:ln>
                <a:solidFill>
                  <a:srgbClr val="ED1C24"/>
                </a:solidFill>
                <a:effectLst/>
                <a:uLnTx/>
                <a:uFillTx/>
                <a:latin typeface="Ooredoo Heavy" panose="00000A00000000000000" pitchFamily="2" charset="0"/>
                <a:cs typeface="OoredooArabic-Heavy"/>
              </a:rPr>
              <a:t> – </a:t>
            </a:r>
            <a:r>
              <a:rPr kumimoji="0" lang="en-US" sz="2400" b="1" i="0" u="none" strike="noStrike" kern="1200" cap="none" spc="0" normalizeH="0" baseline="0" noProof="0" dirty="0">
                <a:ln>
                  <a:noFill/>
                </a:ln>
                <a:solidFill>
                  <a:srgbClr val="221E20"/>
                </a:solidFill>
                <a:effectLst/>
                <a:uLnTx/>
                <a:uFillTx/>
                <a:latin typeface="Ooredoo Heavy" panose="00000A00000000000000" pitchFamily="2" charset="0"/>
                <a:cs typeface="OoredooArabic-Heavy"/>
              </a:rPr>
              <a:t>Apr’24</a:t>
            </a:r>
            <a:r>
              <a:rPr kumimoji="0" lang="en-US" sz="2400" b="1" i="0" u="none" strike="noStrike" kern="1200" cap="none" spc="0" normalizeH="0" baseline="0" noProof="0" dirty="0">
                <a:ln>
                  <a:noFill/>
                </a:ln>
                <a:solidFill>
                  <a:srgbClr val="ED1C24"/>
                </a:solidFill>
                <a:effectLst/>
                <a:uLnTx/>
                <a:uFillTx/>
                <a:latin typeface="Ooredoo Heavy" panose="00000A00000000000000" pitchFamily="2" charset="0"/>
                <a:cs typeface="OoredooArabic-Heavy"/>
              </a:rPr>
              <a:t> - Q&amp;A and deep dives</a:t>
            </a:r>
            <a:endParaRPr kumimoji="0" lang="en-US" sz="2400" b="1" i="0" u="none" strike="noStrike" kern="1200" cap="none" spc="0" normalizeH="0" baseline="0" noProof="0" dirty="0">
              <a:ln>
                <a:noFill/>
              </a:ln>
              <a:solidFill>
                <a:srgbClr val="00416A"/>
              </a:solidFill>
              <a:effectLst/>
              <a:uLnTx/>
              <a:uFillTx/>
              <a:latin typeface="Ooredoo Heavy" panose="00000A00000000000000" pitchFamily="2" charset="0"/>
              <a:cs typeface="OoredooArabic-Heavy"/>
            </a:endParaRPr>
          </a:p>
        </p:txBody>
      </p:sp>
    </p:spTree>
    <p:extLst>
      <p:ext uri="{BB962C8B-B14F-4D97-AF65-F5344CB8AC3E}">
        <p14:creationId xmlns:p14="http://schemas.microsoft.com/office/powerpoint/2010/main" val="247231956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5816652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101.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ags/tag10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11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2.xml><?xml version="1.0" encoding="utf-8"?>
<p:tagLst xmlns:a="http://schemas.openxmlformats.org/drawingml/2006/main" xmlns:r="http://schemas.openxmlformats.org/officeDocument/2006/relationships" xmlns:p="http://schemas.openxmlformats.org/presentationml/2006/main">
  <p:tag name="SHAPENAME" val="5. Sourc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5. Sourc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SHAPENAME" val="4. Footno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NAME" val="ACET"/>
</p:tagLst>
</file>

<file path=ppt/tags/tag15.xml><?xml version="1.0" encoding="utf-8"?>
<p:tagLst xmlns:a="http://schemas.openxmlformats.org/drawingml/2006/main" xmlns:r="http://schemas.openxmlformats.org/officeDocument/2006/relationships" xmlns:p="http://schemas.openxmlformats.org/presentationml/2006/main">
  <p:tag name="NAME" val="Moon"/>
</p:tagLst>
</file>

<file path=ppt/tags/tag16.xml><?xml version="1.0" encoding="utf-8"?>
<p:tagLst xmlns:a="http://schemas.openxmlformats.org/drawingml/2006/main" xmlns:r="http://schemas.openxmlformats.org/officeDocument/2006/relationships" xmlns:p="http://schemas.openxmlformats.org/presentationml/2006/main">
  <p:tag name="NAME" val="Moon"/>
</p:tagLst>
</file>

<file path=ppt/tags/tag17.xml><?xml version="1.0" encoding="utf-8"?>
<p:tagLst xmlns:a="http://schemas.openxmlformats.org/drawingml/2006/main" xmlns:r="http://schemas.openxmlformats.org/officeDocument/2006/relationships" xmlns:p="http://schemas.openxmlformats.org/presentationml/2006/main">
  <p:tag name="NAME" val="Moon"/>
</p:tagLst>
</file>

<file path=ppt/tags/tag18.xml><?xml version="1.0" encoding="utf-8"?>
<p:tagLst xmlns:a="http://schemas.openxmlformats.org/drawingml/2006/main" xmlns:r="http://schemas.openxmlformats.org/officeDocument/2006/relationships" xmlns:p="http://schemas.openxmlformats.org/presentationml/2006/main">
  <p:tag name="NAME" val="Moon"/>
</p:tagLst>
</file>

<file path=ppt/tags/tag19.xml><?xml version="1.0" encoding="utf-8"?>
<p:tagLst xmlns:a="http://schemas.openxmlformats.org/drawingml/2006/main" xmlns:r="http://schemas.openxmlformats.org/officeDocument/2006/relationships" xmlns:p="http://schemas.openxmlformats.org/presentationml/2006/main">
  <p:tag name="NAME" val="Moon"/>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5"/>
</p:tagLst>
</file>

<file path=ppt/tags/tag21.xml><?xml version="1.0" encoding="utf-8"?>
<p:tagLst xmlns:a="http://schemas.openxmlformats.org/drawingml/2006/main" xmlns:r="http://schemas.openxmlformats.org/officeDocument/2006/relationships" xmlns:p="http://schemas.openxmlformats.org/presentationml/2006/main">
  <p:tag name="ANGLE" val="5"/>
</p:tagLst>
</file>

<file path=ppt/tags/tag22.xml><?xml version="1.0" encoding="utf-8"?>
<p:tagLst xmlns:a="http://schemas.openxmlformats.org/drawingml/2006/main" xmlns:r="http://schemas.openxmlformats.org/officeDocument/2006/relationships" xmlns:p="http://schemas.openxmlformats.org/presentationml/2006/main">
  <p:tag name="ANGLE" val="4"/>
</p:tagLst>
</file>

<file path=ppt/tags/tag23.xml><?xml version="1.0" encoding="utf-8"?>
<p:tagLst xmlns:a="http://schemas.openxmlformats.org/drawingml/2006/main" xmlns:r="http://schemas.openxmlformats.org/officeDocument/2006/relationships" xmlns:p="http://schemas.openxmlformats.org/presentationml/2006/main">
  <p:tag name="ANGLE" val="4"/>
</p:tagLst>
</file>

<file path=ppt/tags/tag24.xml><?xml version="1.0" encoding="utf-8"?>
<p:tagLst xmlns:a="http://schemas.openxmlformats.org/drawingml/2006/main" xmlns:r="http://schemas.openxmlformats.org/officeDocument/2006/relationships" xmlns:p="http://schemas.openxmlformats.org/presentationml/2006/main">
  <p:tag name="ANGLE" val="3"/>
</p:tagLst>
</file>

<file path=ppt/tags/tag25.xml><?xml version="1.0" encoding="utf-8"?>
<p:tagLst xmlns:a="http://schemas.openxmlformats.org/drawingml/2006/main" xmlns:r="http://schemas.openxmlformats.org/officeDocument/2006/relationships" xmlns:p="http://schemas.openxmlformats.org/presentationml/2006/main">
  <p:tag name="ANGLE" val="3"/>
</p:tagLst>
</file>

<file path=ppt/tags/tag26.xml><?xml version="1.0" encoding="utf-8"?>
<p:tagLst xmlns:a="http://schemas.openxmlformats.org/drawingml/2006/main" xmlns:r="http://schemas.openxmlformats.org/officeDocument/2006/relationships" xmlns:p="http://schemas.openxmlformats.org/presentationml/2006/main">
  <p:tag name="ANGLE" val="2"/>
</p:tagLst>
</file>

<file path=ppt/tags/tag27.xml><?xml version="1.0" encoding="utf-8"?>
<p:tagLst xmlns:a="http://schemas.openxmlformats.org/drawingml/2006/main" xmlns:r="http://schemas.openxmlformats.org/officeDocument/2006/relationships" xmlns:p="http://schemas.openxmlformats.org/presentationml/2006/main">
  <p:tag name="ANGLE" val="2"/>
</p:tagLst>
</file>

<file path=ppt/tags/tag28.xml><?xml version="1.0" encoding="utf-8"?>
<p:tagLst xmlns:a="http://schemas.openxmlformats.org/drawingml/2006/main" xmlns:r="http://schemas.openxmlformats.org/officeDocument/2006/relationships" xmlns:p="http://schemas.openxmlformats.org/presentationml/2006/main">
  <p:tag name="ANGLE" val="1"/>
</p:tagLst>
</file>

<file path=ppt/tags/tag29.xml><?xml version="1.0" encoding="utf-8"?>
<p:tagLst xmlns:a="http://schemas.openxmlformats.org/drawingml/2006/main" xmlns:r="http://schemas.openxmlformats.org/officeDocument/2006/relationships" xmlns:p="http://schemas.openxmlformats.org/presentationml/2006/main">
  <p:tag name="ANGLE"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2.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3.xml><?xml version="1.0" encoding="utf-8"?>
<p:tagLst xmlns:a="http://schemas.openxmlformats.org/drawingml/2006/main" xmlns:r="http://schemas.openxmlformats.org/officeDocument/2006/relationships" xmlns:p="http://schemas.openxmlformats.org/presentationml/2006/main">
  <p:tag name="SHAPENAME" val="Subtitle"/>
</p:tagLst>
</file>

<file path=ppt/tags/tag34.xml><?xml version="1.0" encoding="utf-8"?>
<p:tagLst xmlns:a="http://schemas.openxmlformats.org/drawingml/2006/main" xmlns:r="http://schemas.openxmlformats.org/officeDocument/2006/relationships" xmlns:p="http://schemas.openxmlformats.org/presentationml/2006/main">
  <p:tag name="SHAPENAME" val="Titl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3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8.xml><?xml version="1.0" encoding="utf-8"?>
<p:tagLst xmlns:a="http://schemas.openxmlformats.org/drawingml/2006/main" xmlns:r="http://schemas.openxmlformats.org/officeDocument/2006/relationships" xmlns:p="http://schemas.openxmlformats.org/presentationml/2006/main">
  <p:tag name="SHAPENAME" val="3. Subtitle"/>
</p:tagLst>
</file>

<file path=ppt/tags/tag3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SHAPENAME" val="5. Source"/>
</p:tagLst>
</file>

<file path=ppt/tags/tag4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7.xml><?xml version="1.0" encoding="utf-8"?>
<p:tagLst xmlns:a="http://schemas.openxmlformats.org/drawingml/2006/main" xmlns:r="http://schemas.openxmlformats.org/officeDocument/2006/relationships" xmlns:p="http://schemas.openxmlformats.org/presentationml/2006/main">
  <p:tag name="SHAPENAME" val="5. Sourc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3.xml><?xml version="1.0" encoding="utf-8"?>
<p:tagLst xmlns:a="http://schemas.openxmlformats.org/drawingml/2006/main" xmlns:r="http://schemas.openxmlformats.org/officeDocument/2006/relationships" xmlns:p="http://schemas.openxmlformats.org/presentationml/2006/main">
  <p:tag name="SHAPENAME" val="5. Sourc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9.xml><?xml version="1.0" encoding="utf-8"?>
<p:tagLst xmlns:a="http://schemas.openxmlformats.org/drawingml/2006/main" xmlns:r="http://schemas.openxmlformats.org/officeDocument/2006/relationships" xmlns:p="http://schemas.openxmlformats.org/presentationml/2006/main">
  <p:tag name="SHAPENAME" val="5. Sourc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6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3.xml><?xml version="1.0" encoding="utf-8"?>
<p:tagLst xmlns:a="http://schemas.openxmlformats.org/drawingml/2006/main" xmlns:r="http://schemas.openxmlformats.org/officeDocument/2006/relationships" xmlns:p="http://schemas.openxmlformats.org/presentationml/2006/main">
  <p:tag name="SHAPENAME" val="3. Subtitle"/>
</p:tagLst>
</file>

<file path=ppt/tags/tag6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6.xml><?xml version="1.0" encoding="utf-8"?>
<p:tagLst xmlns:a="http://schemas.openxmlformats.org/drawingml/2006/main" xmlns:r="http://schemas.openxmlformats.org/officeDocument/2006/relationships" xmlns:p="http://schemas.openxmlformats.org/presentationml/2006/main">
  <p:tag name="SHAPENAME" val="5. Sourc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2.xml><?xml version="1.0" encoding="utf-8"?>
<p:tagLst xmlns:a="http://schemas.openxmlformats.org/drawingml/2006/main" xmlns:r="http://schemas.openxmlformats.org/officeDocument/2006/relationships" xmlns:p="http://schemas.openxmlformats.org/presentationml/2006/main">
  <p:tag name="SHAPENAME" val="3. Subtitle"/>
</p:tagLst>
</file>

<file path=ppt/tags/tag73.xml><?xml version="1.0" encoding="utf-8"?>
<p:tagLst xmlns:a="http://schemas.openxmlformats.org/drawingml/2006/main" xmlns:r="http://schemas.openxmlformats.org/officeDocument/2006/relationships" xmlns:p="http://schemas.openxmlformats.org/presentationml/2006/main">
  <p:tag name="SHAPENAME" val="5. Source"/>
</p:tagLst>
</file>

<file path=ppt/tags/tag7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7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SHAPENAME" val="3. Subtitle"/>
</p:tagLst>
</file>

<file path=ppt/tags/tag81.xml><?xml version="1.0" encoding="utf-8"?>
<p:tagLst xmlns:a="http://schemas.openxmlformats.org/drawingml/2006/main" xmlns:r="http://schemas.openxmlformats.org/officeDocument/2006/relationships" xmlns:p="http://schemas.openxmlformats.org/presentationml/2006/main">
  <p:tag name="SHAPENAME" val="5. Source"/>
</p:tagLst>
</file>

<file path=ppt/tags/tag8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8.xml><?xml version="1.0" encoding="utf-8"?>
<p:tagLst xmlns:a="http://schemas.openxmlformats.org/drawingml/2006/main" xmlns:r="http://schemas.openxmlformats.org/officeDocument/2006/relationships" xmlns:p="http://schemas.openxmlformats.org/presentationml/2006/main">
  <p:tag name="SHAPENAME" val="3. Subtitle"/>
</p:tagLst>
</file>

<file path=ppt/tags/tag89.xml><?xml version="1.0" encoding="utf-8"?>
<p:tagLst xmlns:a="http://schemas.openxmlformats.org/drawingml/2006/main" xmlns:r="http://schemas.openxmlformats.org/officeDocument/2006/relationships" xmlns:p="http://schemas.openxmlformats.org/presentationml/2006/main">
  <p:tag name="SHAPENAME" val="5. Sourc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6.xml><?xml version="1.0" encoding="utf-8"?>
<p:tagLst xmlns:a="http://schemas.openxmlformats.org/drawingml/2006/main" xmlns:r="http://schemas.openxmlformats.org/officeDocument/2006/relationships" xmlns:p="http://schemas.openxmlformats.org/presentationml/2006/main">
  <p:tag name="SHAPENAME" val="3. Subtitle"/>
</p:tagLst>
</file>

<file path=ppt/tags/tag97.xml><?xml version="1.0" encoding="utf-8"?>
<p:tagLst xmlns:a="http://schemas.openxmlformats.org/drawingml/2006/main" xmlns:r="http://schemas.openxmlformats.org/officeDocument/2006/relationships" xmlns:p="http://schemas.openxmlformats.org/presentationml/2006/main">
  <p:tag name="SHAPENAME" val="5. Source"/>
</p:tagLst>
</file>

<file path=ppt/tags/tag9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08.05_20170507_Ooredoo_template_4x3 ratio_v12">
  <a:themeElements>
    <a:clrScheme name="Ooredoo colours">
      <a:dk1>
        <a:srgbClr val="221E20"/>
      </a:dk1>
      <a:lt1>
        <a:srgbClr val="FFFFFF"/>
      </a:lt1>
      <a:dk2>
        <a:srgbClr val="00416A"/>
      </a:dk2>
      <a:lt2>
        <a:srgbClr val="DFDFE1"/>
      </a:lt2>
      <a:accent1>
        <a:srgbClr val="ED1C24"/>
      </a:accent1>
      <a:accent2>
        <a:srgbClr val="333F48"/>
      </a:accent2>
      <a:accent3>
        <a:srgbClr val="65C4DB"/>
      </a:accent3>
      <a:accent4>
        <a:srgbClr val="99CC00"/>
      </a:accent4>
      <a:accent5>
        <a:srgbClr val="EA9600"/>
      </a:accent5>
      <a:accent6>
        <a:srgbClr val="FFD500"/>
      </a:accent6>
      <a:hlink>
        <a:srgbClr val="2CD5C4"/>
      </a:hlink>
      <a:folHlink>
        <a:srgbClr val="F5A992"/>
      </a:folHlink>
    </a:clrScheme>
    <a:fontScheme name="Custom 10">
      <a:majorFont>
        <a:latin typeface="Ooredoo Heavy"/>
        <a:ea typeface=""/>
        <a:cs typeface="OoredooArabic-Heavy"/>
      </a:majorFont>
      <a:minorFont>
        <a:latin typeface="Noto Sans"/>
        <a:ea typeface=""/>
        <a:cs typeface="Noto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D1C24"/>
        </a:solidFill>
        <a:ln w="19050" cap="flat" cmpd="sng" algn="ctr">
          <a:no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marR="0" indent="0" algn="ctr" defTabSz="979488" rtl="0" eaLnBrk="1" fontAlgn="base" latinLnBrk="0" hangingPunct="1">
          <a:lnSpc>
            <a:spcPct val="110000"/>
          </a:lnSpc>
          <a:spcBef>
            <a:spcPts val="600"/>
          </a:spcBef>
          <a:spcAft>
            <a:spcPct val="0"/>
          </a:spcAft>
          <a:buClr>
            <a:schemeClr val="tx1"/>
          </a:buClr>
          <a:buSzTx/>
          <a:buFont typeface="Wingdings" pitchFamily="2" charset="2"/>
          <a:buNone/>
          <a:tabLst/>
          <a:defRPr kumimoji="0" sz="2000" b="0" i="0" u="none" strike="noStrike" cap="none" normalizeH="0" baseline="0" dirty="0" smtClean="0">
            <a:ln>
              <a:noFill/>
            </a:ln>
            <a:solidFill>
              <a:schemeClr val="bg1"/>
            </a:solidFill>
            <a:effectLst/>
            <a:latin typeface="Ooredoo Heavy" panose="00000A00000000000000" pitchFamily="50" charset="0"/>
          </a:defRPr>
        </a:defPPr>
      </a:lstStyle>
    </a:spDef>
    <a:lnDef>
      <a:spPr bwMode="auto">
        <a:noFill/>
        <a:ln w="19050" cap="flat" cmpd="sng" algn="ctr">
          <a:solidFill>
            <a:srgbClr val="ED1C24"/>
          </a:solidFill>
          <a:prstDash val="solid"/>
          <a:round/>
          <a:headEnd type="none" w="med" len="med"/>
          <a:tailEnd type="none" w="med" len="med"/>
        </a:ln>
        <a:effectLst/>
      </a:spPr>
      <a:bodyPr/>
      <a:lstStyle/>
    </a:lnDef>
    <a:txDef>
      <a:spPr>
        <a:noFill/>
      </a:spPr>
      <a:bodyPr wrap="square" rtlCol="0">
        <a:noAutofit/>
      </a:bodyPr>
      <a:lstStyle>
        <a:defPPr>
          <a:spcBef>
            <a:spcPts val="600"/>
          </a:spcBef>
          <a:spcAft>
            <a:spcPts val="0"/>
          </a:spcAft>
          <a:buClr>
            <a:srgbClr val="ED1C24"/>
          </a:buClr>
          <a:buSzPct val="140000"/>
          <a:defRPr sz="1200" dirty="0" err="1" smtClean="0">
            <a:solidFill>
              <a:srgbClr val="000000"/>
            </a:solidFill>
            <a:latin typeface="Noto Sans" panose="020B0502040504020204" pitchFamily="34" charset="0"/>
          </a:defRPr>
        </a:defPPr>
      </a:lstStyle>
    </a:txDef>
  </a:objectDefaults>
  <a:extraClrSchemeLst>
    <a:extraClrScheme>
      <a:clrScheme name="Blank 1">
        <a:dk1>
          <a:srgbClr val="3F3F3F"/>
        </a:dk1>
        <a:lt1>
          <a:srgbClr val="FFFFFF"/>
        </a:lt1>
        <a:dk2>
          <a:srgbClr val="FDE48B"/>
        </a:dk2>
        <a:lt2>
          <a:srgbClr val="888888"/>
        </a:lt2>
        <a:accent1>
          <a:srgbClr val="7FABD2"/>
        </a:accent1>
        <a:accent2>
          <a:srgbClr val="FCC917"/>
        </a:accent2>
        <a:accent3>
          <a:srgbClr val="FFFFFF"/>
        </a:accent3>
        <a:accent4>
          <a:srgbClr val="343434"/>
        </a:accent4>
        <a:accent5>
          <a:srgbClr val="C0D2E5"/>
        </a:accent5>
        <a:accent6>
          <a:srgbClr val="E4B614"/>
        </a:accent6>
        <a:hlink>
          <a:srgbClr val="BFD5E9"/>
        </a:hlink>
        <a:folHlink>
          <a:srgbClr val="7BBE40"/>
        </a:folHlink>
      </a:clrScheme>
      <a:clrMap bg1="lt1" tx1="dk1" bg2="lt2" tx2="dk2" accent1="accent1" accent2="accent2" accent3="accent3" accent4="accent4" accent5="accent5" accent6="accent6" hlink="hlink" folHlink="folHlink"/>
    </a:extraClrScheme>
  </a:extraClrSchemeLst>
  <a:custClrLst>
    <a:custClr name="C1">
      <a:srgbClr val="F7EA48"/>
    </a:custClr>
    <a:custClr name="C2">
      <a:srgbClr val="FFBF3F"/>
    </a:custClr>
    <a:custClr name="C3">
      <a:srgbClr val="FA4616"/>
    </a:custClr>
    <a:custClr name="C4">
      <a:srgbClr val="ECB3CB"/>
    </a:custClr>
    <a:custClr name="C5">
      <a:srgbClr val="EB6FBD"/>
    </a:custClr>
    <a:custClr name="C6">
      <a:srgbClr val="D64C97"/>
    </a:custClr>
    <a:custClr name="C7">
      <a:srgbClr val="840B55"/>
    </a:custClr>
    <a:custClr name="C20">
      <a:srgbClr val="BCA2CD"/>
    </a:custClr>
    <a:custClr name="C18">
      <a:srgbClr val="AC4FBD"/>
    </a:custClr>
    <a:custClr name="C19">
      <a:srgbClr val="3C1053"/>
    </a:custClr>
    <a:custClr name="C8">
      <a:srgbClr val="8DC8E8"/>
    </a:custClr>
    <a:custClr name="C9">
      <a:srgbClr val="13AFEE"/>
    </a:custClr>
    <a:custClr name="C10">
      <a:srgbClr val="001E60"/>
    </a:custClr>
    <a:custClr name="C11">
      <a:srgbClr val="9BD7D3"/>
    </a:custClr>
    <a:custClr name="C15">
      <a:srgbClr val="B3D99E"/>
    </a:custClr>
    <a:custClr name="C14">
      <a:srgbClr val="78BE20"/>
    </a:custClr>
    <a:custClr name="C17">
      <a:srgbClr val="64A70B"/>
    </a:custClr>
    <a:custClr name="C12">
      <a:srgbClr val="00C7B1"/>
    </a:custClr>
    <a:custClr name="C16">
      <a:srgbClr val="046A38"/>
    </a:custClr>
    <a:custClr name="C13">
      <a:srgbClr val="004E42"/>
    </a:custClr>
    <a:custClr name="C23">
      <a:srgbClr val="A6BBC8"/>
    </a:custClr>
    <a:custClr name="C22">
      <a:srgbClr val="425563"/>
    </a:custClr>
    <a:custClr name="C25">
      <a:srgbClr val="CDB5A7"/>
    </a:custClr>
    <a:custClr name="C24">
      <a:srgbClr val="83786F"/>
    </a:custClr>
  </a:custClrLst>
  <a:extLst>
    <a:ext uri="{05A4C25C-085E-4340-85A3-A5531E510DB2}">
      <thm15:themeFamily xmlns:thm15="http://schemas.microsoft.com/office/thememl/2012/main" name="08.05_20170507_Ooredoo_template_4x3 ratio_v12" id="{25F143A9-7A61-4C35-A3F0-88F1B8416C1C}" vid="{258A0297-BD95-4F55-9DFE-E16A87FEE247}"/>
    </a:ext>
  </a:ext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ED1C24"/>
      </a:accent1>
      <a:accent2>
        <a:srgbClr val="969696"/>
      </a:accent2>
      <a:accent3>
        <a:srgbClr val="3F3F3F"/>
      </a:accent3>
      <a:accent4>
        <a:srgbClr val="BFBFBF"/>
      </a:accent4>
      <a:accent5>
        <a:srgbClr val="808080"/>
      </a:accent5>
      <a:accent6>
        <a:srgbClr val="FBD2D3"/>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sq">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ED1C24"/>
        </a:accent1>
        <a:accent2>
          <a:srgbClr val="969696"/>
        </a:accent2>
        <a:accent3>
          <a:srgbClr val="3F3F3F"/>
        </a:accent3>
        <a:accent4>
          <a:srgbClr val="BFBFBF"/>
        </a:accent4>
        <a:accent5>
          <a:srgbClr val="808080"/>
        </a:accent5>
        <a:accent6>
          <a:srgbClr val="FBD2D3"/>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QT0479_OFF.potx" id="{938AA6B2-21FD-4381-81D0-712897F71186}" vid="{A2F0CB43-E53A-48A4-9636-62BE6C555942}"/>
    </a:ext>
  </a:extLst>
</a:theme>
</file>

<file path=ppt/theme/theme3.xml><?xml version="1.0" encoding="utf-8"?>
<a:theme xmlns:a="http://schemas.openxmlformats.org/drawingml/2006/main" name="2_08.05_20170507_Ooredoo_template_4x3 ratio_v12">
  <a:themeElements>
    <a:clrScheme name="Ooredoo colours">
      <a:dk1>
        <a:srgbClr val="221E20"/>
      </a:dk1>
      <a:lt1>
        <a:srgbClr val="FFFFFF"/>
      </a:lt1>
      <a:dk2>
        <a:srgbClr val="00416A"/>
      </a:dk2>
      <a:lt2>
        <a:srgbClr val="DFDFE1"/>
      </a:lt2>
      <a:accent1>
        <a:srgbClr val="ED1C24"/>
      </a:accent1>
      <a:accent2>
        <a:srgbClr val="333F48"/>
      </a:accent2>
      <a:accent3>
        <a:srgbClr val="65C4DB"/>
      </a:accent3>
      <a:accent4>
        <a:srgbClr val="99CC00"/>
      </a:accent4>
      <a:accent5>
        <a:srgbClr val="EA9600"/>
      </a:accent5>
      <a:accent6>
        <a:srgbClr val="FFD500"/>
      </a:accent6>
      <a:hlink>
        <a:srgbClr val="2CD5C4"/>
      </a:hlink>
      <a:folHlink>
        <a:srgbClr val="F5A992"/>
      </a:folHlink>
    </a:clrScheme>
    <a:fontScheme name="Custom 10">
      <a:majorFont>
        <a:latin typeface="Ooredoo Heavy"/>
        <a:ea typeface=""/>
        <a:cs typeface="OoredooArabic-Heavy"/>
      </a:majorFont>
      <a:minorFont>
        <a:latin typeface="Noto Sans"/>
        <a:ea typeface=""/>
        <a:cs typeface="Noto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D1C24"/>
        </a:solidFill>
        <a:ln w="19050" cap="flat" cmpd="sng" algn="ctr">
          <a:no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marR="0" indent="0" algn="ctr" defTabSz="979488" rtl="0" eaLnBrk="1" fontAlgn="base" latinLnBrk="0" hangingPunct="1">
          <a:lnSpc>
            <a:spcPct val="110000"/>
          </a:lnSpc>
          <a:spcBef>
            <a:spcPts val="600"/>
          </a:spcBef>
          <a:spcAft>
            <a:spcPct val="0"/>
          </a:spcAft>
          <a:buClr>
            <a:schemeClr val="tx1"/>
          </a:buClr>
          <a:buSzTx/>
          <a:buFont typeface="Wingdings" pitchFamily="2" charset="2"/>
          <a:buNone/>
          <a:tabLst/>
          <a:defRPr kumimoji="0" sz="2000" b="0" i="0" u="none" strike="noStrike" cap="none" normalizeH="0" baseline="0" dirty="0" smtClean="0">
            <a:ln>
              <a:noFill/>
            </a:ln>
            <a:solidFill>
              <a:schemeClr val="bg1"/>
            </a:solidFill>
            <a:effectLst/>
            <a:latin typeface="Ooredoo Heavy" panose="00000A00000000000000" pitchFamily="50" charset="0"/>
          </a:defRPr>
        </a:defPPr>
      </a:lstStyle>
    </a:spDef>
    <a:lnDef>
      <a:spPr bwMode="auto">
        <a:noFill/>
        <a:ln w="19050" cap="flat" cmpd="sng" algn="ctr">
          <a:solidFill>
            <a:srgbClr val="ED1C24"/>
          </a:solidFill>
          <a:prstDash val="solid"/>
          <a:round/>
          <a:headEnd type="none" w="med" len="med"/>
          <a:tailEnd type="none" w="med" len="med"/>
        </a:ln>
        <a:effectLst/>
      </a:spPr>
      <a:bodyPr/>
      <a:lstStyle/>
    </a:lnDef>
    <a:txDef>
      <a:spPr>
        <a:noFill/>
      </a:spPr>
      <a:bodyPr wrap="square" rtlCol="0">
        <a:noAutofit/>
      </a:bodyPr>
      <a:lstStyle>
        <a:defPPr>
          <a:spcBef>
            <a:spcPts val="0"/>
          </a:spcBef>
          <a:spcAft>
            <a:spcPts val="0"/>
          </a:spcAft>
          <a:buClr>
            <a:srgbClr val="ED1C24"/>
          </a:buClr>
          <a:buSzPct val="140000"/>
          <a:defRPr sz="1200" smtClean="0">
            <a:solidFill>
              <a:srgbClr val="000000"/>
            </a:solidFill>
            <a:latin typeface="Noto Sans" panose="020B0502040504020204" pitchFamily="34" charset="0"/>
          </a:defRPr>
        </a:defPPr>
      </a:lstStyle>
    </a:txDef>
  </a:objectDefaults>
  <a:extraClrSchemeLst>
    <a:extraClrScheme>
      <a:clrScheme name="Blank 1">
        <a:dk1>
          <a:srgbClr val="3F3F3F"/>
        </a:dk1>
        <a:lt1>
          <a:srgbClr val="FFFFFF"/>
        </a:lt1>
        <a:dk2>
          <a:srgbClr val="FDE48B"/>
        </a:dk2>
        <a:lt2>
          <a:srgbClr val="888888"/>
        </a:lt2>
        <a:accent1>
          <a:srgbClr val="7FABD2"/>
        </a:accent1>
        <a:accent2>
          <a:srgbClr val="FCC917"/>
        </a:accent2>
        <a:accent3>
          <a:srgbClr val="FFFFFF"/>
        </a:accent3>
        <a:accent4>
          <a:srgbClr val="343434"/>
        </a:accent4>
        <a:accent5>
          <a:srgbClr val="C0D2E5"/>
        </a:accent5>
        <a:accent6>
          <a:srgbClr val="E4B614"/>
        </a:accent6>
        <a:hlink>
          <a:srgbClr val="BFD5E9"/>
        </a:hlink>
        <a:folHlink>
          <a:srgbClr val="7BBE40"/>
        </a:folHlink>
      </a:clrScheme>
      <a:clrMap bg1="lt1" tx1="dk1" bg2="lt2" tx2="dk2" accent1="accent1" accent2="accent2" accent3="accent3" accent4="accent4" accent5="accent5" accent6="accent6" hlink="hlink" folHlink="folHlink"/>
    </a:extraClrScheme>
  </a:extraClrSchemeLst>
  <a:custClrLst>
    <a:custClr name="C1">
      <a:srgbClr val="F7EA48"/>
    </a:custClr>
    <a:custClr name="C2">
      <a:srgbClr val="FFBF3F"/>
    </a:custClr>
    <a:custClr name="C3">
      <a:srgbClr val="FA4616"/>
    </a:custClr>
    <a:custClr name="C4">
      <a:srgbClr val="ECB3CB"/>
    </a:custClr>
    <a:custClr name="C5">
      <a:srgbClr val="EB6FBD"/>
    </a:custClr>
    <a:custClr name="C6">
      <a:srgbClr val="D64C97"/>
    </a:custClr>
    <a:custClr name="C7">
      <a:srgbClr val="840B55"/>
    </a:custClr>
    <a:custClr name="C20">
      <a:srgbClr val="BCA2CD"/>
    </a:custClr>
    <a:custClr name="C18">
      <a:srgbClr val="AC4FBD"/>
    </a:custClr>
    <a:custClr name="C19">
      <a:srgbClr val="3C1053"/>
    </a:custClr>
    <a:custClr name="C8">
      <a:srgbClr val="8DC8E8"/>
    </a:custClr>
    <a:custClr name="C9">
      <a:srgbClr val="13AFEE"/>
    </a:custClr>
    <a:custClr name="C10">
      <a:srgbClr val="001E60"/>
    </a:custClr>
    <a:custClr name="C11">
      <a:srgbClr val="9BD7D3"/>
    </a:custClr>
    <a:custClr name="C15">
      <a:srgbClr val="B3D99E"/>
    </a:custClr>
    <a:custClr name="C14">
      <a:srgbClr val="78BE20"/>
    </a:custClr>
    <a:custClr name="C17">
      <a:srgbClr val="64A70B"/>
    </a:custClr>
    <a:custClr name="C12">
      <a:srgbClr val="00C7B1"/>
    </a:custClr>
    <a:custClr name="C16">
      <a:srgbClr val="046A38"/>
    </a:custClr>
    <a:custClr name="C13">
      <a:srgbClr val="004E42"/>
    </a:custClr>
    <a:custClr name="C23">
      <a:srgbClr val="A6BBC8"/>
    </a:custClr>
    <a:custClr name="C22">
      <a:srgbClr val="425563"/>
    </a:custClr>
    <a:custClr name="C25">
      <a:srgbClr val="CDB5A7"/>
    </a:custClr>
    <a:custClr name="C24">
      <a:srgbClr val="83786F"/>
    </a:custClr>
  </a:custClrLst>
  <a:extLst>
    <a:ext uri="{05A4C25C-085E-4340-85A3-A5531E510DB2}">
      <thm15:themeFamily xmlns:thm15="http://schemas.microsoft.com/office/thememl/2012/main" name="20170521_Ooredoo_template_16x9 ratio_v16" id="{3C9F0165-EBC2-0F4F-891B-D0BC838951B1}" vid="{046064D4-FC3D-374A-92DE-6B0217C4FE2F}"/>
    </a:ext>
  </a:extLst>
</a:theme>
</file>

<file path=ppt/theme/theme4.xml><?xml version="1.0" encoding="utf-8"?>
<a:theme xmlns:a="http://schemas.openxmlformats.org/drawingml/2006/main" name="1_08.05_20170507_Ooredoo_template_4x3 ratio_v12">
  <a:themeElements>
    <a:clrScheme name="OOREDOO 2022 UPDATE">
      <a:dk1>
        <a:srgbClr val="FFFFFF"/>
      </a:dk1>
      <a:lt1>
        <a:srgbClr val="000000"/>
      </a:lt1>
      <a:dk2>
        <a:srgbClr val="E7E6E6"/>
      </a:dk2>
      <a:lt2>
        <a:srgbClr val="0047BB"/>
      </a:lt2>
      <a:accent1>
        <a:srgbClr val="ED1C24"/>
      </a:accent1>
      <a:accent2>
        <a:srgbClr val="FFD100"/>
      </a:accent2>
      <a:accent3>
        <a:srgbClr val="F04E98"/>
      </a:accent3>
      <a:accent4>
        <a:srgbClr val="3CDBC0"/>
      </a:accent4>
      <a:accent5>
        <a:srgbClr val="0047BB"/>
      </a:accent5>
      <a:accent6>
        <a:srgbClr val="FF585D"/>
      </a:accent6>
      <a:hlink>
        <a:srgbClr val="0563C1"/>
      </a:hlink>
      <a:folHlink>
        <a:srgbClr val="954F72"/>
      </a:folHlink>
    </a:clrScheme>
    <a:fontScheme name="Custom 43">
      <a:majorFont>
        <a:latin typeface="Rubik"/>
        <a:ea typeface=""/>
        <a:cs typeface="OoredooArabic-Heavy"/>
      </a:majorFont>
      <a:minorFont>
        <a:latin typeface="Noto Sans"/>
        <a:ea typeface=""/>
        <a:cs typeface="Noto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D1C24"/>
        </a:solidFill>
        <a:ln w="19050" cap="flat" cmpd="sng" algn="ctr">
          <a:noFill/>
          <a:prstDash val="solid"/>
          <a:round/>
          <a:headEnd type="none" w="med" len="med"/>
          <a:tailEnd type="none" w="med" len="med"/>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marL="0" marR="0" indent="0" algn="ctr" defTabSz="979488" rtl="0" eaLnBrk="1" fontAlgn="base" latinLnBrk="0" hangingPunct="1">
          <a:lnSpc>
            <a:spcPct val="110000"/>
          </a:lnSpc>
          <a:spcBef>
            <a:spcPts val="600"/>
          </a:spcBef>
          <a:spcAft>
            <a:spcPct val="0"/>
          </a:spcAft>
          <a:buClr>
            <a:schemeClr val="tx1"/>
          </a:buClr>
          <a:buSzTx/>
          <a:buFont typeface="Wingdings" pitchFamily="2" charset="2"/>
          <a:buNone/>
          <a:tabLst/>
          <a:defRPr kumimoji="0" sz="1600" b="0" i="0" u="none" strike="noStrike" cap="none" normalizeH="0" baseline="0" dirty="0" smtClean="0">
            <a:ln>
              <a:noFill/>
            </a:ln>
            <a:solidFill>
              <a:schemeClr val="bg1"/>
            </a:solidFill>
            <a:effectLst/>
            <a:latin typeface="+mn-lt"/>
          </a:defRPr>
        </a:defPPr>
      </a:lstStyle>
    </a:spDef>
    <a:lnDef>
      <a:spPr bwMode="auto">
        <a:noFill/>
        <a:ln w="19050" cap="flat" cmpd="sng" algn="ctr">
          <a:solidFill>
            <a:srgbClr val="ED1C24"/>
          </a:solidFill>
          <a:prstDash val="solid"/>
          <a:round/>
          <a:headEnd type="none" w="med" len="med"/>
          <a:tailEnd type="none" w="med" len="med"/>
        </a:ln>
        <a:effectLst/>
      </a:spPr>
      <a:bodyPr/>
      <a:lstStyle/>
    </a:lnDef>
    <a:txDef>
      <a:spPr>
        <a:noFill/>
      </a:spPr>
      <a:bodyPr wrap="square" rtlCol="0">
        <a:noAutofit/>
      </a:bodyPr>
      <a:lstStyle>
        <a:defPPr>
          <a:spcBef>
            <a:spcPts val="0"/>
          </a:spcBef>
          <a:spcAft>
            <a:spcPts val="0"/>
          </a:spcAft>
          <a:buClr>
            <a:srgbClr val="ED1C24"/>
          </a:buClr>
          <a:buSzPct val="140000"/>
          <a:defRPr sz="1200" smtClean="0">
            <a:solidFill>
              <a:srgbClr val="000000"/>
            </a:solidFill>
            <a:latin typeface="Noto Sans" panose="020B0502040504020204" pitchFamily="34" charset="0"/>
          </a:defRPr>
        </a:defPPr>
      </a:lstStyle>
    </a:txDef>
  </a:objectDefaults>
  <a:extraClrSchemeLst>
    <a:extraClrScheme>
      <a:clrScheme name="Blank 1">
        <a:dk1>
          <a:srgbClr val="3F3F3F"/>
        </a:dk1>
        <a:lt1>
          <a:srgbClr val="FFFFFF"/>
        </a:lt1>
        <a:dk2>
          <a:srgbClr val="FDE48B"/>
        </a:dk2>
        <a:lt2>
          <a:srgbClr val="888888"/>
        </a:lt2>
        <a:accent1>
          <a:srgbClr val="7FABD2"/>
        </a:accent1>
        <a:accent2>
          <a:srgbClr val="FCC917"/>
        </a:accent2>
        <a:accent3>
          <a:srgbClr val="FFFFFF"/>
        </a:accent3>
        <a:accent4>
          <a:srgbClr val="343434"/>
        </a:accent4>
        <a:accent5>
          <a:srgbClr val="C0D2E5"/>
        </a:accent5>
        <a:accent6>
          <a:srgbClr val="E4B614"/>
        </a:accent6>
        <a:hlink>
          <a:srgbClr val="BFD5E9"/>
        </a:hlink>
        <a:folHlink>
          <a:srgbClr val="7BBE40"/>
        </a:folHlink>
      </a:clrScheme>
      <a:clrMap bg1="lt1" tx1="dk1" bg2="lt2" tx2="dk2" accent1="accent1" accent2="accent2" accent3="accent3" accent4="accent4" accent5="accent5" accent6="accent6" hlink="hlink" folHlink="folHlink"/>
    </a:extraClrScheme>
  </a:extraClrSchemeLst>
  <a:custClrLst>
    <a:custClr name="C1">
      <a:srgbClr val="F7EA48"/>
    </a:custClr>
    <a:custClr name="C2">
      <a:srgbClr val="FFBF3F"/>
    </a:custClr>
    <a:custClr name="C3">
      <a:srgbClr val="FA4616"/>
    </a:custClr>
    <a:custClr name="C4">
      <a:srgbClr val="ECB3CB"/>
    </a:custClr>
    <a:custClr name="C5">
      <a:srgbClr val="EB6FBD"/>
    </a:custClr>
    <a:custClr name="C6">
      <a:srgbClr val="D64C97"/>
    </a:custClr>
    <a:custClr name="C7">
      <a:srgbClr val="840B55"/>
    </a:custClr>
    <a:custClr name="C20">
      <a:srgbClr val="BCA2CD"/>
    </a:custClr>
    <a:custClr name="C18">
      <a:srgbClr val="AC4FBD"/>
    </a:custClr>
    <a:custClr name="C19">
      <a:srgbClr val="3C1053"/>
    </a:custClr>
    <a:custClr name="C8">
      <a:srgbClr val="8DC8E8"/>
    </a:custClr>
    <a:custClr name="C9">
      <a:srgbClr val="13AFEE"/>
    </a:custClr>
    <a:custClr name="C10">
      <a:srgbClr val="001E60"/>
    </a:custClr>
    <a:custClr name="C11">
      <a:srgbClr val="9BD7D3"/>
    </a:custClr>
    <a:custClr name="C15">
      <a:srgbClr val="B3D99E"/>
    </a:custClr>
    <a:custClr name="C14">
      <a:srgbClr val="78BE20"/>
    </a:custClr>
    <a:custClr name="C17">
      <a:srgbClr val="64A70B"/>
    </a:custClr>
    <a:custClr name="C12">
      <a:srgbClr val="00C7B1"/>
    </a:custClr>
    <a:custClr name="C16">
      <a:srgbClr val="046A38"/>
    </a:custClr>
    <a:custClr name="C13">
      <a:srgbClr val="004E42"/>
    </a:custClr>
    <a:custClr name="C23">
      <a:srgbClr val="A6BBC8"/>
    </a:custClr>
    <a:custClr name="C22">
      <a:srgbClr val="425563"/>
    </a:custClr>
    <a:custClr name="C25">
      <a:srgbClr val="CDB5A7"/>
    </a:custClr>
    <a:custClr name="C24">
      <a:srgbClr val="83786F"/>
    </a:custClr>
  </a:custClrLst>
  <a:extLst>
    <a:ext uri="{05A4C25C-085E-4340-85A3-A5531E510DB2}">
      <thm15:themeFamily xmlns:thm15="http://schemas.microsoft.com/office/thememl/2012/main" name="20170521_Ooredoo_template_16x9 ratio_v16" id="{3C9F0165-EBC2-0F4F-891B-D0BC838951B1}" vid="{046064D4-FC3D-374A-92DE-6B0217C4FE2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Policy Auditing</Name>
    <Synchronization>Synchronous</Synchronization>
    <Type>10001</Type>
    <SequenceNumber>1100</SequenceNumber>
    <Assembly>Microsoft.Office.Policy, Version=14.0.0.0, Culture=neutral, PublicKeyToken=71e9bce111e9429c</Assembly>
    <Class>Microsoft.Office.RecordsManagement.Internal.AuditHandler</Class>
    <Data/>
    <Filter/>
  </Receiver>
  <Receiver>
    <Name>Policy Auditing</Name>
    <Synchronization>Synchronous</Synchronization>
    <Type>10002</Type>
    <SequenceNumber>1101</SequenceNumber>
    <Assembly>Microsoft.Office.Policy, Version=14.0.0.0, Culture=neutral, PublicKeyToken=71e9bce111e9429c</Assembly>
    <Class>Microsoft.Office.RecordsManagement.Internal.AuditHandler</Class>
    <Data/>
    <Filter/>
  </Receiver>
  <Receiver>
    <Name>Policy Auditing</Name>
    <Synchronization>Synchronous</Synchronization>
    <Type>10004</Type>
    <SequenceNumber>1102</SequenceNumber>
    <Assembly>Microsoft.Office.Policy, Version=14.0.0.0, Culture=neutral, PublicKeyToken=71e9bce111e9429c</Assembly>
    <Class>Microsoft.Office.RecordsManagement.Internal.AuditHandler</Class>
    <Data/>
    <Filter/>
  </Receiver>
  <Receiver>
    <Name>Policy Auditing</Name>
    <Synchronization>Synchronous</Synchronization>
    <Type>10006</Type>
    <SequenceNumber>1103</SequenceNumber>
    <Assembly>Microsoft.Office.Policy, Version=14.0.0.0, Culture=neutral, PublicKeyToken=71e9bce111e9429c</Assembly>
    <Class>Microsoft.Office.RecordsManagement.Internal.AuditHandler</Class>
    <Data/>
    <Filter/>
  </Receiver>
</spe:Receivers>
</file>

<file path=customXml/item3.xml><?xml version="1.0" encoding="utf-8"?>
<?mso-contentType ?>
<p:Policy xmlns:p="office.server.policy" id="" local="true">
  <p:Name>Document</p:Name>
  <p:Description/>
  <p:Statement/>
  <p:PolicyItems>
    <p:PolicyItem featureId="Microsoft.Office.RecordsManagement.PolicyFeatures.PolicyAudit" staticId="0x0101|8138272" UniqueId="a03ea7de-7be1-408a-b0fc-7c51c15eb37e">
      <p:Name>Auditing</p:Name>
      <p:Description>Audits user actions on documents and list items to the Audit Log.</p:Description>
      <p:CustomData>
        <Audit>
          <Update/>
          <View/>
          <CheckInOut/>
          <MoveCopy/>
          <DeleteRestore/>
        </Audit>
      </p:CustomData>
    </p:PolicyItem>
  </p:PolicyItems>
</p:Policy>
</file>

<file path=customXml/item4.xml><?xml version="1.0" encoding="utf-8"?>
<ct:contentTypeSchema xmlns:ct="http://schemas.microsoft.com/office/2006/metadata/contentType" xmlns:ma="http://schemas.microsoft.com/office/2006/metadata/properties/metaAttributes" ct:_="" ma:_="" ma:contentTypeName="Document" ma:contentTypeID="0x010100F6968BB369011E4E9677AAFCE72BEEC2" ma:contentTypeVersion="0" ma:contentTypeDescription="Create a new document." ma:contentTypeScope="" ma:versionID="6f68cb32d79bafa3a84431529c310085">
  <xsd:schema xmlns:xsd="http://www.w3.org/2001/XMLSchema" xmlns:xs="http://www.w3.org/2001/XMLSchema" xmlns:p="http://schemas.microsoft.com/office/2006/metadata/properties" xmlns:ns1="http://schemas.microsoft.com/sharepoint/v3" targetNamespace="http://schemas.microsoft.com/office/2006/metadata/properties" ma:root="true" ma:fieldsID="a389d1f0a791081171bb3912d47a25c4" ns1:_="">
    <xsd:import namespace="http://schemas.microsoft.com/sharepoint/v3"/>
    <xsd:element name="properties">
      <xsd:complexType>
        <xsd:sequence>
          <xsd:element name="documentManagement">
            <xsd:complexType>
              <xsd:all>
                <xsd:element ref="ns1:_dlc_Exem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8" nillable="true" ma:displayName="Exempt from Policy" ma:hidden="true" ma:internalName="_dlc_Exempt"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properties xmlns:p="http://schemas.microsoft.com/office/2006/metadata/properties" xmlns:xsi="http://www.w3.org/2001/XMLSchema-instance" xmlns:pc="http://schemas.microsoft.com/office/infopath/2007/PartnerControls">
  <documentManagement/>
</p:properties>
</file>

<file path=customXml/item6.xml><?xml version="1.0" encoding="utf-8"?>
<sisl xmlns:xsd="http://www.w3.org/2001/XMLSchema" xmlns:xsi="http://www.w3.org/2001/XMLSchema-instance" xmlns="http://www.boldonjames.com/2008/01/sie/internal/label" sislVersion="0" policy="73875b73-7db9-47bd-9961-4f54a82cd67e" origin="userSelected">
  <element uid="c393efab-e18b-4082-a1fd-48fb0b5fb0c5" value=""/>
</sisl>
</file>

<file path=customXml/itemProps1.xml><?xml version="1.0" encoding="utf-8"?>
<ds:datastoreItem xmlns:ds="http://schemas.openxmlformats.org/officeDocument/2006/customXml" ds:itemID="{7DB843D5-1998-43FE-B9A2-9E22A9394C69}">
  <ds:schemaRefs>
    <ds:schemaRef ds:uri="http://schemas.microsoft.com/sharepoint/v3/contenttype/forms"/>
  </ds:schemaRefs>
</ds:datastoreItem>
</file>

<file path=customXml/itemProps2.xml><?xml version="1.0" encoding="utf-8"?>
<ds:datastoreItem xmlns:ds="http://schemas.openxmlformats.org/officeDocument/2006/customXml" ds:itemID="{8F037E64-4684-422E-9A61-06772A6A8F93}">
  <ds:schemaRefs>
    <ds:schemaRef ds:uri="http://schemas.microsoft.com/sharepoint/events"/>
  </ds:schemaRefs>
</ds:datastoreItem>
</file>

<file path=customXml/itemProps3.xml><?xml version="1.0" encoding="utf-8"?>
<ds:datastoreItem xmlns:ds="http://schemas.openxmlformats.org/officeDocument/2006/customXml" ds:itemID="{96CA9A15-E2EB-4439-95FE-847DDBD6ECEB}">
  <ds:schemaRefs>
    <ds:schemaRef ds:uri="office.server.policy"/>
  </ds:schemaRefs>
</ds:datastoreItem>
</file>

<file path=customXml/itemProps4.xml><?xml version="1.0" encoding="utf-8"?>
<ds:datastoreItem xmlns:ds="http://schemas.openxmlformats.org/officeDocument/2006/customXml" ds:itemID="{4A7B182A-41F0-4069-A520-C4DDA6080F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EF96C530-DC39-4D08-91D3-8F9EDC9BC753}">
  <ds:schemaRefs>
    <ds:schemaRef ds:uri="http://purl.org/dc/elements/1.1/"/>
    <ds:schemaRef ds:uri="http://purl.org/dc/dcmitype/"/>
    <ds:schemaRef ds:uri="http://purl.org/dc/terms/"/>
    <ds:schemaRef ds:uri="http://schemas.microsoft.com/office/infopath/2007/PartnerControls"/>
    <ds:schemaRef ds:uri="http://schemas.microsoft.com/sharepoint/v3"/>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customXml/itemProps6.xml><?xml version="1.0" encoding="utf-8"?>
<ds:datastoreItem xmlns:ds="http://schemas.openxmlformats.org/officeDocument/2006/customXml" ds:itemID="{4256690B-7EA4-438A-8555-EA8D2B89E055}">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08.05_20170507_Ooredoo_template_4x3 ratio_v12.potx</Template>
  <TotalTime>34778</TotalTime>
  <Words>723</Words>
  <Application>Microsoft Office PowerPoint</Application>
  <PresentationFormat>Widescreen</PresentationFormat>
  <Paragraphs>94</Paragraphs>
  <Slides>4</Slides>
  <Notes>4</Notes>
  <HiddenSlides>0</HiddenSlides>
  <MMClips>0</MMClips>
  <ScaleCrop>false</ScaleCrop>
  <HeadingPairs>
    <vt:vector size="8" baseType="variant">
      <vt:variant>
        <vt:lpstr>Fonts Used</vt:lpstr>
      </vt:variant>
      <vt:variant>
        <vt:i4>14</vt:i4>
      </vt:variant>
      <vt:variant>
        <vt:lpstr>Theme</vt:lpstr>
      </vt:variant>
      <vt:variant>
        <vt:i4>4</vt:i4>
      </vt:variant>
      <vt:variant>
        <vt:lpstr>Embedded OLE Servers</vt:lpstr>
      </vt:variant>
      <vt:variant>
        <vt:i4>1</vt:i4>
      </vt:variant>
      <vt:variant>
        <vt:lpstr>Slide Titles</vt:lpstr>
      </vt:variant>
      <vt:variant>
        <vt:i4>4</vt:i4>
      </vt:variant>
    </vt:vector>
  </HeadingPairs>
  <TitlesOfParts>
    <vt:vector size="23" baseType="lpstr">
      <vt:lpstr>Arial</vt:lpstr>
      <vt:lpstr>Calibri</vt:lpstr>
      <vt:lpstr>Courier New</vt:lpstr>
      <vt:lpstr>Helvetica Neue</vt:lpstr>
      <vt:lpstr>MS PGothic</vt:lpstr>
      <vt:lpstr>Noto Sans</vt:lpstr>
      <vt:lpstr>Ooredoo Heavy</vt:lpstr>
      <vt:lpstr>OoredooArabic-Heavy</vt:lpstr>
      <vt:lpstr>Outfit ExtraBold</vt:lpstr>
      <vt:lpstr>Rubik</vt:lpstr>
      <vt:lpstr>Rubik SemiBold</vt:lpstr>
      <vt:lpstr>Segoe UI</vt:lpstr>
      <vt:lpstr>Times New Roman</vt:lpstr>
      <vt:lpstr>Wingdings</vt:lpstr>
      <vt:lpstr>08.05_20170507_Ooredoo_template_4x3 ratio_v12</vt:lpstr>
      <vt:lpstr>1_White</vt:lpstr>
      <vt:lpstr>2_08.05_20170507_Ooredoo_template_4x3 ratio_v12</vt:lpstr>
      <vt:lpstr>1_08.05_20170507_Ooredoo_template_4x3 ratio_v12</vt:lpstr>
      <vt:lpstr>think-cell Slide</vt:lpstr>
      <vt:lpstr>Performance Review Q&amp;A</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Solin Farhad</cp:lastModifiedBy>
  <cp:revision>968</cp:revision>
  <cp:lastPrinted>2023-09-18T13:51:01Z</cp:lastPrinted>
  <dcterms:created xsi:type="dcterms:W3CDTF">2017-05-07T11:28:07Z</dcterms:created>
  <dcterms:modified xsi:type="dcterms:W3CDTF">2024-05-29T06:40:45Z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0x010100F6968BB369011E4E9677AAFCE72BEEC2</vt:lpwstr>
  </property>
  <property fmtid="{D5CDD505-2E9C-101B-9397-08002B2CF9AE}" pid="3" name="TitusGUID">
    <vt:lpwstr>2045bec9-aa98-4f1d-aae9-35520a628f39</vt:lpwstr>
  </property>
  <property fmtid="{D5CDD505-2E9C-101B-9397-08002B2CF9AE}" pid="4" name="Classification">
    <vt:lpwstr>Internal</vt:lpwstr>
  </property>
  <property fmtid="{D5CDD505-2E9C-101B-9397-08002B2CF9AE}" pid="5" name="MSIP_Label_4d99b57a-c7ce-4a88-8fff-2154b924779b_Enabled">
    <vt:lpwstr>true</vt:lpwstr>
  </property>
  <property fmtid="{D5CDD505-2E9C-101B-9397-08002B2CF9AE}" pid="6" name="MSIP_Label_4d99b57a-c7ce-4a88-8fff-2154b924779b_SetDate">
    <vt:lpwstr>2023-04-17T12:39:17Z</vt:lpwstr>
  </property>
  <property fmtid="{D5CDD505-2E9C-101B-9397-08002B2CF9AE}" pid="7" name="MSIP_Label_4d99b57a-c7ce-4a88-8fff-2154b924779b_Method">
    <vt:lpwstr>Standard</vt:lpwstr>
  </property>
  <property fmtid="{D5CDD505-2E9C-101B-9397-08002B2CF9AE}" pid="8" name="MSIP_Label_4d99b57a-c7ce-4a88-8fff-2154b924779b_Name">
    <vt:lpwstr>Internal</vt:lpwstr>
  </property>
  <property fmtid="{D5CDD505-2E9C-101B-9397-08002B2CF9AE}" pid="9" name="MSIP_Label_4d99b57a-c7ce-4a88-8fff-2154b924779b_SiteId">
    <vt:lpwstr>35ce61ea-2a69-4c72-837c-f38de143a7a3</vt:lpwstr>
  </property>
  <property fmtid="{D5CDD505-2E9C-101B-9397-08002B2CF9AE}" pid="10" name="MSIP_Label_4d99b57a-c7ce-4a88-8fff-2154b924779b_ActionId">
    <vt:lpwstr>fb23b8d4-f422-4063-9506-98efd493fb60</vt:lpwstr>
  </property>
  <property fmtid="{D5CDD505-2E9C-101B-9397-08002B2CF9AE}" pid="11" name="MSIP_Label_4d99b57a-c7ce-4a88-8fff-2154b924779b_ContentBits">
    <vt:lpwstr>1</vt:lpwstr>
  </property>
  <property fmtid="{D5CDD505-2E9C-101B-9397-08002B2CF9AE}" pid="12" name="docIndexRef">
    <vt:lpwstr>b7f68308-ca20-44e7-aa15-a3b569f9552e</vt:lpwstr>
  </property>
  <property fmtid="{D5CDD505-2E9C-101B-9397-08002B2CF9AE}" pid="13" name="bjClsUserRVM">
    <vt:lpwstr>[]</vt:lpwstr>
  </property>
  <property fmtid="{D5CDD505-2E9C-101B-9397-08002B2CF9AE}" pid="14" name="bjDocumentLabelXML">
    <vt:lpwstr>&lt;?xml version="1.0" encoding="us-ascii"?&gt;&lt;sisl xmlns:xsd="http://www.w3.org/2001/XMLSchema" xmlns:xsi="http://www.w3.org/2001/XMLSchema-instance" sislVersion="0" policy="73875b73-7db9-47bd-9961-4f54a82cd67e" origin="userSelected" xmlns="http://www.boldonj</vt:lpwstr>
  </property>
  <property fmtid="{D5CDD505-2E9C-101B-9397-08002B2CF9AE}" pid="15" name="bjDocumentLabelXML-0">
    <vt:lpwstr>ames.com/2008/01/sie/internal/label"&gt;&lt;element uid="c393efab-e18b-4082-a1fd-48fb0b5fb0c5" value="" /&gt;&lt;/sisl&gt;</vt:lpwstr>
  </property>
  <property fmtid="{D5CDD505-2E9C-101B-9397-08002B2CF9AE}" pid="16" name="bjDocumentSecurityLabel">
    <vt:lpwstr>Internal Use</vt:lpwstr>
  </property>
  <property fmtid="{D5CDD505-2E9C-101B-9397-08002B2CF9AE}" pid="17" name="bjSaver">
    <vt:lpwstr>bKsJBkjz4V6EmTdtHHWgVENJwT1xVGWq</vt:lpwstr>
  </property>
</Properties>
</file>