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132.xml" ContentType="application/vnd.openxmlformats-officedocument.presentationml.tags+xml"/>
  <Override PartName="/ppt/notesSlides/notesSlide1.xml" ContentType="application/vnd.openxmlformats-officedocument.presentationml.notesSlide+xml"/>
  <Override PartName="/ppt/tags/tag13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84" r:id="rId7"/>
    <p:sldMasterId id="2147485149" r:id="rId8"/>
    <p:sldMasterId id="2147485172" r:id="rId9"/>
    <p:sldMasterId id="2147485193" r:id="rId10"/>
  </p:sldMasterIdLst>
  <p:notesMasterIdLst>
    <p:notesMasterId r:id="rId15"/>
  </p:notesMasterIdLst>
  <p:handoutMasterIdLst>
    <p:handoutMasterId r:id="rId16"/>
  </p:handoutMasterIdLst>
  <p:sldIdLst>
    <p:sldId id="2147470456" r:id="rId11"/>
    <p:sldId id="2147473701" r:id="rId12"/>
    <p:sldId id="2147473703" r:id="rId13"/>
    <p:sldId id="2147473638" r:id="rId14"/>
  </p:sldIdLst>
  <p:sldSz cx="12192000" cy="6858000"/>
  <p:notesSz cx="6797675" cy="9926638"/>
  <p:custDataLst>
    <p:tags r:id="rId17"/>
  </p:custDataLst>
  <p:defaultTextStyle>
    <a:defPPr>
      <a:defRPr lang="en-U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457200" rtl="0" eaLnBrk="1" latinLnBrk="0" hangingPunct="1">
      <a:defRPr kern="1200">
        <a:solidFill>
          <a:schemeClr val="tx1"/>
        </a:solidFill>
        <a:latin typeface="Arial" charset="0"/>
        <a:ea typeface="Arial" charset="0"/>
        <a:cs typeface="Arial" charset="0"/>
      </a:defRPr>
    </a:lvl6pPr>
    <a:lvl7pPr marL="2743200" algn="l" defTabSz="457200" rtl="0" eaLnBrk="1" latinLnBrk="0" hangingPunct="1">
      <a:defRPr kern="1200">
        <a:solidFill>
          <a:schemeClr val="tx1"/>
        </a:solidFill>
        <a:latin typeface="Arial" charset="0"/>
        <a:ea typeface="Arial" charset="0"/>
        <a:cs typeface="Arial" charset="0"/>
      </a:defRPr>
    </a:lvl7pPr>
    <a:lvl8pPr marL="3200400" algn="l" defTabSz="457200" rtl="0" eaLnBrk="1" latinLnBrk="0" hangingPunct="1">
      <a:defRPr kern="1200">
        <a:solidFill>
          <a:schemeClr val="tx1"/>
        </a:solidFill>
        <a:latin typeface="Arial" charset="0"/>
        <a:ea typeface="Arial" charset="0"/>
        <a:cs typeface="Arial" charset="0"/>
      </a:defRPr>
    </a:lvl8pPr>
    <a:lvl9pPr marL="3657600" algn="l" defTabSz="4572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userDrawn="1">
          <p15:clr>
            <a:srgbClr val="A4A3A4"/>
          </p15:clr>
        </p15:guide>
        <p15:guide id="3" orient="horz" pos="2184" userDrawn="1">
          <p15:clr>
            <a:srgbClr val="A4A3A4"/>
          </p15:clr>
        </p15:guide>
        <p15:guide id="4" orient="horz" pos="3528" userDrawn="1">
          <p15:clr>
            <a:srgbClr val="A4A3A4"/>
          </p15:clr>
        </p15:guide>
        <p15:guide id="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FFFFFF"/>
    <a:srgbClr val="1E6E82"/>
    <a:srgbClr val="00416A"/>
    <a:srgbClr val="DFDFE1"/>
    <a:srgbClr val="2CD5C4"/>
    <a:srgbClr val="65C4DB"/>
    <a:srgbClr val="F5A992"/>
    <a:srgbClr val="FFD500"/>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546F1A-227D-4FDC-9436-7D9C8959CAE6}" v="3" dt="2023-10-25T08:09:10.2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5" autoAdjust="0"/>
    <p:restoredTop sz="93112" autoAdjust="0"/>
  </p:normalViewPr>
  <p:slideViewPr>
    <p:cSldViewPr snapToGrid="0" snapToObjects="1">
      <p:cViewPr varScale="1">
        <p:scale>
          <a:sx n="87" d="100"/>
          <a:sy n="87" d="100"/>
        </p:scale>
        <p:origin x="82" y="254"/>
      </p:cViewPr>
      <p:guideLst>
        <p:guide orient="horz"/>
        <p:guide orient="horz" pos="2184"/>
        <p:guide orient="horz" pos="3528"/>
        <p:guide/>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3.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1.xml"/><Relationship Id="rId12" Type="http://schemas.openxmlformats.org/officeDocument/2006/relationships/slide" Target="slides/slide2.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Master" Target="slideMasters/slideMaster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4.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2233B2D-7EE6-40D0-B8E5-54FD5F46DDA6}" type="datetimeFigureOut">
              <a:rPr lang="en-US" smtClean="0"/>
              <a:t>5/22/2024</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0C962666-3E3A-4044-82EF-DED745118DC3}" type="slidenum">
              <a:rPr lang="en-US" smtClean="0"/>
              <a:t>‹#›</a:t>
            </a:fld>
            <a:endParaRPr lang="en-US"/>
          </a:p>
        </p:txBody>
      </p:sp>
    </p:spTree>
    <p:extLst>
      <p:ext uri="{BB962C8B-B14F-4D97-AF65-F5344CB8AC3E}">
        <p14:creationId xmlns:p14="http://schemas.microsoft.com/office/powerpoint/2010/main" val="1075199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67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4" y="1"/>
            <a:ext cx="2945659" cy="496671"/>
          </a:xfrm>
          <a:prstGeom prst="rect">
            <a:avLst/>
          </a:prstGeom>
        </p:spPr>
        <p:txBody>
          <a:bodyPr vert="horz" lIns="91440" tIns="45720" rIns="91440" bIns="45720" rtlCol="0"/>
          <a:lstStyle>
            <a:lvl1pPr algn="r">
              <a:defRPr sz="1200"/>
            </a:lvl1pPr>
          </a:lstStyle>
          <a:p>
            <a:fld id="{1A70E0C9-048D-4F47-870E-3BFCAC7E8546}" type="datetimeFigureOut">
              <a:rPr lang="en-US" smtClean="0"/>
              <a:pPr/>
              <a:t>5/22/2024</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832"/>
            <a:ext cx="5438140" cy="44666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28272"/>
            <a:ext cx="2945659" cy="49667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272"/>
            <a:ext cx="2945659" cy="496671"/>
          </a:xfrm>
          <a:prstGeom prst="rect">
            <a:avLst/>
          </a:prstGeom>
        </p:spPr>
        <p:txBody>
          <a:bodyPr vert="horz" lIns="91440" tIns="45720" rIns="91440" bIns="45720" rtlCol="0" anchor="b"/>
          <a:lstStyle>
            <a:lvl1pPr algn="r">
              <a:defRPr sz="1200"/>
            </a:lvl1pPr>
          </a:lstStyle>
          <a:p>
            <a:fld id="{E18BF02C-2B30-4A7F-9DCE-38E6C5A43D8B}" type="slidenum">
              <a:rPr lang="en-US" smtClean="0"/>
              <a:pPr/>
              <a:t>‹#›</a:t>
            </a:fld>
            <a:endParaRPr lang="en-US"/>
          </a:p>
        </p:txBody>
      </p:sp>
    </p:spTree>
    <p:extLst>
      <p:ext uri="{BB962C8B-B14F-4D97-AF65-F5344CB8AC3E}">
        <p14:creationId xmlns:p14="http://schemas.microsoft.com/office/powerpoint/2010/main" val="219130627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272529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hidden="1"/>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Rubik" pitchFamily="2" charset="-79"/>
              <a:cs typeface="Rubik" pitchFamily="2" charset="-79"/>
            </a:endParaRPr>
          </a:p>
        </p:txBody>
      </p:sp>
      <p:sp>
        <p:nvSpPr>
          <p:cNvPr id="5" name="Espace réservé du pied de page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212585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E18BF02C-2B30-4A7F-9DCE-38E6C5A43D8B}" type="slidenum">
              <a:rPr lang="en-US" smtClean="0"/>
              <a:pPr/>
              <a:t>4</a:t>
            </a:fld>
            <a:endParaRPr lang="en-US"/>
          </a:p>
        </p:txBody>
      </p:sp>
    </p:spTree>
    <p:extLst>
      <p:ext uri="{BB962C8B-B14F-4D97-AF65-F5344CB8AC3E}">
        <p14:creationId xmlns:p14="http://schemas.microsoft.com/office/powerpoint/2010/main" val="830272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31.xml"/><Relationship Id="rId7" Type="http://schemas.openxmlformats.org/officeDocument/2006/relationships/oleObject" Target="../embeddings/oleObject9.bin"/><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2.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image" Target="../media/image6.emf"/><Relationship Id="rId4" Type="http://schemas.openxmlformats.org/officeDocument/2006/relationships/tags" Target="../tags/tag37.xml"/><Relationship Id="rId9" Type="http://schemas.openxmlformats.org/officeDocument/2006/relationships/oleObject" Target="../embeddings/oleObject10.bin"/></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43.xml"/><Relationship Id="rId7"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8.emf"/></Relationships>
</file>

<file path=ppt/slideLayouts/_rels/slideLayout2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49.xml"/><Relationship Id="rId7"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image" Target="../media/image8.emf"/></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55.xml"/><Relationship Id="rId7" Type="http://schemas.openxmlformats.org/officeDocument/2006/relationships/slideMaster" Target="../slideMasters/slideMaster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8.emf"/></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10" Type="http://schemas.openxmlformats.org/officeDocument/2006/relationships/image" Target="../media/image8.emf"/><Relationship Id="rId4" Type="http://schemas.openxmlformats.org/officeDocument/2006/relationships/tags" Target="../tags/tag62.xml"/><Relationship Id="rId9" Type="http://schemas.openxmlformats.org/officeDocument/2006/relationships/oleObject" Target="../embeddings/oleObject14.bin"/></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media/image7.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6.emf"/><Relationship Id="rId5" Type="http://schemas.openxmlformats.org/officeDocument/2006/relationships/tags" Target="../tags/tag70.xml"/><Relationship Id="rId10" Type="http://schemas.openxmlformats.org/officeDocument/2006/relationships/oleObject" Target="../embeddings/oleObject15.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image" Target="../media/image7.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6.emf"/><Relationship Id="rId5" Type="http://schemas.openxmlformats.org/officeDocument/2006/relationships/tags" Target="../tags/tag78.xml"/><Relationship Id="rId10" Type="http://schemas.openxmlformats.org/officeDocument/2006/relationships/oleObject" Target="../embeddings/oleObject16.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7.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6.emf"/><Relationship Id="rId5" Type="http://schemas.openxmlformats.org/officeDocument/2006/relationships/tags" Target="../tags/tag86.xml"/><Relationship Id="rId10" Type="http://schemas.openxmlformats.org/officeDocument/2006/relationships/oleObject" Target="../embeddings/oleObject17.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7.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9.emf"/><Relationship Id="rId5" Type="http://schemas.openxmlformats.org/officeDocument/2006/relationships/tags" Target="../tags/tag94.xml"/><Relationship Id="rId10" Type="http://schemas.openxmlformats.org/officeDocument/2006/relationships/oleObject" Target="../embeddings/oleObject18.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image" Target="../media/image7.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media/image6.emf"/><Relationship Id="rId5" Type="http://schemas.openxmlformats.org/officeDocument/2006/relationships/tags" Target="../tags/tag102.xml"/><Relationship Id="rId10" Type="http://schemas.openxmlformats.org/officeDocument/2006/relationships/oleObject" Target="../embeddings/oleObject19.bin"/><Relationship Id="rId4" Type="http://schemas.openxmlformats.org/officeDocument/2006/relationships/tags" Target="../tags/tag101.xml"/><Relationship Id="rId9"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108.xml"/><Relationship Id="rId7" Type="http://schemas.openxmlformats.org/officeDocument/2006/relationships/slideMaster" Target="../slideMasters/slideMaster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10" Type="http://schemas.openxmlformats.org/officeDocument/2006/relationships/image" Target="../media/image7.png"/><Relationship Id="rId4" Type="http://schemas.openxmlformats.org/officeDocument/2006/relationships/tags" Target="../tags/tag109.xml"/><Relationship Id="rId9" Type="http://schemas.openxmlformats.org/officeDocument/2006/relationships/image" Target="../media/image8.emf"/></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14.xml"/><Relationship Id="rId7" Type="http://schemas.openxmlformats.org/officeDocument/2006/relationships/image" Target="../media/image8.emf"/><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oleObject" Target="../embeddings/oleObject21.bin"/><Relationship Id="rId5" Type="http://schemas.openxmlformats.org/officeDocument/2006/relationships/slideMaster" Target="../slideMasters/slideMaster2.xml"/><Relationship Id="rId4" Type="http://schemas.openxmlformats.org/officeDocument/2006/relationships/tags" Target="../tags/tag115.xml"/></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2.xml"/><Relationship Id="rId1" Type="http://schemas.openxmlformats.org/officeDocument/2006/relationships/tags" Target="../tags/tag116.xml"/><Relationship Id="rId5" Type="http://schemas.openxmlformats.org/officeDocument/2006/relationships/image" Target="../media/image7.png"/><Relationship Id="rId4" Type="http://schemas.openxmlformats.org/officeDocument/2006/relationships/image" Target="../media/image8.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118.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119.xml"/></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120.xml"/></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3.xml"/><Relationship Id="rId1" Type="http://schemas.openxmlformats.org/officeDocument/2006/relationships/tags" Target="../tags/tag121.xml"/></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3.xml"/><Relationship Id="rId1" Type="http://schemas.openxmlformats.org/officeDocument/2006/relationships/tags" Target="../tags/tag122.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3.xml"/><Relationship Id="rId1" Type="http://schemas.openxmlformats.org/officeDocument/2006/relationships/tags" Target="../tags/tag12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125.xml"/></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126.xml"/></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127.xml"/></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128.xml"/></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129.xml"/></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13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13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dirty="0">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dirty="0"/>
              <a:t>Click to edit Master title style</a:t>
            </a:r>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0155413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Dark Grey Divider">
    <p:bg>
      <p:bgPr>
        <a:solidFill>
          <a:schemeClr val="accent2"/>
        </a:solidFill>
        <a:effectLst/>
      </p:bgPr>
    </p:bg>
    <p:spTree>
      <p:nvGrpSpPr>
        <p:cNvPr id="1" name="Shape 13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41599726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Light Grey Divider">
    <p:bg>
      <p:bgPr>
        <a:solidFill>
          <a:srgbClr val="DFDFE1"/>
        </a:solidFill>
        <a:effectLst/>
      </p:bgPr>
    </p:bg>
    <p:spTree>
      <p:nvGrpSpPr>
        <p:cNvPr id="1" name="Shape 14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3219585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Blue Divider">
    <p:bg>
      <p:bgPr>
        <a:solidFill>
          <a:schemeClr val="accent3"/>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157110761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urquoise Divider">
    <p:bg>
      <p:bgPr>
        <a:solidFill>
          <a:srgbClr val="2CD5C4"/>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30921744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Green Divider">
    <p:bg>
      <p:bgPr>
        <a:solidFill>
          <a:schemeClr val="accent4"/>
        </a:solidFill>
        <a:effectLst/>
      </p:bgPr>
    </p:bg>
    <p:spTree>
      <p:nvGrpSpPr>
        <p:cNvPr id="1" name="Shape 11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58244721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Orange Divider">
    <p:bg>
      <p:bgPr>
        <a:solidFill>
          <a:schemeClr val="accent5"/>
        </a:solidFill>
        <a:effectLst/>
      </p:bgPr>
    </p:bg>
    <p:spTree>
      <p:nvGrpSpPr>
        <p:cNvPr id="1" name="Shape 122"/>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59300752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Yellow Divider">
    <p:bg>
      <p:bgPr>
        <a:solidFill>
          <a:schemeClr val="accent6"/>
        </a:solidFill>
        <a:effectLst/>
      </p:bgPr>
    </p:bg>
    <p:spTree>
      <p:nvGrpSpPr>
        <p:cNvPr id="1" name="Shape 10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2"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7"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31381234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Salmon Pink Divider">
    <p:bg>
      <p:bgPr>
        <a:solidFill>
          <a:srgbClr val="F5A992"/>
        </a:solidFill>
        <a:effectLst/>
      </p:bgPr>
    </p:bg>
    <p:spTree>
      <p:nvGrpSpPr>
        <p:cNvPr id="1" name="Shape 140"/>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50036969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0" name="Picture 9"/>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35595391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1" name="Shape 156" descr="Indonesia_0483_extract copy.png"/>
          <p:cNvPicPr preferRelativeResize="0">
            <a:picLocks noChangeAspect="1"/>
          </p:cNvPicPr>
          <p:nvPr userDrawn="1"/>
        </p:nvPicPr>
        <p:blipFill rotWithShape="1">
          <a:blip r:embed="rId2">
            <a:alphaModFix/>
          </a:blip>
          <a:srcRect/>
          <a:stretch/>
        </p:blipFill>
        <p:spPr>
          <a:xfrm>
            <a:off x="8213080" y="1647223"/>
            <a:ext cx="2760621" cy="5097133"/>
          </a:xfrm>
          <a:prstGeom prst="rect">
            <a:avLst/>
          </a:prstGeom>
          <a:noFill/>
          <a:ln>
            <a:noFill/>
          </a:ln>
        </p:spPr>
      </p:pic>
      <p:pic>
        <p:nvPicPr>
          <p:cNvPr id="10" name="Picture 9"/>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0741916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out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20"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21"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22"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23"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dirty="0"/>
              <a:t>Click to edit Master title style</a:t>
            </a:r>
          </a:p>
        </p:txBody>
      </p:sp>
      <p:pic>
        <p:nvPicPr>
          <p:cNvPr id="12" name="Picture 11"/>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2350628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29338"/>
            <a:ext cx="6737495" cy="2873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22 May 2024</a:t>
            </a:fld>
            <a:endParaRPr lang="en-GB" sz="1600" b="0" i="0" u="none" strike="noStrike" cap="none" dirty="0" err="1">
              <a:solidFill>
                <a:schemeClr val="bg1"/>
              </a:solidFill>
              <a:latin typeface="+mj-lt"/>
              <a:ea typeface="Noto Sans" panose="020B0502040504020204" pitchFamily="34" charset="0"/>
              <a:cs typeface="Rubik" pitchFamily="2" charset="-79"/>
            </a:endParaRPr>
          </a:p>
        </p:txBody>
      </p:sp>
      <p:pic>
        <p:nvPicPr>
          <p:cNvPr id="8" name="Picture 7" descr="A picture containing background pattern&#10;&#10;Description automatically generated">
            <a:extLst>
              <a:ext uri="{FF2B5EF4-FFF2-40B4-BE49-F238E27FC236}">
                <a16:creationId xmlns:a16="http://schemas.microsoft.com/office/drawing/2014/main" id="{F5889294-ADB1-F1A8-99F6-18028AE089B4}"/>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1362549434"/>
      </p:ext>
    </p:extLst>
  </p:cSld>
  <p:clrMapOvr>
    <a:masterClrMapping/>
  </p:clrMapOvr>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 YOU OOREDOO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092C-1F68-548F-11C2-A257049F834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43E24AE7-3482-4E87-CEF6-82A9499EF134}"/>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pic>
        <p:nvPicPr>
          <p:cNvPr id="5" name="Picture 4" descr="A picture containing background pattern&#10;&#10;Description automatically generated">
            <a:extLst>
              <a:ext uri="{FF2B5EF4-FFF2-40B4-BE49-F238E27FC236}">
                <a16:creationId xmlns:a16="http://schemas.microsoft.com/office/drawing/2014/main" id="{29E6D196-BF13-B14A-5E42-7DF2C4B71A56}"/>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101002439"/>
      </p:ext>
    </p:extLst>
  </p:cSld>
  <p:clrMapOvr>
    <a:masterClrMapping/>
  </p:clrMapOvr>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Shape 12">
            <a:extLst>
              <a:ext uri="{FF2B5EF4-FFF2-40B4-BE49-F238E27FC236}">
                <a16:creationId xmlns:a16="http://schemas.microsoft.com/office/drawing/2014/main" id="{858D4D60-4385-42F0-8FD7-8A2ECBBFC31E}"/>
              </a:ext>
            </a:extLst>
          </p:cNvPr>
          <p:cNvSpPr/>
          <p:nvPr userDrawn="1"/>
        </p:nvSpPr>
        <p:spPr>
          <a:xfrm>
            <a:off x="1" y="0"/>
            <a:ext cx="7972130" cy="6077542"/>
          </a:xfrm>
          <a:custGeom>
            <a:avLst/>
            <a:gdLst/>
            <a:ahLst/>
            <a:cxnLst/>
            <a:rect l="0" t="0" r="0" b="0"/>
            <a:pathLst>
              <a:path w="119999" h="119999"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sp>
        <p:nvSpPr>
          <p:cNvPr id="9" name="Shape 13">
            <a:extLst>
              <a:ext uri="{FF2B5EF4-FFF2-40B4-BE49-F238E27FC236}">
                <a16:creationId xmlns:a16="http://schemas.microsoft.com/office/drawing/2014/main" id="{6302C0A7-73EC-4BA1-9711-DBF7663A6B34}"/>
              </a:ext>
            </a:extLst>
          </p:cNvPr>
          <p:cNvSpPr/>
          <p:nvPr userDrawn="1"/>
        </p:nvSpPr>
        <p:spPr>
          <a:xfrm>
            <a:off x="6829778" y="2737556"/>
            <a:ext cx="4920000" cy="4123200"/>
          </a:xfrm>
          <a:custGeom>
            <a:avLst/>
            <a:gdLst/>
            <a:ahLst/>
            <a:cxnLst/>
            <a:rect l="0" t="0" r="0" b="0"/>
            <a:pathLst>
              <a:path w="119999" h="119999"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pic>
        <p:nvPicPr>
          <p:cNvPr id="15" name="Picture 14">
            <a:extLst>
              <a:ext uri="{FF2B5EF4-FFF2-40B4-BE49-F238E27FC236}">
                <a16:creationId xmlns:a16="http://schemas.microsoft.com/office/drawing/2014/main" id="{48628D73-A092-441C-A514-40151AB6EA6D}"/>
              </a:ext>
            </a:extLst>
          </p:cNvPr>
          <p:cNvPicPr>
            <a:picLocks/>
          </p:cNvPicPr>
          <p:nvPr userDrawn="1"/>
        </p:nvPicPr>
        <p:blipFill>
          <a:blip r:embed="rId9"/>
          <a:stretch>
            <a:fillRect/>
          </a:stretch>
        </p:blipFill>
        <p:spPr>
          <a:xfrm>
            <a:off x="8841657" y="1056533"/>
            <a:ext cx="2802555" cy="438402"/>
          </a:xfrm>
          <a:prstGeom prst="rect">
            <a:avLst/>
          </a:prstGeom>
        </p:spPr>
      </p:pic>
      <p:sp>
        <p:nvSpPr>
          <p:cNvPr id="16" name="Documenttype">
            <a:extLst>
              <a:ext uri="{FF2B5EF4-FFF2-40B4-BE49-F238E27FC236}">
                <a16:creationId xmlns:a16="http://schemas.microsoft.com/office/drawing/2014/main" id="{6B777A75-15D1-4A40-B7A3-31C3723A4E45}"/>
              </a:ext>
            </a:extLst>
          </p:cNvPr>
          <p:cNvSpPr>
            <a:spLocks noGrp="1"/>
          </p:cNvSpPr>
          <p:nvPr>
            <p:ph type="body" sz="quarter" idx="13" hasCustomPrompt="1"/>
            <p:custDataLst>
              <p:tags r:id="rId3"/>
            </p:custDataLst>
          </p:nvPr>
        </p:nvSpPr>
        <p:spPr>
          <a:xfrm>
            <a:off x="550800" y="4052967"/>
            <a:ext cx="5486400" cy="215444"/>
          </a:xfrm>
          <a:prstGeom prst="rect">
            <a:avLst/>
          </a:prstGeom>
        </p:spPr>
        <p:txBody>
          <a:bodyPr wrap="square">
            <a:spAutoFit/>
          </a:bodyPr>
          <a:lstStyle>
            <a:lvl1pPr>
              <a:buNone/>
              <a:defRPr sz="1400">
                <a:solidFill>
                  <a:schemeClr val="bg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7" name="Subtitle">
            <a:extLst>
              <a:ext uri="{FF2B5EF4-FFF2-40B4-BE49-F238E27FC236}">
                <a16:creationId xmlns:a16="http://schemas.microsoft.com/office/drawing/2014/main" id="{D3F503E0-C601-4BE6-8665-3B8BF974ADDB}"/>
              </a:ext>
            </a:extLst>
          </p:cNvPr>
          <p:cNvSpPr>
            <a:spLocks noGrp="1"/>
          </p:cNvSpPr>
          <p:nvPr>
            <p:ph type="subTitle" idx="1"/>
            <p:custDataLst>
              <p:tags r:id="rId4"/>
            </p:custDataLst>
          </p:nvPr>
        </p:nvSpPr>
        <p:spPr>
          <a:xfrm>
            <a:off x="551941" y="3358877"/>
            <a:ext cx="6365325" cy="307777"/>
          </a:xfrm>
          <a:prstGeom prst="rect">
            <a:avLst/>
          </a:prstGeom>
        </p:spPr>
        <p:txBody>
          <a:bodyPr wrap="square">
            <a:spAutoFit/>
          </a:bodyPr>
          <a:lstStyle>
            <a:lvl1pPr marL="0" indent="0" algn="l">
              <a:buNone/>
              <a:defRPr sz="20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itle">
            <a:extLst>
              <a:ext uri="{FF2B5EF4-FFF2-40B4-BE49-F238E27FC236}">
                <a16:creationId xmlns:a16="http://schemas.microsoft.com/office/drawing/2014/main" id="{BCB9627B-B374-4010-B4E7-6224DBCFCEC7}"/>
              </a:ext>
            </a:extLst>
          </p:cNvPr>
          <p:cNvSpPr>
            <a:spLocks noGrp="1"/>
          </p:cNvSpPr>
          <p:nvPr>
            <p:ph type="title"/>
            <p:custDataLst>
              <p:tags r:id="rId5"/>
            </p:custDataLst>
          </p:nvPr>
        </p:nvSpPr>
        <p:spPr>
          <a:xfrm>
            <a:off x="551941" y="941240"/>
            <a:ext cx="6365325" cy="1354217"/>
          </a:xfrm>
          <a:prstGeom prst="rect">
            <a:avLst/>
          </a:prstGeom>
        </p:spPr>
        <p:txBody>
          <a:bodyPr wrap="square" anchor="t">
            <a:spAutoFit/>
          </a:bodyPr>
          <a:lstStyle>
            <a:lvl1pPr>
              <a:defRPr sz="4400" baseline="0">
                <a:ln w="6350" cap="flat">
                  <a:noFill/>
                  <a:miter lim="800000"/>
                </a:ln>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92210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1326"/>
            <a:ext cx="11082528"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accent1"/>
                </a:solidFill>
                <a:latin typeface="+mj-lt"/>
                <a:ea typeface="+mn-ea"/>
                <a:cs typeface="Arial" panose="020B0604020202020204" pitchFamily="34" charset="0"/>
              </a:rPr>
              <a:pPr algn="r" defTabSz="610744" fontAlgn="auto">
                <a:spcBef>
                  <a:spcPts val="0"/>
                </a:spcBef>
                <a:spcAft>
                  <a:spcPts val="0"/>
                </a:spcAft>
                <a:defRPr/>
              </a:pPr>
              <a:t>‹#›</a:t>
            </a:fld>
            <a:endParaRPr lang="en-US" sz="900" b="0" dirty="0">
              <a:solidFill>
                <a:schemeClr val="accent1"/>
              </a:solidFill>
              <a:latin typeface="+mj-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Tree>
    <p:extLst>
      <p:ext uri="{BB962C8B-B14F-4D97-AF65-F5344CB8AC3E}">
        <p14:creationId xmlns:p14="http://schemas.microsoft.com/office/powerpoint/2010/main" val="5863145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632066"/>
            <a:ext cx="3813048" cy="769441"/>
          </a:xfrm>
          <a:prstGeom prst="rect">
            <a:avLst/>
          </a:prstGeo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8" name="5. Source" hidden="1">
            <a:extLst>
              <a:ext uri="{FF2B5EF4-FFF2-40B4-BE49-F238E27FC236}">
                <a16:creationId xmlns:a16="http://schemas.microsoft.com/office/drawing/2014/main" id="{92CD0F69-CFEC-4161-81BD-EFEA92550F1C}"/>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76386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429000"/>
            <a:ext cx="5065776" cy="38472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8DC9A7D0-88E3-4BF5-AE98-4BC6498F309F}"/>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37170605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872855"/>
            <a:ext cx="11082528" cy="38472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0" name="5. Source" hidden="1">
            <a:extLst>
              <a:ext uri="{FF2B5EF4-FFF2-40B4-BE49-F238E27FC236}">
                <a16:creationId xmlns:a16="http://schemas.microsoft.com/office/drawing/2014/main" id="{86D34742-6DC4-48DE-81C6-F53A04ADBB69}"/>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15124665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694728"/>
            <a:ext cx="9180576" cy="384721"/>
          </a:xfrm>
          <a:prstGeom prst="rect">
            <a:avLst/>
          </a:prstGeom>
        </p:spPr>
        <p:txBody>
          <a:bodyPr vert="horz" wrap="square" lIns="0" tIns="0" rIns="0" bIns="0" rtlCol="0" anchor="b" anchorCtr="0">
            <a:spAutoFit/>
          </a:bodyPr>
          <a:lstStyle>
            <a:lvl1pPr>
              <a:defRPr lang="en-US" dirty="0"/>
            </a:lvl1pPr>
          </a:lstStyle>
          <a:p>
            <a:pPr lvl="0"/>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C3842003-412B-4933-B3E4-ABFE2ED6B917}"/>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21550553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25B2DE14-9B3F-4199-B082-9FEB12CE57EA}"/>
              </a:ext>
            </a:extLst>
          </p:cNvPr>
          <p:cNvSpPr txBox="1">
            <a:spLocks/>
          </p:cNvSpPr>
          <p:nvPr userDrawn="1">
            <p:custDataLst>
              <p:tags r:id="rId7"/>
            </p:custDataLst>
          </p:nvPr>
        </p:nvSpPr>
        <p:spPr>
          <a:xfrm>
            <a:off x="554734" y="6247670"/>
            <a:ext cx="25146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E813FF7-2019-4B94-B487-275D8343580B}"/>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619070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DA204BE1-D5C8-4D03-9090-21D41FEC78E0}"/>
              </a:ext>
            </a:extLst>
          </p:cNvPr>
          <p:cNvSpPr txBox="1">
            <a:spLocks/>
          </p:cNvSpPr>
          <p:nvPr userDrawn="1">
            <p:custDataLst>
              <p:tags r:id="rId7"/>
            </p:custDataLst>
          </p:nvPr>
        </p:nvSpPr>
        <p:spPr>
          <a:xfrm>
            <a:off x="554734" y="6247670"/>
            <a:ext cx="3465575"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DAAE0927-3518-4A7B-A9D8-C8219D9394F6}"/>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09939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22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2" name="TextBox 1"/>
          <p:cNvSpPr txBox="1"/>
          <p:nvPr userDrawn="1"/>
        </p:nvSpPr>
        <p:spPr>
          <a:xfrm>
            <a:off x="1447675" y="6607125"/>
            <a:ext cx="914400" cy="914400"/>
          </a:xfrm>
          <a:prstGeom prst="rect">
            <a:avLst/>
          </a:prstGeom>
          <a:noFill/>
        </p:spPr>
        <p:txBody>
          <a:bodyPr wrap="none" rtlCol="0">
            <a:noAutofit/>
          </a:bodyPr>
          <a:lstStyle/>
          <a:p>
            <a:pPr>
              <a:spcBef>
                <a:spcPts val="600"/>
              </a:spcBef>
              <a:spcAft>
                <a:spcPts val="0"/>
              </a:spcAft>
              <a:buClr>
                <a:srgbClr val="ED1C24"/>
              </a:buClr>
              <a:buSzPct val="140000"/>
            </a:pPr>
            <a:endParaRPr lang="en-US" sz="1200" dirty="0" err="1">
              <a:solidFill>
                <a:srgbClr val="000000"/>
              </a:solidFill>
              <a:latin typeface="Noto Sans" panose="020B0502040504020204" pitchFamily="34" charset="0"/>
            </a:endParaRPr>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182374934"/>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384721"/>
          </a:xfrm>
        </p:spPr>
        <p:txBody>
          <a:bodyPr vert="horz" wrap="square" lIns="0" tIns="0" rIns="0" bIns="0" rtlCol="0" anchor="t" anchorCtr="0">
            <a:no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571326"/>
            <a:ext cx="50657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7"/>
            </p:custDataLst>
          </p:nvPr>
        </p:nvSpPr>
        <p:spPr>
          <a:xfrm>
            <a:off x="554734" y="6247670"/>
            <a:ext cx="5065776"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ABBCFEAA-6F98-4FE7-9315-CC240BCBDE38}"/>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14773753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571326"/>
            <a:ext cx="6967728"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4" y="6247670"/>
            <a:ext cx="6967729"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BFD7AA2-CCD2-4BB1-94AC-E1BDF5E2FE5A}"/>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611151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chemeClr val="accent1"/>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accent1"/>
              </a:solidFill>
              <a:effectLst/>
              <a:uLnTx/>
              <a:uFillTx/>
              <a:latin typeface="Arial"/>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571326"/>
            <a:ext cx="7918704"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7"/>
            </p:custDataLst>
          </p:nvPr>
        </p:nvSpPr>
        <p:spPr>
          <a:xfrm>
            <a:off x="554734" y="6247670"/>
            <a:ext cx="7918704"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noProof="0" dirty="0"/>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9892BF1E-ED13-4BEE-91CC-5B8E44B014BD}"/>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1892869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3"/>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9" name="5. Source" hidden="1">
            <a:extLst>
              <a:ext uri="{FF2B5EF4-FFF2-40B4-BE49-F238E27FC236}">
                <a16:creationId xmlns:a16="http://schemas.microsoft.com/office/drawing/2014/main" id="{66E50F39-1069-4A34-B17F-18937D19712D}"/>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2" name="Picture 11">
            <a:extLst>
              <a:ext uri="{FF2B5EF4-FFF2-40B4-BE49-F238E27FC236}">
                <a16:creationId xmlns:a16="http://schemas.microsoft.com/office/drawing/2014/main" id="{A9E855E2-29AB-4A3C-8D32-07E0A9740FEF}"/>
              </a:ext>
            </a:extLst>
          </p:cNvPr>
          <p:cNvPicPr>
            <a:picLocks/>
          </p:cNvPicPr>
          <p:nvPr userDrawn="1"/>
        </p:nvPicPr>
        <p:blipFill>
          <a:blip r:embed="rId10"/>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616370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6" name="5. Source" hidden="1">
            <a:extLst>
              <a:ext uri="{FF2B5EF4-FFF2-40B4-BE49-F238E27FC236}">
                <a16:creationId xmlns:a16="http://schemas.microsoft.com/office/drawing/2014/main" id="{A8302F49-4B90-4165-8381-0210EA614ED1}"/>
              </a:ext>
            </a:extLst>
          </p:cNvPr>
          <p:cNvSpPr txBox="1">
            <a:spLocks/>
          </p:cNvSpPr>
          <p:nvPr userDrawn="1">
            <p:custDataLst>
              <p:tags r:id="rId4"/>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1" name="Picture 10">
            <a:extLst>
              <a:ext uri="{FF2B5EF4-FFF2-40B4-BE49-F238E27FC236}">
                <a16:creationId xmlns:a16="http://schemas.microsoft.com/office/drawing/2014/main" id="{9941D643-4F45-408D-B00D-64B4CEBC51D1}"/>
              </a:ext>
            </a:extLst>
          </p:cNvPr>
          <p:cNvPicPr>
            <a:picLocks/>
          </p:cNvPicPr>
          <p:nvPr userDrawn="1"/>
        </p:nvPicPr>
        <p:blipFill>
          <a:blip r:embed="rId8"/>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2820144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2" name="Object 6" hidden="1">
                        <a:extLst>
                          <a:ext uri="{FF2B5EF4-FFF2-40B4-BE49-F238E27FC236}">
                            <a16:creationId xmlns:a16="http://schemas.microsoft.com/office/drawing/2014/main" id="{A954CCC1-5027-4384-BFF6-B54153C697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F4B6A4B1-0A27-47C9-B5E6-171C4A5044A8}"/>
              </a:ext>
            </a:extLst>
          </p:cNvPr>
          <p:cNvPicPr>
            <a:picLocks/>
          </p:cNvPicPr>
          <p:nvPr userDrawn="1"/>
        </p:nvPicPr>
        <p:blipFill>
          <a:blip r:embed="rId5"/>
          <a:stretch>
            <a:fillRect/>
          </a:stretch>
        </p:blipFill>
        <p:spPr>
          <a:xfrm>
            <a:off x="3092237" y="2959124"/>
            <a:ext cx="6007526" cy="939753"/>
          </a:xfrm>
          <a:prstGeom prst="rect">
            <a:avLst/>
          </a:prstGeom>
        </p:spPr>
      </p:pic>
    </p:spTree>
    <p:extLst>
      <p:ext uri="{BB962C8B-B14F-4D97-AF65-F5344CB8AC3E}">
        <p14:creationId xmlns:p14="http://schemas.microsoft.com/office/powerpoint/2010/main" val="1290498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C24062-35C8-4C14-9639-768E8BF57D9A}" type="slidenum">
              <a:rPr lang="en-GB" smtClean="0"/>
              <a:t>‹#›</a:t>
            </a:fld>
            <a:endParaRPr lang="en-GB"/>
          </a:p>
        </p:txBody>
      </p:sp>
    </p:spTree>
    <p:extLst>
      <p:ext uri="{BB962C8B-B14F-4D97-AF65-F5344CB8AC3E}">
        <p14:creationId xmlns:p14="http://schemas.microsoft.com/office/powerpoint/2010/main" val="14852549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6" y="2124892"/>
            <a:ext cx="7740801" cy="4733109"/>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68569" tIns="34275" rIns="68569" bIns="34275" anchor="ctr" anchorCtr="0">
            <a:noAutofit/>
          </a:bodyPr>
          <a:lstStyle/>
          <a:p>
            <a:pPr marL="0" marR="0" lvl="0" indent="0" algn="ctr" rtl="0">
              <a:spcBef>
                <a:spcPts val="0"/>
              </a:spcBef>
              <a:buNone/>
            </a:pPr>
            <a:endParaRPr sz="1950" b="0" i="0" u="none" strike="noStrike" cap="none">
              <a:solidFill>
                <a:schemeClr val="lt1"/>
              </a:solidFill>
              <a:latin typeface="Calibri"/>
              <a:ea typeface="Calibri"/>
              <a:cs typeface="Calibri"/>
              <a:sym typeface="Calibri"/>
            </a:endParaRPr>
          </a:p>
        </p:txBody>
      </p:sp>
      <p:sp>
        <p:nvSpPr>
          <p:cNvPr id="11" name="Shape 78"/>
          <p:cNvSpPr>
            <a:spLocks/>
          </p:cNvSpPr>
          <p:nvPr userDrawn="1"/>
        </p:nvSpPr>
        <p:spPr>
          <a:xfrm>
            <a:off x="1200429" y="1628502"/>
            <a:ext cx="3511296" cy="2633472"/>
          </a:xfrm>
          <a:prstGeom prst="ellipse">
            <a:avLst/>
          </a:prstGeom>
          <a:solidFill>
            <a:srgbClr val="ED1C24"/>
          </a:solidFill>
          <a:ln>
            <a:noFill/>
          </a:ln>
        </p:spPr>
        <p:txBody>
          <a:bodyPr lIns="68569" tIns="34275" rIns="68569" bIns="34275" anchor="ctr" anchorCtr="0">
            <a:noAutofit/>
          </a:bodyPr>
          <a:lstStyle/>
          <a:p>
            <a:pPr marL="0" marR="0" lvl="0" indent="0" algn="ctr" rtl="0">
              <a:spcBef>
                <a:spcPts val="0"/>
              </a:spcBef>
              <a:buNone/>
            </a:pPr>
            <a:endParaRPr sz="195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3970805"/>
            <a:ext cx="6149891" cy="677078"/>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200" b="0" i="0" u="none" strike="noStrike" cap="none">
                <a:solidFill>
                  <a:srgbClr val="FFFFFF"/>
                </a:solidFill>
                <a:latin typeface="Ooredoo Heavy" pitchFamily="50" charset="0"/>
                <a:ea typeface="Ooredoo Heavy" pitchFamily="50" charset="0"/>
                <a:cs typeface="+mj-cs"/>
                <a:sym typeface="Arial"/>
              </a:defRPr>
            </a:lvl1pPr>
            <a:lvl2pPr marL="663239" marR="0" lvl="1" indent="-99741" algn="l" rtl="0">
              <a:spcBef>
                <a:spcPts val="500"/>
              </a:spcBef>
              <a:buClr>
                <a:schemeClr val="dk1"/>
              </a:buClr>
              <a:buSzPct val="100000"/>
              <a:buFont typeface="Arial"/>
              <a:buChar char="–"/>
              <a:defRPr sz="2500" b="0" i="0" u="none" strike="noStrike" cap="none">
                <a:solidFill>
                  <a:schemeClr val="dk1"/>
                </a:solidFill>
                <a:latin typeface="Calibri"/>
                <a:ea typeface="Calibri"/>
                <a:cs typeface="Calibri"/>
                <a:sym typeface="Calibri"/>
              </a:defRPr>
            </a:lvl2pPr>
            <a:lvl3pPr marL="1020368" marR="0" lvl="2" indent="-75914" algn="l" rtl="0">
              <a:spcBef>
                <a:spcPts val="425"/>
              </a:spcBef>
              <a:buClr>
                <a:schemeClr val="dk1"/>
              </a:buClr>
              <a:buSzPct val="100000"/>
              <a:buFont typeface="Arial"/>
              <a:buChar char="•"/>
              <a:defRPr sz="2125" b="0" i="0" u="none" strike="noStrike" cap="none">
                <a:solidFill>
                  <a:schemeClr val="dk1"/>
                </a:solidFill>
                <a:latin typeface="Calibri"/>
                <a:ea typeface="Calibri"/>
                <a:cs typeface="Calibri"/>
                <a:sym typeface="Calibri"/>
              </a:defRPr>
            </a:lvl3pPr>
            <a:lvl4pPr marL="1428517" marR="0" lvl="3" indent="-91199"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4pPr>
            <a:lvl5pPr marL="1836662" marR="0" lvl="4" indent="-94580"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5pPr>
            <a:lvl6pPr marL="2244809" marR="0" lvl="5" indent="-90023"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6pPr>
            <a:lvl7pPr marL="2652956" marR="0" lvl="6" indent="-9340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7pPr>
            <a:lvl8pPr marL="3061103" marR="0" lvl="7" indent="-9678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8pPr>
            <a:lvl9pPr marL="3469250" marR="0" lvl="8" indent="-92231"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66" y="4647883"/>
            <a:ext cx="6150239" cy="430857"/>
          </a:xfrm>
          <a:prstGeom prst="rect">
            <a:avLst/>
          </a:prstGeom>
          <a:noFill/>
          <a:ln>
            <a:noFill/>
          </a:ln>
        </p:spPr>
        <p:txBody>
          <a:bodyPr lIns="91425" tIns="91425" rIns="91425" bIns="91425" anchor="t" anchorCtr="0"/>
          <a:lstStyle>
            <a:lvl1pPr marL="0" marR="0" lvl="0" indent="0" algn="ctr" rtl="0">
              <a:spcBef>
                <a:spcPts val="275"/>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663239" marR="0" lvl="1" indent="-99741" algn="l" rtl="0">
              <a:spcBef>
                <a:spcPts val="500"/>
              </a:spcBef>
              <a:buClr>
                <a:schemeClr val="dk1"/>
              </a:buClr>
              <a:buSzPct val="100000"/>
              <a:buFont typeface="Arial"/>
              <a:buChar char="–"/>
              <a:defRPr sz="2500" b="0" i="0" u="none" strike="noStrike" cap="none">
                <a:solidFill>
                  <a:schemeClr val="dk1"/>
                </a:solidFill>
                <a:latin typeface="Calibri"/>
                <a:ea typeface="Calibri"/>
                <a:cs typeface="Calibri"/>
                <a:sym typeface="Calibri"/>
              </a:defRPr>
            </a:lvl2pPr>
            <a:lvl3pPr marL="1020368" marR="0" lvl="2" indent="-75914" algn="l" rtl="0">
              <a:spcBef>
                <a:spcPts val="425"/>
              </a:spcBef>
              <a:buClr>
                <a:schemeClr val="dk1"/>
              </a:buClr>
              <a:buSzPct val="100000"/>
              <a:buFont typeface="Arial"/>
              <a:buChar char="•"/>
              <a:defRPr sz="2125" b="0" i="0" u="none" strike="noStrike" cap="none">
                <a:solidFill>
                  <a:schemeClr val="dk1"/>
                </a:solidFill>
                <a:latin typeface="Calibri"/>
                <a:ea typeface="Calibri"/>
                <a:cs typeface="Calibri"/>
                <a:sym typeface="Calibri"/>
              </a:defRPr>
            </a:lvl3pPr>
            <a:lvl4pPr marL="1428517" marR="0" lvl="3" indent="-91199"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4pPr>
            <a:lvl5pPr marL="1836662" marR="0" lvl="4" indent="-94580"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5pPr>
            <a:lvl6pPr marL="2244809" marR="0" lvl="5" indent="-90023"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6pPr>
            <a:lvl7pPr marL="2652956" marR="0" lvl="6" indent="-9340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7pPr>
            <a:lvl8pPr marL="3061103" marR="0" lvl="7" indent="-9678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8pPr>
            <a:lvl9pPr marL="3469250" marR="0" lvl="8" indent="-92231"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9pPr>
          </a:lstStyle>
          <a:p>
            <a:pPr lvl="0"/>
            <a:r>
              <a:rPr lang="en-US"/>
              <a:t>Click to edit Master text styles</a:t>
            </a:r>
          </a:p>
        </p:txBody>
      </p:sp>
    </p:spTree>
    <p:extLst>
      <p:ext uri="{BB962C8B-B14F-4D97-AF65-F5344CB8AC3E}">
        <p14:creationId xmlns:p14="http://schemas.microsoft.com/office/powerpoint/2010/main" val="3343961074"/>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latin typeface="Noto Sans" panose="020B0502040504020204" pitchFamily="34" charset="0"/>
                <a:ea typeface="Noto Sans" panose="020B0502040504020204" pitchFamily="34" charset="0"/>
                <a:cs typeface="Noto Sans" panose="020B0502040504020204" pitchFamily="34" charset="0"/>
              </a:rPr>
              <a:t>Sub-title </a:t>
            </a:r>
            <a:endParaRPr/>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a:t>
            </a:r>
            <a:r>
              <a:rPr lang="fr-FR" err="1"/>
              <a:t>name</a:t>
            </a:r>
            <a:r>
              <a:rPr lang="fr-FR"/>
              <a:t> / </a:t>
            </a:r>
            <a:r>
              <a:rPr lang="fr-FR" err="1"/>
              <a:t>Department</a:t>
            </a:r>
            <a:r>
              <a:rPr lang="fr-FR"/>
              <a:t> / </a:t>
            </a:r>
            <a:r>
              <a:rPr lang="fr-FR" err="1"/>
              <a:t>Author</a:t>
            </a:r>
            <a:r>
              <a:rPr lang="fr-FR"/>
              <a:t> </a:t>
            </a:r>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424351887"/>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Title slide without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20"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latin typeface="Noto Sans" panose="020B0502040504020204" pitchFamily="34" charset="0"/>
                <a:ea typeface="Noto Sans" panose="020B0502040504020204" pitchFamily="34" charset="0"/>
                <a:cs typeface="Noto Sans" panose="020B0502040504020204" pitchFamily="34" charset="0"/>
              </a:rPr>
              <a:t>Sub-title </a:t>
            </a:r>
            <a:endParaRPr/>
          </a:p>
        </p:txBody>
      </p:sp>
      <p:sp>
        <p:nvSpPr>
          <p:cNvPr id="21"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22"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a:t>
            </a:r>
            <a:r>
              <a:rPr lang="fr-FR" err="1"/>
              <a:t>name</a:t>
            </a:r>
            <a:r>
              <a:rPr lang="fr-FR"/>
              <a:t> / </a:t>
            </a:r>
            <a:r>
              <a:rPr lang="fr-FR" err="1"/>
              <a:t>Department</a:t>
            </a:r>
            <a:r>
              <a:rPr lang="fr-FR"/>
              <a:t> / </a:t>
            </a:r>
            <a:r>
              <a:rPr lang="fr-FR" err="1"/>
              <a:t>Author</a:t>
            </a:r>
            <a:r>
              <a:rPr lang="fr-FR"/>
              <a:t> </a:t>
            </a:r>
            <a:endParaRPr/>
          </a:p>
        </p:txBody>
      </p:sp>
      <p:sp>
        <p:nvSpPr>
          <p:cNvPr id="23"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p>
        </p:txBody>
      </p:sp>
      <p:pic>
        <p:nvPicPr>
          <p:cNvPr id="12" name="Picture 11"/>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103935411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endParaRPr lang="en-US" dirty="0"/>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419494114"/>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a:t>Lorem </a:t>
            </a:r>
            <a:r>
              <a:rPr lang="fr-FR" err="1"/>
              <a:t>ipsum</a:t>
            </a:r>
            <a:endParaRPr lang="en-US"/>
          </a:p>
          <a:p>
            <a:pPr lvl="1"/>
            <a:r>
              <a:rPr lang="fr-FR"/>
              <a:t>Lorem </a:t>
            </a:r>
            <a:r>
              <a:rPr lang="fr-FR" err="1"/>
              <a:t>ipsum</a:t>
            </a:r>
            <a:endParaRPr lang="en-US"/>
          </a:p>
          <a:p>
            <a:pPr lvl="2"/>
            <a:r>
              <a:rPr lang="fr-FR"/>
              <a:t>Lorem </a:t>
            </a:r>
            <a:r>
              <a:rPr lang="fr-FR" err="1"/>
              <a:t>ipsum</a:t>
            </a:r>
            <a:endParaRPr lang="en-US"/>
          </a:p>
          <a:p>
            <a:pPr lvl="3"/>
            <a:r>
              <a:rPr lang="fr-FR"/>
              <a:t>Lorem </a:t>
            </a:r>
            <a:r>
              <a:rPr lang="fr-FR" err="1"/>
              <a:t>ipsum</a:t>
            </a:r>
            <a:endParaRPr lang="en-US"/>
          </a:p>
          <a:p>
            <a:pPr lvl="4"/>
            <a:r>
              <a:rPr lang="fr-FR"/>
              <a:t>Lorem </a:t>
            </a:r>
            <a:r>
              <a:rPr lang="fr-FR" err="1"/>
              <a:t>Ipsum</a:t>
            </a:r>
            <a:endParaRPr lang="en-US"/>
          </a:p>
          <a:p>
            <a:pPr lvl="5"/>
            <a:r>
              <a:rPr lang="fr-FR"/>
              <a:t>Lorem </a:t>
            </a:r>
            <a:r>
              <a:rPr lang="fr-FR" err="1"/>
              <a:t>ipsum</a:t>
            </a:r>
            <a:endParaRPr lang="en-US"/>
          </a:p>
          <a:p>
            <a:pPr lvl="6"/>
            <a:r>
              <a:rPr lang="fr-FR"/>
              <a:t>Lorem </a:t>
            </a:r>
            <a:r>
              <a:rPr lang="fr-FR" err="1"/>
              <a:t>ipsum</a:t>
            </a:r>
            <a:endParaRPr lang="en-US"/>
          </a:p>
          <a:p>
            <a:pPr lvl="7"/>
            <a:r>
              <a:rPr lang="fr-FR"/>
              <a:t>Lorem </a:t>
            </a:r>
            <a:r>
              <a:rPr lang="fr-FR" err="1"/>
              <a:t>ipsum</a:t>
            </a:r>
            <a:endParaRPr lang="en-US"/>
          </a:p>
          <a:p>
            <a:pPr lvl="8"/>
            <a:r>
              <a:rPr lang="fr-FR"/>
              <a:t>Lorem </a:t>
            </a:r>
            <a:r>
              <a:rPr lang="fr-FR" err="1"/>
              <a:t>ipsum</a:t>
            </a:r>
            <a:endParaRPr lang="en-US"/>
          </a:p>
          <a:p>
            <a:pPr lvl="8"/>
            <a:endParaRPr lang="en-US"/>
          </a:p>
          <a:p>
            <a:pPr lvl="2"/>
            <a:endParaRPr lang="en-US"/>
          </a:p>
          <a:p>
            <a:pPr lvl="0"/>
            <a:endParaRPr lang="en-US"/>
          </a:p>
          <a:p>
            <a:pPr lvl="0"/>
            <a:endParaRPr lang="en-US"/>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22 May 2024</a:t>
            </a:fld>
            <a:endParaRPr lang="en-US"/>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2" name="TextBox 1"/>
          <p:cNvSpPr txBox="1"/>
          <p:nvPr userDrawn="1"/>
        </p:nvSpPr>
        <p:spPr>
          <a:xfrm>
            <a:off x="1447675" y="6607125"/>
            <a:ext cx="914400" cy="914400"/>
          </a:xfrm>
          <a:prstGeom prst="rect">
            <a:avLst/>
          </a:prstGeom>
          <a:noFill/>
        </p:spPr>
        <p:txBody>
          <a:bodyPr wrap="none" rtlCol="0">
            <a:noAutofit/>
          </a:bodyPr>
          <a:lstStyle/>
          <a:p>
            <a:pPr>
              <a:spcBef>
                <a:spcPts val="600"/>
              </a:spcBef>
              <a:spcAft>
                <a:spcPts val="0"/>
              </a:spcAft>
              <a:buClr>
                <a:srgbClr val="ED1C24"/>
              </a:buClr>
              <a:buSzPct val="140000"/>
            </a:pPr>
            <a:endParaRPr lang="en-US" sz="1200" err="1">
              <a:solidFill>
                <a:srgbClr val="000000"/>
              </a:solidFill>
              <a:latin typeface="Noto Sans" panose="020B0502040504020204" pitchFamily="34" charset="0"/>
            </a:endParaRPr>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1270926343"/>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22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2493939166"/>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22 May 2024</a:t>
            </a:fld>
            <a:endParaRPr lang="en-US"/>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3066680546"/>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Click icon to add picture</a:t>
            </a:r>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22 May 2024</a:t>
            </a:fld>
            <a:endParaRPr lang="en-US"/>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1401588517"/>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22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247642462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22 May 2024</a:t>
            </a:fld>
            <a:endParaRPr lang="en-US"/>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2420122277"/>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
        <p:nvSpPr>
          <p:cNvPr id="9"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108821560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ark Grey Divider">
    <p:bg>
      <p:bgPr>
        <a:solidFill>
          <a:schemeClr val="accent2"/>
        </a:solidFill>
        <a:effectLst/>
      </p:bgPr>
    </p:bg>
    <p:spTree>
      <p:nvGrpSpPr>
        <p:cNvPr id="1" name="Shape 13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010735087"/>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Light Grey Divider">
    <p:bg>
      <p:bgPr>
        <a:solidFill>
          <a:srgbClr val="DFDFE1"/>
        </a:solidFill>
        <a:effectLst/>
      </p:bgPr>
    </p:bg>
    <p:spTree>
      <p:nvGrpSpPr>
        <p:cNvPr id="1" name="Shape 14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510843850"/>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Blue Divider">
    <p:bg>
      <p:bgPr>
        <a:solidFill>
          <a:schemeClr val="accent3"/>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7024364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22 May 2024</a:t>
            </a:fld>
            <a:endParaRPr lang="en-US" dirty="0"/>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Turquoise Divider">
    <p:bg>
      <p:bgPr>
        <a:solidFill>
          <a:srgbClr val="2CD5C4"/>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821456619"/>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Green Divider">
    <p:bg>
      <p:bgPr>
        <a:solidFill>
          <a:schemeClr val="accent4"/>
        </a:solidFill>
        <a:effectLst/>
      </p:bgPr>
    </p:bg>
    <p:spTree>
      <p:nvGrpSpPr>
        <p:cNvPr id="1" name="Shape 11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97576207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Orange Divider">
    <p:bg>
      <p:bgPr>
        <a:solidFill>
          <a:schemeClr val="accent5"/>
        </a:solidFill>
        <a:effectLst/>
      </p:bgPr>
    </p:bg>
    <p:spTree>
      <p:nvGrpSpPr>
        <p:cNvPr id="1" name="Shape 122"/>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97732721"/>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Yellow Divider">
    <p:bg>
      <p:bgPr>
        <a:solidFill>
          <a:schemeClr val="accent6"/>
        </a:solidFill>
        <a:effectLst/>
      </p:bgPr>
    </p:bg>
    <p:spTree>
      <p:nvGrpSpPr>
        <p:cNvPr id="1" name="Shape 10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2"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7"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8"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4204074991"/>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Salmon Pink Divider">
    <p:bg>
      <p:bgPr>
        <a:solidFill>
          <a:srgbClr val="F5A992"/>
        </a:solidFill>
        <a:effectLst/>
      </p:bgPr>
    </p:bg>
    <p:spTree>
      <p:nvGrpSpPr>
        <p:cNvPr id="1" name="Shape 140"/>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1253104368"/>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Thank You</a:t>
            </a:r>
            <a:endParaRPr/>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10" name="Picture 9"/>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2190323853"/>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2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Thank You</a:t>
            </a:r>
            <a:endParaRPr/>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11" name="Shape 156" descr="Indonesia_0483_extract copy.png"/>
          <p:cNvPicPr preferRelativeResize="0">
            <a:picLocks noChangeAspect="1"/>
          </p:cNvPicPr>
          <p:nvPr userDrawn="1"/>
        </p:nvPicPr>
        <p:blipFill rotWithShape="1">
          <a:blip r:embed="rId2">
            <a:alphaModFix/>
          </a:blip>
          <a:srcRect/>
          <a:stretch/>
        </p:blipFill>
        <p:spPr>
          <a:xfrm>
            <a:off x="8213080" y="1647223"/>
            <a:ext cx="2760621" cy="5097133"/>
          </a:xfrm>
          <a:prstGeom prst="rect">
            <a:avLst/>
          </a:prstGeom>
          <a:noFill/>
          <a:ln>
            <a:noFill/>
          </a:ln>
        </p:spPr>
      </p:pic>
      <p:pic>
        <p:nvPicPr>
          <p:cNvPr id="10" name="Picture 9"/>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2924644384"/>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pic>
        <p:nvPicPr>
          <p:cNvPr id="2" name="Picture 1" descr="A red circle with white text&#10;&#10;Description automatically generated with medium confidence">
            <a:extLst>
              <a:ext uri="{FF2B5EF4-FFF2-40B4-BE49-F238E27FC236}">
                <a16:creationId xmlns:a16="http://schemas.microsoft.com/office/drawing/2014/main" id="{258C4AD4-4C27-04CD-5554-06DC39682A2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72950" y="1700608"/>
            <a:ext cx="1694232" cy="1694232"/>
          </a:xfrm>
          <a:prstGeom prst="rect">
            <a:avLst/>
          </a:prstGeom>
        </p:spPr>
      </p:pic>
      <p:sp>
        <p:nvSpPr>
          <p:cNvPr id="10" name="Shape 16">
            <a:extLst>
              <a:ext uri="{FF2B5EF4-FFF2-40B4-BE49-F238E27FC236}">
                <a16:creationId xmlns:a16="http://schemas.microsoft.com/office/drawing/2014/main" id="{21574553-169E-A9CB-65A7-1EDCCB1471DE}"/>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Tree>
    <p:extLst>
      <p:ext uri="{BB962C8B-B14F-4D97-AF65-F5344CB8AC3E}">
        <p14:creationId xmlns:p14="http://schemas.microsoft.com/office/powerpoint/2010/main" val="2291702722"/>
      </p:ext>
    </p:extLst>
  </p:cSld>
  <p:clrMapOvr>
    <a:masterClrMapping/>
  </p:clrMapOvr>
  <p:transition/>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2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sp>
        <p:nvSpPr>
          <p:cNvPr id="6" name="Shape 16">
            <a:extLst>
              <a:ext uri="{FF2B5EF4-FFF2-40B4-BE49-F238E27FC236}">
                <a16:creationId xmlns:a16="http://schemas.microsoft.com/office/drawing/2014/main" id="{2B290415-D4E8-4F56-71F4-1D10AF56E7F5}"/>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9" name="Shape 17">
            <a:extLst>
              <a:ext uri="{FF2B5EF4-FFF2-40B4-BE49-F238E27FC236}">
                <a16:creationId xmlns:a16="http://schemas.microsoft.com/office/drawing/2014/main" id="{DE23DA91-4179-66F8-C3D1-582889DD7803}"/>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Tree>
    <p:extLst>
      <p:ext uri="{BB962C8B-B14F-4D97-AF65-F5344CB8AC3E}">
        <p14:creationId xmlns:p14="http://schemas.microsoft.com/office/powerpoint/2010/main" val="3049886917"/>
      </p:ext>
    </p:extLst>
  </p:cSld>
  <p:clrMapOvr>
    <a:masterClrMapping/>
  </p:clrMapOvr>
  <p:transition/>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33047D-4A28-B751-CAB0-A4CF37CD0FB7}"/>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7" y="991756"/>
            <a:ext cx="10142537" cy="2358348"/>
          </a:xfrm>
        </p:spPr>
        <p:txBody>
          <a:bodyPr anchor="t"/>
          <a:lstStyle>
            <a:lvl1pPr>
              <a:lnSpc>
                <a:spcPct val="80000"/>
              </a:lnSpc>
              <a:defRPr sz="9600" cap="all" baseline="0">
                <a:solidFill>
                  <a:schemeClr val="bg1"/>
                </a:solidFill>
                <a:latin typeface="Outfit ExtraBold" pitchFamily="2" charset="0"/>
              </a:defRPr>
            </a:lvl1pPr>
          </a:lstStyle>
          <a:p>
            <a:r>
              <a:rPr lang="en-US" dirty="0"/>
              <a:t>Thank you GREETING GOES HERE</a:t>
            </a:r>
            <a:endParaRPr lang="en-GB" dirty="0"/>
          </a:p>
        </p:txBody>
      </p:sp>
      <p:sp>
        <p:nvSpPr>
          <p:cNvPr id="5" name="Shape 16">
            <a:extLst>
              <a:ext uri="{FF2B5EF4-FFF2-40B4-BE49-F238E27FC236}">
                <a16:creationId xmlns:a16="http://schemas.microsoft.com/office/drawing/2014/main" id="{4CF3ED5C-8BA7-4507-49DD-B80C5E7D4D32}"/>
              </a:ext>
            </a:extLst>
          </p:cNvPr>
          <p:cNvSpPr txBox="1">
            <a:spLocks noGrp="1"/>
          </p:cNvSpPr>
          <p:nvPr>
            <p:ph type="body" idx="3"/>
          </p:nvPr>
        </p:nvSpPr>
        <p:spPr>
          <a:xfrm>
            <a:off x="623888" y="5340140"/>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Edit Master text styles</a:t>
            </a:r>
          </a:p>
        </p:txBody>
      </p:sp>
      <p:sp>
        <p:nvSpPr>
          <p:cNvPr id="7" name="Shape 17">
            <a:extLst>
              <a:ext uri="{FF2B5EF4-FFF2-40B4-BE49-F238E27FC236}">
                <a16:creationId xmlns:a16="http://schemas.microsoft.com/office/drawing/2014/main" id="{39841F01-A069-4B33-9275-965C4F50CBC2}"/>
              </a:ext>
            </a:extLst>
          </p:cNvPr>
          <p:cNvSpPr txBox="1">
            <a:spLocks noGrp="1"/>
          </p:cNvSpPr>
          <p:nvPr>
            <p:ph type="body" idx="4"/>
          </p:nvPr>
        </p:nvSpPr>
        <p:spPr>
          <a:xfrm>
            <a:off x="623888" y="584447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8" name="Picture 7">
            <a:extLst>
              <a:ext uri="{FF2B5EF4-FFF2-40B4-BE49-F238E27FC236}">
                <a16:creationId xmlns:a16="http://schemas.microsoft.com/office/drawing/2014/main" id="{E61E04C3-A602-5F67-E9A3-5EEB740A54D6}"/>
              </a:ext>
            </a:extLst>
          </p:cNvPr>
          <p:cNvPicPr>
            <a:picLocks noChangeAspect="1"/>
          </p:cNvPicPr>
          <p:nvPr userDrawn="1"/>
        </p:nvPicPr>
        <p:blipFill>
          <a:blip r:embed="rId2"/>
          <a:stretch>
            <a:fillRect/>
          </a:stretch>
        </p:blipFill>
        <p:spPr>
          <a:xfrm>
            <a:off x="7929654" y="5673253"/>
            <a:ext cx="3816428" cy="749873"/>
          </a:xfrm>
          <a:prstGeom prst="rect">
            <a:avLst/>
          </a:prstGeom>
        </p:spPr>
      </p:pic>
    </p:spTree>
    <p:extLst>
      <p:ext uri="{BB962C8B-B14F-4D97-AF65-F5344CB8AC3E}">
        <p14:creationId xmlns:p14="http://schemas.microsoft.com/office/powerpoint/2010/main" val="104980769"/>
      </p:ext>
    </p:extLst>
  </p:cSld>
  <p:clrMapOvr>
    <a:masterClrMapping/>
  </p:clrMapOvr>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Drag picture to placeholder or click icon to add</a:t>
            </a:r>
            <a:endParaRPr lang="en-US" dirty="0"/>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22 May 2024</a:t>
            </a:fld>
            <a:endParaRPr lang="en-US" dirty="0"/>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614752047"/>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dirty="0"/>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22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896964493"/>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480504679"/>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22 May 2024</a:t>
            </a:fld>
            <a:endParaRPr lang="en-US" dirty="0"/>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3388762246"/>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Click icon to add picture</a:t>
            </a:r>
            <a:endParaRPr lang="en-US" dirty="0"/>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22 May 2024</a:t>
            </a:fld>
            <a:endParaRPr lang="en-US" dirty="0"/>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115570438"/>
      </p:ext>
    </p:extLst>
  </p:cSld>
  <p:clrMapOvr>
    <a:masterClrMapping/>
  </p:clrMapOvr>
  <p:transition/>
  <p:extLst>
    <p:ext uri="{DCECCB84-F9BA-43D5-87BE-67443E8EF086}">
      <p15:sldGuideLst xmlns:p15="http://schemas.microsoft.com/office/powerpoint/2012/main">
        <p15:guide id="2" orient="horz" pos="386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754856225"/>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22 May 2024</a:t>
            </a:fld>
            <a:endParaRPr lang="en-US" dirty="0"/>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79209675"/>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0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91729297"/>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pic>
        <p:nvPicPr>
          <p:cNvPr id="28" name="Picture 27">
            <a:extLst>
              <a:ext uri="{FF2B5EF4-FFF2-40B4-BE49-F238E27FC236}">
                <a16:creationId xmlns:a16="http://schemas.microsoft.com/office/drawing/2014/main" id="{F5546F02-6B4A-A9A3-7B22-484F2089A437}"/>
              </a:ext>
            </a:extLst>
          </p:cNvPr>
          <p:cNvPicPr>
            <a:picLocks noChangeAspect="1"/>
          </p:cNvPicPr>
          <p:nvPr userDrawn="1"/>
        </p:nvPicPr>
        <p:blipFill rotWithShape="1">
          <a:blip r:embed="rId2"/>
          <a:srcRect b="26841"/>
          <a:stretch/>
        </p:blipFill>
        <p:spPr>
          <a:xfrm>
            <a:off x="7090611" y="560249"/>
            <a:ext cx="4902655" cy="6297752"/>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33703157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pic>
        <p:nvPicPr>
          <p:cNvPr id="2" name="Picture 1">
            <a:extLst>
              <a:ext uri="{FF2B5EF4-FFF2-40B4-BE49-F238E27FC236}">
                <a16:creationId xmlns:a16="http://schemas.microsoft.com/office/drawing/2014/main" id="{BE8AFEA8-F4BE-F310-5517-B3ED04B7C7BF}"/>
              </a:ext>
            </a:extLst>
          </p:cNvPr>
          <p:cNvPicPr>
            <a:picLocks noChangeAspect="1"/>
          </p:cNvPicPr>
          <p:nvPr userDrawn="1"/>
        </p:nvPicPr>
        <p:blipFill>
          <a:blip r:embed="rId2"/>
          <a:stretch>
            <a:fillRect/>
          </a:stretch>
        </p:blipFill>
        <p:spPr>
          <a:xfrm>
            <a:off x="6659231" y="540279"/>
            <a:ext cx="5532769" cy="6317721"/>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2688017111"/>
      </p:ext>
    </p:extLst>
  </p:cSld>
  <p:clrMapOvr>
    <a:masterClrMapping/>
  </p:clrMapOvr>
  <p:transition/>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Red divider with imag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E50936-837D-05A1-1B1D-4F132898CA32}"/>
              </a:ext>
            </a:extLst>
          </p:cNvPr>
          <p:cNvPicPr>
            <a:picLocks noChangeAspect="1"/>
          </p:cNvPicPr>
          <p:nvPr userDrawn="1"/>
        </p:nvPicPr>
        <p:blipFill>
          <a:blip r:embed="rId2"/>
          <a:stretch>
            <a:fillRect/>
          </a:stretch>
        </p:blipFill>
        <p:spPr>
          <a:xfrm>
            <a:off x="6498378" y="760412"/>
            <a:ext cx="5693622" cy="6097588"/>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4182943293"/>
      </p:ext>
    </p:extLst>
  </p:cSld>
  <p:clrMapOvr>
    <a:masterClrMapping/>
  </p:clrMapOvr>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704860413"/>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Red divider with image">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F6EFDD-9BD5-3450-CB93-F7B8E874D8D7}"/>
              </a:ext>
            </a:extLst>
          </p:cNvPr>
          <p:cNvPicPr>
            <a:picLocks noChangeAspect="1"/>
          </p:cNvPicPr>
          <p:nvPr userDrawn="1"/>
        </p:nvPicPr>
        <p:blipFill rotWithShape="1">
          <a:blip r:embed="rId2"/>
          <a:srcRect b="30842"/>
          <a:stretch/>
        </p:blipFill>
        <p:spPr>
          <a:xfrm>
            <a:off x="7721600" y="2271459"/>
            <a:ext cx="4470399" cy="4586541"/>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4004503114"/>
      </p:ext>
    </p:extLst>
  </p:cSld>
  <p:clrMapOvr>
    <a:masterClrMapping/>
  </p:clrMapOvr>
  <p:transition/>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_Red divider with imag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B93F00-2E21-A4C6-F689-4E5BF9719F3C}"/>
              </a:ext>
            </a:extLst>
          </p:cNvPr>
          <p:cNvPicPr>
            <a:picLocks noChangeAspect="1"/>
          </p:cNvPicPr>
          <p:nvPr userDrawn="1"/>
        </p:nvPicPr>
        <p:blipFill rotWithShape="1">
          <a:blip r:embed="rId2"/>
          <a:srcRect b="20031"/>
          <a:stretch/>
        </p:blipFill>
        <p:spPr>
          <a:xfrm>
            <a:off x="6072555" y="676120"/>
            <a:ext cx="6119446" cy="618188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1637013161"/>
      </p:ext>
    </p:extLst>
  </p:cSld>
  <p:clrMapOvr>
    <a:masterClrMapping/>
  </p:clrMapOvr>
  <p:transition/>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2" name="Picture 1">
            <a:extLst>
              <a:ext uri="{FF2B5EF4-FFF2-40B4-BE49-F238E27FC236}">
                <a16:creationId xmlns:a16="http://schemas.microsoft.com/office/drawing/2014/main" id="{E4583517-7106-D106-3E69-9649195E659C}"/>
              </a:ext>
            </a:extLst>
          </p:cNvPr>
          <p:cNvPicPr>
            <a:picLocks noChangeAspect="1"/>
          </p:cNvPicPr>
          <p:nvPr userDrawn="1"/>
        </p:nvPicPr>
        <p:blipFill>
          <a:blip r:embed="rId2"/>
          <a:stretch>
            <a:fillRect/>
          </a:stretch>
        </p:blipFill>
        <p:spPr>
          <a:xfrm>
            <a:off x="7684655" y="541311"/>
            <a:ext cx="4507345" cy="6316689"/>
          </a:xfrm>
          <a:prstGeom prst="rect">
            <a:avLst/>
          </a:prstGeom>
        </p:spPr>
      </p:pic>
    </p:spTree>
    <p:extLst>
      <p:ext uri="{BB962C8B-B14F-4D97-AF65-F5344CB8AC3E}">
        <p14:creationId xmlns:p14="http://schemas.microsoft.com/office/powerpoint/2010/main" val="1515236264"/>
      </p:ext>
    </p:extLst>
  </p:cSld>
  <p:clrMapOvr>
    <a:masterClrMapping/>
  </p:clrMapOvr>
  <p:transition/>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1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1759538943"/>
      </p:ext>
    </p:extLst>
  </p:cSld>
  <p:clrMapOvr>
    <a:masterClrMapping/>
  </p:clrMapOvr>
  <p:transition/>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6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6" name="Picture 5">
            <a:extLst>
              <a:ext uri="{FF2B5EF4-FFF2-40B4-BE49-F238E27FC236}">
                <a16:creationId xmlns:a16="http://schemas.microsoft.com/office/drawing/2014/main" id="{84453D21-5402-CE7C-1712-2E1AA613F4BC}"/>
              </a:ext>
            </a:extLst>
          </p:cNvPr>
          <p:cNvPicPr>
            <a:picLocks noChangeAspect="1"/>
          </p:cNvPicPr>
          <p:nvPr userDrawn="1"/>
        </p:nvPicPr>
        <p:blipFill>
          <a:blip r:embed="rId2"/>
          <a:stretch>
            <a:fillRect/>
          </a:stretch>
        </p:blipFill>
        <p:spPr>
          <a:xfrm>
            <a:off x="7611018" y="560249"/>
            <a:ext cx="3806649" cy="6303810"/>
          </a:xfrm>
          <a:prstGeom prst="rect">
            <a:avLst/>
          </a:prstGeom>
        </p:spPr>
      </p:pic>
    </p:spTree>
    <p:extLst>
      <p:ext uri="{BB962C8B-B14F-4D97-AF65-F5344CB8AC3E}">
        <p14:creationId xmlns:p14="http://schemas.microsoft.com/office/powerpoint/2010/main" val="609511256"/>
      </p:ext>
    </p:extLst>
  </p:cSld>
  <p:clrMapOvr>
    <a:masterClrMapping/>
  </p:clrMapOvr>
  <p:transition/>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7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2" name="Picture 1">
            <a:extLst>
              <a:ext uri="{FF2B5EF4-FFF2-40B4-BE49-F238E27FC236}">
                <a16:creationId xmlns:a16="http://schemas.microsoft.com/office/drawing/2014/main" id="{2567C7EA-6840-D70C-27E4-C01B16A6A39B}"/>
              </a:ext>
            </a:extLst>
          </p:cNvPr>
          <p:cNvPicPr>
            <a:picLocks noChangeAspect="1"/>
          </p:cNvPicPr>
          <p:nvPr userDrawn="1"/>
        </p:nvPicPr>
        <p:blipFill>
          <a:blip r:embed="rId2"/>
          <a:stretch>
            <a:fillRect/>
          </a:stretch>
        </p:blipFill>
        <p:spPr>
          <a:xfrm>
            <a:off x="6925011" y="668716"/>
            <a:ext cx="5266989" cy="6189284"/>
          </a:xfrm>
          <a:prstGeom prst="rect">
            <a:avLst/>
          </a:prstGeom>
        </p:spPr>
      </p:pic>
    </p:spTree>
    <p:extLst>
      <p:ext uri="{BB962C8B-B14F-4D97-AF65-F5344CB8AC3E}">
        <p14:creationId xmlns:p14="http://schemas.microsoft.com/office/powerpoint/2010/main" val="3951824303"/>
      </p:ext>
    </p:extLst>
  </p:cSld>
  <p:clrMapOvr>
    <a:masterClrMapping/>
  </p:clrMapOvr>
  <p:transition/>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8_Red divider with image">
    <p:bg>
      <p:bgPr>
        <a:solidFill>
          <a:schemeClr val="tx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8" name="Picture 7">
            <a:extLst>
              <a:ext uri="{FF2B5EF4-FFF2-40B4-BE49-F238E27FC236}">
                <a16:creationId xmlns:a16="http://schemas.microsoft.com/office/drawing/2014/main" id="{DE526416-7F27-888D-589F-591E4E09F06B}"/>
              </a:ext>
            </a:extLst>
          </p:cNvPr>
          <p:cNvPicPr>
            <a:picLocks noChangeAspect="1"/>
          </p:cNvPicPr>
          <p:nvPr userDrawn="1"/>
        </p:nvPicPr>
        <p:blipFill rotWithShape="1">
          <a:blip r:embed="rId2">
            <a:clrChange>
              <a:clrFrom>
                <a:srgbClr val="0248B8"/>
              </a:clrFrom>
              <a:clrTo>
                <a:srgbClr val="0248B8">
                  <a:alpha val="0"/>
                </a:srgbClr>
              </a:clrTo>
            </a:clrChange>
          </a:blip>
          <a:srcRect b="30140"/>
          <a:stretch/>
        </p:blipFill>
        <p:spPr>
          <a:xfrm>
            <a:off x="7170575" y="1182418"/>
            <a:ext cx="4911858" cy="5675582"/>
          </a:xfrm>
          <a:prstGeom prst="rect">
            <a:avLst/>
          </a:prstGeom>
        </p:spPr>
      </p:pic>
    </p:spTree>
    <p:extLst>
      <p:ext uri="{BB962C8B-B14F-4D97-AF65-F5344CB8AC3E}">
        <p14:creationId xmlns:p14="http://schemas.microsoft.com/office/powerpoint/2010/main" val="1642814184"/>
      </p:ext>
    </p:extLst>
  </p:cSld>
  <p:clrMapOvr>
    <a:masterClrMapping/>
  </p:clrMapOvr>
  <p:transition/>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12_Red divider with image">
    <p:bg>
      <p:bgPr>
        <a:solidFill>
          <a:schemeClr val="tx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1953431805"/>
      </p:ext>
    </p:extLst>
  </p:cSld>
  <p:clrMapOvr>
    <a:masterClrMapping/>
  </p:clrMapOvr>
  <p:transition/>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13_Red divider with image">
    <p:bg>
      <p:bgPr>
        <a:solidFill>
          <a:schemeClr val="accent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44225" cy="5435599"/>
          </a:xfrm>
        </p:spPr>
        <p:txBody>
          <a:bodyPr anchor="ctr"/>
          <a:lstStyle>
            <a:lvl1pPr>
              <a:defRPr sz="4400" cap="all" baseline="0">
                <a:solidFill>
                  <a:schemeClr val="tx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2007062591"/>
      </p:ext>
    </p:extLst>
  </p:cSld>
  <p:clrMapOvr>
    <a:masterClrMapping/>
  </p:clrMapOvr>
  <p:transition/>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4_Red divider with image">
    <p:bg>
      <p:bgPr>
        <a:solidFill>
          <a:srgbClr val="F5A99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44225" cy="5435599"/>
          </a:xfrm>
        </p:spPr>
        <p:txBody>
          <a:bodyPr anchor="ctr"/>
          <a:lstStyle>
            <a:lvl1pPr>
              <a:defRPr sz="4400" cap="all" baseline="0">
                <a:solidFill>
                  <a:schemeClr val="tx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3994085810"/>
      </p:ext>
    </p:extLst>
  </p:cSld>
  <p:clrMapOvr>
    <a:masterClrMapping/>
  </p:clrMapOvr>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22 May 2024</a:t>
            </a:fld>
            <a:endParaRPr lang="en-US" dirty="0"/>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93033922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9_Red divider with image">
    <p:bg>
      <p:bgPr>
        <a:solidFill>
          <a:schemeClr val="accent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tx1"/>
                </a:solidFill>
                <a:latin typeface="Outfit ExtraBold" pitchFamily="2" charset="0"/>
              </a:defRPr>
            </a:lvl1pPr>
          </a:lstStyle>
          <a:p>
            <a:r>
              <a:rPr lang="en-US" dirty="0"/>
              <a:t>Sub-title</a:t>
            </a:r>
            <a:endParaRPr lang="en-GB" dirty="0"/>
          </a:p>
        </p:txBody>
      </p:sp>
      <p:pic>
        <p:nvPicPr>
          <p:cNvPr id="2" name="Picture 1">
            <a:extLst>
              <a:ext uri="{FF2B5EF4-FFF2-40B4-BE49-F238E27FC236}">
                <a16:creationId xmlns:a16="http://schemas.microsoft.com/office/drawing/2014/main" id="{19776FB5-3301-91A1-B671-56E5961A7EB2}"/>
              </a:ext>
            </a:extLst>
          </p:cNvPr>
          <p:cNvPicPr>
            <a:picLocks noChangeAspect="1"/>
          </p:cNvPicPr>
          <p:nvPr userDrawn="1"/>
        </p:nvPicPr>
        <p:blipFill>
          <a:blip r:embed="rId2"/>
          <a:stretch>
            <a:fillRect/>
          </a:stretch>
        </p:blipFill>
        <p:spPr>
          <a:xfrm>
            <a:off x="6925011" y="668716"/>
            <a:ext cx="5266989" cy="6189284"/>
          </a:xfrm>
          <a:prstGeom prst="rect">
            <a:avLst/>
          </a:prstGeom>
        </p:spPr>
      </p:pic>
    </p:spTree>
    <p:extLst>
      <p:ext uri="{BB962C8B-B14F-4D97-AF65-F5344CB8AC3E}">
        <p14:creationId xmlns:p14="http://schemas.microsoft.com/office/powerpoint/2010/main" val="408630633"/>
      </p:ext>
    </p:extLst>
  </p:cSld>
  <p:clrMapOvr>
    <a:masterClrMapping/>
  </p:clrMapOvr>
  <p:transition/>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AGENDA NUMBERED LIS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1200"/>
              </a:spcBef>
              <a:spcAft>
                <a:spcPts val="1200"/>
              </a:spcAft>
              <a:buClr>
                <a:srgbClr val="ED1C24"/>
              </a:buClr>
              <a:buSzPct val="125000"/>
              <a:buFont typeface="+mj-lt"/>
              <a:buAutoNum type="arabicPeriod"/>
              <a:tabLst/>
              <a:defRPr>
                <a:latin typeface="Rubik" pitchFamily="2" charset="-79"/>
                <a:cs typeface="Rubik" pitchFamily="2" charset="-79"/>
              </a:defRPr>
            </a:lvl1pPr>
            <a:lvl2pPr marL="548640" indent="-274320">
              <a:lnSpc>
                <a:spcPct val="100000"/>
              </a:lnSpc>
              <a:spcBef>
                <a:spcPts val="600"/>
              </a:spcBef>
              <a:spcAft>
                <a:spcPts val="600"/>
              </a:spcAft>
              <a:buFont typeface="+mj-lt"/>
              <a:buAutoNum type="arabicPeriod"/>
              <a:defRPr>
                <a:latin typeface="Rubik" pitchFamily="2" charset="-79"/>
                <a:cs typeface="Rubik" pitchFamily="2" charset="-79"/>
              </a:defRPr>
            </a:lvl2pPr>
            <a:lvl3pPr marL="822960" indent="-274320">
              <a:lnSpc>
                <a:spcPct val="100000"/>
              </a:lnSpc>
              <a:spcBef>
                <a:spcPts val="600"/>
              </a:spcBef>
              <a:spcAft>
                <a:spcPts val="600"/>
              </a:spcAft>
              <a:buFont typeface="+mj-lt"/>
              <a:buAutoNum type="arabicPeriod"/>
              <a:defRPr>
                <a:latin typeface="Rubik" pitchFamily="2" charset="-79"/>
                <a:cs typeface="Rubik" pitchFamily="2" charset="-79"/>
              </a:defRPr>
            </a:lvl3pPr>
            <a:lvl4pPr marL="1097280" indent="-274320">
              <a:lnSpc>
                <a:spcPct val="100000"/>
              </a:lnSpc>
              <a:spcBef>
                <a:spcPts val="600"/>
              </a:spcBef>
              <a:spcAft>
                <a:spcPts val="600"/>
              </a:spcAft>
              <a:buFont typeface="+mj-lt"/>
              <a:buAutoNum type="arabicPeriod"/>
              <a:defRPr>
                <a:latin typeface="Rubik" pitchFamily="2" charset="-79"/>
                <a:cs typeface="Rubik" pitchFamily="2" charset="-79"/>
              </a:defRPr>
            </a:lvl4pPr>
            <a:lvl5pPr marL="1371600" indent="-274320">
              <a:lnSpc>
                <a:spcPct val="100000"/>
              </a:lnSpc>
              <a:spcBef>
                <a:spcPts val="600"/>
              </a:spcBef>
              <a:spcAft>
                <a:spcPts val="600"/>
              </a:spcAft>
              <a:buFont typeface="+mj-lt"/>
              <a:buAutoNum type="arabicPeriod"/>
              <a:defRPr sz="1000">
                <a:latin typeface="Rubik" pitchFamily="2" charset="-79"/>
                <a:cs typeface="Rubik" pitchFamily="2" charset="-79"/>
              </a:defRPr>
            </a:lvl5pPr>
            <a:lvl6pPr marL="1645920" indent="-274320">
              <a:spcBef>
                <a:spcPts val="600"/>
              </a:spcBef>
              <a:spcAft>
                <a:spcPts val="600"/>
              </a:spcAft>
              <a:buFont typeface="+mj-lt"/>
              <a:buAutoNum type="arabicPeriod"/>
              <a:defRPr>
                <a:latin typeface="Rubik" pitchFamily="2" charset="-79"/>
                <a:cs typeface="Rubik" pitchFamily="2" charset="-79"/>
              </a:defRPr>
            </a:lvl6pPr>
            <a:lvl7pPr marL="1920240" indent="-274320">
              <a:spcBef>
                <a:spcPts val="600"/>
              </a:spcBef>
              <a:spcAft>
                <a:spcPts val="600"/>
              </a:spcAft>
              <a:buFont typeface="+mj-lt"/>
              <a:buAutoNum type="arabicPeriod"/>
              <a:defRPr>
                <a:latin typeface="Rubik" pitchFamily="2" charset="-79"/>
                <a:cs typeface="Rubik" pitchFamily="2" charset="-79"/>
              </a:defRPr>
            </a:lvl7pPr>
            <a:lvl8pPr marL="2194560" indent="-274320">
              <a:spcBef>
                <a:spcPts val="600"/>
              </a:spcBef>
              <a:spcAft>
                <a:spcPts val="600"/>
              </a:spcAft>
              <a:buFont typeface="+mj-lt"/>
              <a:buAutoNum type="arabicPeriod"/>
              <a:defRPr b="0" i="0">
                <a:latin typeface="Rubik" pitchFamily="2" charset="-79"/>
                <a:ea typeface="Noto Sans" panose="020B0502040504020204" pitchFamily="34" charset="0"/>
                <a:cs typeface="Rubik" pitchFamily="2" charset="-79"/>
              </a:defRPr>
            </a:lvl8pPr>
            <a:lvl9pPr marL="2468880" indent="-274320">
              <a:spcBef>
                <a:spcPts val="600"/>
              </a:spcBef>
              <a:spcAft>
                <a:spcPts val="600"/>
              </a:spcAft>
              <a:buFont typeface="+mj-lt"/>
              <a:buAutoNum type="arabicPeriod"/>
              <a:defRPr b="0" i="0">
                <a:latin typeface="Rubik" pitchFamily="2" charset="-79"/>
                <a:ea typeface="Noto Sans" panose="020B0502040504020204" pitchFamily="34" charset="0"/>
                <a:cs typeface="Rubik" pitchFamily="2" charset="-79"/>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ipsum</a:t>
            </a:r>
            <a:endParaRPr lang="en-US" dirty="0"/>
          </a:p>
        </p:txBody>
      </p:sp>
      <p:sp>
        <p:nvSpPr>
          <p:cNvPr id="10"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Rubik" pitchFamily="2" charset="-79"/>
              </a:defRPr>
            </a:lvl1pPr>
          </a:lstStyle>
          <a:p>
            <a:fld id="{BCCB7A99-BC73-45EC-BCF6-67FFEA14AAA8}" type="datetime3">
              <a:rPr lang="en-US" smtClean="0"/>
              <a:pPr/>
              <a:t>22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Rubik" pitchFamily="2" charset="-79"/>
                <a:cs typeface="Rubik" pitchFamily="2" charset="-79"/>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Rubik" pitchFamily="2" charset="-79"/>
              </a:defRPr>
            </a:lvl1pPr>
          </a:lstStyle>
          <a:p>
            <a:fld id="{F9F4C691-6DE9-424C-9C34-B44F65CDDA11}" type="slidenum">
              <a:rPr lang="en-US" smtClean="0"/>
              <a:pPr/>
              <a:t>‹#›</a:t>
            </a:fld>
            <a:endParaRPr lang="en-US" dirty="0"/>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latin typeface="Rubik" pitchFamily="2" charset="-79"/>
                <a:cs typeface="Rubik" pitchFamily="2" charset="-79"/>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306788629"/>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Click to edit Master text styles</a:t>
            </a:r>
          </a:p>
        </p:txBody>
      </p:sp>
    </p:spTree>
    <p:extLst>
      <p:ext uri="{BB962C8B-B14F-4D97-AF65-F5344CB8AC3E}">
        <p14:creationId xmlns:p14="http://schemas.microsoft.com/office/powerpoint/2010/main" val="32635758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tags" Target="../tags/tag9.xml"/><Relationship Id="rId26" Type="http://schemas.openxmlformats.org/officeDocument/2006/relationships/tags" Target="../tags/tag17.xml"/><Relationship Id="rId39" Type="http://schemas.openxmlformats.org/officeDocument/2006/relationships/image" Target="../media/image6.emf"/><Relationship Id="rId21" Type="http://schemas.openxmlformats.org/officeDocument/2006/relationships/tags" Target="../tags/tag12.xml"/><Relationship Id="rId34" Type="http://schemas.openxmlformats.org/officeDocument/2006/relationships/tags" Target="../tags/tag25.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theme" Target="../theme/theme2.xml"/><Relationship Id="rId25" Type="http://schemas.openxmlformats.org/officeDocument/2006/relationships/tags" Target="../tags/tag16.xml"/><Relationship Id="rId33" Type="http://schemas.openxmlformats.org/officeDocument/2006/relationships/tags" Target="../tags/tag24.xml"/><Relationship Id="rId38" Type="http://schemas.openxmlformats.org/officeDocument/2006/relationships/oleObject" Target="../embeddings/oleObject8.bin"/><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11.xml"/><Relationship Id="rId29" Type="http://schemas.openxmlformats.org/officeDocument/2006/relationships/tags" Target="../tags/tag2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tags" Target="../tags/tag15.xml"/><Relationship Id="rId32" Type="http://schemas.openxmlformats.org/officeDocument/2006/relationships/tags" Target="../tags/tag23.xml"/><Relationship Id="rId37" Type="http://schemas.openxmlformats.org/officeDocument/2006/relationships/tags" Target="../tags/tag28.xml"/><Relationship Id="rId40" Type="http://schemas.openxmlformats.org/officeDocument/2006/relationships/image" Target="../media/image7.png"/><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ags" Target="../tags/tag14.xml"/><Relationship Id="rId28" Type="http://schemas.openxmlformats.org/officeDocument/2006/relationships/tags" Target="../tags/tag19.xml"/><Relationship Id="rId36" Type="http://schemas.openxmlformats.org/officeDocument/2006/relationships/tags" Target="../tags/tag27.xml"/><Relationship Id="rId10" Type="http://schemas.openxmlformats.org/officeDocument/2006/relationships/slideLayout" Target="../slideLayouts/slideLayout31.xml"/><Relationship Id="rId19" Type="http://schemas.openxmlformats.org/officeDocument/2006/relationships/tags" Target="../tags/tag10.xml"/><Relationship Id="rId31" Type="http://schemas.openxmlformats.org/officeDocument/2006/relationships/tags" Target="../tags/tag2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ags" Target="../tags/tag13.xml"/><Relationship Id="rId27" Type="http://schemas.openxmlformats.org/officeDocument/2006/relationships/tags" Target="../tags/tag18.xml"/><Relationship Id="rId30" Type="http://schemas.openxmlformats.org/officeDocument/2006/relationships/tags" Target="../tags/tag21.xml"/><Relationship Id="rId35" Type="http://schemas.openxmlformats.org/officeDocument/2006/relationships/tags" Target="../tags/tag26.xml"/><Relationship Id="rId8" Type="http://schemas.openxmlformats.org/officeDocument/2006/relationships/slideLayout" Target="../slideLayouts/slideLayout29.xml"/><Relationship Id="rId3"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tags" Target="../tags/tag117.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theme" Target="../theme/theme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image" Target="../media/image1.png"/><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oleObject" Target="../embeddings/oleObject23.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theme" Target="../theme/theme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image" Target="../media/image10.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oleObject" Target="../embeddings/oleObject30.bin"/><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tags" Target="../tags/tag1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3"/>
            </p:custDataLst>
            <p:extLst>
              <p:ext uri="{D42A27DB-BD31-4B8C-83A1-F6EECF244321}">
                <p14:modId xmlns:p14="http://schemas.microsoft.com/office/powerpoint/2010/main" val="429131324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24" imgW="0" imgH="0" progId="TCLayout.ActiveDocument.1">
                  <p:embed/>
                </p:oleObj>
              </mc:Choice>
              <mc:Fallback>
                <p:oleObj name="think-cell Slide" r:id="rId24"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dirty="0"/>
              <a:t>Edit Master text styles</a:t>
            </a:r>
          </a:p>
          <a:p>
            <a:pPr marL="411480" lvl="1" indent="-205740"/>
            <a:r>
              <a:rPr lang="en-US" dirty="0"/>
              <a:t>Second level</a:t>
            </a:r>
          </a:p>
          <a:p>
            <a:pPr marL="548640" lvl="2" indent="-137160"/>
            <a:r>
              <a:rPr lang="en-US" dirty="0"/>
              <a:t>Third level</a:t>
            </a:r>
          </a:p>
          <a:p>
            <a:pPr marL="685800" lvl="3"/>
            <a:r>
              <a:rPr lang="en-US" dirty="0"/>
              <a:t>Fourth level</a:t>
            </a:r>
          </a:p>
          <a:p>
            <a:pPr marL="822960" lvl="4"/>
            <a:r>
              <a:rPr lang="en-US" dirty="0"/>
              <a:t>Fifth level</a:t>
            </a:r>
          </a:p>
          <a:p>
            <a:pPr marL="2167176" lvl="8"/>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endParaRPr lang="en-US" dirty="0"/>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9330A795-F0BE-49AB-B973-4C47DE79D5F7}" type="datetime3">
              <a:rPr lang="en-US" smtClean="0"/>
              <a:t>22 May 2024</a:t>
            </a:fld>
            <a:endParaRPr lang="en-US" dirty="0"/>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25"/>
          <a:stretch>
            <a:fillRect/>
          </a:stretch>
        </p:blipFill>
        <p:spPr>
          <a:xfrm>
            <a:off x="636904" y="6479648"/>
            <a:ext cx="1296000" cy="228096"/>
          </a:xfrm>
          <a:prstGeom prst="rect">
            <a:avLst/>
          </a:prstGeom>
        </p:spPr>
      </p:pic>
    </p:spTree>
  </p:cSld>
  <p:clrMap bg1="lt1" tx1="dk1" bg2="lt2" tx2="dk2" accent1="accent1" accent2="accent2" accent3="accent3" accent4="accent4" accent5="accent5" accent6="accent6" hlink="hlink" folHlink="folHlink"/>
  <p:sldLayoutIdLst>
    <p:sldLayoutId id="2147485136" r:id="rId1"/>
    <p:sldLayoutId id="2147485137" r:id="rId2"/>
    <p:sldLayoutId id="2147485123" r:id="rId3"/>
    <p:sldLayoutId id="2147485127" r:id="rId4"/>
    <p:sldLayoutId id="2147485086" r:id="rId5"/>
    <p:sldLayoutId id="2147485132" r:id="rId6"/>
    <p:sldLayoutId id="2147485096" r:id="rId7"/>
    <p:sldLayoutId id="2147485131" r:id="rId8"/>
    <p:sldLayoutId id="2147485138" r:id="rId9"/>
    <p:sldLayoutId id="2147485139" r:id="rId10"/>
    <p:sldLayoutId id="2147485140" r:id="rId11"/>
    <p:sldLayoutId id="2147485141" r:id="rId12"/>
    <p:sldLayoutId id="2147485142" r:id="rId13"/>
    <p:sldLayoutId id="2147485143" r:id="rId14"/>
    <p:sldLayoutId id="2147485144" r:id="rId15"/>
    <p:sldLayoutId id="2147485145" r:id="rId16"/>
    <p:sldLayoutId id="2147485146" r:id="rId17"/>
    <p:sldLayoutId id="2147485147" r:id="rId18"/>
    <p:sldLayoutId id="2147485148" r:id="rId19"/>
    <p:sldLayoutId id="2147485168" r:id="rId20"/>
    <p:sldLayoutId id="2147485169" r:id="rId21"/>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userDrawn="1">
          <p15:clr>
            <a:srgbClr val="F26B43"/>
          </p15:clr>
        </p15:guide>
        <p15:guide id="2" pos="39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8"/>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8" imgW="413" imgH="416" progId="TCLayout.ActiveDocument.1">
                  <p:embed/>
                </p:oleObj>
              </mc:Choice>
              <mc:Fallback>
                <p:oleObj name="think-cell Slide" r:id="rId38"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3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5B28737-798E-48D4-BBDB-8EB35CB9FFFB}"/>
              </a:ext>
            </a:extLst>
          </p:cNvPr>
          <p:cNvSpPr/>
          <p:nvPr userDrawn="1">
            <p:custDataLst>
              <p:tags r:id="rId19"/>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0"/>
            </p:custDataLst>
          </p:nvPr>
        </p:nvSpPr>
        <p:spPr>
          <a:xfrm>
            <a:off x="553972" y="6041336"/>
            <a:ext cx="11082528" cy="123111"/>
          </a:xfrm>
          <a:prstGeom prst="rect">
            <a:avLst/>
          </a:prstGeom>
          <a:noFill/>
        </p:spPr>
        <p:txBody>
          <a:bodyPr wrap="square" lIns="0" tIns="0" rIns="0" bIns="0" rtlCol="0" anchor="b">
            <a:noAutofit/>
          </a:bodyPr>
          <a:lstStyle>
            <a:defPPr>
              <a:defRPr lang="en-US"/>
            </a:defPPr>
            <a:lvl1pPr marL="203200" marR="0" lvl="0" indent="-212725" fontAlgn="auto">
              <a:lnSpc>
                <a:spcPct val="100000"/>
              </a:lnSpc>
              <a:spcBef>
                <a:spcPts val="0"/>
              </a:spcBef>
              <a:spcAft>
                <a:spcPts val="0"/>
              </a:spcAft>
              <a:buClrTx/>
              <a:buSzTx/>
              <a:buFontTx/>
              <a:buNone/>
              <a:tabLst/>
              <a:defRPr sz="800">
                <a:latin typeface="+mj-lt"/>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1"/>
            </p:custDataLst>
          </p:nvPr>
        </p:nvSpPr>
        <p:spPr>
          <a:xfrm>
            <a:off x="554736" y="172212"/>
            <a:ext cx="11082528" cy="384721"/>
          </a:xfrm>
          <a:prstGeom prst="rect">
            <a:avLst/>
          </a:prstGeom>
        </p:spPr>
        <p:txBody>
          <a:bodyPr vert="horz" wrap="square" lIns="0" tIns="0" rIns="0" bIns="0" rtlCol="0" anchor="t" anchorCtr="0">
            <a:spAutoFit/>
          </a:bodyPr>
          <a:lstStyle/>
          <a:p>
            <a:r>
              <a:rPr lang="en-US" dirty="0"/>
              <a:t>Click to edit Master title style</a:t>
            </a:r>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922933"/>
            <a:ext cx="450444" cy="123111"/>
          </a:xfrm>
          <a:prstGeom prst="rect">
            <a:avLst/>
          </a:prstGeom>
          <a:noFill/>
          <a:ln w="6350">
            <a:noFill/>
            <a:miter lim="800000"/>
          </a:ln>
        </p:spPr>
        <p:txBody>
          <a:bodyPr vert="horz" wrap="none" lIns="0" tIns="0" rIns="0" bIns="0" rtlCol="0">
            <a:spAutoFit/>
          </a:bodyPr>
          <a:lstStyle>
            <a:defPPr>
              <a:defRPr lang="en-US"/>
            </a:defPPr>
            <a:lvl1pPr>
              <a:spcBef>
                <a:spcPts val="300"/>
              </a:spcBef>
              <a:spcAft>
                <a:spcPts val="300"/>
              </a:spcAft>
              <a:buNone/>
              <a:defRPr sz="800" b="1" cap="all" baseline="0">
                <a:latin typeface="+mj-lt"/>
              </a:defRPr>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2"/>
            </p:custDataLst>
          </p:nvPr>
        </p:nvSpPr>
        <p:spPr>
          <a:xfrm>
            <a:off x="554736" y="2171700"/>
            <a:ext cx="3049253" cy="569387"/>
          </a:xfrm>
          <a:prstGeom prst="rect">
            <a:avLst/>
          </a:prstGeom>
        </p:spPr>
        <p:txBody>
          <a:bodyPr vert="horz" wrap="squar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1">
                <a:latin typeface="+mj-lt"/>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Above Chart Exhibit Title</a:t>
            </a:r>
          </a:p>
          <a:p>
            <a:pPr lvl="0"/>
            <a:r>
              <a:rPr lang="en-US" b="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0" name="LegendLines" hidden="1">
            <a:extLst>
              <a:ext uri="{FF2B5EF4-FFF2-40B4-BE49-F238E27FC236}">
                <a16:creationId xmlns:a16="http://schemas.microsoft.com/office/drawing/2014/main" id="{45EA0E6A-CBE8-4B81-B74B-90B2990FC0E7}"/>
              </a:ext>
            </a:extLst>
          </p:cNvPr>
          <p:cNvGrpSpPr/>
          <p:nvPr userDrawn="1"/>
        </p:nvGrpSpPr>
        <p:grpSpPr>
          <a:xfrm>
            <a:off x="10317304" y="3150223"/>
            <a:ext cx="1319960" cy="958286"/>
            <a:chOff x="10162879" y="3243772"/>
            <a:chExt cx="1319960" cy="958286"/>
          </a:xfrm>
        </p:grpSpPr>
        <p:sp>
          <p:nvSpPr>
            <p:cNvPr id="171" name="Legend1">
              <a:extLst>
                <a:ext uri="{FF2B5EF4-FFF2-40B4-BE49-F238E27FC236}">
                  <a16:creationId xmlns:a16="http://schemas.microsoft.com/office/drawing/2014/main" id="{BB82DBF6-7D73-4D0F-AEAF-41C8BED5BEFE}"/>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2" name="Legend2">
              <a:extLst>
                <a:ext uri="{FF2B5EF4-FFF2-40B4-BE49-F238E27FC236}">
                  <a16:creationId xmlns:a16="http://schemas.microsoft.com/office/drawing/2014/main" id="{BEDCE4A7-D188-448B-819F-27684DAEAE33}"/>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3" name="Legend3">
              <a:extLst>
                <a:ext uri="{FF2B5EF4-FFF2-40B4-BE49-F238E27FC236}">
                  <a16:creationId xmlns:a16="http://schemas.microsoft.com/office/drawing/2014/main" id="{2792452F-51FD-4AA2-9A69-CCE604BD0854}"/>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4" name="LineLegend3">
              <a:extLst>
                <a:ext uri="{FF2B5EF4-FFF2-40B4-BE49-F238E27FC236}">
                  <a16:creationId xmlns:a16="http://schemas.microsoft.com/office/drawing/2014/main" id="{42188D8D-C808-4660-8707-D86CEDC3DF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5" name="LineLegend2">
              <a:extLst>
                <a:ext uri="{FF2B5EF4-FFF2-40B4-BE49-F238E27FC236}">
                  <a16:creationId xmlns:a16="http://schemas.microsoft.com/office/drawing/2014/main" id="{103A518B-4602-4AB5-A4B2-11863296DB80}"/>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6" name="LineLegend1">
              <a:extLst>
                <a:ext uri="{FF2B5EF4-FFF2-40B4-BE49-F238E27FC236}">
                  <a16:creationId xmlns:a16="http://schemas.microsoft.com/office/drawing/2014/main" id="{4BE7AB89-377F-4CCE-885E-D6D01658CB15}"/>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grpSp>
      <p:grpSp>
        <p:nvGrpSpPr>
          <p:cNvPr id="177" name="LegendMoons" hidden="1">
            <a:extLst>
              <a:ext uri="{FF2B5EF4-FFF2-40B4-BE49-F238E27FC236}">
                <a16:creationId xmlns:a16="http://schemas.microsoft.com/office/drawing/2014/main" id="{30F248C5-8915-46B3-BFA1-21934601BE75}"/>
              </a:ext>
            </a:extLst>
          </p:cNvPr>
          <p:cNvGrpSpPr/>
          <p:nvPr userDrawn="1"/>
        </p:nvGrpSpPr>
        <p:grpSpPr>
          <a:xfrm>
            <a:off x="10688315" y="1145373"/>
            <a:ext cx="948949" cy="1731859"/>
            <a:chOff x="7723680" y="1702457"/>
            <a:chExt cx="948949" cy="1731859"/>
          </a:xfrm>
        </p:grpSpPr>
        <p:sp>
          <p:nvSpPr>
            <p:cNvPr id="178" name="Legend1">
              <a:extLst>
                <a:ext uri="{FF2B5EF4-FFF2-40B4-BE49-F238E27FC236}">
                  <a16:creationId xmlns:a16="http://schemas.microsoft.com/office/drawing/2014/main" id="{EBE76858-2283-46D8-B249-8F5A36D9929D}"/>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86" name="Legend2">
              <a:extLst>
                <a:ext uri="{FF2B5EF4-FFF2-40B4-BE49-F238E27FC236}">
                  <a16:creationId xmlns:a16="http://schemas.microsoft.com/office/drawing/2014/main" id="{E87F6F42-E6EA-47AF-9CD4-6084638B5104}"/>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8" name="Legend3">
              <a:extLst>
                <a:ext uri="{FF2B5EF4-FFF2-40B4-BE49-F238E27FC236}">
                  <a16:creationId xmlns:a16="http://schemas.microsoft.com/office/drawing/2014/main" id="{184AB03E-8794-4400-BB27-D3B4E6FFDB82}"/>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9" name="Legend4">
              <a:extLst>
                <a:ext uri="{FF2B5EF4-FFF2-40B4-BE49-F238E27FC236}">
                  <a16:creationId xmlns:a16="http://schemas.microsoft.com/office/drawing/2014/main" id="{8BE314B0-9BB8-4E24-86F3-9ADEF20802C7}"/>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00" name="Legend5">
              <a:extLst>
                <a:ext uri="{FF2B5EF4-FFF2-40B4-BE49-F238E27FC236}">
                  <a16:creationId xmlns:a16="http://schemas.microsoft.com/office/drawing/2014/main" id="{01E14B06-7430-4791-9F82-542DE15DCA9C}"/>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nvGrpSpPr>
            <p:cNvPr id="201" name="MoonLegend1">
              <a:extLst>
                <a:ext uri="{FF2B5EF4-FFF2-40B4-BE49-F238E27FC236}">
                  <a16:creationId xmlns:a16="http://schemas.microsoft.com/office/drawing/2014/main" id="{ABFFFFBF-A0E6-4014-9917-817B93037E1C}"/>
                </a:ext>
              </a:extLst>
            </p:cNvPr>
            <p:cNvGrpSpPr>
              <a:grpSpLocks noChangeAspect="1"/>
            </p:cNvGrpSpPr>
            <p:nvPr>
              <p:custDataLst>
                <p:tags r:id="rId23"/>
              </p:custDataLst>
            </p:nvPr>
          </p:nvGrpSpPr>
          <p:grpSpPr>
            <a:xfrm>
              <a:off x="7723680" y="1702457"/>
              <a:ext cx="228600" cy="228600"/>
              <a:chOff x="762000" y="1270000"/>
              <a:chExt cx="254000" cy="254000"/>
            </a:xfrm>
          </p:grpSpPr>
          <p:sp>
            <p:nvSpPr>
              <p:cNvPr id="214" name="Oval 213">
                <a:extLst>
                  <a:ext uri="{FF2B5EF4-FFF2-40B4-BE49-F238E27FC236}">
                    <a16:creationId xmlns:a16="http://schemas.microsoft.com/office/drawing/2014/main" id="{8CF69996-5021-43DA-A108-DCC0E7652228}"/>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5" name="Arc 214">
                <a:extLst>
                  <a:ext uri="{FF2B5EF4-FFF2-40B4-BE49-F238E27FC236}">
                    <a16:creationId xmlns:a16="http://schemas.microsoft.com/office/drawing/2014/main" id="{A0F81DE8-917D-4B90-B357-AD885E69461B}"/>
                  </a:ext>
                </a:extLst>
              </p:cNvPr>
              <p:cNvSpPr/>
              <p:nvPr>
                <p:custDataLst>
                  <p:tags r:id="rId37"/>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2" name="MoonLegend2">
              <a:extLst>
                <a:ext uri="{FF2B5EF4-FFF2-40B4-BE49-F238E27FC236}">
                  <a16:creationId xmlns:a16="http://schemas.microsoft.com/office/drawing/2014/main" id="{B8B9E7D5-2C65-4F0C-BDAD-CCAFFA1E83A9}"/>
                </a:ext>
              </a:extLst>
            </p:cNvPr>
            <p:cNvGrpSpPr>
              <a:grpSpLocks noChangeAspect="1"/>
            </p:cNvGrpSpPr>
            <p:nvPr>
              <p:custDataLst>
                <p:tags r:id="rId24"/>
              </p:custDataLst>
            </p:nvPr>
          </p:nvGrpSpPr>
          <p:grpSpPr>
            <a:xfrm>
              <a:off x="7723680" y="2078270"/>
              <a:ext cx="228600" cy="228600"/>
              <a:chOff x="762000" y="1270000"/>
              <a:chExt cx="254000" cy="254000"/>
            </a:xfrm>
          </p:grpSpPr>
          <p:sp>
            <p:nvSpPr>
              <p:cNvPr id="212" name="Oval 211">
                <a:extLst>
                  <a:ext uri="{FF2B5EF4-FFF2-40B4-BE49-F238E27FC236}">
                    <a16:creationId xmlns:a16="http://schemas.microsoft.com/office/drawing/2014/main" id="{4F01C14E-F314-4A97-9F50-660113C48AFF}"/>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3" name="Arc 212">
                <a:extLst>
                  <a:ext uri="{FF2B5EF4-FFF2-40B4-BE49-F238E27FC236}">
                    <a16:creationId xmlns:a16="http://schemas.microsoft.com/office/drawing/2014/main" id="{BA73B7ED-03B6-4B4B-B25C-F5AB2DE614D5}"/>
                  </a:ext>
                </a:extLst>
              </p:cNvPr>
              <p:cNvSpPr/>
              <p:nvPr>
                <p:custDataLst>
                  <p:tags r:id="rId35"/>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3" name="MoonLegend3">
              <a:extLst>
                <a:ext uri="{FF2B5EF4-FFF2-40B4-BE49-F238E27FC236}">
                  <a16:creationId xmlns:a16="http://schemas.microsoft.com/office/drawing/2014/main" id="{6CDBA03D-BEDD-4D59-B252-A7F0D9D2BC83}"/>
                </a:ext>
              </a:extLst>
            </p:cNvPr>
            <p:cNvGrpSpPr>
              <a:grpSpLocks noChangeAspect="1"/>
            </p:cNvGrpSpPr>
            <p:nvPr>
              <p:custDataLst>
                <p:tags r:id="rId25"/>
              </p:custDataLst>
            </p:nvPr>
          </p:nvGrpSpPr>
          <p:grpSpPr>
            <a:xfrm>
              <a:off x="7723680" y="2454085"/>
              <a:ext cx="228600" cy="228600"/>
              <a:chOff x="762000" y="1270000"/>
              <a:chExt cx="254000" cy="254000"/>
            </a:xfrm>
          </p:grpSpPr>
          <p:sp>
            <p:nvSpPr>
              <p:cNvPr id="210" name="Oval 209">
                <a:extLst>
                  <a:ext uri="{FF2B5EF4-FFF2-40B4-BE49-F238E27FC236}">
                    <a16:creationId xmlns:a16="http://schemas.microsoft.com/office/drawing/2014/main" id="{2F3C8D87-CF3B-4F78-911F-DAB257546BA7}"/>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1" name="Arc 210">
                <a:extLst>
                  <a:ext uri="{FF2B5EF4-FFF2-40B4-BE49-F238E27FC236}">
                    <a16:creationId xmlns:a16="http://schemas.microsoft.com/office/drawing/2014/main" id="{F84155E2-0ED3-4E07-8854-F53439285754}"/>
                  </a:ext>
                </a:extLst>
              </p:cNvPr>
              <p:cNvSpPr/>
              <p:nvPr>
                <p:custDataLst>
                  <p:tags r:id="rId3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4" name="MoonLegend4">
              <a:extLst>
                <a:ext uri="{FF2B5EF4-FFF2-40B4-BE49-F238E27FC236}">
                  <a16:creationId xmlns:a16="http://schemas.microsoft.com/office/drawing/2014/main" id="{C0C3237D-E3D8-4A88-89AD-4956421B1BD6}"/>
                </a:ext>
              </a:extLst>
            </p:cNvPr>
            <p:cNvGrpSpPr>
              <a:grpSpLocks noChangeAspect="1"/>
            </p:cNvGrpSpPr>
            <p:nvPr>
              <p:custDataLst>
                <p:tags r:id="rId26"/>
              </p:custDataLst>
            </p:nvPr>
          </p:nvGrpSpPr>
          <p:grpSpPr>
            <a:xfrm>
              <a:off x="7723680" y="2829900"/>
              <a:ext cx="228600" cy="228600"/>
              <a:chOff x="762000" y="1270000"/>
              <a:chExt cx="254000" cy="254000"/>
            </a:xfrm>
          </p:grpSpPr>
          <p:sp>
            <p:nvSpPr>
              <p:cNvPr id="208" name="Oval 207">
                <a:extLst>
                  <a:ext uri="{FF2B5EF4-FFF2-40B4-BE49-F238E27FC236}">
                    <a16:creationId xmlns:a16="http://schemas.microsoft.com/office/drawing/2014/main" id="{0901BAEE-8FB4-47EF-88FC-F916DD65AFA1}"/>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9" name="Arc 208">
                <a:extLst>
                  <a:ext uri="{FF2B5EF4-FFF2-40B4-BE49-F238E27FC236}">
                    <a16:creationId xmlns:a16="http://schemas.microsoft.com/office/drawing/2014/main" id="{0A4C39FB-8C6B-466E-8B95-F3B9AF24A396}"/>
                  </a:ext>
                </a:extLst>
              </p:cNvPr>
              <p:cNvSpPr/>
              <p:nvPr>
                <p:custDataLst>
                  <p:tags r:id="rId31"/>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5" name="MoonLegend5">
              <a:extLst>
                <a:ext uri="{FF2B5EF4-FFF2-40B4-BE49-F238E27FC236}">
                  <a16:creationId xmlns:a16="http://schemas.microsoft.com/office/drawing/2014/main" id="{905CBC0C-4188-4015-9E4D-47B2093BBA0A}"/>
                </a:ext>
              </a:extLst>
            </p:cNvPr>
            <p:cNvGrpSpPr>
              <a:grpSpLocks noChangeAspect="1"/>
            </p:cNvGrpSpPr>
            <p:nvPr>
              <p:custDataLst>
                <p:tags r:id="rId27"/>
              </p:custDataLst>
            </p:nvPr>
          </p:nvGrpSpPr>
          <p:grpSpPr>
            <a:xfrm>
              <a:off x="7723680" y="3205716"/>
              <a:ext cx="228600" cy="228600"/>
              <a:chOff x="762000" y="1270000"/>
              <a:chExt cx="254000" cy="254000"/>
            </a:xfrm>
          </p:grpSpPr>
          <p:sp>
            <p:nvSpPr>
              <p:cNvPr id="206" name="Oval 205">
                <a:extLst>
                  <a:ext uri="{FF2B5EF4-FFF2-40B4-BE49-F238E27FC236}">
                    <a16:creationId xmlns:a16="http://schemas.microsoft.com/office/drawing/2014/main" id="{BE567466-C417-41CC-9CDC-6C148998A3BE}"/>
                  </a:ext>
                </a:extLst>
              </p:cNvPr>
              <p:cNvSpPr/>
              <p:nvPr>
                <p:custDataLst>
                  <p:tags r:id="rId2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7" name="Arc 206">
                <a:extLst>
                  <a:ext uri="{FF2B5EF4-FFF2-40B4-BE49-F238E27FC236}">
                    <a16:creationId xmlns:a16="http://schemas.microsoft.com/office/drawing/2014/main" id="{6AC2E208-F923-49CA-BD92-0C0AD2ECA0A5}"/>
                  </a:ext>
                </a:extLst>
              </p:cNvPr>
              <p:cNvSpPr/>
              <p:nvPr>
                <p:custDataLst>
                  <p:tags r:id="rId29"/>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grpSp>
        <p:nvGrpSpPr>
          <p:cNvPr id="216" name="LegendBoxes" hidden="1">
            <a:extLst>
              <a:ext uri="{FF2B5EF4-FFF2-40B4-BE49-F238E27FC236}">
                <a16:creationId xmlns:a16="http://schemas.microsoft.com/office/drawing/2014/main" id="{3768CEA6-B7AA-4A61-8A15-E07BC21E06E3}"/>
              </a:ext>
            </a:extLst>
          </p:cNvPr>
          <p:cNvGrpSpPr/>
          <p:nvPr userDrawn="1"/>
        </p:nvGrpSpPr>
        <p:grpSpPr>
          <a:xfrm>
            <a:off x="10714801" y="4381500"/>
            <a:ext cx="922463" cy="1717282"/>
            <a:chOff x="10652400" y="4322824"/>
            <a:chExt cx="922463" cy="1717282"/>
          </a:xfrm>
        </p:grpSpPr>
        <p:sp>
          <p:nvSpPr>
            <p:cNvPr id="217" name="RectangleLegend1">
              <a:extLst>
                <a:ext uri="{FF2B5EF4-FFF2-40B4-BE49-F238E27FC236}">
                  <a16:creationId xmlns:a16="http://schemas.microsoft.com/office/drawing/2014/main" id="{7314624F-5CBE-4431-9EAD-CA2592BAA352}"/>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8" name="RectangleLegend2">
              <a:extLst>
                <a:ext uri="{FF2B5EF4-FFF2-40B4-BE49-F238E27FC236}">
                  <a16:creationId xmlns:a16="http://schemas.microsoft.com/office/drawing/2014/main" id="{C4425F38-0ED7-4817-BF18-1538A7BBAFB6}"/>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9" name="RectangleLegend3">
              <a:extLst>
                <a:ext uri="{FF2B5EF4-FFF2-40B4-BE49-F238E27FC236}">
                  <a16:creationId xmlns:a16="http://schemas.microsoft.com/office/drawing/2014/main" id="{FA10C372-3DD8-4BB8-8EB8-1B466E4694B8}"/>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0" name="RectangleLegend4">
              <a:extLst>
                <a:ext uri="{FF2B5EF4-FFF2-40B4-BE49-F238E27FC236}">
                  <a16:creationId xmlns:a16="http://schemas.microsoft.com/office/drawing/2014/main" id="{E1C7DA23-72AE-4818-A648-7A6D0A84B0D7}"/>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1" name="RectangleLegend5">
              <a:extLst>
                <a:ext uri="{FF2B5EF4-FFF2-40B4-BE49-F238E27FC236}">
                  <a16:creationId xmlns:a16="http://schemas.microsoft.com/office/drawing/2014/main" id="{CF30CF12-8A81-446E-A7F9-FDC8D7BAEDEB}"/>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2" name="Legend1">
              <a:extLst>
                <a:ext uri="{FF2B5EF4-FFF2-40B4-BE49-F238E27FC236}">
                  <a16:creationId xmlns:a16="http://schemas.microsoft.com/office/drawing/2014/main" id="{AF78C76B-946F-4570-B044-14E370C4F9D6}"/>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3" name="Legend2">
              <a:extLst>
                <a:ext uri="{FF2B5EF4-FFF2-40B4-BE49-F238E27FC236}">
                  <a16:creationId xmlns:a16="http://schemas.microsoft.com/office/drawing/2014/main" id="{2C666BF4-E94F-4D90-85CD-DA3E74913BA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4" name="Legend3">
              <a:extLst>
                <a:ext uri="{FF2B5EF4-FFF2-40B4-BE49-F238E27FC236}">
                  <a16:creationId xmlns:a16="http://schemas.microsoft.com/office/drawing/2014/main" id="{A27025C0-F79A-437D-927E-693B0326382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5" name="Legend4">
              <a:extLst>
                <a:ext uri="{FF2B5EF4-FFF2-40B4-BE49-F238E27FC236}">
                  <a16:creationId xmlns:a16="http://schemas.microsoft.com/office/drawing/2014/main" id="{7279C238-33A3-427F-9607-72982B1F967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6" name="Legend5">
              <a:extLst>
                <a:ext uri="{FF2B5EF4-FFF2-40B4-BE49-F238E27FC236}">
                  <a16:creationId xmlns:a16="http://schemas.microsoft.com/office/drawing/2014/main" id="{ABFC19BA-3D49-42FA-B5E6-50D2095A8F85}"/>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pic>
        <p:nvPicPr>
          <p:cNvPr id="190" name="Picture 189">
            <a:extLst>
              <a:ext uri="{FF2B5EF4-FFF2-40B4-BE49-F238E27FC236}">
                <a16:creationId xmlns:a16="http://schemas.microsoft.com/office/drawing/2014/main" id="{2769FE8A-96E4-4F3E-B1D0-FF26C3B1D7D4}"/>
              </a:ext>
            </a:extLst>
          </p:cNvPr>
          <p:cNvPicPr>
            <a:picLocks/>
          </p:cNvPicPr>
          <p:nvPr userDrawn="1"/>
        </p:nvPicPr>
        <p:blipFill>
          <a:blip r:embed="rId40"/>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801388257"/>
      </p:ext>
    </p:extLst>
  </p:cSld>
  <p:clrMap bg1="lt1" tx1="dk1" bg2="lt2" tx2="dk2" accent1="accent1" accent2="accent2" accent3="accent3" accent4="accent4" accent5="accent5" accent6="accent6" hlink="hlink" folHlink="folHlink"/>
  <p:sldLayoutIdLst>
    <p:sldLayoutId id="2147485150" r:id="rId1"/>
    <p:sldLayoutId id="2147485151" r:id="rId2"/>
    <p:sldLayoutId id="2147485152" r:id="rId3"/>
    <p:sldLayoutId id="2147485153" r:id="rId4"/>
    <p:sldLayoutId id="2147485154" r:id="rId5"/>
    <p:sldLayoutId id="2147485155" r:id="rId6"/>
    <p:sldLayoutId id="2147485156" r:id="rId7"/>
    <p:sldLayoutId id="2147485157" r:id="rId8"/>
    <p:sldLayoutId id="2147485158" r:id="rId9"/>
    <p:sldLayoutId id="2147485159" r:id="rId10"/>
    <p:sldLayoutId id="2147485160" r:id="rId11"/>
    <p:sldLayoutId id="2147485161" r:id="rId12"/>
    <p:sldLayoutId id="2147485162" r:id="rId13"/>
    <p:sldLayoutId id="2147485163" r:id="rId14"/>
    <p:sldLayoutId id="2147485164" r:id="rId15"/>
    <p:sldLayoutId id="2147485165" r:id="rId16"/>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1"/>
            </p:custDataLst>
            <p:extLst>
              <p:ext uri="{D42A27DB-BD31-4B8C-83A1-F6EECF244321}">
                <p14:modId xmlns:p14="http://schemas.microsoft.com/office/powerpoint/2010/main" val="4157693574"/>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22" imgW="0" imgH="0" progId="TCLayout.ActiveDocument.1">
                  <p:embed/>
                </p:oleObj>
              </mc:Choice>
              <mc:Fallback>
                <p:oleObj name="think-cell Slide" r:id="rId22"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a:t>Edit Master text styles</a:t>
            </a:r>
          </a:p>
          <a:p>
            <a:pPr marL="411480" lvl="1" indent="-205740"/>
            <a:r>
              <a:rPr lang="en-US"/>
              <a:t>Second level</a:t>
            </a:r>
          </a:p>
          <a:p>
            <a:pPr marL="548640" lvl="2" indent="-137160"/>
            <a:r>
              <a:rPr lang="en-US"/>
              <a:t>Third level</a:t>
            </a:r>
          </a:p>
          <a:p>
            <a:pPr marL="685800" lvl="3"/>
            <a:r>
              <a:rPr lang="en-US"/>
              <a:t>Fourth level</a:t>
            </a:r>
          </a:p>
          <a:p>
            <a:pPr marL="822960" lvl="4"/>
            <a:r>
              <a:rPr lang="en-US"/>
              <a:t>Fifth level</a:t>
            </a:r>
          </a:p>
          <a:p>
            <a:pPr marL="2167176" lvl="8"/>
            <a:endParaRPr lang="en-US"/>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9330A795-F0BE-49AB-B973-4C47DE79D5F7}" type="datetime3">
              <a:rPr lang="en-US" smtClean="0"/>
              <a:t>22 May 2024</a:t>
            </a:fld>
            <a:endParaRPr lang="en-US"/>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23"/>
          <a:stretch>
            <a:fillRect/>
          </a:stretch>
        </p:blipFill>
        <p:spPr>
          <a:xfrm>
            <a:off x="636904" y="6479648"/>
            <a:ext cx="1296000" cy="228096"/>
          </a:xfrm>
          <a:prstGeom prst="rect">
            <a:avLst/>
          </a:prstGeom>
        </p:spPr>
      </p:pic>
    </p:spTree>
    <p:extLst>
      <p:ext uri="{BB962C8B-B14F-4D97-AF65-F5344CB8AC3E}">
        <p14:creationId xmlns:p14="http://schemas.microsoft.com/office/powerpoint/2010/main" val="1291488650"/>
      </p:ext>
    </p:extLst>
  </p:cSld>
  <p:clrMap bg1="lt1" tx1="dk1" bg2="lt2" tx2="dk2" accent1="accent1" accent2="accent2" accent3="accent3" accent4="accent4" accent5="accent5" accent6="accent6" hlink="hlink" folHlink="folHlink"/>
  <p:sldLayoutIdLst>
    <p:sldLayoutId id="2147485173" r:id="rId1"/>
    <p:sldLayoutId id="2147485174" r:id="rId2"/>
    <p:sldLayoutId id="2147485175" r:id="rId3"/>
    <p:sldLayoutId id="2147485176" r:id="rId4"/>
    <p:sldLayoutId id="2147485177" r:id="rId5"/>
    <p:sldLayoutId id="2147485178" r:id="rId6"/>
    <p:sldLayoutId id="2147485179" r:id="rId7"/>
    <p:sldLayoutId id="2147485180" r:id="rId8"/>
    <p:sldLayoutId id="2147485181" r:id="rId9"/>
    <p:sldLayoutId id="2147485182" r:id="rId10"/>
    <p:sldLayoutId id="2147485183" r:id="rId11"/>
    <p:sldLayoutId id="2147485184" r:id="rId12"/>
    <p:sldLayoutId id="2147485185" r:id="rId13"/>
    <p:sldLayoutId id="2147485186" r:id="rId14"/>
    <p:sldLayoutId id="2147485187" r:id="rId15"/>
    <p:sldLayoutId id="2147485188" r:id="rId16"/>
    <p:sldLayoutId id="2147485189" r:id="rId17"/>
    <p:sldLayoutId id="2147485190" r:id="rId18"/>
    <p:sldLayoutId id="2147485191" r:id="rId19"/>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p15:clr>
            <a:srgbClr val="F26B43"/>
          </p15:clr>
        </p15:guide>
        <p15:guide id="2" pos="39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7"/>
            </p:custDataLst>
            <p:extLst>
              <p:ext uri="{D42A27DB-BD31-4B8C-83A1-F6EECF244321}">
                <p14:modId xmlns:p14="http://schemas.microsoft.com/office/powerpoint/2010/main" val="299285342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28" imgW="0" imgH="0" progId="TCLayout.ActiveDocument.1">
                  <p:embed/>
                </p:oleObj>
              </mc:Choice>
              <mc:Fallback>
                <p:oleObj name="think-cell Slide" r:id="rId28"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dirty="0"/>
              <a:t>Edit Master text styles</a:t>
            </a:r>
          </a:p>
          <a:p>
            <a:pPr marL="411480" lvl="1" indent="-205740"/>
            <a:r>
              <a:rPr lang="en-US" dirty="0"/>
              <a:t>Second level</a:t>
            </a:r>
          </a:p>
          <a:p>
            <a:pPr marL="548640" lvl="2" indent="-137160"/>
            <a:r>
              <a:rPr lang="en-US" dirty="0"/>
              <a:t>Third level</a:t>
            </a:r>
          </a:p>
          <a:p>
            <a:pPr marL="685800" lvl="3"/>
            <a:r>
              <a:rPr lang="en-US" dirty="0"/>
              <a:t>Fourth level</a:t>
            </a:r>
          </a:p>
          <a:p>
            <a:pPr marL="822960" lvl="4"/>
            <a:r>
              <a:rPr lang="en-US" dirty="0"/>
              <a:t>Fifth level</a:t>
            </a:r>
          </a:p>
          <a:p>
            <a:pPr marL="2167176" lvl="8"/>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dirty="0"/>
              <a:t>Click to edit Master title style</a:t>
            </a:r>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fld id="{9330A795-F0BE-49AB-B973-4C47DE79D5F7}" type="datetime3">
              <a:rPr lang="en-US" smtClean="0"/>
              <a:pPr/>
              <a:t>22 May 2024</a:t>
            </a:fld>
            <a:endParaRPr lang="en-US" dirty="0"/>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ea typeface="Noto Sans" panose="020B0502040504020204" pitchFamily="34" charset="0"/>
                <a:cs typeface="Noto Sans" panose="020B0502040504020204" pitchFamily="34" charset="0"/>
              </a:defRPr>
            </a:lvl1pPr>
          </a:lstStyle>
          <a:p>
            <a:fld id="{F9F4C691-6DE9-424C-9C34-B44F65CDDA11}" type="slidenum">
              <a:rPr lang="en-US" smtClean="0"/>
              <a:pPr/>
              <a:t>‹#›</a:t>
            </a:fld>
            <a:endParaRPr lang="en-US" dirty="0"/>
          </a:p>
        </p:txBody>
      </p:sp>
      <p:pic>
        <p:nvPicPr>
          <p:cNvPr id="3" name="Picture 2">
            <a:extLst>
              <a:ext uri="{FF2B5EF4-FFF2-40B4-BE49-F238E27FC236}">
                <a16:creationId xmlns:a16="http://schemas.microsoft.com/office/drawing/2014/main" id="{85A1FD88-A6E6-8119-40FC-44372482DF02}"/>
              </a:ext>
            </a:extLst>
          </p:cNvPr>
          <p:cNvPicPr>
            <a:picLocks noChangeAspect="1"/>
          </p:cNvPicPr>
          <p:nvPr userDrawn="1"/>
        </p:nvPicPr>
        <p:blipFill>
          <a:blip r:embed="rId29"/>
          <a:stretch>
            <a:fillRect/>
          </a:stretch>
        </p:blipFill>
        <p:spPr>
          <a:xfrm>
            <a:off x="651597" y="6434431"/>
            <a:ext cx="1317909" cy="258950"/>
          </a:xfrm>
          <a:prstGeom prst="rect">
            <a:avLst/>
          </a:prstGeom>
        </p:spPr>
      </p:pic>
    </p:spTree>
    <p:extLst>
      <p:ext uri="{BB962C8B-B14F-4D97-AF65-F5344CB8AC3E}">
        <p14:creationId xmlns:p14="http://schemas.microsoft.com/office/powerpoint/2010/main" val="2652125045"/>
      </p:ext>
    </p:extLst>
  </p:cSld>
  <p:clrMap bg1="dk1" tx1="lt1" bg2="dk2" tx2="lt2" accent1="accent1" accent2="accent2" accent3="accent3" accent4="accent4" accent5="accent5" accent6="accent6" hlink="hlink" folHlink="folHlink"/>
  <p:sldLayoutIdLst>
    <p:sldLayoutId id="2147485194" r:id="rId1"/>
    <p:sldLayoutId id="2147485195" r:id="rId2"/>
    <p:sldLayoutId id="2147485196" r:id="rId3"/>
    <p:sldLayoutId id="2147485197" r:id="rId4"/>
    <p:sldLayoutId id="2147485198" r:id="rId5"/>
    <p:sldLayoutId id="2147485199" r:id="rId6"/>
    <p:sldLayoutId id="2147485200" r:id="rId7"/>
    <p:sldLayoutId id="2147485201" r:id="rId8"/>
    <p:sldLayoutId id="2147485202" r:id="rId9"/>
    <p:sldLayoutId id="2147485203" r:id="rId10"/>
    <p:sldLayoutId id="2147485204" r:id="rId11"/>
    <p:sldLayoutId id="2147485205" r:id="rId12"/>
    <p:sldLayoutId id="2147485206" r:id="rId13"/>
    <p:sldLayoutId id="2147485207" r:id="rId14"/>
    <p:sldLayoutId id="2147485208" r:id="rId15"/>
    <p:sldLayoutId id="2147485209" r:id="rId16"/>
    <p:sldLayoutId id="2147485210" r:id="rId17"/>
    <p:sldLayoutId id="2147485211" r:id="rId18"/>
    <p:sldLayoutId id="2147485212" r:id="rId19"/>
    <p:sldLayoutId id="2147485213" r:id="rId20"/>
    <p:sldLayoutId id="2147485214" r:id="rId21"/>
    <p:sldLayoutId id="2147485215" r:id="rId22"/>
    <p:sldLayoutId id="2147485216" r:id="rId23"/>
    <p:sldLayoutId id="2147485217" r:id="rId24"/>
    <p:sldLayoutId id="2147485218" r:id="rId25"/>
  </p:sldLayoutIdLst>
  <p:transition/>
  <p:hf hdr="0"/>
  <p:txStyles>
    <p:titleStyle>
      <a:lvl1pPr algn="l" defTabSz="704850" rtl="0" eaLnBrk="1" fontAlgn="base" hangingPunct="1">
        <a:lnSpc>
          <a:spcPct val="90000"/>
        </a:lnSpc>
        <a:spcBef>
          <a:spcPct val="0"/>
        </a:spcBef>
        <a:spcAft>
          <a:spcPct val="0"/>
        </a:spcAft>
        <a:defRPr lang="en-US" sz="2400" b="1" kern="1200">
          <a:solidFill>
            <a:schemeClr val="accent1"/>
          </a:solidFill>
          <a:latin typeface="Rubik" pitchFamily="2" charset="-79"/>
          <a:ea typeface="Rubik" pitchFamily="2" charset="-79"/>
          <a:cs typeface="Rubik" pitchFamily="2" charset="-79"/>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Noto Sans" panose="020B0502040504020204" pitchFamily="34"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99">
          <p15:clr>
            <a:srgbClr val="F26B43"/>
          </p15:clr>
        </p15:guide>
        <p15:guide id="4" orient="horz" pos="618">
          <p15:clr>
            <a:srgbClr val="F26B43"/>
          </p15:clr>
        </p15:guide>
        <p15:guide id="5" orient="horz" pos="4042">
          <p15:clr>
            <a:srgbClr val="F26B43"/>
          </p15:clr>
        </p15:guide>
        <p15:guide id="6" orient="horz" pos="3861">
          <p15:clr>
            <a:srgbClr val="F26B43"/>
          </p15:clr>
        </p15:guide>
        <p15:guide id="7" pos="7287">
          <p15:clr>
            <a:srgbClr val="F26B43"/>
          </p15:clr>
        </p15:guide>
        <p15:guide id="8" pos="39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32.xml"/><Relationship Id="rId5" Type="http://schemas.openxmlformats.org/officeDocument/2006/relationships/image" Target="../media/image23.emf"/><Relationship Id="rId4" Type="http://schemas.openxmlformats.org/officeDocument/2006/relationships/oleObject" Target="../embeddings/oleObject3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1.xml"/><Relationship Id="rId1" Type="http://schemas.openxmlformats.org/officeDocument/2006/relationships/tags" Target="../tags/tag133.xml"/><Relationship Id="rId5" Type="http://schemas.openxmlformats.org/officeDocument/2006/relationships/image" Target="../media/image24.emf"/><Relationship Id="rId4" Type="http://schemas.openxmlformats.org/officeDocument/2006/relationships/oleObject" Target="../embeddings/oleObject3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383CB-C857-26E0-8606-1D0BB0BFDA27}"/>
              </a:ext>
            </a:extLst>
          </p:cNvPr>
          <p:cNvSpPr>
            <a:spLocks noGrp="1"/>
          </p:cNvSpPr>
          <p:nvPr>
            <p:ph type="title"/>
          </p:nvPr>
        </p:nvSpPr>
        <p:spPr/>
        <p:txBody>
          <a:bodyPr>
            <a:normAutofit/>
          </a:bodyPr>
          <a:lstStyle/>
          <a:p>
            <a:r>
              <a:rPr kumimoji="0" lang="en-US" sz="3600" b="0" i="0" u="none" strike="noStrike" kern="1200" cap="none" spc="0" normalizeH="0" baseline="0" noProof="0" dirty="0">
                <a:ln>
                  <a:noFill/>
                </a:ln>
                <a:solidFill>
                  <a:srgbClr val="FFFFFF"/>
                </a:solidFill>
                <a:effectLst/>
                <a:uLnTx/>
                <a:uFillTx/>
                <a:latin typeface="Rubik" pitchFamily="2" charset="-79"/>
                <a:cs typeface="OoredooArabic-Heavy"/>
              </a:rPr>
              <a:t>Performance Review Q&amp;A</a:t>
            </a:r>
            <a:endParaRPr lang="en-GB" sz="3600" dirty="0"/>
          </a:p>
        </p:txBody>
      </p:sp>
      <p:sp>
        <p:nvSpPr>
          <p:cNvPr id="8" name="Text Placeholder 7">
            <a:extLst>
              <a:ext uri="{FF2B5EF4-FFF2-40B4-BE49-F238E27FC236}">
                <a16:creationId xmlns:a16="http://schemas.microsoft.com/office/drawing/2014/main" id="{BFEE3AB8-BFC6-06BA-FD74-E969963D08DC}"/>
              </a:ext>
            </a:extLst>
          </p:cNvPr>
          <p:cNvSpPr>
            <a:spLocks noGrp="1"/>
          </p:cNvSpPr>
          <p:nvPr>
            <p:ph type="body" sz="quarter" idx="10"/>
          </p:nvPr>
        </p:nvSpPr>
        <p:spPr/>
        <p:txBody>
          <a:bodyPr/>
          <a:lstStyle/>
          <a:p>
            <a:r>
              <a:rPr lang="en-US" dirty="0">
                <a:solidFill>
                  <a:schemeClr val="bg1"/>
                </a:solidFill>
              </a:rPr>
              <a:t>IRAQ</a:t>
            </a:r>
          </a:p>
          <a:p>
            <a:endParaRPr lang="en-GB" dirty="0"/>
          </a:p>
        </p:txBody>
      </p:sp>
      <p:sp>
        <p:nvSpPr>
          <p:cNvPr id="7" name="Text Placeholder 6">
            <a:extLst>
              <a:ext uri="{FF2B5EF4-FFF2-40B4-BE49-F238E27FC236}">
                <a16:creationId xmlns:a16="http://schemas.microsoft.com/office/drawing/2014/main" id="{022B02BE-3884-9B04-05DB-C86B67125164}"/>
              </a:ext>
            </a:extLst>
          </p:cNvPr>
          <p:cNvSpPr>
            <a:spLocks noGrp="1"/>
          </p:cNvSpPr>
          <p:nvPr>
            <p:ph type="body" idx="4"/>
          </p:nvPr>
        </p:nvSpPr>
        <p:spPr/>
        <p:txBody>
          <a:bodyPr>
            <a:normAutofit fontScale="47500" lnSpcReduction="20000"/>
          </a:bodyPr>
          <a:lstStyle/>
          <a:p>
            <a:r>
              <a:rPr lang="en-GB" dirty="0"/>
              <a:t>Q3 2023-DGCEO Office</a:t>
            </a:r>
          </a:p>
          <a:p>
            <a:endParaRPr lang="en-GB" dirty="0"/>
          </a:p>
        </p:txBody>
      </p:sp>
      <p:sp>
        <p:nvSpPr>
          <p:cNvPr id="5" name="TextBox 4">
            <a:extLst>
              <a:ext uri="{FF2B5EF4-FFF2-40B4-BE49-F238E27FC236}">
                <a16:creationId xmlns:a16="http://schemas.microsoft.com/office/drawing/2014/main" id="{36A406E5-E96D-F64D-B915-81C9ED5778C8}"/>
              </a:ext>
            </a:extLst>
          </p:cNvPr>
          <p:cNvSpPr txBox="1"/>
          <p:nvPr/>
        </p:nvSpPr>
        <p:spPr>
          <a:xfrm>
            <a:off x="1586429" y="5927075"/>
            <a:ext cx="0" cy="0"/>
          </a:xfrm>
          <a:prstGeom prst="rect">
            <a:avLst/>
          </a:prstGeom>
          <a:noFill/>
        </p:spPr>
        <p:txBody>
          <a:bodyPr wrap="none" rtlCol="0">
            <a:noAutofit/>
          </a:bodyPr>
          <a:lstStyle/>
          <a:p>
            <a:pPr>
              <a:spcBef>
                <a:spcPts val="0"/>
              </a:spcBef>
              <a:spcAft>
                <a:spcPts val="0"/>
              </a:spcAft>
              <a:buClr>
                <a:srgbClr val="ED1C24"/>
              </a:buClr>
              <a:buSzPct val="140000"/>
            </a:pPr>
            <a:endParaRPr lang="en-GB" sz="1200" dirty="0">
              <a:solidFill>
                <a:srgbClr val="000000"/>
              </a:solidFill>
              <a:latin typeface="Rubik" pitchFamily="2" charset="-79"/>
            </a:endParaRPr>
          </a:p>
        </p:txBody>
      </p:sp>
    </p:spTree>
    <p:extLst>
      <p:ext uri="{BB962C8B-B14F-4D97-AF65-F5344CB8AC3E}">
        <p14:creationId xmlns:p14="http://schemas.microsoft.com/office/powerpoint/2010/main" val="9370004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1" imgH="281" progId="TCLayout.ActiveDocument.1">
                  <p:embed/>
                </p:oleObj>
              </mc:Choice>
              <mc:Fallback>
                <p:oleObj name="think-cell Slide" r:id="rId4"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tangle 12"/>
          <p:cNvSpPr/>
          <p:nvPr/>
        </p:nvSpPr>
        <p:spPr>
          <a:xfrm>
            <a:off x="6149148" y="531727"/>
            <a:ext cx="5878944" cy="59178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a:ea typeface="+mn-ea"/>
                <a:cs typeface="Arial" charset="0"/>
              </a:rPr>
              <a:t>STRATEGY</a:t>
            </a: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sym typeface="Helvetica Neue"/>
            </a:endParaRPr>
          </a:p>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Comments</a:t>
            </a:r>
          </a:p>
          <a:p>
            <a:pPr marL="17145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rPr>
              <a:t>Performance Summary April - Digital B2C +21% vs AOP, B2B2C -31% vs AOP. On YTD Basis B2C is trending at +10%, &amp; B2BC -18%)</a:t>
            </a:r>
          </a:p>
          <a:p>
            <a:pPr marL="17145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rPr>
              <a:t>Full Digital Services portfolio performance vs AOP could not be done as incorrect B2B AOP values are provided (down by ~73% vs agreed Digital B2B AOP)</a:t>
            </a:r>
          </a:p>
          <a:p>
            <a:pPr marL="17145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endParaRPr>
          </a:p>
          <a:p>
            <a:pPr marL="17145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ED1C24"/>
                </a:solidFill>
                <a:effectLst/>
                <a:uLnTx/>
                <a:uFillTx/>
                <a:latin typeface="Calibri" panose="020F0502020204030204" pitchFamily="34" charset="0"/>
                <a:ea typeface="Calibri" panose="020F0502020204030204" pitchFamily="34" charset="0"/>
              </a:rPr>
              <a:t>Question: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rPr>
              <a:t>Locked Digital B2B AOP b/w OGS &amp; ACL team has been found revised down from IQD 440 Mn to IQD 117M (73% drop). </a:t>
            </a:r>
            <a:endParaRPr kumimoji="0" lang="en-US" sz="1200" b="1"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endParaRPr>
          </a:p>
          <a:p>
            <a:pPr marL="628650" marR="0" lvl="1"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rPr>
              <a:t>Agreed 2024 Digital B2B AOP to be updated in Cognos / MPP by ACL team for correct performance management. </a:t>
            </a:r>
            <a:r>
              <a:rPr kumimoji="0" lang="en-US" sz="1100" b="1" i="1"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rPr>
              <a:t>(Kardo ACL, Riffat OGS are in discussion on this point)</a:t>
            </a:r>
            <a:endParaRPr kumimoji="0" lang="en-US" sz="1200" b="1" i="1"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endParaRPr>
          </a:p>
          <a:p>
            <a:pPr marL="17145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ED1C24"/>
                </a:solidFill>
                <a:effectLst/>
                <a:uLnTx/>
                <a:uFillTx/>
                <a:latin typeface="Calibri" panose="020F0502020204030204" pitchFamily="34" charset="0"/>
                <a:ea typeface="Calibri" panose="020F0502020204030204" pitchFamily="34" charset="0"/>
              </a:rPr>
              <a:t>Question: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rPr>
              <a:t>Mitigation plan for bridging B2B2C AOP gap requested. </a:t>
            </a:r>
            <a:r>
              <a:rPr kumimoji="0" lang="en-US" sz="1200" b="1"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rPr>
              <a:t>(Digital KPI sheet in MPP Excel)</a:t>
            </a: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a:ea typeface="+mn-ea"/>
                <a:cs typeface="Arial" charset="0"/>
              </a:rPr>
              <a:t>SOURCING</a:t>
            </a:r>
            <a:endParaRPr kumimoji="0" lang="en-US" sz="1200" b="1"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marR="0" lvl="0" algn="l" defTabSz="914400" rtl="0" eaLnBrk="1" fontAlgn="base" latinLnBrk="0" hangingPunct="1">
              <a:lnSpc>
                <a:spcPct val="100000"/>
              </a:lnSpc>
              <a:spcBef>
                <a:spcPct val="0"/>
              </a:spcBef>
              <a:spcAft>
                <a:spcPct val="0"/>
              </a:spcAft>
              <a:buClrTx/>
              <a:buSzTx/>
              <a:tabLst/>
              <a:defRPr/>
            </a:pPr>
            <a:endParaRPr lang="en-US" sz="1200" dirty="0">
              <a:solidFill>
                <a:srgbClr val="000000"/>
              </a:solidFill>
              <a:latin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a:ea typeface="+mn-ea"/>
                <a:cs typeface="Arial" charset="0"/>
              </a:rPr>
              <a:t>LEGAL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Ooredoo Heavy"/>
              <a:ea typeface="+mn-ea"/>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a:ea typeface="+mn-ea"/>
                <a:cs typeface="Arial" charset="0"/>
              </a:rPr>
              <a:t>REGULATORY</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a:ea typeface="+mn-ea"/>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rPr>
              <a:t>HR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Comments</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Headcount is below the budget (3113 vs 3440) </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The HR to headcount ratio is 1: 52</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Staff cost is slightly above the budget for April 2024 (3.8%)</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Attrition is at 23.8% possibly due to the VDP program. </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Training costs utilization within the budget. </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sym typeface="Helvetica Neue"/>
            </a:endParaRPr>
          </a:p>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sym typeface="Helvetica Neue"/>
            </a:endParaRPr>
          </a:p>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sym typeface="Helvetica Neue"/>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sym typeface="Helvetica Neue"/>
            </a:endParaRPr>
          </a:p>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a:ea typeface="+mn-ea"/>
              <a:cs typeface="Arial" charset="0"/>
            </a:endParaRPr>
          </a:p>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233757" y="531727"/>
            <a:ext cx="5862244" cy="5904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IRAQ</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a:t>
            </a: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Apr’24</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 Q&amp;A and deep dives</a:t>
            </a: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
        <p:nvSpPr>
          <p:cNvPr id="12" name="TextBox 11"/>
          <p:cNvSpPr txBox="1"/>
          <p:nvPr/>
        </p:nvSpPr>
        <p:spPr>
          <a:xfrm>
            <a:off x="262217" y="575641"/>
            <a:ext cx="5860358" cy="543225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rPr>
              <a:t>COMMERCIAL</a:t>
            </a:r>
            <a:r>
              <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rPr>
              <a:t> </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sng" strike="noStrike" kern="1200" cap="none" spc="0" normalizeH="0" baseline="0" noProof="0" dirty="0">
                <a:ln>
                  <a:noFill/>
                </a:ln>
                <a:solidFill>
                  <a:srgbClr val="ED1C24"/>
                </a:solidFill>
                <a:effectLst/>
                <a:uLnTx/>
                <a:uFillTx/>
                <a:latin typeface="Calibri" panose="020F0502020204030204" pitchFamily="34" charset="0"/>
                <a:ea typeface="Calibri" panose="020F0502020204030204" pitchFamily="34" charset="0"/>
                <a:cs typeface="Calibri" panose="020F0502020204030204" pitchFamily="34" charset="0"/>
              </a:rPr>
              <a:t>Question: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Multiple projects happening in parallel in Asiacell relating to Systems Migration projects, Outsourcing of IT,  Core, O25 projects etc. Does the team see any impact on the Commercial performance based on these multiple/simultaneous projects happening in parallel? </a:t>
            </a:r>
            <a:r>
              <a:rPr lang="en-US" sz="1200" b="1" i="1" dirty="0">
                <a:solidFill>
                  <a:srgbClr val="000000"/>
                </a:solidFill>
                <a:latin typeface="Calibri" panose="020F0502020204030204" pitchFamily="34" charset="0"/>
                <a:ea typeface="Calibri" panose="020F0502020204030204" pitchFamily="34" charset="0"/>
                <a:cs typeface="Calibri" panose="020F0502020204030204" pitchFamily="34" charset="0"/>
              </a:rPr>
              <a:t>(General question)</a:t>
            </a:r>
            <a:endParaRPr kumimoji="0" lang="en-US" sz="1100" b="1" i="1"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rPr>
              <a:t>BUSINESS SERVICES</a:t>
            </a:r>
          </a:p>
          <a:p>
            <a:pPr marL="0" marR="0" lvl="1"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rPr>
              <a:t>B2B</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Comments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Overall B2B revenue exceeded MTD / YTD budget by 0.20% and 1% respectively.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Absolute GM exceeded YTD budget by 3% (YoY 11%)</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Basis run rate, there is a YTG risk of IQD 6.3bn whereas Asiacell team is confident of covering the risk with deals in balance 8 months due to sales pipeline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Customer experience - Count of trouble tickets dropped on MoM basis by 23%</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rPr>
              <a:t>WHOLESALE</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Comments</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rPr>
              <a:t>Impacted by decline in A2P traffic, the international wholesale revenue is behind YTD Budget by 6% (YoY -13%).</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a:ea typeface="+mn-ea"/>
                <a:cs typeface="Arial" charset="0"/>
              </a:rPr>
              <a:t>FINANCE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1" dirty="0">
              <a:solidFill>
                <a:srgbClr val="FF0000"/>
              </a:solidFill>
              <a:latin typeface="Ooredoo Heavy"/>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sym typeface="Helvetica Neue"/>
              </a:rPr>
              <a:t>TECHNOLOGY</a:t>
            </a:r>
          </a:p>
          <a:p>
            <a:pPr marL="0" marR="0" lvl="0" indent="0" algn="l" defTabSz="914400" rtl="0" eaLnBrk="1" fontAlgn="base" latinLnBrk="0" hangingPunct="1">
              <a:lnSpc>
                <a:spcPct val="100000"/>
              </a:lnSpc>
              <a:spcBef>
                <a:spcPts val="0"/>
              </a:spcBef>
              <a:spcAft>
                <a:spcPts val="0"/>
              </a:spcAft>
              <a:buClrTx/>
              <a:buSzPts val="1000"/>
              <a:buFontTx/>
              <a:buNone/>
              <a:tabLst>
                <a:tab pos="457200" algn="l"/>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Comments</a:t>
            </a:r>
          </a:p>
          <a:p>
            <a:pPr marL="171450" marR="0" lvl="0" indent="-171450" algn="l"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77 CMC sites &amp; 237 Commercial sites are under ordering phase. </a:t>
            </a:r>
          </a:p>
          <a:p>
            <a:pPr marL="171450" marR="0" lvl="0" indent="-171450" algn="l"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O25- LIA signed with Huawei.</a:t>
            </a:r>
          </a:p>
          <a:p>
            <a:pPr marL="171450" marR="0" lvl="0" indent="-171450" algn="l"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Rank #1 in 4G&amp;3G CCQ and 3G-ECQ</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a:ea typeface="+mn-ea"/>
              <a:cs typeface="Arial"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44854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 1"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2" name="Obje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8248A052-A22C-2AAE-09EB-9FD4BC759AF7}"/>
              </a:ext>
            </a:extLst>
          </p:cNvPr>
          <p:cNvSpPr>
            <a:spLocks noGrp="1"/>
          </p:cNvSpPr>
          <p:nvPr>
            <p:ph sz="quarter" idx="17"/>
          </p:nvPr>
        </p:nvSpPr>
        <p:spPr/>
        <p:txBody>
          <a:bodyPr/>
          <a:lstStyle/>
          <a:p>
            <a:endParaRPr lang="en-US"/>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mn-ea"/>
              <a:cs typeface="Arial"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900" b="1" i="0" u="none" strike="noStrike" kern="1200" cap="none" spc="0" normalizeH="0" baseline="0" noProof="0">
              <a:ln>
                <a:noFill/>
              </a:ln>
              <a:solidFill>
                <a:srgbClr val="ED1C24"/>
              </a:solidFill>
              <a:effectLst/>
              <a:uLnTx/>
              <a:uFillTx/>
              <a:latin typeface="Noto Sans" panose="020B0502040504020204"/>
              <a:ea typeface="+mn-ea"/>
              <a:cs typeface="Arial" charset="0"/>
            </a:endParaRPr>
          </a:p>
        </p:txBody>
      </p:sp>
      <p:sp>
        <p:nvSpPr>
          <p:cNvPr id="12" name="Text Placeholder 11">
            <a:extLst>
              <a:ext uri="{FF2B5EF4-FFF2-40B4-BE49-F238E27FC236}">
                <a16:creationId xmlns:a16="http://schemas.microsoft.com/office/drawing/2014/main" id="{C1809188-684E-1AD4-BCAF-0870AC6D9FAD}"/>
              </a:ext>
            </a:extLst>
          </p:cNvPr>
          <p:cNvSpPr>
            <a:spLocks noGrp="1"/>
          </p:cNvSpPr>
          <p:nvPr>
            <p:ph type="body" sz="quarter" idx="21"/>
          </p:nvPr>
        </p:nvSpPr>
        <p:spPr/>
        <p:txBody>
          <a:bodyPr/>
          <a:lstStyle/>
          <a:p>
            <a:endParaRPr lang="en-US"/>
          </a:p>
        </p:txBody>
      </p:sp>
      <p:sp>
        <p:nvSpPr>
          <p:cNvPr id="10" name="Rectangle 9"/>
          <p:cNvSpPr/>
          <p:nvPr/>
        </p:nvSpPr>
        <p:spPr>
          <a:xfrm>
            <a:off x="6170467" y="697842"/>
            <a:ext cx="5880717" cy="5704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Calibri" panose="020F0502020204030204" pitchFamily="34" charset="0"/>
                <a:cs typeface="Arial" charset="0"/>
              </a:rPr>
              <a:t>INITIATIVES THAT NEED </a:t>
            </a:r>
            <a:r>
              <a:rPr kumimoji="0" lang="en-US" sz="1200" b="1" i="0" u="sng" strike="noStrike" kern="1200" cap="none" spc="0" normalizeH="0" baseline="0" noProof="0" dirty="0">
                <a:ln>
                  <a:noFill/>
                </a:ln>
                <a:solidFill>
                  <a:srgbClr val="ED1C24"/>
                </a:solidFill>
                <a:effectLst/>
                <a:uLnTx/>
                <a:uFillTx/>
                <a:latin typeface="Ooredoo Heavy" panose="00000A00000000000000" pitchFamily="2" charset="0"/>
                <a:ea typeface="Calibri" panose="020F0502020204030204" pitchFamily="34" charset="0"/>
                <a:cs typeface="Arial" charset="0"/>
              </a:rPr>
              <a:t>WAVE</a:t>
            </a:r>
            <a:r>
              <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Calibri" panose="020F0502020204030204" pitchFamily="34" charset="0"/>
                <a:cs typeface="Arial" charset="0"/>
              </a:rPr>
              <a:t> ACTIONS:</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200" b="0" i="1" u="none" strike="noStrike" kern="1200" cap="none" spc="0" normalizeH="0" baseline="0" noProof="0" dirty="0">
                <a:ln>
                  <a:noFill/>
                </a:ln>
                <a:solidFill>
                  <a:srgbClr val="336699"/>
                </a:solidFill>
                <a:effectLst/>
                <a:uLnTx/>
                <a:uFillTx/>
                <a:latin typeface="Calibri" panose="020F0502020204030204" pitchFamily="34" charset="0"/>
                <a:ea typeface="Calibri" panose="020F0502020204030204" pitchFamily="34" charset="0"/>
                <a:cs typeface="Calibri" panose="020F0502020204030204" pitchFamily="34" charset="0"/>
              </a:rPr>
              <a:t>As per standard practice, once action plan are identified with initiatives, these should be logged into Wave with clear milestones.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200" b="0" i="1" u="none" strike="noStrike" kern="1200" cap="none" spc="0" normalizeH="0" baseline="0" noProof="0" dirty="0">
                <a:ln>
                  <a:noFill/>
                </a:ln>
                <a:solidFill>
                  <a:srgbClr val="336699"/>
                </a:solidFill>
                <a:effectLst/>
                <a:uLnTx/>
                <a:uFillTx/>
                <a:latin typeface="Calibri" panose="020F0502020204030204" pitchFamily="34" charset="0"/>
                <a:ea typeface="Calibri" panose="020F0502020204030204" pitchFamily="34" charset="0"/>
                <a:cs typeface="Calibri" panose="020F0502020204030204" pitchFamily="34" charset="0"/>
              </a:rPr>
              <a:t>As these Initiatives require more focus they should be logged within Wave. Providing a broad answer during the performance reviews should also be tied to more detailed concrete actions in Wave to track expected impact.</a:t>
            </a:r>
          </a:p>
          <a:p>
            <a:pPr marL="173736" marR="0" lvl="0" indent="-173736" algn="l" defTabSz="914400" rtl="0" eaLnBrk="1" fontAlgn="base" latinLnBrk="0" hangingPunct="1">
              <a:lnSpc>
                <a:spcPct val="100000"/>
              </a:lnSpc>
              <a:spcBef>
                <a:spcPts val="0"/>
              </a:spcBef>
              <a:spcAft>
                <a:spcPts val="0"/>
              </a:spcAft>
              <a:buClrTx/>
              <a:buSzTx/>
              <a:buFont typeface="+mj-lt"/>
              <a:buAutoNum type="arabicPeriod" startAt="3"/>
              <a:tabLst/>
              <a:defRPr/>
            </a:pPr>
            <a:endParaRPr kumimoji="0" lang="en-GB" sz="1200" b="0" i="1" u="none" strike="noStrike" kern="1200" cap="none" spc="0" normalizeH="0" baseline="0" noProof="0" dirty="0">
              <a:ln>
                <a:noFill/>
              </a:ln>
              <a:solidFill>
                <a:srgbClr val="64A70B"/>
              </a:solidFill>
              <a:effectLst/>
              <a:uLnTx/>
              <a:uFillTx/>
              <a:latin typeface="Calibri" panose="020F0502020204030204" pitchFamily="34" charset="0"/>
              <a:ea typeface="+mn-ea"/>
              <a:cs typeface="Calibri" panose="020F0502020204030204" pitchFamily="34" charset="0"/>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Calibri" panose="020F0502020204030204" pitchFamily="34" charset="0"/>
              <a:sym typeface="Helvetica Neue"/>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00C7B1"/>
              </a:solidFill>
              <a:effectLst/>
              <a:uLnTx/>
              <a:uFillTx/>
              <a:latin typeface="Calibri" panose="020F0502020204030204" pitchFamily="34" charset="0"/>
              <a:ea typeface="Calibri" panose="020F0502020204030204" pitchFamily="34" charset="0"/>
              <a:cs typeface="Calibri" panose="020F0502020204030204" pitchFamily="34" charset="0"/>
            </a:endParaRPr>
          </a:p>
          <a:p>
            <a:pPr marL="2286"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00C7B1"/>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 name="Title 1"/>
          <p:cNvSpPr txBox="1">
            <a:spLocks/>
          </p:cNvSpPr>
          <p:nvPr/>
        </p:nvSpPr>
        <p:spPr>
          <a:xfrm>
            <a:off x="150667" y="19746"/>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
        <p:nvSpPr>
          <p:cNvPr id="13" name="Rectangle 12"/>
          <p:cNvSpPr/>
          <p:nvPr/>
        </p:nvSpPr>
        <p:spPr>
          <a:xfrm>
            <a:off x="235528" y="697842"/>
            <a:ext cx="5860472" cy="5704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panose="00000A00000000000000" pitchFamily="2" charset="0"/>
              <a:ea typeface="+mn-ea"/>
            </a:endParaRPr>
          </a:p>
        </p:txBody>
      </p:sp>
      <p:sp>
        <p:nvSpPr>
          <p:cNvPr id="3" name="TextBox 2">
            <a:extLst>
              <a:ext uri="{FF2B5EF4-FFF2-40B4-BE49-F238E27FC236}">
                <a16:creationId xmlns:a16="http://schemas.microsoft.com/office/drawing/2014/main" id="{D719D496-C578-EAC4-E647-F1277E3B6BBE}"/>
              </a:ext>
            </a:extLst>
          </p:cNvPr>
          <p:cNvSpPr txBox="1"/>
          <p:nvPr/>
        </p:nvSpPr>
        <p:spPr>
          <a:xfrm>
            <a:off x="277088" y="740914"/>
            <a:ext cx="5684441" cy="3339376"/>
          </a:xfrm>
          <a:prstGeom prst="rect">
            <a:avLst/>
          </a:prstGeom>
          <a:noFill/>
          <a:ln>
            <a:solidFill>
              <a:schemeClr val="bg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a:ea typeface="+mn-ea"/>
                <a:cs typeface="Calibri" panose="020F0502020204030204" pitchFamily="34" charset="0"/>
              </a:rPr>
              <a:t>OPEN ACTIONS / WATCH OUT POINTS:</a:t>
            </a:r>
            <a:endParaRPr kumimoji="0" lang="en-GB" sz="11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marR="0" lvl="1"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GB" sz="11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marR="0" lvl="1" indent="-228600" algn="l" defTabSz="914400" rtl="0" eaLnBrk="1" fontAlgn="base" latinLnBrk="0" hangingPunct="1">
              <a:lnSpc>
                <a:spcPct val="100000"/>
              </a:lnSpc>
              <a:spcBef>
                <a:spcPts val="0"/>
              </a:spcBef>
              <a:spcAft>
                <a:spcPts val="0"/>
              </a:spcAft>
              <a:buClrTx/>
              <a:buSzTx/>
              <a:buFont typeface="+mj-lt"/>
              <a:buAutoNum type="arabicPeriod"/>
              <a:tabLst/>
              <a:defRPr/>
            </a:pPr>
            <a:r>
              <a:rPr kumimoji="0" lang="en-GB" sz="11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(AC318) </a:t>
            </a: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(Q2’23) </a:t>
            </a:r>
            <a:r>
              <a:rPr kumimoji="0" lang="en-US" sz="1100" b="1"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Masarat</a:t>
            </a: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 – Capital injection: </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Asiacell CEO (Amr Sunna) requesting support from OG to inject capital into </a:t>
            </a:r>
            <a:r>
              <a:rPr kumimoji="0" lang="en-US" sz="1100" b="0"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Masarat</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 which is the right partner for Asiacell. Investment needed to grow as there is high business potential. OGF (Eyas) will update DGCEO and revert to Asiacell with next steps. </a:t>
            </a:r>
            <a:r>
              <a:rPr kumimoji="0" lang="en-US" sz="1100" b="1"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AC GM/Saman B. 11 Dec. 2023:  </a:t>
            </a:r>
            <a:r>
              <a:rPr kumimoji="0" lang="en-US" sz="110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The fund was part of the shareholders agreement based on the purchase of </a:t>
            </a:r>
            <a:r>
              <a:rPr kumimoji="0" lang="en-US" sz="1100" i="1" u="none" strike="noStrike" kern="1200" cap="none" spc="0" normalizeH="0" baseline="0" noProof="0" dirty="0" err="1">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Masarat</a:t>
            </a:r>
            <a:r>
              <a:rPr kumimoji="0" lang="en-US" sz="110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 Al Iraq and amounts was identified , in </a:t>
            </a:r>
            <a:r>
              <a:rPr kumimoji="0" lang="en-US" sz="1100" i="1" u="none" strike="noStrike" kern="1200" cap="none" spc="0" normalizeH="0" baseline="0" noProof="0" dirty="0" err="1">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Masarat</a:t>
            </a:r>
            <a:r>
              <a:rPr kumimoji="0" lang="en-US" sz="110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 Iraq Bod Meeting#1 the same was brought up by management and </a:t>
            </a:r>
            <a:r>
              <a:rPr kumimoji="0" lang="en-US" sz="1100" i="1" u="none" strike="noStrike" kern="1200" cap="none" spc="0" normalizeH="0" baseline="0" noProof="0" dirty="0" err="1">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BoD</a:t>
            </a:r>
            <a:r>
              <a:rPr kumimoji="0" lang="en-US" sz="110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 decision was management to come back with its fund estimations , the same is under study considering many updates in the business of </a:t>
            </a:r>
            <a:r>
              <a:rPr kumimoji="0" lang="en-US" sz="1100" i="1" u="none" strike="noStrike" kern="1200" cap="none" spc="0" normalizeH="0" baseline="0" noProof="0" dirty="0" err="1">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Masarat</a:t>
            </a:r>
            <a:r>
              <a:rPr kumimoji="0" lang="en-US" sz="110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 Iraq and related regulations , management of </a:t>
            </a:r>
            <a:r>
              <a:rPr kumimoji="0" lang="en-US" sz="1100" i="1" u="none" strike="noStrike" kern="1200" cap="none" spc="0" normalizeH="0" baseline="0" noProof="0" dirty="0" err="1">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Masarat</a:t>
            </a:r>
            <a:r>
              <a:rPr kumimoji="0" lang="en-US" sz="110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 Iraq will submit the same once some feasibility is obtained about the same as current business model is lease and sell.</a:t>
            </a:r>
          </a:p>
          <a:p>
            <a:pPr marL="228600" marR="0" lvl="1" indent="-228600" algn="l" defTabSz="914400" rtl="0" eaLnBrk="1" fontAlgn="base" latinLnBrk="0" hangingPunct="1">
              <a:lnSpc>
                <a:spcPct val="100000"/>
              </a:lnSpc>
              <a:spcBef>
                <a:spcPts val="0"/>
              </a:spcBef>
              <a:spcAft>
                <a:spcPts val="0"/>
              </a:spcAft>
              <a:buClrTx/>
              <a:buSzTx/>
              <a:buFont typeface="+mj-lt"/>
              <a:buAutoNum type="arabicPeriod"/>
              <a:tabLst/>
              <a:defRPr/>
            </a:pPr>
            <a:r>
              <a:rPr kumimoji="0" lang="en-GB" sz="11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(AC319) </a:t>
            </a: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(Q1’24) </a:t>
            </a:r>
            <a:r>
              <a:rPr kumimoji="0" lang="en-US" sz="11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Update ACL on campaign management RFQ.</a:t>
            </a:r>
            <a:endParaRPr kumimoji="0" lang="en-US" sz="110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lvl="1" indent="-228600">
              <a:spcBef>
                <a:spcPts val="0"/>
              </a:spcBef>
              <a:spcAft>
                <a:spcPts val="0"/>
              </a:spcAft>
              <a:buFont typeface="+mj-lt"/>
              <a:buAutoNum type="arabicPeriod"/>
              <a:defRPr/>
            </a:pPr>
            <a:r>
              <a:rPr kumimoji="0" lang="en-GB" sz="11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(AC320) </a:t>
            </a: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(Q1’24) </a:t>
            </a:r>
            <a:r>
              <a:rPr kumimoji="0" lang="en-US" sz="11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Update ACL on VAS MSP RFQ.</a:t>
            </a:r>
            <a:endParaRPr kumimoji="0" lang="en-US" sz="110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lvl="1" indent="-228600">
              <a:spcBef>
                <a:spcPts val="0"/>
              </a:spcBef>
              <a:spcAft>
                <a:spcPts val="0"/>
              </a:spcAft>
              <a:buFont typeface="+mj-lt"/>
              <a:buAutoNum type="arabicPeriod"/>
              <a:defRPr/>
            </a:pPr>
            <a:r>
              <a:rPr kumimoji="0" lang="en-GB" sz="11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(AC321) </a:t>
            </a: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(Q1’24) </a:t>
            </a:r>
            <a:r>
              <a:rPr kumimoji="0" lang="en-US" sz="11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Update ACL on A2P RFQ.</a:t>
            </a:r>
            <a:endParaRPr kumimoji="0" lang="en-US" sz="110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marR="0" lvl="1"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1" indent="0" algn="l" defTabSz="914400" rtl="0" eaLnBrk="1" fontAlgn="base"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1" indent="0" algn="l" defTabSz="914400" rtl="0" eaLnBrk="1" fontAlgn="base"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200" b="0" i="1" u="none" strike="noStrike" kern="1200" cap="none" spc="0" normalizeH="0" baseline="0" noProof="0" dirty="0">
              <a:ln>
                <a:noFill/>
              </a:ln>
              <a:solidFill>
                <a:srgbClr val="336699"/>
              </a:solidFill>
              <a:effectLst/>
              <a:uLnTx/>
              <a:uFillTx/>
              <a:latin typeface="Calibri" panose="020F0502020204030204" pitchFamily="34" charset="0"/>
              <a:ea typeface="Calibri" panose="020F0502020204030204" pitchFamily="34" charset="0"/>
              <a:cs typeface="Arial" charset="0"/>
            </a:endParaRPr>
          </a:p>
        </p:txBody>
      </p:sp>
      <p:sp>
        <p:nvSpPr>
          <p:cNvPr id="5" name="Title 1">
            <a:extLst>
              <a:ext uri="{FF2B5EF4-FFF2-40B4-BE49-F238E27FC236}">
                <a16:creationId xmlns:a16="http://schemas.microsoft.com/office/drawing/2014/main" id="{5E15F315-C7A0-0F09-8ACA-136697B05DA6}"/>
              </a:ext>
            </a:extLst>
          </p:cNvPr>
          <p:cNvSpPr txBox="1">
            <a:spLocks/>
          </p:cNvSpPr>
          <p:nvPr/>
        </p:nvSpPr>
        <p:spPr>
          <a:xfrm>
            <a:off x="186055" y="176570"/>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IRAQ</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 </a:t>
            </a: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Apr’24</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 Q&amp;A and deep dives</a:t>
            </a: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Tree>
    <p:extLst>
      <p:ext uri="{BB962C8B-B14F-4D97-AF65-F5344CB8AC3E}">
        <p14:creationId xmlns:p14="http://schemas.microsoft.com/office/powerpoint/2010/main" val="24723195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16652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1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4.xml><?xml version="1.0" encoding="utf-8"?>
<p:tagLst xmlns:a="http://schemas.openxmlformats.org/drawingml/2006/main" xmlns:r="http://schemas.openxmlformats.org/officeDocument/2006/relationships" xmlns:p="http://schemas.openxmlformats.org/presentationml/2006/main">
  <p:tag name="SHAPENAME" val="5. Source"/>
</p:tagLst>
</file>

<file path=ppt/tags/tag1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ags/tag1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xml><?xml version="1.0" encoding="utf-8"?>
<p:tagLst xmlns:a="http://schemas.openxmlformats.org/drawingml/2006/main" xmlns:r="http://schemas.openxmlformats.org/officeDocument/2006/relationships" xmlns:p="http://schemas.openxmlformats.org/presentationml/2006/main">
  <p:tag name="SHAPENAME" val="4. Footnote"/>
</p:tagLst>
</file>

<file path=ppt/tags/tag1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SHAPENAME" val="5. Sourc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NAME" val="ACET"/>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NAME" val="Moon"/>
</p:tagLst>
</file>

<file path=ppt/tags/tag16.xml><?xml version="1.0" encoding="utf-8"?>
<p:tagLst xmlns:a="http://schemas.openxmlformats.org/drawingml/2006/main" xmlns:r="http://schemas.openxmlformats.org/officeDocument/2006/relationships" xmlns:p="http://schemas.openxmlformats.org/presentationml/2006/main">
  <p:tag name="NAME" val="Moon"/>
</p:tagLst>
</file>

<file path=ppt/tags/tag17.xml><?xml version="1.0" encoding="utf-8"?>
<p:tagLst xmlns:a="http://schemas.openxmlformats.org/drawingml/2006/main" xmlns:r="http://schemas.openxmlformats.org/officeDocument/2006/relationships" xmlns:p="http://schemas.openxmlformats.org/presentationml/2006/main">
  <p:tag name="NAME" val="Moon"/>
</p:tagLst>
</file>

<file path=ppt/tags/tag18.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ANGLE" val="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5"/>
</p:tagLst>
</file>

<file path=ppt/tags/tag21.xml><?xml version="1.0" encoding="utf-8"?>
<p:tagLst xmlns:a="http://schemas.openxmlformats.org/drawingml/2006/main" xmlns:r="http://schemas.openxmlformats.org/officeDocument/2006/relationships" xmlns:p="http://schemas.openxmlformats.org/presentationml/2006/main">
  <p:tag name="ANGLE" val="4"/>
</p:tagLst>
</file>

<file path=ppt/tags/tag22.xml><?xml version="1.0" encoding="utf-8"?>
<p:tagLst xmlns:a="http://schemas.openxmlformats.org/drawingml/2006/main" xmlns:r="http://schemas.openxmlformats.org/officeDocument/2006/relationships" xmlns:p="http://schemas.openxmlformats.org/presentationml/2006/main">
  <p:tag name="ANGLE" val="4"/>
</p:tagLst>
</file>

<file path=ppt/tags/tag23.xml><?xml version="1.0" encoding="utf-8"?>
<p:tagLst xmlns:a="http://schemas.openxmlformats.org/drawingml/2006/main" xmlns:r="http://schemas.openxmlformats.org/officeDocument/2006/relationships" xmlns:p="http://schemas.openxmlformats.org/presentationml/2006/main">
  <p:tag name="ANGLE" val="3"/>
</p:tagLst>
</file>

<file path=ppt/tags/tag24.xml><?xml version="1.0" encoding="utf-8"?>
<p:tagLst xmlns:a="http://schemas.openxmlformats.org/drawingml/2006/main" xmlns:r="http://schemas.openxmlformats.org/officeDocument/2006/relationships" xmlns:p="http://schemas.openxmlformats.org/presentationml/2006/main">
  <p:tag name="ANGLE" val="3"/>
</p:tagLst>
</file>

<file path=ppt/tags/tag25.xml><?xml version="1.0" encoding="utf-8"?>
<p:tagLst xmlns:a="http://schemas.openxmlformats.org/drawingml/2006/main" xmlns:r="http://schemas.openxmlformats.org/officeDocument/2006/relationships" xmlns:p="http://schemas.openxmlformats.org/presentationml/2006/main">
  <p:tag name="ANGLE" val="2"/>
</p:tagLst>
</file>

<file path=ppt/tags/tag26.xml><?xml version="1.0" encoding="utf-8"?>
<p:tagLst xmlns:a="http://schemas.openxmlformats.org/drawingml/2006/main" xmlns:r="http://schemas.openxmlformats.org/officeDocument/2006/relationships" xmlns:p="http://schemas.openxmlformats.org/presentationml/2006/main">
  <p:tag name="ANGLE" val="2"/>
</p:tagLst>
</file>

<file path=ppt/tags/tag27.xml><?xml version="1.0" encoding="utf-8"?>
<p:tagLst xmlns:a="http://schemas.openxmlformats.org/drawingml/2006/main" xmlns:r="http://schemas.openxmlformats.org/officeDocument/2006/relationships" xmlns:p="http://schemas.openxmlformats.org/presentationml/2006/main">
  <p:tag name="ANGLE" val="1"/>
</p:tagLst>
</file>

<file path=ppt/tags/tag28.xml><?xml version="1.0" encoding="utf-8"?>
<p:tagLst xmlns:a="http://schemas.openxmlformats.org/drawingml/2006/main" xmlns:r="http://schemas.openxmlformats.org/officeDocument/2006/relationships" xmlns:p="http://schemas.openxmlformats.org/presentationml/2006/main">
  <p:tag name="ANGLE" val="1"/>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1.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xml><?xml version="1.0" encoding="utf-8"?>
<p:tagLst xmlns:a="http://schemas.openxmlformats.org/drawingml/2006/main" xmlns:r="http://schemas.openxmlformats.org/officeDocument/2006/relationships" xmlns:p="http://schemas.openxmlformats.org/presentationml/2006/main">
  <p:tag name="SHAPENAME" val="Subtitle"/>
</p:tagLst>
</file>

<file path=ppt/tags/tag33.xml><?xml version="1.0" encoding="utf-8"?>
<p:tagLst xmlns:a="http://schemas.openxmlformats.org/drawingml/2006/main" xmlns:r="http://schemas.openxmlformats.org/officeDocument/2006/relationships" xmlns:p="http://schemas.openxmlformats.org/presentationml/2006/main">
  <p:tag name="SHAPENAME" val="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3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xml><?xml version="1.0" encoding="utf-8"?>
<p:tagLst xmlns:a="http://schemas.openxmlformats.org/drawingml/2006/main" xmlns:r="http://schemas.openxmlformats.org/officeDocument/2006/relationships" xmlns:p="http://schemas.openxmlformats.org/presentationml/2006/main">
  <p:tag name="SHAPENAME" val="3. Subtitle"/>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SHAPENAME" val="5. Sourc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5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8.xml><?xml version="1.0" encoding="utf-8"?>
<p:tagLst xmlns:a="http://schemas.openxmlformats.org/drawingml/2006/main" xmlns:r="http://schemas.openxmlformats.org/officeDocument/2006/relationships" xmlns:p="http://schemas.openxmlformats.org/presentationml/2006/main">
  <p:tag name="SHAPENAME" val="5. Sourc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5. Sourc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9.xml><?xml version="1.0" encoding="utf-8"?>
<p:tagLst xmlns:a="http://schemas.openxmlformats.org/drawingml/2006/main" xmlns:r="http://schemas.openxmlformats.org/officeDocument/2006/relationships" xmlns:p="http://schemas.openxmlformats.org/presentationml/2006/main">
  <p:tag name="SHAPENAME" val="3. Subtitl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SHAPENAME" val="5. Source"/>
</p:tagLst>
</file>

<file path=ppt/tags/tag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8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7.xml><?xml version="1.0" encoding="utf-8"?>
<p:tagLst xmlns:a="http://schemas.openxmlformats.org/drawingml/2006/main" xmlns:r="http://schemas.openxmlformats.org/officeDocument/2006/relationships" xmlns:p="http://schemas.openxmlformats.org/presentationml/2006/main">
  <p:tag name="SHAPENAME" val="3. Subtitle"/>
</p:tagLst>
</file>

<file path=ppt/tags/tag88.xml><?xml version="1.0" encoding="utf-8"?>
<p:tagLst xmlns:a="http://schemas.openxmlformats.org/drawingml/2006/main" xmlns:r="http://schemas.openxmlformats.org/officeDocument/2006/relationships" xmlns:p="http://schemas.openxmlformats.org/presentationml/2006/main">
  <p:tag name="SHAPENAME" val="5. Source"/>
</p:tagLst>
</file>

<file path=ppt/tags/tag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5.xml><?xml version="1.0" encoding="utf-8"?>
<p:tagLst xmlns:a="http://schemas.openxmlformats.org/drawingml/2006/main" xmlns:r="http://schemas.openxmlformats.org/officeDocument/2006/relationships" xmlns:p="http://schemas.openxmlformats.org/presentationml/2006/main">
  <p:tag name="SHAPENAME" val="3. Subtitle"/>
</p:tagLst>
</file>

<file path=ppt/tags/tag96.xml><?xml version="1.0" encoding="utf-8"?>
<p:tagLst xmlns:a="http://schemas.openxmlformats.org/drawingml/2006/main" xmlns:r="http://schemas.openxmlformats.org/officeDocument/2006/relationships" xmlns:p="http://schemas.openxmlformats.org/presentationml/2006/main">
  <p:tag name="SHAPENAME" val="5. Source"/>
</p:tagLst>
</file>

<file path=ppt/tags/tag9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heme/theme1.xml><?xml version="1.0" encoding="utf-8"?>
<a:theme xmlns:a="http://schemas.openxmlformats.org/drawingml/2006/main" name="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600"/>
          </a:spcBef>
          <a:spcAft>
            <a:spcPts val="0"/>
          </a:spcAft>
          <a:buClr>
            <a:srgbClr val="ED1C24"/>
          </a:buClr>
          <a:buSzPct val="140000"/>
          <a:defRPr sz="1200" dirty="0" err="1"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08.05_20170507_Ooredoo_template_4x3 ratio_v12" id="{25F143A9-7A61-4C35-A3F0-88F1B8416C1C}" vid="{258A0297-BD95-4F55-9DFE-E16A87FEE247}"/>
    </a:ext>
  </a:ext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QT0479_OFF.potx" id="{938AA6B2-21FD-4381-81D0-712897F71186}" vid="{A2F0CB43-E53A-48A4-9636-62BE6C555942}"/>
    </a:ext>
  </a:extLst>
</a:theme>
</file>

<file path=ppt/theme/theme3.xml><?xml version="1.0" encoding="utf-8"?>
<a:theme xmlns:a="http://schemas.openxmlformats.org/drawingml/2006/main" name="2_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20170521_Ooredoo_template_16x9 ratio_v16" id="{3C9F0165-EBC2-0F4F-891B-D0BC838951B1}" vid="{046064D4-FC3D-374A-92DE-6B0217C4FE2F}"/>
    </a:ext>
  </a:extLst>
</a:theme>
</file>

<file path=ppt/theme/theme4.xml><?xml version="1.0" encoding="utf-8"?>
<a:theme xmlns:a="http://schemas.openxmlformats.org/drawingml/2006/main" name="1_08.05_20170507_Ooredoo_template_4x3 ratio_v12">
  <a:themeElements>
    <a:clrScheme name="OOREDOO 2022 UPDATE">
      <a:dk1>
        <a:srgbClr val="FFFFFF"/>
      </a:dk1>
      <a:lt1>
        <a:srgbClr val="000000"/>
      </a:lt1>
      <a:dk2>
        <a:srgbClr val="E7E6E6"/>
      </a:dk2>
      <a:lt2>
        <a:srgbClr val="0047BB"/>
      </a:lt2>
      <a:accent1>
        <a:srgbClr val="ED1C24"/>
      </a:accent1>
      <a:accent2>
        <a:srgbClr val="FFD100"/>
      </a:accent2>
      <a:accent3>
        <a:srgbClr val="F04E98"/>
      </a:accent3>
      <a:accent4>
        <a:srgbClr val="3CDBC0"/>
      </a:accent4>
      <a:accent5>
        <a:srgbClr val="0047BB"/>
      </a:accent5>
      <a:accent6>
        <a:srgbClr val="FF585D"/>
      </a:accent6>
      <a:hlink>
        <a:srgbClr val="0563C1"/>
      </a:hlink>
      <a:folHlink>
        <a:srgbClr val="954F72"/>
      </a:folHlink>
    </a:clrScheme>
    <a:fontScheme name="Custom 43">
      <a:majorFont>
        <a:latin typeface="Rubik"/>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1600" b="0" i="0" u="none" strike="noStrike" cap="none" normalizeH="0" baseline="0" dirty="0" smtClean="0">
            <a:ln>
              <a:noFill/>
            </a:ln>
            <a:solidFill>
              <a:schemeClr val="bg1"/>
            </a:solidFill>
            <a:effectLst/>
            <a:latin typeface="+mn-lt"/>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20170521_Ooredoo_template_16x9 ratio_v16" id="{3C9F0165-EBC2-0F4F-891B-D0BC838951B1}" vid="{046064D4-FC3D-374A-92DE-6B0217C4FE2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2.xml><?xml version="1.0" encoding="utf-8"?>
<?mso-contentType ?>
<p:Policy xmlns:p="office.server.policy" id="" local="true">
  <p:Name>Document</p:Name>
  <p:Description/>
  <p:Statement/>
  <p:PolicyItems>
    <p:PolicyItem featureId="Microsoft.Office.RecordsManagement.PolicyFeatures.PolicyAudit" staticId="0x0101|8138272" UniqueId="a03ea7de-7be1-408a-b0fc-7c51c15eb37e">
      <p:Name>Auditing</p:Name>
      <p:Description>Audits user actions on documents and list items to the Audit Log.</p:Description>
      <p:CustomData>
        <Audit>
          <Update/>
          <View/>
          <CheckInOut/>
          <MoveCopy/>
          <DeleteRestore/>
        </Audit>
      </p:CustomData>
    </p:PolicyItem>
  </p:PolicyItems>
</p:Policy>
</file>

<file path=customXml/item3.xml><?xml version="1.0" encoding="utf-8"?>
<ct:contentTypeSchema xmlns:ct="http://schemas.microsoft.com/office/2006/metadata/contentType" xmlns:ma="http://schemas.microsoft.com/office/2006/metadata/properties/metaAttributes" ct:_="" ma:_="" ma:contentTypeName="Document" ma:contentTypeID="0x010100F6968BB369011E4E9677AAFCE72BEEC2" ma:contentTypeVersion="0" ma:contentTypeDescription="Create a new document." ma:contentTypeScope="" ma:versionID="6f68cb32d79bafa3a84431529c310085">
  <xsd:schema xmlns:xsd="http://www.w3.org/2001/XMLSchema" xmlns:xs="http://www.w3.org/2001/XMLSchema" xmlns:p="http://schemas.microsoft.com/office/2006/metadata/properties" xmlns:ns1="http://schemas.microsoft.com/sharepoint/v3" targetNamespace="http://schemas.microsoft.com/office/2006/metadata/properties" ma:root="true" ma:fieldsID="a389d1f0a791081171bb3912d47a25c4" ns1:_="">
    <xsd:import namespace="http://schemas.microsoft.com/sharepoint/v3"/>
    <xsd:element name="properties">
      <xsd:complexType>
        <xsd:sequence>
          <xsd:element name="documentManagement">
            <xsd:complexType>
              <xsd:all>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8" nillable="true" ma:displayName="Exempt from Policy" ma:hidden="true" ma:internalName="_dlc_Exempt"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sisl xmlns:xsd="http://www.w3.org/2001/XMLSchema" xmlns:xsi="http://www.w3.org/2001/XMLSchema-instance" xmlns="http://www.boldonjames.com/2008/01/sie/internal/label" sislVersion="0" policy="73875b73-7db9-47bd-9961-4f54a82cd67e" origin="userSelected">
  <element uid="c393efab-e18b-4082-a1fd-48fb0b5fb0c5" value=""/>
</sisl>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037E64-4684-422E-9A61-06772A6A8F93}">
  <ds:schemaRefs>
    <ds:schemaRef ds:uri="http://schemas.microsoft.com/sharepoint/events"/>
  </ds:schemaRefs>
</ds:datastoreItem>
</file>

<file path=customXml/itemProps2.xml><?xml version="1.0" encoding="utf-8"?>
<ds:datastoreItem xmlns:ds="http://schemas.openxmlformats.org/officeDocument/2006/customXml" ds:itemID="{96CA9A15-E2EB-4439-95FE-847DDBD6ECEB}">
  <ds:schemaRefs>
    <ds:schemaRef ds:uri="office.server.policy"/>
  </ds:schemaRefs>
</ds:datastoreItem>
</file>

<file path=customXml/itemProps3.xml><?xml version="1.0" encoding="utf-8"?>
<ds:datastoreItem xmlns:ds="http://schemas.openxmlformats.org/officeDocument/2006/customXml" ds:itemID="{4A7B182A-41F0-4069-A520-C4DDA6080F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F96C530-DC39-4D08-91D3-8F9EDC9BC753}">
  <ds:schemaRefs>
    <ds:schemaRef ds:uri="http://purl.org/dc/elements/1.1/"/>
    <ds:schemaRef ds:uri="http://purl.org/dc/dcmitype/"/>
    <ds:schemaRef ds:uri="http://purl.org/dc/terms/"/>
    <ds:schemaRef ds:uri="http://schemas.microsoft.com/office/infopath/2007/PartnerControls"/>
    <ds:schemaRef ds:uri="http://schemas.microsoft.com/sharepoint/v3"/>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7836294C-B590-4647-8ED6-F152EFC24ECB}">
  <ds:schemaRefs>
    <ds:schemaRef ds:uri="http://www.w3.org/2001/XMLSchema"/>
    <ds:schemaRef ds:uri="http://www.boldonjames.com/2008/01/sie/internal/label"/>
  </ds:schemaRefs>
</ds:datastoreItem>
</file>

<file path=customXml/itemProps6.xml><?xml version="1.0" encoding="utf-8"?>
<ds:datastoreItem xmlns:ds="http://schemas.openxmlformats.org/officeDocument/2006/customXml" ds:itemID="{7DB843D5-1998-43FE-B9A2-9E22A9394C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08.05_20170507_Ooredoo_template_4x3 ratio_v12.potx</Template>
  <TotalTime>34753</TotalTime>
  <Words>698</Words>
  <Application>Microsoft Office PowerPoint</Application>
  <PresentationFormat>Widescreen</PresentationFormat>
  <Paragraphs>92</Paragraphs>
  <Slides>4</Slides>
  <Notes>3</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4</vt:i4>
      </vt:variant>
    </vt:vector>
  </HeadingPairs>
  <TitlesOfParts>
    <vt:vector size="19" baseType="lpstr">
      <vt:lpstr>Arial</vt:lpstr>
      <vt:lpstr>Calibri</vt:lpstr>
      <vt:lpstr>Courier New</vt:lpstr>
      <vt:lpstr>Noto Sans</vt:lpstr>
      <vt:lpstr>Ooredoo Heavy</vt:lpstr>
      <vt:lpstr>Outfit ExtraBold</vt:lpstr>
      <vt:lpstr>Rubik</vt:lpstr>
      <vt:lpstr>Rubik SemiBold</vt:lpstr>
      <vt:lpstr>Segoe UI</vt:lpstr>
      <vt:lpstr>Wingdings</vt:lpstr>
      <vt:lpstr>08.05_20170507_Ooredoo_template_4x3 ratio_v12</vt:lpstr>
      <vt:lpstr>1_White</vt:lpstr>
      <vt:lpstr>2_08.05_20170507_Ooredoo_template_4x3 ratio_v12</vt:lpstr>
      <vt:lpstr>1_08.05_20170507_Ooredoo_template_4x3 ratio_v12</vt:lpstr>
      <vt:lpstr>think-cell Slide</vt:lpstr>
      <vt:lpstr>Performance Review Q&amp;A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OG Performance Management</cp:lastModifiedBy>
  <cp:revision>965</cp:revision>
  <cp:lastPrinted>2023-09-18T13:51:01Z</cp:lastPrinted>
  <dcterms:created xsi:type="dcterms:W3CDTF">2017-05-07T11:28:07Z</dcterms:created>
  <dcterms:modified xsi:type="dcterms:W3CDTF">2024-05-22T12:51:09Z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0x010100F6968BB369011E4E9677AAFCE72BEEC2</vt:lpwstr>
  </property>
  <property fmtid="{D5CDD505-2E9C-101B-9397-08002B2CF9AE}" pid="3" name="TitusGUID">
    <vt:lpwstr>2045bec9-aa98-4f1d-aae9-35520a628f39</vt:lpwstr>
  </property>
  <property fmtid="{D5CDD505-2E9C-101B-9397-08002B2CF9AE}" pid="4" name="Classification">
    <vt:lpwstr>Internal</vt:lpwstr>
  </property>
  <property fmtid="{D5CDD505-2E9C-101B-9397-08002B2CF9AE}" pid="5" name="MSIP_Label_4d99b57a-c7ce-4a88-8fff-2154b924779b_Enabled">
    <vt:lpwstr>true</vt:lpwstr>
  </property>
  <property fmtid="{D5CDD505-2E9C-101B-9397-08002B2CF9AE}" pid="6" name="MSIP_Label_4d99b57a-c7ce-4a88-8fff-2154b924779b_SetDate">
    <vt:lpwstr>2023-04-17T12:39:17Z</vt:lpwstr>
  </property>
  <property fmtid="{D5CDD505-2E9C-101B-9397-08002B2CF9AE}" pid="7" name="MSIP_Label_4d99b57a-c7ce-4a88-8fff-2154b924779b_Method">
    <vt:lpwstr>Standard</vt:lpwstr>
  </property>
  <property fmtid="{D5CDD505-2E9C-101B-9397-08002B2CF9AE}" pid="8" name="MSIP_Label_4d99b57a-c7ce-4a88-8fff-2154b924779b_Name">
    <vt:lpwstr>Internal</vt:lpwstr>
  </property>
  <property fmtid="{D5CDD505-2E9C-101B-9397-08002B2CF9AE}" pid="9" name="MSIP_Label_4d99b57a-c7ce-4a88-8fff-2154b924779b_SiteId">
    <vt:lpwstr>35ce61ea-2a69-4c72-837c-f38de143a7a3</vt:lpwstr>
  </property>
  <property fmtid="{D5CDD505-2E9C-101B-9397-08002B2CF9AE}" pid="10" name="MSIP_Label_4d99b57a-c7ce-4a88-8fff-2154b924779b_ActionId">
    <vt:lpwstr>fb23b8d4-f422-4063-9506-98efd493fb60</vt:lpwstr>
  </property>
  <property fmtid="{D5CDD505-2E9C-101B-9397-08002B2CF9AE}" pid="11" name="MSIP_Label_4d99b57a-c7ce-4a88-8fff-2154b924779b_ContentBits">
    <vt:lpwstr>1</vt:lpwstr>
  </property>
  <property fmtid="{D5CDD505-2E9C-101B-9397-08002B2CF9AE}" pid="12" name="docIndexRef">
    <vt:lpwstr>b7f68308-ca20-44e7-aa15-a3b569f9552e</vt:lpwstr>
  </property>
  <property fmtid="{D5CDD505-2E9C-101B-9397-08002B2CF9AE}" pid="13" name="bjClsUserRVM">
    <vt:lpwstr>[]</vt:lpwstr>
  </property>
  <property fmtid="{D5CDD505-2E9C-101B-9397-08002B2CF9AE}" pid="14" name="bjDocumentLabelXML">
    <vt:lpwstr>&lt;?xml version="1.0" encoding="us-ascii"?&gt;&lt;sisl xmlns:xsd="http://www.w3.org/2001/XMLSchema" xmlns:xsi="http://www.w3.org/2001/XMLSchema-instance" sislVersion="0" policy="73875b73-7db9-47bd-9961-4f54a82cd67e" origin="userSelected" xmlns="http://www.boldonj</vt:lpwstr>
  </property>
  <property fmtid="{D5CDD505-2E9C-101B-9397-08002B2CF9AE}" pid="15" name="bjDocumentLabelXML-0">
    <vt:lpwstr>ames.com/2008/01/sie/internal/label"&gt;&lt;element uid="c393efab-e18b-4082-a1fd-48fb0b5fb0c5" value="" /&gt;&lt;/sisl&gt;</vt:lpwstr>
  </property>
  <property fmtid="{D5CDD505-2E9C-101B-9397-08002B2CF9AE}" pid="16" name="bjDocumentSecurityLabel">
    <vt:lpwstr>Internal Use</vt:lpwstr>
  </property>
  <property fmtid="{D5CDD505-2E9C-101B-9397-08002B2CF9AE}" pid="17" name="bjSaver">
    <vt:lpwstr>bKsJBkjz4V6EmTdtHHWgVENJwT1xVGWq</vt:lpwstr>
  </property>
</Properties>
</file>