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heme/theme3.xml" ContentType="application/vnd.openxmlformats-officedocument.theme+xml"/>
  <Override PartName="/ppt/tags/tag218.xml" ContentType="application/vnd.openxmlformats-officedocument.presentationml.tags+xml"/>
  <Override PartName="/ppt/notesSlides/notesSlide1.xml" ContentType="application/vnd.openxmlformats-officedocument.presentationml.notesSlide+xml"/>
  <Override PartName="/ppt/tags/tag219.xml" ContentType="application/vnd.openxmlformats-officedocument.presentationml.tags+xml"/>
  <Override PartName="/ppt/notesSlides/notesSlide2.xml" ContentType="application/vnd.openxmlformats-officedocument.presentationml.notesSlide+xml"/>
  <Override PartName="/ppt/tags/tag22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9"/>
  </p:notesMasterIdLst>
  <p:sldIdLst>
    <p:sldId id="2147473777" r:id="rId3"/>
    <p:sldId id="2147473783" r:id="rId4"/>
    <p:sldId id="2147473796" r:id="rId5"/>
    <p:sldId id="2147473798" r:id="rId6"/>
    <p:sldId id="2147473797" r:id="rId7"/>
    <p:sldId id="2147473799"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462DE-7E88-400C-8F1E-C417448AEF4E}" type="datetimeFigureOut">
              <a:rPr lang="fr-FR" smtClean="0"/>
              <a:t>22/05/2024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AA839-6B26-4DF1-928B-77F0F4616904}" type="slidenum">
              <a:rPr lang="fr-FR" smtClean="0"/>
              <a:t>‹#›</a:t>
            </a:fld>
            <a:endParaRPr lang="fr-FR"/>
          </a:p>
        </p:txBody>
      </p:sp>
    </p:spTree>
    <p:extLst>
      <p:ext uri="{BB962C8B-B14F-4D97-AF65-F5344CB8AC3E}">
        <p14:creationId xmlns:p14="http://schemas.microsoft.com/office/powerpoint/2010/main" val="115774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Noto Sans" panose="020B0502040504020204" pitchFamily="34" charset="0"/>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Rubik" pitchFamily="2" charset="-79"/>
              <a:ea typeface="Noto Sans" panose="020B0502040504020204" pitchFamily="34" charset="0"/>
              <a:cs typeface="Rubik" pitchFamily="2" charset="-79"/>
            </a:endParaRPr>
          </a:p>
        </p:txBody>
      </p:sp>
    </p:spTree>
    <p:extLst>
      <p:ext uri="{BB962C8B-B14F-4D97-AF65-F5344CB8AC3E}">
        <p14:creationId xmlns:p14="http://schemas.microsoft.com/office/powerpoint/2010/main" val="74930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Noto Sans" panose="020B0502040504020204" pitchFamily="34" charset="0"/>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Rubik" pitchFamily="2" charset="-79"/>
              <a:ea typeface="Noto Sans" panose="020B0502040504020204" pitchFamily="34" charset="0"/>
              <a:cs typeface="Rubik" pitchFamily="2" charset="-79"/>
            </a:endParaRPr>
          </a:p>
        </p:txBody>
      </p:sp>
    </p:spTree>
    <p:extLst>
      <p:ext uri="{BB962C8B-B14F-4D97-AF65-F5344CB8AC3E}">
        <p14:creationId xmlns:p14="http://schemas.microsoft.com/office/powerpoint/2010/main" val="156061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Noto Sans" panose="020B0502040504020204" pitchFamily="34" charset="0"/>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Rubik" pitchFamily="2" charset="-79"/>
              <a:ea typeface="Noto Sans" panose="020B0502040504020204" pitchFamily="34" charset="0"/>
              <a:cs typeface="Rubik" pitchFamily="2" charset="-79"/>
            </a:endParaRPr>
          </a:p>
        </p:txBody>
      </p:sp>
    </p:spTree>
    <p:extLst>
      <p:ext uri="{BB962C8B-B14F-4D97-AF65-F5344CB8AC3E}">
        <p14:creationId xmlns:p14="http://schemas.microsoft.com/office/powerpoint/2010/main" val="879030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Noto Sans" panose="020B0502040504020204" pitchFamily="34" charset="0"/>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Rubik" pitchFamily="2" charset="-79"/>
              <a:ea typeface="Noto Sans" panose="020B0502040504020204" pitchFamily="34" charset="0"/>
              <a:cs typeface="Rubik" pitchFamily="2" charset="-79"/>
            </a:endParaRPr>
          </a:p>
        </p:txBody>
      </p:sp>
    </p:spTree>
    <p:extLst>
      <p:ext uri="{BB962C8B-B14F-4D97-AF65-F5344CB8AC3E}">
        <p14:creationId xmlns:p14="http://schemas.microsoft.com/office/powerpoint/2010/main" val="29079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ubik" pitchFamily="2" charset="-79"/>
              <a:ea typeface="Noto Sans" panose="020B0502040504020204" pitchFamily="34" charset="0"/>
              <a:cs typeface="Rubik" pitchFamily="2" charset="-79"/>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8BF02C-2B30-4A7F-9DCE-38E6C5A43D8B}" type="slidenum">
              <a:rPr kumimoji="0" lang="en-US" sz="1200" b="0" i="0" u="none" strike="noStrike" kern="1200" cap="none" spc="0" normalizeH="0" baseline="0" noProof="0" smtClean="0">
                <a:ln>
                  <a:noFill/>
                </a:ln>
                <a:solidFill>
                  <a:prstClr val="black"/>
                </a:solidFill>
                <a:effectLst/>
                <a:uLnTx/>
                <a:uFillTx/>
                <a:latin typeface="Rubik" pitchFamily="2" charset="-79"/>
                <a:ea typeface="Noto Sans" panose="020B0502040504020204" pitchFamily="34" charset="0"/>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Rubik" pitchFamily="2" charset="-79"/>
              <a:ea typeface="Noto Sans" panose="020B0502040504020204" pitchFamily="34" charset="0"/>
              <a:cs typeface="Rubik" pitchFamily="2" charset="-79"/>
            </a:endParaRPr>
          </a:p>
        </p:txBody>
      </p:sp>
    </p:spTree>
    <p:extLst>
      <p:ext uri="{BB962C8B-B14F-4D97-AF65-F5344CB8AC3E}">
        <p14:creationId xmlns:p14="http://schemas.microsoft.com/office/powerpoint/2010/main" val="110940221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23.xml"/><Relationship Id="rId7" Type="http://schemas.openxmlformats.org/officeDocument/2006/relationships/oleObject" Target="../embeddings/oleObject2.bin"/><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2.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4.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2.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1.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2.png"/><Relationship Id="rId4" Type="http://schemas.openxmlformats.org/officeDocument/2006/relationships/tags" Target="../tags/tag101.xml"/><Relationship Id="rId9"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6.xml"/><Relationship Id="rId7" Type="http://schemas.openxmlformats.org/officeDocument/2006/relationships/image" Target="../media/image3.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107.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08.xml"/><Relationship Id="rId5" Type="http://schemas.openxmlformats.org/officeDocument/2006/relationships/image" Target="../media/image2.png"/><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131.xml"/><Relationship Id="rId7" Type="http://schemas.openxmlformats.org/officeDocument/2006/relationships/oleObject" Target="../embeddings/oleObject17.bin"/><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Master" Target="../slideMasters/slideMaster2.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6.xml"/><Relationship Id="rId7" Type="http://schemas.openxmlformats.org/officeDocument/2006/relationships/tags" Target="../tags/tag140.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10" Type="http://schemas.openxmlformats.org/officeDocument/2006/relationships/image" Target="../media/image1.emf"/><Relationship Id="rId4" Type="http://schemas.openxmlformats.org/officeDocument/2006/relationships/tags" Target="../tags/tag137.xml"/><Relationship Id="rId9" Type="http://schemas.openxmlformats.org/officeDocument/2006/relationships/oleObject" Target="../embeddings/oleObject18.bin"/></Relationships>
</file>

<file path=ppt/slideLayouts/_rels/slideLayout1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143.xml"/><Relationship Id="rId7" Type="http://schemas.openxmlformats.org/officeDocument/2006/relationships/slideMaster" Target="../slideMasters/slideMaster2.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9"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149.xml"/><Relationship Id="rId7" Type="http://schemas.openxmlformats.org/officeDocument/2006/relationships/slideMaster" Target="../slideMasters/slideMaster2.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9"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155.xml"/><Relationship Id="rId7" Type="http://schemas.openxmlformats.org/officeDocument/2006/relationships/slideMaster" Target="../slideMasters/slideMaster2.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9"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10" Type="http://schemas.openxmlformats.org/officeDocument/2006/relationships/image" Target="../media/image3.emf"/><Relationship Id="rId4" Type="http://schemas.openxmlformats.org/officeDocument/2006/relationships/tags" Target="../tags/tag162.xml"/><Relationship Id="rId9" Type="http://schemas.openxmlformats.org/officeDocument/2006/relationships/oleObject" Target="../embeddings/oleObject22.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73.xml"/><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image" Target="../media/image2.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image" Target="../media/image1.emf"/><Relationship Id="rId5" Type="http://schemas.openxmlformats.org/officeDocument/2006/relationships/tags" Target="../tags/tag170.xml"/><Relationship Id="rId10" Type="http://schemas.openxmlformats.org/officeDocument/2006/relationships/oleObject" Target="../embeddings/oleObject23.bin"/><Relationship Id="rId4" Type="http://schemas.openxmlformats.org/officeDocument/2006/relationships/tags" Target="../tags/tag169.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81.xml"/><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image" Target="../media/image2.png"/><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image" Target="../media/image1.emf"/><Relationship Id="rId5" Type="http://schemas.openxmlformats.org/officeDocument/2006/relationships/tags" Target="../tags/tag178.xml"/><Relationship Id="rId10" Type="http://schemas.openxmlformats.org/officeDocument/2006/relationships/oleObject" Target="../embeddings/oleObject24.bin"/><Relationship Id="rId4" Type="http://schemas.openxmlformats.org/officeDocument/2006/relationships/tags" Target="../tags/tag177.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image" Target="../media/image2.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image" Target="../media/image1.emf"/><Relationship Id="rId5" Type="http://schemas.openxmlformats.org/officeDocument/2006/relationships/tags" Target="../tags/tag186.xml"/><Relationship Id="rId10" Type="http://schemas.openxmlformats.org/officeDocument/2006/relationships/oleObject" Target="../embeddings/oleObject25.bin"/><Relationship Id="rId4" Type="http://schemas.openxmlformats.org/officeDocument/2006/relationships/tags" Target="../tags/tag185.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7.xml"/><Relationship Id="rId3" Type="http://schemas.openxmlformats.org/officeDocument/2006/relationships/tags" Target="../tags/tag192.xml"/><Relationship Id="rId7" Type="http://schemas.openxmlformats.org/officeDocument/2006/relationships/tags" Target="../tags/tag196.xml"/><Relationship Id="rId12" Type="http://schemas.openxmlformats.org/officeDocument/2006/relationships/image" Target="../media/image2.png"/><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image" Target="../media/image4.emf"/><Relationship Id="rId5" Type="http://schemas.openxmlformats.org/officeDocument/2006/relationships/tags" Target="../tags/tag194.xml"/><Relationship Id="rId10" Type="http://schemas.openxmlformats.org/officeDocument/2006/relationships/oleObject" Target="../embeddings/oleObject26.bin"/><Relationship Id="rId4" Type="http://schemas.openxmlformats.org/officeDocument/2006/relationships/tags" Target="../tags/tag193.xml"/><Relationship Id="rId9"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5.xml"/><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image" Target="../media/image2.png"/><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image" Target="../media/image1.emf"/><Relationship Id="rId5" Type="http://schemas.openxmlformats.org/officeDocument/2006/relationships/tags" Target="../tags/tag202.xml"/><Relationship Id="rId10" Type="http://schemas.openxmlformats.org/officeDocument/2006/relationships/oleObject" Target="../embeddings/oleObject27.bin"/><Relationship Id="rId4" Type="http://schemas.openxmlformats.org/officeDocument/2006/relationships/tags" Target="../tags/tag201.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208.xml"/><Relationship Id="rId7" Type="http://schemas.openxmlformats.org/officeDocument/2006/relationships/slideMaster" Target="../slideMasters/slideMaster2.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5" Type="http://schemas.openxmlformats.org/officeDocument/2006/relationships/tags" Target="../tags/tag210.xml"/><Relationship Id="rId10" Type="http://schemas.openxmlformats.org/officeDocument/2006/relationships/image" Target="../media/image2.png"/><Relationship Id="rId4" Type="http://schemas.openxmlformats.org/officeDocument/2006/relationships/tags" Target="../tags/tag209.xml"/><Relationship Id="rId9"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14.xml"/><Relationship Id="rId7" Type="http://schemas.openxmlformats.org/officeDocument/2006/relationships/image" Target="../media/image3.emf"/><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oleObject" Target="../embeddings/oleObject29.bin"/><Relationship Id="rId5" Type="http://schemas.openxmlformats.org/officeDocument/2006/relationships/slideMaster" Target="../slideMasters/slideMaster2.xml"/><Relationship Id="rId4" Type="http://schemas.openxmlformats.org/officeDocument/2006/relationships/tags" Target="../tags/tag215.xml"/></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2.xml"/><Relationship Id="rId1" Type="http://schemas.openxmlformats.org/officeDocument/2006/relationships/tags" Target="../tags/tag216.xml"/><Relationship Id="rId5" Type="http://schemas.openxmlformats.org/officeDocument/2006/relationships/image" Target="../media/image2.png"/><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2.xml"/><Relationship Id="rId1" Type="http://schemas.openxmlformats.org/officeDocument/2006/relationships/tags" Target="../tags/tag217.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3.emf"/><Relationship Id="rId4" Type="http://schemas.openxmlformats.org/officeDocument/2006/relationships/tags" Target="../tags/tag54.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2.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1.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2.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1.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2.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1.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Shape 12">
            <a:extLst>
              <a:ext uri="{FF2B5EF4-FFF2-40B4-BE49-F238E27FC236}">
                <a16:creationId xmlns:a16="http://schemas.microsoft.com/office/drawing/2014/main" id="{858D4D60-4385-42F0-8FD7-8A2ECBBFC31E}"/>
              </a:ext>
            </a:extLst>
          </p:cNvPr>
          <p:cNvSpPr/>
          <p:nvPr userDrawn="1"/>
        </p:nvSpPr>
        <p:spPr>
          <a:xfrm>
            <a:off x="1" y="0"/>
            <a:ext cx="7972130" cy="6077542"/>
          </a:xfrm>
          <a:custGeom>
            <a:avLst/>
            <a:gdLst/>
            <a:ahLst/>
            <a:cxnLst/>
            <a:rect l="0" t="0" r="0" b="0"/>
            <a:pathLst>
              <a:path w="119999" h="119999"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sp>
        <p:nvSpPr>
          <p:cNvPr id="9" name="Shape 13">
            <a:extLst>
              <a:ext uri="{FF2B5EF4-FFF2-40B4-BE49-F238E27FC236}">
                <a16:creationId xmlns:a16="http://schemas.microsoft.com/office/drawing/2014/main" id="{6302C0A7-73EC-4BA1-9711-DBF7663A6B34}"/>
              </a:ext>
            </a:extLst>
          </p:cNvPr>
          <p:cNvSpPr/>
          <p:nvPr userDrawn="1"/>
        </p:nvSpPr>
        <p:spPr>
          <a:xfrm>
            <a:off x="6829778" y="2737556"/>
            <a:ext cx="4920000" cy="4123200"/>
          </a:xfrm>
          <a:custGeom>
            <a:avLst/>
            <a:gdLst/>
            <a:ahLst/>
            <a:cxnLst/>
            <a:rect l="0" t="0" r="0" b="0"/>
            <a:pathLst>
              <a:path w="119999" h="119999"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48628D73-A092-441C-A514-40151AB6EA6D}"/>
              </a:ext>
            </a:extLst>
          </p:cNvPr>
          <p:cNvPicPr>
            <a:picLocks/>
          </p:cNvPicPr>
          <p:nvPr userDrawn="1"/>
        </p:nvPicPr>
        <p:blipFill>
          <a:blip r:embed="rId9"/>
          <a:stretch>
            <a:fillRect/>
          </a:stretch>
        </p:blipFill>
        <p:spPr>
          <a:xfrm>
            <a:off x="8841657" y="1056533"/>
            <a:ext cx="2802555" cy="438402"/>
          </a:xfrm>
          <a:prstGeom prst="rect">
            <a:avLst/>
          </a:prstGeom>
        </p:spPr>
      </p:pic>
      <p:sp>
        <p:nvSpPr>
          <p:cNvPr id="16" name="Documenttype">
            <a:extLst>
              <a:ext uri="{FF2B5EF4-FFF2-40B4-BE49-F238E27FC236}">
                <a16:creationId xmlns:a16="http://schemas.microsoft.com/office/drawing/2014/main" id="{6B777A75-15D1-4A40-B7A3-31C3723A4E45}"/>
              </a:ext>
            </a:extLst>
          </p:cNvPr>
          <p:cNvSpPr>
            <a:spLocks noGrp="1"/>
          </p:cNvSpPr>
          <p:nvPr>
            <p:ph type="body" sz="quarter" idx="13" hasCustomPrompt="1"/>
            <p:custDataLst>
              <p:tags r:id="rId3"/>
            </p:custDataLst>
          </p:nvPr>
        </p:nvSpPr>
        <p:spPr>
          <a:xfrm>
            <a:off x="550800" y="4052967"/>
            <a:ext cx="5486400" cy="215444"/>
          </a:xfrm>
          <a:prstGeom prst="rect">
            <a:avLst/>
          </a:prstGeom>
        </p:spPr>
        <p:txBody>
          <a:bodyPr wrap="square">
            <a:spAutoFit/>
          </a:bodyPr>
          <a:lstStyle>
            <a:lvl1pPr>
              <a:buNone/>
              <a:defRPr sz="1400">
                <a:solidFill>
                  <a:schemeClr val="bg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7" name="Subtitle">
            <a:extLst>
              <a:ext uri="{FF2B5EF4-FFF2-40B4-BE49-F238E27FC236}">
                <a16:creationId xmlns:a16="http://schemas.microsoft.com/office/drawing/2014/main" id="{D3F503E0-C601-4BE6-8665-3B8BF974ADDB}"/>
              </a:ext>
            </a:extLst>
          </p:cNvPr>
          <p:cNvSpPr>
            <a:spLocks noGrp="1"/>
          </p:cNvSpPr>
          <p:nvPr>
            <p:ph type="subTitle" idx="1"/>
            <p:custDataLst>
              <p:tags r:id="rId4"/>
            </p:custDataLst>
          </p:nvPr>
        </p:nvSpPr>
        <p:spPr>
          <a:xfrm>
            <a:off x="551941" y="3358877"/>
            <a:ext cx="6365325" cy="307777"/>
          </a:xfrm>
          <a:prstGeom prst="rect">
            <a:avLst/>
          </a:prstGeom>
        </p:spPr>
        <p:txBody>
          <a:bodyPr wrap="square">
            <a:spAutoFit/>
          </a:bodyPr>
          <a:lstStyle>
            <a:lvl1pPr marL="0" indent="0" algn="l">
              <a:buNone/>
              <a:defRPr sz="20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itle">
            <a:extLst>
              <a:ext uri="{FF2B5EF4-FFF2-40B4-BE49-F238E27FC236}">
                <a16:creationId xmlns:a16="http://schemas.microsoft.com/office/drawing/2014/main" id="{BCB9627B-B374-4010-B4E7-6224DBCFCEC7}"/>
              </a:ext>
            </a:extLst>
          </p:cNvPr>
          <p:cNvSpPr>
            <a:spLocks noGrp="1"/>
          </p:cNvSpPr>
          <p:nvPr>
            <p:ph type="title"/>
            <p:custDataLst>
              <p:tags r:id="rId5"/>
            </p:custDataLst>
          </p:nvPr>
        </p:nvSpPr>
        <p:spPr>
          <a:xfrm>
            <a:off x="551941" y="941240"/>
            <a:ext cx="6365325" cy="1354217"/>
          </a:xfrm>
          <a:prstGeom prst="rect">
            <a:avLst/>
          </a:prstGeom>
        </p:spPr>
        <p:txBody>
          <a:bodyPr wrap="square" anchor="t">
            <a:spAutoFit/>
          </a:bodyPr>
          <a:lstStyle>
            <a:lvl1pPr>
              <a:defRPr sz="4400" baseline="0">
                <a:ln w="6350" cap="flat">
                  <a:noFill/>
                  <a:miter lim="800000"/>
                </a:ln>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56850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571326"/>
            <a:ext cx="6967728"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4" y="6247670"/>
            <a:ext cx="6967729"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BFD7AA2-CCD2-4BB1-94AC-E1BDF5E2FE5A}"/>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77963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accent1"/>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accent1"/>
              </a:solidFill>
              <a:effectLst/>
              <a:uLnTx/>
              <a:uFillTx/>
              <a:latin typeface="Arial"/>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7918704"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7918704"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noProof="0" dirty="0"/>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9892BF1E-ED13-4BEE-91CC-5B8E44B014BD}"/>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2863948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9" name="5. Source" hidden="1">
            <a:extLst>
              <a:ext uri="{FF2B5EF4-FFF2-40B4-BE49-F238E27FC236}">
                <a16:creationId xmlns:a16="http://schemas.microsoft.com/office/drawing/2014/main" id="{66E50F39-1069-4A34-B17F-18937D19712D}"/>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2" name="Picture 11">
            <a:extLst>
              <a:ext uri="{FF2B5EF4-FFF2-40B4-BE49-F238E27FC236}">
                <a16:creationId xmlns:a16="http://schemas.microsoft.com/office/drawing/2014/main" id="{A9E855E2-29AB-4A3C-8D32-07E0A9740FEF}"/>
              </a:ext>
            </a:extLst>
          </p:cNvPr>
          <p:cNvPicPr>
            <a:picLocks/>
          </p:cNvPicPr>
          <p:nvPr userDrawn="1"/>
        </p:nvPicPr>
        <p:blipFill>
          <a:blip r:embed="rId10"/>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79738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6" name="5. Source" hidden="1">
            <a:extLst>
              <a:ext uri="{FF2B5EF4-FFF2-40B4-BE49-F238E27FC236}">
                <a16:creationId xmlns:a16="http://schemas.microsoft.com/office/drawing/2014/main" id="{A8302F49-4B90-4165-8381-0210EA614ED1}"/>
              </a:ext>
            </a:extLst>
          </p:cNvPr>
          <p:cNvSpPr txBox="1">
            <a:spLocks/>
          </p:cNvSpPr>
          <p:nvPr userDrawn="1">
            <p:custDataLst>
              <p:tags r:id="rId4"/>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1" name="Picture 10">
            <a:extLst>
              <a:ext uri="{FF2B5EF4-FFF2-40B4-BE49-F238E27FC236}">
                <a16:creationId xmlns:a16="http://schemas.microsoft.com/office/drawing/2014/main" id="{9941D643-4F45-408D-B00D-64B4CEBC51D1}"/>
              </a:ext>
            </a:extLst>
          </p:cNvPr>
          <p:cNvPicPr>
            <a:picLocks/>
          </p:cNvPicPr>
          <p:nvPr userDrawn="1"/>
        </p:nvPicPr>
        <p:blipFill>
          <a:blip r:embed="rId8"/>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2026417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2" name="Object 6" hidden="1">
                        <a:extLst>
                          <a:ext uri="{FF2B5EF4-FFF2-40B4-BE49-F238E27FC236}">
                            <a16:creationId xmlns:a16="http://schemas.microsoft.com/office/drawing/2014/main" id="{A954CCC1-5027-4384-BFF6-B54153C697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4B6A4B1-0A27-47C9-B5E6-171C4A5044A8}"/>
              </a:ext>
            </a:extLst>
          </p:cNvPr>
          <p:cNvPicPr>
            <a:picLocks/>
          </p:cNvPicPr>
          <p:nvPr userDrawn="1"/>
        </p:nvPicPr>
        <p:blipFill>
          <a:blip r:embed="rId5"/>
          <a:stretch>
            <a:fillRect/>
          </a:stretch>
        </p:blipFill>
        <p:spPr>
          <a:xfrm>
            <a:off x="3092237" y="2959124"/>
            <a:ext cx="6007526" cy="939753"/>
          </a:xfrm>
          <a:prstGeom prst="rect">
            <a:avLst/>
          </a:prstGeom>
        </p:spPr>
      </p:pic>
    </p:spTree>
    <p:extLst>
      <p:ext uri="{BB962C8B-B14F-4D97-AF65-F5344CB8AC3E}">
        <p14:creationId xmlns:p14="http://schemas.microsoft.com/office/powerpoint/2010/main" val="3799086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71" y="2124900"/>
            <a:ext cx="7740801" cy="4733109"/>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51427" tIns="25706" rIns="51427" bIns="25706" anchor="ctr" anchorCtr="0">
            <a:noAutofit/>
          </a:bodyPr>
          <a:lstStyle/>
          <a:p>
            <a:pPr algn="ctr">
              <a:spcBef>
                <a:spcPts val="0"/>
              </a:spcBef>
            </a:pPr>
            <a:endParaRPr sz="1463" dirty="0">
              <a:solidFill>
                <a:srgbClr val="FFFFFF"/>
              </a:solidFill>
              <a:latin typeface="Calibri"/>
              <a:ea typeface="Calibri"/>
              <a:cs typeface="Calibri"/>
              <a:sym typeface="Calibri"/>
            </a:endParaRPr>
          </a:p>
        </p:txBody>
      </p:sp>
      <p:sp>
        <p:nvSpPr>
          <p:cNvPr id="11" name="Shape 78"/>
          <p:cNvSpPr>
            <a:spLocks/>
          </p:cNvSpPr>
          <p:nvPr userDrawn="1"/>
        </p:nvSpPr>
        <p:spPr>
          <a:xfrm>
            <a:off x="1200429" y="1628502"/>
            <a:ext cx="3511296" cy="2633472"/>
          </a:xfrm>
          <a:prstGeom prst="ellipse">
            <a:avLst/>
          </a:prstGeom>
          <a:solidFill>
            <a:srgbClr val="ED1C24"/>
          </a:solidFill>
          <a:ln>
            <a:noFill/>
          </a:ln>
        </p:spPr>
        <p:txBody>
          <a:bodyPr lIns="51427" tIns="25706" rIns="51427" bIns="25706" anchor="ctr" anchorCtr="0">
            <a:noAutofit/>
          </a:bodyPr>
          <a:lstStyle/>
          <a:p>
            <a:pPr algn="ctr">
              <a:spcBef>
                <a:spcPts val="0"/>
              </a:spcBef>
            </a:pPr>
            <a:endParaRPr sz="1463" dirty="0">
              <a:solidFill>
                <a:srgbClr val="FFFFFF"/>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43"/>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2400" b="0" i="0" u="none" strike="noStrike" cap="none">
                <a:solidFill>
                  <a:srgbClr val="FFFFFF"/>
                </a:solidFill>
                <a:latin typeface="Ooredoo Heavy" pitchFamily="50" charset="0"/>
                <a:ea typeface="Ooredoo Heavy" pitchFamily="50" charset="0"/>
                <a:cs typeface="+mj-cs"/>
                <a:sym typeface="Arial"/>
              </a:defRPr>
            </a:lvl1pPr>
            <a:lvl2pPr marL="497429" marR="0" lvl="1" indent="-74806" algn="l" rtl="0">
              <a:spcBef>
                <a:spcPts val="375"/>
              </a:spcBef>
              <a:buClr>
                <a:schemeClr val="dk1"/>
              </a:buClr>
              <a:buSzPct val="100000"/>
              <a:buFont typeface="Arial"/>
              <a:buChar char="–"/>
              <a:defRPr sz="1875" b="0" i="0" u="none" strike="noStrike" cap="none">
                <a:solidFill>
                  <a:schemeClr val="dk1"/>
                </a:solidFill>
                <a:latin typeface="Calibri"/>
                <a:ea typeface="Calibri"/>
                <a:cs typeface="Calibri"/>
                <a:sym typeface="Calibri"/>
              </a:defRPr>
            </a:lvl2pPr>
            <a:lvl3pPr marL="765276" marR="0" lvl="2" indent="-56936" algn="l" rtl="0">
              <a:spcBef>
                <a:spcPts val="319"/>
              </a:spcBef>
              <a:buClr>
                <a:schemeClr val="dk1"/>
              </a:buClr>
              <a:buSzPct val="100000"/>
              <a:buFont typeface="Arial"/>
              <a:buChar char="•"/>
              <a:defRPr sz="1594" b="0" i="0" u="none" strike="noStrike" cap="none">
                <a:solidFill>
                  <a:schemeClr val="dk1"/>
                </a:solidFill>
                <a:latin typeface="Calibri"/>
                <a:ea typeface="Calibri"/>
                <a:cs typeface="Calibri"/>
                <a:sym typeface="Calibri"/>
              </a:defRPr>
            </a:lvl3pPr>
            <a:lvl4pPr marL="1071388" marR="0" lvl="3" indent="-68399"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4pPr>
            <a:lvl5pPr marL="1377497" marR="0" lvl="4" indent="-70935"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5pPr>
            <a:lvl6pPr marL="1683607" marR="0" lvl="5" indent="-67517"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6pPr>
            <a:lvl7pPr marL="1989717" marR="0" lvl="6" indent="-70055"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7pPr>
            <a:lvl8pPr marL="2295827" marR="0" lvl="7" indent="-72590"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8pPr>
            <a:lvl9pPr marL="2601938" marR="0" lvl="8" indent="-69173"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80" y="4648269"/>
            <a:ext cx="6150239" cy="420513"/>
          </a:xfrm>
          <a:prstGeom prst="rect">
            <a:avLst/>
          </a:prstGeom>
          <a:noFill/>
          <a:ln>
            <a:noFill/>
          </a:ln>
        </p:spPr>
        <p:txBody>
          <a:bodyPr lIns="91425" tIns="91425" rIns="91425" bIns="91425" anchor="t" anchorCtr="0"/>
          <a:lstStyle>
            <a:lvl1pPr marL="0" marR="0" lvl="0" indent="0" algn="ctr" rtl="0">
              <a:spcBef>
                <a:spcPts val="206"/>
              </a:spcBef>
              <a:buClr>
                <a:srgbClr val="FFFFFF"/>
              </a:buClr>
              <a:buFont typeface="Arial"/>
              <a:buNone/>
              <a:defRPr sz="12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497429" marR="0" lvl="1" indent="-74806" algn="l" rtl="0">
              <a:spcBef>
                <a:spcPts val="375"/>
              </a:spcBef>
              <a:buClr>
                <a:schemeClr val="dk1"/>
              </a:buClr>
              <a:buSzPct val="100000"/>
              <a:buFont typeface="Arial"/>
              <a:buChar char="–"/>
              <a:defRPr sz="1875" b="0" i="0" u="none" strike="noStrike" cap="none">
                <a:solidFill>
                  <a:schemeClr val="dk1"/>
                </a:solidFill>
                <a:latin typeface="Calibri"/>
                <a:ea typeface="Calibri"/>
                <a:cs typeface="Calibri"/>
                <a:sym typeface="Calibri"/>
              </a:defRPr>
            </a:lvl2pPr>
            <a:lvl3pPr marL="765276" marR="0" lvl="2" indent="-56936" algn="l" rtl="0">
              <a:spcBef>
                <a:spcPts val="319"/>
              </a:spcBef>
              <a:buClr>
                <a:schemeClr val="dk1"/>
              </a:buClr>
              <a:buSzPct val="100000"/>
              <a:buFont typeface="Arial"/>
              <a:buChar char="•"/>
              <a:defRPr sz="1594" b="0" i="0" u="none" strike="noStrike" cap="none">
                <a:solidFill>
                  <a:schemeClr val="dk1"/>
                </a:solidFill>
                <a:latin typeface="Calibri"/>
                <a:ea typeface="Calibri"/>
                <a:cs typeface="Calibri"/>
                <a:sym typeface="Calibri"/>
              </a:defRPr>
            </a:lvl3pPr>
            <a:lvl4pPr marL="1071388" marR="0" lvl="3" indent="-68399"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4pPr>
            <a:lvl5pPr marL="1377497" marR="0" lvl="4" indent="-70935"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5pPr>
            <a:lvl6pPr marL="1683607" marR="0" lvl="5" indent="-67517"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6pPr>
            <a:lvl7pPr marL="1989717" marR="0" lvl="6" indent="-70055"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7pPr>
            <a:lvl8pPr marL="2295827" marR="0" lvl="7" indent="-72590"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8pPr>
            <a:lvl9pPr marL="2601938" marR="0" lvl="8" indent="-69173"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171071707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22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1134725456"/>
      </p:ext>
    </p:extLst>
  </p:cSld>
  <p:clrMapOvr>
    <a:masterClrMapping/>
  </p:clrMapOvr>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Shape 12">
            <a:extLst>
              <a:ext uri="{FF2B5EF4-FFF2-40B4-BE49-F238E27FC236}">
                <a16:creationId xmlns:a16="http://schemas.microsoft.com/office/drawing/2014/main" id="{858D4D60-4385-42F0-8FD7-8A2ECBBFC31E}"/>
              </a:ext>
            </a:extLst>
          </p:cNvPr>
          <p:cNvSpPr/>
          <p:nvPr userDrawn="1"/>
        </p:nvSpPr>
        <p:spPr>
          <a:xfrm>
            <a:off x="1" y="0"/>
            <a:ext cx="7972130" cy="6077542"/>
          </a:xfrm>
          <a:custGeom>
            <a:avLst/>
            <a:gdLst/>
            <a:ahLst/>
            <a:cxnLst/>
            <a:rect l="0" t="0" r="0" b="0"/>
            <a:pathLst>
              <a:path w="119999" h="119999" extrusionOk="0">
                <a:moveTo>
                  <a:pt x="0" y="0"/>
                </a:moveTo>
                <a:lnTo>
                  <a:pt x="117182" y="0"/>
                </a:lnTo>
                <a:lnTo>
                  <a:pt x="117745" y="2601"/>
                </a:lnTo>
                <a:cubicBezTo>
                  <a:pt x="119217" y="10104"/>
                  <a:pt x="120000" y="17969"/>
                  <a:pt x="120000" y="26074"/>
                </a:cubicBezTo>
                <a:cubicBezTo>
                  <a:pt x="120000" y="77948"/>
                  <a:pt x="87941" y="120000"/>
                  <a:pt x="48396" y="120000"/>
                </a:cubicBezTo>
                <a:cubicBezTo>
                  <a:pt x="29859" y="120000"/>
                  <a:pt x="12967" y="110760"/>
                  <a:pt x="251" y="95599"/>
                </a:cubicBezTo>
                <a:lnTo>
                  <a:pt x="0" y="95285"/>
                </a:ln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sp>
        <p:nvSpPr>
          <p:cNvPr id="9" name="Shape 13">
            <a:extLst>
              <a:ext uri="{FF2B5EF4-FFF2-40B4-BE49-F238E27FC236}">
                <a16:creationId xmlns:a16="http://schemas.microsoft.com/office/drawing/2014/main" id="{6302C0A7-73EC-4BA1-9711-DBF7663A6B34}"/>
              </a:ext>
            </a:extLst>
          </p:cNvPr>
          <p:cNvSpPr/>
          <p:nvPr userDrawn="1"/>
        </p:nvSpPr>
        <p:spPr>
          <a:xfrm>
            <a:off x="6829778" y="2737556"/>
            <a:ext cx="4920000" cy="4123200"/>
          </a:xfrm>
          <a:custGeom>
            <a:avLst/>
            <a:gdLst/>
            <a:ahLst/>
            <a:cxnLst/>
            <a:rect l="0" t="0" r="0" b="0"/>
            <a:pathLst>
              <a:path w="119999" h="119999" extrusionOk="0">
                <a:moveTo>
                  <a:pt x="60000" y="0"/>
                </a:moveTo>
                <a:cubicBezTo>
                  <a:pt x="93137" y="0"/>
                  <a:pt x="120000" y="32054"/>
                  <a:pt x="120000" y="71594"/>
                </a:cubicBezTo>
                <a:cubicBezTo>
                  <a:pt x="120000" y="88893"/>
                  <a:pt x="114858" y="104760"/>
                  <a:pt x="106298" y="117135"/>
                </a:cubicBezTo>
                <a:lnTo>
                  <a:pt x="104117" y="120000"/>
                </a:lnTo>
                <a:lnTo>
                  <a:pt x="15882" y="120000"/>
                </a:lnTo>
                <a:lnTo>
                  <a:pt x="13701" y="117135"/>
                </a:lnTo>
                <a:cubicBezTo>
                  <a:pt x="5141" y="104760"/>
                  <a:pt x="0" y="88893"/>
                  <a:pt x="0" y="71594"/>
                </a:cubicBezTo>
                <a:cubicBezTo>
                  <a:pt x="0" y="32054"/>
                  <a:pt x="26862" y="0"/>
                  <a:pt x="60000" y="0"/>
                </a:cubicBezTo>
                <a:close/>
              </a:path>
            </a:pathLst>
          </a:custGeom>
          <a:solidFill>
            <a:srgbClr val="ED1C24"/>
          </a:solidFill>
          <a:ln>
            <a:noFill/>
          </a:ln>
        </p:spPr>
        <p:txBody>
          <a:bodyPr lIns="76188" tIns="38083" rIns="76188" bIns="38083" anchor="ctr" anchorCtr="0">
            <a:noAutofit/>
          </a:bodyPr>
          <a:lstStyle/>
          <a:p>
            <a:pPr marL="0" marR="0" lvl="0" indent="0" algn="ctr" rtl="0">
              <a:spcBef>
                <a:spcPct val="0"/>
              </a:spcBef>
              <a:buNone/>
            </a:pPr>
            <a:endParaRPr lang="en-US" sz="2167" b="0" i="0" u="none" strike="noStrike" cap="none" dirty="0">
              <a:solidFill>
                <a:schemeClr val="lt1"/>
              </a:solidFill>
              <a:latin typeface="Calibri"/>
              <a:ea typeface="Calibri"/>
              <a:cs typeface="Calibri"/>
              <a:sym typeface="Calibri"/>
            </a:endParaRPr>
          </a:p>
        </p:txBody>
      </p:sp>
      <p:pic>
        <p:nvPicPr>
          <p:cNvPr id="15" name="Picture 14">
            <a:extLst>
              <a:ext uri="{FF2B5EF4-FFF2-40B4-BE49-F238E27FC236}">
                <a16:creationId xmlns:a16="http://schemas.microsoft.com/office/drawing/2014/main" id="{48628D73-A092-441C-A514-40151AB6EA6D}"/>
              </a:ext>
            </a:extLst>
          </p:cNvPr>
          <p:cNvPicPr>
            <a:picLocks/>
          </p:cNvPicPr>
          <p:nvPr userDrawn="1"/>
        </p:nvPicPr>
        <p:blipFill>
          <a:blip r:embed="rId9"/>
          <a:stretch>
            <a:fillRect/>
          </a:stretch>
        </p:blipFill>
        <p:spPr>
          <a:xfrm>
            <a:off x="8841657" y="1056533"/>
            <a:ext cx="2802555" cy="438402"/>
          </a:xfrm>
          <a:prstGeom prst="rect">
            <a:avLst/>
          </a:prstGeom>
        </p:spPr>
      </p:pic>
      <p:sp>
        <p:nvSpPr>
          <p:cNvPr id="16" name="Documenttype">
            <a:extLst>
              <a:ext uri="{FF2B5EF4-FFF2-40B4-BE49-F238E27FC236}">
                <a16:creationId xmlns:a16="http://schemas.microsoft.com/office/drawing/2014/main" id="{6B777A75-15D1-4A40-B7A3-31C3723A4E45}"/>
              </a:ext>
            </a:extLst>
          </p:cNvPr>
          <p:cNvSpPr>
            <a:spLocks noGrp="1"/>
          </p:cNvSpPr>
          <p:nvPr>
            <p:ph type="body" sz="quarter" idx="13" hasCustomPrompt="1"/>
            <p:custDataLst>
              <p:tags r:id="rId3"/>
            </p:custDataLst>
          </p:nvPr>
        </p:nvSpPr>
        <p:spPr>
          <a:xfrm>
            <a:off x="550800" y="4052967"/>
            <a:ext cx="5486400" cy="215444"/>
          </a:xfrm>
          <a:prstGeom prst="rect">
            <a:avLst/>
          </a:prstGeom>
        </p:spPr>
        <p:txBody>
          <a:bodyPr wrap="square">
            <a:spAutoFit/>
          </a:bodyPr>
          <a:lstStyle>
            <a:lvl1pPr>
              <a:buNone/>
              <a:defRPr sz="1400">
                <a:solidFill>
                  <a:schemeClr val="bg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7" name="Subtitle">
            <a:extLst>
              <a:ext uri="{FF2B5EF4-FFF2-40B4-BE49-F238E27FC236}">
                <a16:creationId xmlns:a16="http://schemas.microsoft.com/office/drawing/2014/main" id="{D3F503E0-C601-4BE6-8665-3B8BF974ADDB}"/>
              </a:ext>
            </a:extLst>
          </p:cNvPr>
          <p:cNvSpPr>
            <a:spLocks noGrp="1"/>
          </p:cNvSpPr>
          <p:nvPr>
            <p:ph type="subTitle" idx="1"/>
            <p:custDataLst>
              <p:tags r:id="rId4"/>
            </p:custDataLst>
          </p:nvPr>
        </p:nvSpPr>
        <p:spPr>
          <a:xfrm>
            <a:off x="551941" y="3358877"/>
            <a:ext cx="6365325" cy="307777"/>
          </a:xfrm>
          <a:prstGeom prst="rect">
            <a:avLst/>
          </a:prstGeom>
        </p:spPr>
        <p:txBody>
          <a:bodyPr wrap="square">
            <a:spAutoFit/>
          </a:bodyPr>
          <a:lstStyle>
            <a:lvl1pPr marL="0" indent="0" algn="l">
              <a:buNone/>
              <a:defRPr sz="20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itle">
            <a:extLst>
              <a:ext uri="{FF2B5EF4-FFF2-40B4-BE49-F238E27FC236}">
                <a16:creationId xmlns:a16="http://schemas.microsoft.com/office/drawing/2014/main" id="{BCB9627B-B374-4010-B4E7-6224DBCFCEC7}"/>
              </a:ext>
            </a:extLst>
          </p:cNvPr>
          <p:cNvSpPr>
            <a:spLocks noGrp="1"/>
          </p:cNvSpPr>
          <p:nvPr>
            <p:ph type="title"/>
            <p:custDataLst>
              <p:tags r:id="rId5"/>
            </p:custDataLst>
          </p:nvPr>
        </p:nvSpPr>
        <p:spPr>
          <a:xfrm>
            <a:off x="551941" y="941240"/>
            <a:ext cx="6365325" cy="1354217"/>
          </a:xfrm>
          <a:prstGeom prst="rect">
            <a:avLst/>
          </a:prstGeom>
        </p:spPr>
        <p:txBody>
          <a:bodyPr wrap="square" anchor="t">
            <a:spAutoFit/>
          </a:bodyPr>
          <a:lstStyle>
            <a:lvl1pPr>
              <a:defRPr sz="4400" baseline="0">
                <a:ln w="6350" cap="flat">
                  <a:noFill/>
                  <a:miter lim="800000"/>
                </a:ln>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11043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1326"/>
            <a:ext cx="11082528"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accent1"/>
                </a:solidFill>
                <a:latin typeface="+mj-lt"/>
                <a:ea typeface="+mn-ea"/>
                <a:cs typeface="Arial" panose="020B0604020202020204" pitchFamily="34" charset="0"/>
              </a:rPr>
              <a:pPr algn="r" defTabSz="610744" fontAlgn="auto">
                <a:spcBef>
                  <a:spcPts val="0"/>
                </a:spcBef>
                <a:spcAft>
                  <a:spcPts val="0"/>
                </a:spcAft>
                <a:defRPr/>
              </a:pPr>
              <a:t>‹#›</a:t>
            </a:fld>
            <a:endParaRPr lang="en-US" sz="900" b="0" dirty="0">
              <a:solidFill>
                <a:schemeClr val="accent1"/>
              </a:solidFill>
              <a:latin typeface="+mj-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Tree>
    <p:extLst>
      <p:ext uri="{BB962C8B-B14F-4D97-AF65-F5344CB8AC3E}">
        <p14:creationId xmlns:p14="http://schemas.microsoft.com/office/powerpoint/2010/main" val="267793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632066"/>
            <a:ext cx="3813048" cy="769441"/>
          </a:xfrm>
          <a:prstGeom prst="rect">
            <a:avLst/>
          </a:prstGeo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8" name="5. Source" hidden="1">
            <a:extLst>
              <a:ext uri="{FF2B5EF4-FFF2-40B4-BE49-F238E27FC236}">
                <a16:creationId xmlns:a16="http://schemas.microsoft.com/office/drawing/2014/main" id="{92CD0F69-CFEC-4161-81BD-EFEA92550F1C}"/>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16267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1326"/>
            <a:ext cx="11082528"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accent1"/>
                </a:solidFill>
                <a:latin typeface="+mj-lt"/>
                <a:ea typeface="+mn-ea"/>
                <a:cs typeface="Arial" panose="020B0604020202020204" pitchFamily="34" charset="0"/>
              </a:rPr>
              <a:pPr algn="r" defTabSz="610744" fontAlgn="auto">
                <a:spcBef>
                  <a:spcPts val="0"/>
                </a:spcBef>
                <a:spcAft>
                  <a:spcPts val="0"/>
                </a:spcAft>
                <a:defRPr/>
              </a:pPr>
              <a:t>‹#›</a:t>
            </a:fld>
            <a:endParaRPr lang="en-US" sz="900" b="0" dirty="0">
              <a:solidFill>
                <a:schemeClr val="accent1"/>
              </a:solidFill>
              <a:latin typeface="+mj-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Tree>
    <p:extLst>
      <p:ext uri="{BB962C8B-B14F-4D97-AF65-F5344CB8AC3E}">
        <p14:creationId xmlns:p14="http://schemas.microsoft.com/office/powerpoint/2010/main" val="801190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429000"/>
            <a:ext cx="5065776" cy="38472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8DC9A7D0-88E3-4BF5-AE98-4BC6498F309F}"/>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38094563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872855"/>
            <a:ext cx="11082528" cy="38472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0" name="5. Source" hidden="1">
            <a:extLst>
              <a:ext uri="{FF2B5EF4-FFF2-40B4-BE49-F238E27FC236}">
                <a16:creationId xmlns:a16="http://schemas.microsoft.com/office/drawing/2014/main" id="{86D34742-6DC4-48DE-81C6-F53A04ADBB69}"/>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3146994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694728"/>
            <a:ext cx="9180576" cy="384721"/>
          </a:xfrm>
          <a:prstGeom prst="rect">
            <a:avLst/>
          </a:prstGeom>
        </p:spPr>
        <p:txBody>
          <a:bodyPr vert="horz" wrap="square" lIns="0" tIns="0" rIns="0" bIns="0" rtlCol="0" anchor="b" anchorCtr="0">
            <a:spAutoFit/>
          </a:bodyPr>
          <a:lstStyle>
            <a:lvl1pPr>
              <a:defRPr lang="en-US" dirty="0"/>
            </a:lvl1pPr>
          </a:lstStyle>
          <a:p>
            <a:pPr lvl="0"/>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C3842003-412B-4933-B3E4-ABFE2ED6B917}"/>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720752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a:spLocks/>
          </p:cNvSpPr>
          <p:nvPr userDrawn="1">
            <p:custDataLst>
              <p:tags r:id="rId7"/>
            </p:custDataLst>
          </p:nvPr>
        </p:nvSpPr>
        <p:spPr>
          <a:xfrm>
            <a:off x="554734" y="6247670"/>
            <a:ext cx="25146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E813FF7-2019-4B94-B487-275D8343580B}"/>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99808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a:spLocks/>
          </p:cNvSpPr>
          <p:nvPr userDrawn="1">
            <p:custDataLst>
              <p:tags r:id="rId7"/>
            </p:custDataLst>
          </p:nvPr>
        </p:nvSpPr>
        <p:spPr>
          <a:xfrm>
            <a:off x="554734" y="6247670"/>
            <a:ext cx="3465575"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DAAE0927-3518-4A7B-A9D8-C8219D9394F6}"/>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6755392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384721"/>
          </a:xfrm>
        </p:spPr>
        <p:txBody>
          <a:bodyPr vert="horz" wrap="square" lIns="0" tIns="0" rIns="0" bIns="0" rtlCol="0" anchor="t" anchorCtr="0">
            <a:no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50657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5065776"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ABBCFEAA-6F98-4FE7-9315-CC240BCBDE38}"/>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6227435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571326"/>
            <a:ext cx="6967728"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4" y="6247670"/>
            <a:ext cx="6967729"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BFD7AA2-CCD2-4BB1-94AC-E1BDF5E2FE5A}"/>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41472535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accent1"/>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accent1"/>
              </a:solidFill>
              <a:effectLst/>
              <a:uLnTx/>
              <a:uFillTx/>
              <a:latin typeface="Arial"/>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7918704"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7918704"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noProof="0" dirty="0"/>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9892BF1E-ED13-4BEE-91CC-5B8E44B014BD}"/>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10578947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3"/>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384721"/>
          </a:xfr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9" name="5. Source" hidden="1">
            <a:extLst>
              <a:ext uri="{FF2B5EF4-FFF2-40B4-BE49-F238E27FC236}">
                <a16:creationId xmlns:a16="http://schemas.microsoft.com/office/drawing/2014/main" id="{66E50F39-1069-4A34-B17F-18937D19712D}"/>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2" name="Picture 11">
            <a:extLst>
              <a:ext uri="{FF2B5EF4-FFF2-40B4-BE49-F238E27FC236}">
                <a16:creationId xmlns:a16="http://schemas.microsoft.com/office/drawing/2014/main" id="{A9E855E2-29AB-4A3C-8D32-07E0A9740FEF}"/>
              </a:ext>
            </a:extLst>
          </p:cNvPr>
          <p:cNvPicPr>
            <a:picLocks/>
          </p:cNvPicPr>
          <p:nvPr userDrawn="1"/>
        </p:nvPicPr>
        <p:blipFill>
          <a:blip r:embed="rId10"/>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78369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6" name="5. Source" hidden="1">
            <a:extLst>
              <a:ext uri="{FF2B5EF4-FFF2-40B4-BE49-F238E27FC236}">
                <a16:creationId xmlns:a16="http://schemas.microsoft.com/office/drawing/2014/main" id="{A8302F49-4B90-4165-8381-0210EA614ED1}"/>
              </a:ext>
            </a:extLst>
          </p:cNvPr>
          <p:cNvSpPr txBox="1">
            <a:spLocks/>
          </p:cNvSpPr>
          <p:nvPr userDrawn="1">
            <p:custDataLst>
              <p:tags r:id="rId4"/>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pic>
        <p:nvPicPr>
          <p:cNvPr id="11" name="Picture 10">
            <a:extLst>
              <a:ext uri="{FF2B5EF4-FFF2-40B4-BE49-F238E27FC236}">
                <a16:creationId xmlns:a16="http://schemas.microsoft.com/office/drawing/2014/main" id="{9941D643-4F45-408D-B00D-64B4CEBC51D1}"/>
              </a:ext>
            </a:extLst>
          </p:cNvPr>
          <p:cNvPicPr>
            <a:picLocks/>
          </p:cNvPicPr>
          <p:nvPr userDrawn="1"/>
        </p:nvPicPr>
        <p:blipFill>
          <a:blip r:embed="rId8"/>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215713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632066"/>
            <a:ext cx="3813048" cy="769441"/>
          </a:xfrm>
          <a:prstGeom prst="rect">
            <a:avLst/>
          </a:prstGeom>
        </p:spPr>
        <p:txBody>
          <a:bodyPr vert="horz" wrap="square" lIns="0" tIns="0" rIns="0" bIns="0" rtlCol="0" anchor="t" anchorCtr="0">
            <a:spAutoFit/>
          </a:bodyPr>
          <a:lstStyle>
            <a:lvl1pPr>
              <a:defRPr lang="en-US" dirty="0"/>
            </a:lvl1pPr>
          </a:lstStyle>
          <a:p>
            <a:pPr lvl="0"/>
            <a:r>
              <a:rPr lang="en-US" dirty="0"/>
              <a:t>Click to edit Master title style</a:t>
            </a:r>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8" name="5. Source" hidden="1">
            <a:extLst>
              <a:ext uri="{FF2B5EF4-FFF2-40B4-BE49-F238E27FC236}">
                <a16:creationId xmlns:a16="http://schemas.microsoft.com/office/drawing/2014/main" id="{92CD0F69-CFEC-4161-81BD-EFEA92550F1C}"/>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23794826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6"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2" name="Object 6" hidden="1">
                        <a:extLst>
                          <a:ext uri="{FF2B5EF4-FFF2-40B4-BE49-F238E27FC236}">
                            <a16:creationId xmlns:a16="http://schemas.microsoft.com/office/drawing/2014/main" id="{A954CCC1-5027-4384-BFF6-B54153C697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4B6A4B1-0A27-47C9-B5E6-171C4A5044A8}"/>
              </a:ext>
            </a:extLst>
          </p:cNvPr>
          <p:cNvPicPr>
            <a:picLocks/>
          </p:cNvPicPr>
          <p:nvPr userDrawn="1"/>
        </p:nvPicPr>
        <p:blipFill>
          <a:blip r:embed="rId5"/>
          <a:stretch>
            <a:fillRect/>
          </a:stretch>
        </p:blipFill>
        <p:spPr>
          <a:xfrm>
            <a:off x="3092237" y="2959124"/>
            <a:ext cx="6007526" cy="939753"/>
          </a:xfrm>
          <a:prstGeom prst="rect">
            <a:avLst/>
          </a:prstGeom>
        </p:spPr>
      </p:pic>
    </p:spTree>
    <p:extLst>
      <p:ext uri="{BB962C8B-B14F-4D97-AF65-F5344CB8AC3E}">
        <p14:creationId xmlns:p14="http://schemas.microsoft.com/office/powerpoint/2010/main" val="41962590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Dark Blue Divider">
    <p:bg>
      <p:bgPr>
        <a:solidFill>
          <a:srgbClr val="00416A"/>
        </a:solidFill>
        <a:effectLst/>
      </p:bgPr>
    </p:bg>
    <p:spTree>
      <p:nvGrpSpPr>
        <p:cNvPr id="1" name="Shape 128"/>
        <p:cNvGrpSpPr/>
        <p:nvPr/>
      </p:nvGrpSpPr>
      <p:grpSpPr>
        <a:xfrm>
          <a:off x="0" y="0"/>
          <a:ext cx="0" cy="0"/>
          <a:chOff x="0" y="0"/>
          <a:chExt cx="0" cy="0"/>
        </a:xfrm>
      </p:grpSpPr>
      <p:sp>
        <p:nvSpPr>
          <p:cNvPr id="10" name="Shape 77"/>
          <p:cNvSpPr>
            <a:spLocks noChangeAspect="1"/>
          </p:cNvSpPr>
          <p:nvPr userDrawn="1"/>
        </p:nvSpPr>
        <p:spPr>
          <a:xfrm>
            <a:off x="3948071" y="2124900"/>
            <a:ext cx="7740801" cy="4733109"/>
          </a:xfrm>
          <a:custGeom>
            <a:avLst/>
            <a:gdLst/>
            <a:ahLst/>
            <a:cxnLst/>
            <a:rect l="0" t="0" r="0" b="0"/>
            <a:pathLst>
              <a:path w="120000" h="120000" extrusionOk="0">
                <a:moveTo>
                  <a:pt x="60000" y="0"/>
                </a:moveTo>
                <a:cubicBezTo>
                  <a:pt x="93137" y="0"/>
                  <a:pt x="120000" y="32777"/>
                  <a:pt x="120000" y="73210"/>
                </a:cubicBezTo>
                <a:cubicBezTo>
                  <a:pt x="120000" y="90900"/>
                  <a:pt x="114858" y="107124"/>
                  <a:pt x="106298" y="119779"/>
                </a:cubicBezTo>
                <a:lnTo>
                  <a:pt x="106142" y="119999"/>
                </a:lnTo>
                <a:lnTo>
                  <a:pt x="13857" y="119999"/>
                </a:lnTo>
                <a:lnTo>
                  <a:pt x="13701" y="119779"/>
                </a:lnTo>
                <a:cubicBezTo>
                  <a:pt x="5141" y="107124"/>
                  <a:pt x="0" y="90900"/>
                  <a:pt x="0" y="73210"/>
                </a:cubicBezTo>
                <a:cubicBezTo>
                  <a:pt x="0" y="32777"/>
                  <a:pt x="26862" y="0"/>
                  <a:pt x="60000" y="0"/>
                </a:cubicBezTo>
                <a:close/>
              </a:path>
            </a:pathLst>
          </a:custGeom>
          <a:solidFill>
            <a:srgbClr val="ED1C24"/>
          </a:solidFill>
          <a:ln>
            <a:noFill/>
          </a:ln>
        </p:spPr>
        <p:txBody>
          <a:bodyPr lIns="51427" tIns="25706" rIns="51427" bIns="25706" anchor="ctr" anchorCtr="0">
            <a:noAutofit/>
          </a:bodyPr>
          <a:lstStyle/>
          <a:p>
            <a:pPr algn="ctr">
              <a:spcBef>
                <a:spcPts val="0"/>
              </a:spcBef>
            </a:pPr>
            <a:endParaRPr sz="1463" dirty="0">
              <a:solidFill>
                <a:srgbClr val="FFFFFF"/>
              </a:solidFill>
              <a:latin typeface="Calibri"/>
              <a:ea typeface="Calibri"/>
              <a:cs typeface="Calibri"/>
              <a:sym typeface="Calibri"/>
            </a:endParaRPr>
          </a:p>
        </p:txBody>
      </p:sp>
      <p:sp>
        <p:nvSpPr>
          <p:cNvPr id="11" name="Shape 78"/>
          <p:cNvSpPr>
            <a:spLocks/>
          </p:cNvSpPr>
          <p:nvPr userDrawn="1"/>
        </p:nvSpPr>
        <p:spPr>
          <a:xfrm>
            <a:off x="1200429" y="1628502"/>
            <a:ext cx="3511296" cy="2633472"/>
          </a:xfrm>
          <a:prstGeom prst="ellipse">
            <a:avLst/>
          </a:prstGeom>
          <a:solidFill>
            <a:srgbClr val="ED1C24"/>
          </a:solidFill>
          <a:ln>
            <a:noFill/>
          </a:ln>
        </p:spPr>
        <p:txBody>
          <a:bodyPr lIns="51427" tIns="25706" rIns="51427" bIns="25706" anchor="ctr" anchorCtr="0">
            <a:noAutofit/>
          </a:bodyPr>
          <a:lstStyle/>
          <a:p>
            <a:pPr algn="ctr">
              <a:spcBef>
                <a:spcPts val="0"/>
              </a:spcBef>
            </a:pPr>
            <a:endParaRPr sz="1463" dirty="0">
              <a:solidFill>
                <a:srgbClr val="FFFFFF"/>
              </a:solidFill>
              <a:latin typeface="Calibri"/>
              <a:ea typeface="Calibri"/>
              <a:cs typeface="Calibri"/>
              <a:sym typeface="Calibri"/>
            </a:endParaRPr>
          </a:p>
        </p:txBody>
      </p:sp>
      <p:sp>
        <p:nvSpPr>
          <p:cNvPr id="6" name="Shape 108"/>
          <p:cNvSpPr txBox="1">
            <a:spLocks noGrp="1"/>
          </p:cNvSpPr>
          <p:nvPr>
            <p:ph type="body" idx="1" hasCustomPrompt="1"/>
          </p:nvPr>
        </p:nvSpPr>
        <p:spPr>
          <a:xfrm>
            <a:off x="4539409" y="4055543"/>
            <a:ext cx="6149891" cy="592343"/>
          </a:xfrm>
          <a:prstGeom prst="rect">
            <a:avLst/>
          </a:prstGeom>
          <a:noFill/>
          <a:ln>
            <a:noFill/>
          </a:ln>
        </p:spPr>
        <p:txBody>
          <a:bodyPr lIns="91425" tIns="91425" rIns="91425" bIns="91425" anchor="b" anchorCtr="0"/>
          <a:lstStyle>
            <a:lvl1pPr marL="0" marR="0" lvl="0" indent="0" algn="ctr" rtl="0">
              <a:spcBef>
                <a:spcPts val="0"/>
              </a:spcBef>
              <a:buClr>
                <a:srgbClr val="FFFFFF"/>
              </a:buClr>
              <a:buFont typeface="Arial"/>
              <a:buNone/>
              <a:defRPr sz="2400" b="0" i="0" u="none" strike="noStrike" cap="none">
                <a:solidFill>
                  <a:srgbClr val="FFFFFF"/>
                </a:solidFill>
                <a:latin typeface="Ooredoo Heavy" pitchFamily="50" charset="0"/>
                <a:ea typeface="Ooredoo Heavy" pitchFamily="50" charset="0"/>
                <a:cs typeface="+mj-cs"/>
                <a:sym typeface="Arial"/>
              </a:defRPr>
            </a:lvl1pPr>
            <a:lvl2pPr marL="497429" marR="0" lvl="1" indent="-74806" algn="l" rtl="0">
              <a:spcBef>
                <a:spcPts val="375"/>
              </a:spcBef>
              <a:buClr>
                <a:schemeClr val="dk1"/>
              </a:buClr>
              <a:buSzPct val="100000"/>
              <a:buFont typeface="Arial"/>
              <a:buChar char="–"/>
              <a:defRPr sz="1875" b="0" i="0" u="none" strike="noStrike" cap="none">
                <a:solidFill>
                  <a:schemeClr val="dk1"/>
                </a:solidFill>
                <a:latin typeface="Calibri"/>
                <a:ea typeface="Calibri"/>
                <a:cs typeface="Calibri"/>
                <a:sym typeface="Calibri"/>
              </a:defRPr>
            </a:lvl2pPr>
            <a:lvl3pPr marL="765276" marR="0" lvl="2" indent="-56936" algn="l" rtl="0">
              <a:spcBef>
                <a:spcPts val="319"/>
              </a:spcBef>
              <a:buClr>
                <a:schemeClr val="dk1"/>
              </a:buClr>
              <a:buSzPct val="100000"/>
              <a:buFont typeface="Arial"/>
              <a:buChar char="•"/>
              <a:defRPr sz="1594" b="0" i="0" u="none" strike="noStrike" cap="none">
                <a:solidFill>
                  <a:schemeClr val="dk1"/>
                </a:solidFill>
                <a:latin typeface="Calibri"/>
                <a:ea typeface="Calibri"/>
                <a:cs typeface="Calibri"/>
                <a:sym typeface="Calibri"/>
              </a:defRPr>
            </a:lvl3pPr>
            <a:lvl4pPr marL="1071388" marR="0" lvl="3" indent="-68399"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4pPr>
            <a:lvl5pPr marL="1377497" marR="0" lvl="4" indent="-70935"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5pPr>
            <a:lvl6pPr marL="1683607" marR="0" lvl="5" indent="-67517"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6pPr>
            <a:lvl7pPr marL="1989717" marR="0" lvl="6" indent="-70055"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7pPr>
            <a:lvl8pPr marL="2295827" marR="0" lvl="7" indent="-72590"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8pPr>
            <a:lvl9pPr marL="2601938" marR="0" lvl="8" indent="-69173"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9pPr>
          </a:lstStyle>
          <a:p>
            <a:r>
              <a:rPr lang="en-US" dirty="0"/>
              <a:t>Section Divider</a:t>
            </a:r>
            <a:endParaRPr dirty="0"/>
          </a:p>
        </p:txBody>
      </p:sp>
      <p:sp>
        <p:nvSpPr>
          <p:cNvPr id="9" name="Shape 109"/>
          <p:cNvSpPr txBox="1">
            <a:spLocks noGrp="1"/>
          </p:cNvSpPr>
          <p:nvPr>
            <p:ph type="body" idx="2"/>
          </p:nvPr>
        </p:nvSpPr>
        <p:spPr>
          <a:xfrm>
            <a:off x="4539080" y="4648269"/>
            <a:ext cx="6150239" cy="420513"/>
          </a:xfrm>
          <a:prstGeom prst="rect">
            <a:avLst/>
          </a:prstGeom>
          <a:noFill/>
          <a:ln>
            <a:noFill/>
          </a:ln>
        </p:spPr>
        <p:txBody>
          <a:bodyPr lIns="91425" tIns="91425" rIns="91425" bIns="91425" anchor="t" anchorCtr="0"/>
          <a:lstStyle>
            <a:lvl1pPr marL="0" marR="0" lvl="0" indent="0" algn="ctr" rtl="0">
              <a:spcBef>
                <a:spcPts val="206"/>
              </a:spcBef>
              <a:buClr>
                <a:srgbClr val="FFFFFF"/>
              </a:buClr>
              <a:buFont typeface="Arial"/>
              <a:buNone/>
              <a:defRPr sz="1200" b="1" i="0" u="none" strike="noStrike" cap="none">
                <a:solidFill>
                  <a:srgbClr val="FFFFFF"/>
                </a:solidFill>
                <a:latin typeface="Noto Sans" panose="020B0502040504020204" pitchFamily="34" charset="0"/>
                <a:ea typeface="Noto Sans" panose="020B0502040504020204" pitchFamily="34" charset="0"/>
                <a:cs typeface="Noto Sans" panose="020B0502040504020204" pitchFamily="34" charset="0"/>
                <a:sym typeface="Arial"/>
              </a:defRPr>
            </a:lvl1pPr>
            <a:lvl2pPr marL="497429" marR="0" lvl="1" indent="-74806" algn="l" rtl="0">
              <a:spcBef>
                <a:spcPts val="375"/>
              </a:spcBef>
              <a:buClr>
                <a:schemeClr val="dk1"/>
              </a:buClr>
              <a:buSzPct val="100000"/>
              <a:buFont typeface="Arial"/>
              <a:buChar char="–"/>
              <a:defRPr sz="1875" b="0" i="0" u="none" strike="noStrike" cap="none">
                <a:solidFill>
                  <a:schemeClr val="dk1"/>
                </a:solidFill>
                <a:latin typeface="Calibri"/>
                <a:ea typeface="Calibri"/>
                <a:cs typeface="Calibri"/>
                <a:sym typeface="Calibri"/>
              </a:defRPr>
            </a:lvl2pPr>
            <a:lvl3pPr marL="765276" marR="0" lvl="2" indent="-56936" algn="l" rtl="0">
              <a:spcBef>
                <a:spcPts val="319"/>
              </a:spcBef>
              <a:buClr>
                <a:schemeClr val="dk1"/>
              </a:buClr>
              <a:buSzPct val="100000"/>
              <a:buFont typeface="Arial"/>
              <a:buChar char="•"/>
              <a:defRPr sz="1594" b="0" i="0" u="none" strike="noStrike" cap="none">
                <a:solidFill>
                  <a:schemeClr val="dk1"/>
                </a:solidFill>
                <a:latin typeface="Calibri"/>
                <a:ea typeface="Calibri"/>
                <a:cs typeface="Calibri"/>
                <a:sym typeface="Calibri"/>
              </a:defRPr>
            </a:lvl3pPr>
            <a:lvl4pPr marL="1071388" marR="0" lvl="3" indent="-68399"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4pPr>
            <a:lvl5pPr marL="1377497" marR="0" lvl="4" indent="-70935"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5pPr>
            <a:lvl6pPr marL="1683607" marR="0" lvl="5" indent="-67517"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6pPr>
            <a:lvl7pPr marL="1989717" marR="0" lvl="6" indent="-70055"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7pPr>
            <a:lvl8pPr marL="2295827" marR="0" lvl="7" indent="-72590"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8pPr>
            <a:lvl9pPr marL="2601938" marR="0" lvl="8" indent="-69173" algn="l" rtl="0">
              <a:spcBef>
                <a:spcPts val="272"/>
              </a:spcBef>
              <a:buClr>
                <a:schemeClr val="dk1"/>
              </a:buClr>
              <a:buSzPct val="100000"/>
              <a:buFont typeface="Arial"/>
              <a:buChar char="•"/>
              <a:defRPr sz="1360" b="0" i="0" u="none" strike="noStrike" cap="none">
                <a:solidFill>
                  <a:schemeClr val="dk1"/>
                </a:solidFill>
                <a:latin typeface="Calibri"/>
                <a:ea typeface="Calibri"/>
                <a:cs typeface="Calibri"/>
                <a:sym typeface="Calibri"/>
              </a:defRPr>
            </a:lvl9pPr>
          </a:lstStyle>
          <a:p>
            <a:pPr lvl="0"/>
            <a:r>
              <a:rPr lang="en-US"/>
              <a:t>Click to edit Master text styles</a:t>
            </a:r>
          </a:p>
        </p:txBody>
      </p:sp>
    </p:spTree>
    <p:extLst>
      <p:ext uri="{BB962C8B-B14F-4D97-AF65-F5344CB8AC3E}">
        <p14:creationId xmlns:p14="http://schemas.microsoft.com/office/powerpoint/2010/main" val="377140456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OOREDOO AUTO 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46B72D-11C6-2475-2FE3-632802BEF7F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5F16B85-76B6-27FF-96E7-D488483A3DC9}"/>
              </a:ext>
            </a:extLst>
          </p:cNvPr>
          <p:cNvSpPr>
            <a:spLocks noGrp="1"/>
          </p:cNvSpPr>
          <p:nvPr>
            <p:ph type="title" hasCustomPrompt="1"/>
          </p:nvPr>
        </p:nvSpPr>
        <p:spPr>
          <a:xfrm>
            <a:off x="623889" y="981075"/>
            <a:ext cx="8388350" cy="2358348"/>
          </a:xfrm>
        </p:spPr>
        <p:txBody>
          <a:bodyPr wrap="square" lIns="0" tIns="0" rIns="0" bIns="0" anchor="t">
            <a:normAutofit/>
          </a:bodyPr>
          <a:lstStyle>
            <a:lvl1pPr>
              <a:lnSpc>
                <a:spcPct val="80000"/>
              </a:lnSpc>
              <a:defRPr sz="6600" cap="all" baseline="0">
                <a:solidFill>
                  <a:schemeClr val="bg1"/>
                </a:solidFill>
                <a:latin typeface="Outfit ExtraBold" pitchFamily="2" charset="0"/>
              </a:defRPr>
            </a:lvl1pPr>
          </a:lstStyle>
          <a:p>
            <a:r>
              <a:rPr lang="en-US" dirty="0"/>
              <a:t>Presentation title</a:t>
            </a:r>
            <a:endParaRPr lang="en-GB" dirty="0"/>
          </a:p>
        </p:txBody>
      </p:sp>
      <p:sp>
        <p:nvSpPr>
          <p:cNvPr id="4" name="Text Placeholder 3">
            <a:extLst>
              <a:ext uri="{FF2B5EF4-FFF2-40B4-BE49-F238E27FC236}">
                <a16:creationId xmlns:a16="http://schemas.microsoft.com/office/drawing/2014/main" id="{39931A31-C6E7-A6C6-A65A-5A057DE3BCEE}"/>
              </a:ext>
            </a:extLst>
          </p:cNvPr>
          <p:cNvSpPr>
            <a:spLocks noGrp="1"/>
          </p:cNvSpPr>
          <p:nvPr>
            <p:ph type="body" sz="quarter" idx="10" hasCustomPrompt="1"/>
          </p:nvPr>
        </p:nvSpPr>
        <p:spPr>
          <a:xfrm>
            <a:off x="623888" y="3845887"/>
            <a:ext cx="8388352" cy="688975"/>
          </a:xfrm>
        </p:spPr>
        <p:txBody>
          <a:bodyPr vert="horz" wrap="square" lIns="0" tIns="0" rIns="0" bIns="0" rtlCol="0" anchor="t">
            <a:noAutofit/>
          </a:bodyPr>
          <a:lstStyle>
            <a:lvl1pPr marL="0" indent="0">
              <a:buFontTx/>
              <a:buNone/>
              <a:defRPr kumimoji="0" lang="en-US" sz="2800" b="1" i="0" u="none" strike="noStrike" cap="none" spc="0" normalizeH="0" baseline="0" dirty="0" smtClean="0">
                <a:ln>
                  <a:noFill/>
                </a:ln>
                <a:effectLst/>
                <a:uFillTx/>
                <a:latin typeface="Rubik SemiBold" pitchFamily="2" charset="-79"/>
                <a:ea typeface="+mj-ea"/>
                <a:cs typeface="Rubik SemiBold" pitchFamily="2" charset="-79"/>
                <a:sym typeface="Helvetica Neue"/>
              </a:defRPr>
            </a:lvl1pPr>
          </a:lstStyle>
          <a:p>
            <a:pPr marR="0" lvl="0" fontAlgn="auto">
              <a:spcBef>
                <a:spcPct val="0"/>
              </a:spcBef>
              <a:spcAft>
                <a:spcPts val="0"/>
              </a:spcAft>
              <a:buClrTx/>
              <a:buSzTx/>
              <a:tabLst/>
            </a:pPr>
            <a:r>
              <a:rPr lang="en-US" dirty="0"/>
              <a:t>Sub-title</a:t>
            </a:r>
          </a:p>
        </p:txBody>
      </p:sp>
      <p:sp>
        <p:nvSpPr>
          <p:cNvPr id="11" name="Shape 17">
            <a:extLst>
              <a:ext uri="{FF2B5EF4-FFF2-40B4-BE49-F238E27FC236}">
                <a16:creationId xmlns:a16="http://schemas.microsoft.com/office/drawing/2014/main" id="{531E94DB-C1A2-0CF8-140E-8C31EA34A100}"/>
              </a:ext>
            </a:extLst>
          </p:cNvPr>
          <p:cNvSpPr txBox="1">
            <a:spLocks noGrp="1"/>
          </p:cNvSpPr>
          <p:nvPr>
            <p:ph type="body" idx="4" hasCustomPrompt="1"/>
          </p:nvPr>
        </p:nvSpPr>
        <p:spPr>
          <a:xfrm>
            <a:off x="623888" y="6129338"/>
            <a:ext cx="6737495" cy="287337"/>
          </a:xfrm>
          <a:prstGeom prst="rect">
            <a:avLst/>
          </a:prstGeom>
          <a:noFill/>
          <a:ln>
            <a:noFill/>
          </a:ln>
        </p:spPr>
        <p:txBody>
          <a:bodyPr lIns="0" tIns="91425" rIns="91425" bIns="91425" anchor="t" anchorCtr="0"/>
          <a:lstStyle>
            <a:lvl1pPr marL="0" marR="0" lvl="0" indent="0" algn="l" rtl="0">
              <a:spcBef>
                <a:spcPts val="0"/>
              </a:spcBef>
              <a:buClr>
                <a:srgbClr val="FFFFFF"/>
              </a:buClr>
              <a:buFont typeface="Arial"/>
              <a:buNone/>
              <a:defRPr sz="1600" b="0" i="0" u="none" strike="noStrike" cap="none">
                <a:solidFill>
                  <a:schemeClr val="bg1"/>
                </a:solidFill>
                <a:latin typeface="+mj-lt"/>
                <a:ea typeface="Noto Sans" panose="020B0502040504020204" pitchFamily="34" charset="0"/>
                <a:cs typeface="Rubik" pitchFamily="2" charset="-79"/>
                <a:sym typeface="Arial"/>
              </a:defRPr>
            </a:lvl1pPr>
            <a:lvl2pPr marL="884318" marR="0" lvl="1" indent="-132988" algn="l" rtl="0">
              <a:spcBef>
                <a:spcPts val="667"/>
              </a:spcBef>
              <a:buClr>
                <a:schemeClr val="dk1"/>
              </a:buClr>
              <a:buSzPct val="100000"/>
              <a:buFont typeface="Arial"/>
              <a:buChar char="–"/>
              <a:defRPr sz="3333" b="0" i="0" u="none" strike="noStrike" cap="none">
                <a:solidFill>
                  <a:schemeClr val="dk1"/>
                </a:solidFill>
                <a:latin typeface="Calibri"/>
                <a:ea typeface="Calibri"/>
                <a:cs typeface="Calibri"/>
                <a:sym typeface="Calibri"/>
              </a:defRPr>
            </a:lvl2pPr>
            <a:lvl3pPr marL="1360491" marR="0" lvl="2" indent="-101218" algn="l" rtl="0">
              <a:spcBef>
                <a:spcPts val="567"/>
              </a:spcBef>
              <a:buClr>
                <a:schemeClr val="dk1"/>
              </a:buClr>
              <a:buSzPct val="100000"/>
              <a:buFont typeface="Arial"/>
              <a:buChar char="•"/>
              <a:defRPr sz="2833" b="0" i="0" u="none" strike="noStrike" cap="none">
                <a:solidFill>
                  <a:schemeClr val="dk1"/>
                </a:solidFill>
                <a:latin typeface="Calibri"/>
                <a:ea typeface="Calibri"/>
                <a:cs typeface="Calibri"/>
                <a:sym typeface="Calibri"/>
              </a:defRPr>
            </a:lvl3pPr>
            <a:lvl4pPr marL="1904689" marR="0" lvl="3" indent="-12159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4pPr>
            <a:lvl5pPr marL="2448882" marR="0" lvl="4" indent="-126107"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5pPr>
            <a:lvl6pPr marL="2993079" marR="0" lvl="5" indent="-12003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6pPr>
            <a:lvl7pPr marL="3537274" marR="0" lvl="6" indent="-124541"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7pPr>
            <a:lvl8pPr marL="4081470" marR="0" lvl="7" indent="-129048"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8pPr>
            <a:lvl9pPr marL="4625666" marR="0" lvl="8" indent="-122974" algn="l" rtl="0">
              <a:spcBef>
                <a:spcPts val="483"/>
              </a:spcBef>
              <a:buClr>
                <a:schemeClr val="dk1"/>
              </a:buClr>
              <a:buSzPct val="100000"/>
              <a:buFont typeface="Arial"/>
              <a:buChar char="•"/>
              <a:defRPr sz="2417" b="0" i="0" u="none" strike="noStrike" cap="none">
                <a:solidFill>
                  <a:schemeClr val="dk1"/>
                </a:solidFill>
                <a:latin typeface="Calibri"/>
                <a:ea typeface="Calibri"/>
                <a:cs typeface="Calibri"/>
                <a:sym typeface="Calibri"/>
              </a:defRPr>
            </a:lvl9pPr>
          </a:lstStyle>
          <a:p>
            <a:r>
              <a:rPr lang="fr-FR" dirty="0"/>
              <a:t>File name / Department / Author </a:t>
            </a:r>
            <a:endParaRPr dirty="0"/>
          </a:p>
        </p:txBody>
      </p:sp>
      <p:sp>
        <p:nvSpPr>
          <p:cNvPr id="5" name="Rectangle 4">
            <a:extLst>
              <a:ext uri="{FF2B5EF4-FFF2-40B4-BE49-F238E27FC236}">
                <a16:creationId xmlns:a16="http://schemas.microsoft.com/office/drawing/2014/main" id="{174C535A-A025-6F92-F778-E8CDAFFBAD20}"/>
              </a:ext>
            </a:extLst>
          </p:cNvPr>
          <p:cNvSpPr/>
          <p:nvPr userDrawn="1"/>
        </p:nvSpPr>
        <p:spPr bwMode="auto">
          <a:xfrm>
            <a:off x="623888" y="5797875"/>
            <a:ext cx="4339304" cy="278302"/>
          </a:xfrm>
          <a:prstGeom prst="rect">
            <a:avLst/>
          </a:prstGeom>
          <a:noFill/>
          <a:ln w="9525">
            <a:noFill/>
            <a:miter lim="800000"/>
            <a:headEnd/>
            <a:tailEnd/>
          </a:ln>
        </p:spPr>
        <p:txBody>
          <a:bodyPr vert="horz" wrap="square" lIns="0" tIns="91425" rIns="91425" bIns="91425" numCol="1" anchor="ctr" anchorCtr="0" compatLnSpc="1">
            <a:prstTxWarp prst="textNoShape">
              <a:avLst/>
            </a:prstTxWarp>
          </a:bodyPr>
          <a:lstStyle/>
          <a:p>
            <a:pPr marL="0" marR="0" lvl="0" indent="0" defTabSz="704850" eaLnBrk="1" hangingPunct="1">
              <a:lnSpc>
                <a:spcPct val="100000"/>
              </a:lnSpc>
              <a:spcBef>
                <a:spcPts val="0"/>
              </a:spcBef>
              <a:spcAft>
                <a:spcPts val="1200"/>
              </a:spcAft>
              <a:buClr>
                <a:srgbClr val="FFFFFF"/>
              </a:buClr>
              <a:buSzPct val="140000"/>
              <a:buFont typeface="Arial"/>
              <a:buNone/>
            </a:pPr>
            <a:fld id="{BE19E785-B894-4E67-AB06-B432AD4D2C5B}" type="datetime4">
              <a:rPr lang="en-GB" sz="1600" b="0" i="0" u="none" strike="noStrike" cap="none" smtClean="0">
                <a:solidFill>
                  <a:schemeClr val="bg1"/>
                </a:solidFill>
                <a:latin typeface="+mj-lt"/>
                <a:ea typeface="Noto Sans" panose="020B0502040504020204" pitchFamily="34" charset="0"/>
                <a:cs typeface="Rubik" pitchFamily="2" charset="-79"/>
              </a:rPr>
              <a:t>22 May 2024</a:t>
            </a:fld>
            <a:endParaRPr lang="en-GB" sz="1600" b="0" i="0" u="none" strike="noStrike" cap="none" dirty="0" err="1">
              <a:solidFill>
                <a:schemeClr val="bg1"/>
              </a:solidFill>
              <a:latin typeface="+mj-lt"/>
              <a:ea typeface="Noto Sans" panose="020B0502040504020204" pitchFamily="34" charset="0"/>
              <a:cs typeface="Rubik" pitchFamily="2" charset="-79"/>
            </a:endParaRPr>
          </a:p>
        </p:txBody>
      </p:sp>
      <p:pic>
        <p:nvPicPr>
          <p:cNvPr id="8" name="Picture 7" descr="A picture containing background pattern&#10;&#10;Description automatically generated">
            <a:extLst>
              <a:ext uri="{FF2B5EF4-FFF2-40B4-BE49-F238E27FC236}">
                <a16:creationId xmlns:a16="http://schemas.microsoft.com/office/drawing/2014/main" id="{F5889294-ADB1-F1A8-99F6-18028AE089B4}"/>
              </a:ext>
            </a:extLst>
          </p:cNvPr>
          <p:cNvPicPr>
            <a:picLocks noChangeAspect="1"/>
          </p:cNvPicPr>
          <p:nvPr userDrawn="1"/>
        </p:nvPicPr>
        <p:blipFill rotWithShape="1">
          <a:blip r:embed="rId3"/>
          <a:srcRect l="14305" t="25059" r="12861" b="31721"/>
          <a:stretch/>
        </p:blipFill>
        <p:spPr>
          <a:xfrm>
            <a:off x="8100904" y="5304012"/>
            <a:ext cx="3593275" cy="969811"/>
          </a:xfrm>
          <a:prstGeom prst="rect">
            <a:avLst/>
          </a:prstGeom>
        </p:spPr>
      </p:pic>
    </p:spTree>
    <p:extLst>
      <p:ext uri="{BB962C8B-B14F-4D97-AF65-F5344CB8AC3E}">
        <p14:creationId xmlns:p14="http://schemas.microsoft.com/office/powerpoint/2010/main" val="519677338"/>
      </p:ext>
    </p:extLst>
  </p:cSld>
  <p:clrMapOvr>
    <a:masterClrMapping/>
  </p:clrMapOvr>
  <p:transition/>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xt">
    <p:spTree>
      <p:nvGrpSpPr>
        <p:cNvPr id="1" name=""/>
        <p:cNvGrpSpPr/>
        <p:nvPr/>
      </p:nvGrpSpPr>
      <p:grpSpPr>
        <a:xfrm>
          <a:off x="0" y="0"/>
          <a:ext cx="0" cy="0"/>
          <a:chOff x="0" y="0"/>
          <a:chExt cx="0" cy="0"/>
        </a:xfrm>
      </p:grpSpPr>
      <p:graphicFrame>
        <p:nvGraphicFramePr>
          <p:cNvPr id="17" name="Object 16" hidden="1"/>
          <p:cNvGraphicFramePr>
            <a:graphicFrameLocks/>
          </p:cNvGraphicFramePr>
          <p:nvPr>
            <p:custDataLst>
              <p:tags r:id="rId1"/>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Object 16"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sz="quarter" idx="17"/>
          </p:nvPr>
        </p:nvSpPr>
        <p:spPr>
          <a:xfrm>
            <a:off x="636105" y="1272212"/>
            <a:ext cx="10919792" cy="4703145"/>
          </a:xfrm>
        </p:spPr>
        <p:txBody>
          <a:bodyPr/>
          <a:lstStyle>
            <a:lvl1pPr marL="0" indent="0">
              <a:lnSpc>
                <a:spcPct val="100000"/>
              </a:lnSpc>
              <a:spcBef>
                <a:spcPts val="600"/>
              </a:spcBef>
              <a:buNone/>
              <a:defRPr/>
            </a:lvl1pPr>
            <a:lvl2pPr marL="205740" indent="0">
              <a:lnSpc>
                <a:spcPct val="100000"/>
              </a:lnSpc>
              <a:spcBef>
                <a:spcPts val="450"/>
              </a:spcBef>
              <a:buNone/>
              <a:defRPr/>
            </a:lvl2pPr>
            <a:lvl3pPr marL="411480" indent="0">
              <a:lnSpc>
                <a:spcPct val="100000"/>
              </a:lnSpc>
              <a:spcBef>
                <a:spcPts val="450"/>
              </a:spcBef>
              <a:buNone/>
              <a:defRPr/>
            </a:lvl3pPr>
            <a:lvl4pPr marL="557213" indent="0">
              <a:lnSpc>
                <a:spcPct val="100000"/>
              </a:lnSpc>
              <a:spcBef>
                <a:spcPts val="450"/>
              </a:spcBef>
              <a:buNone/>
              <a:defRPr/>
            </a:lvl4pPr>
            <a:lvl5pPr marL="694373" indent="0">
              <a:lnSpc>
                <a:spcPct val="100000"/>
              </a:lnSpc>
              <a:spcBef>
                <a:spcPts val="450"/>
              </a:spcBef>
              <a:buNone/>
              <a:defRPr sz="750"/>
            </a:lvl5pPr>
          </a:lstStyle>
          <a:p>
            <a:pPr lvl="0"/>
            <a:endParaRPr lang="en-US" dirty="0"/>
          </a:p>
        </p:txBody>
      </p:sp>
      <p:sp>
        <p:nvSpPr>
          <p:cNvPr id="6" name="Title 5"/>
          <p:cNvSpPr>
            <a:spLocks noGrp="1"/>
          </p:cNvSpPr>
          <p:nvPr>
            <p:ph type="title"/>
          </p:nvPr>
        </p:nvSpPr>
        <p:spPr/>
        <p:txBody>
          <a:bodyPr/>
          <a:lstStyle>
            <a:lvl1pPr>
              <a:defRPr>
                <a:cs typeface="+mj-cs"/>
              </a:defRPr>
            </a:lvl1pPr>
          </a:lstStyle>
          <a:p>
            <a:r>
              <a:rPr lang="en-US"/>
              <a:t>Click to edit Master title style</a:t>
            </a:r>
            <a:endParaRPr lang="en-US" dirty="0"/>
          </a:p>
        </p:txBody>
      </p:sp>
      <p:sp>
        <p:nvSpPr>
          <p:cNvPr id="8" name="Rectangle 7"/>
          <p:cNvSpPr/>
          <p:nvPr userDrawn="1"/>
        </p:nvSpPr>
        <p:spPr>
          <a:xfrm>
            <a:off x="8850703" y="6526758"/>
            <a:ext cx="319575"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9" name="Rectangle 8"/>
          <p:cNvSpPr/>
          <p:nvPr userDrawn="1"/>
        </p:nvSpPr>
        <p:spPr>
          <a:xfrm>
            <a:off x="10644192" y="6526758"/>
            <a:ext cx="287528" cy="184666"/>
          </a:xfrm>
          <a:prstGeom prst="rect">
            <a:avLst/>
          </a:prstGeom>
          <a:ln>
            <a:noFill/>
          </a:ln>
        </p:spPr>
        <p:txBody>
          <a:bodyPr wrap="square" anchor="ctr">
            <a:spAutoFit/>
          </a:bodyPr>
          <a:lstStyle/>
          <a:p>
            <a:pPr algn="ctr" rtl="0" fontAlgn="base">
              <a:spcBef>
                <a:spcPct val="0"/>
              </a:spcBef>
              <a:spcAft>
                <a:spcPct val="0"/>
              </a:spcAft>
            </a:pPr>
            <a:r>
              <a:rPr lang="en-US" sz="600" i="0" kern="1200" dirty="0">
                <a:solidFill>
                  <a:srgbClr val="ED1C24"/>
                </a:solidFill>
                <a:latin typeface="Arial" charset="0"/>
                <a:ea typeface="Arial" charset="0"/>
                <a:cs typeface="Arial" charset="0"/>
              </a:rPr>
              <a:t>|</a:t>
            </a:r>
          </a:p>
        </p:txBody>
      </p:sp>
      <p:sp>
        <p:nvSpPr>
          <p:cNvPr id="10" name="Date Placeholder 3"/>
          <p:cNvSpPr>
            <a:spLocks noGrp="1"/>
          </p:cNvSpPr>
          <p:nvPr>
            <p:ph type="dt" sz="half" idx="2"/>
          </p:nvPr>
        </p:nvSpPr>
        <p:spPr>
          <a:xfrm>
            <a:off x="9025127" y="6436533"/>
            <a:ext cx="1743655" cy="365125"/>
          </a:xfrm>
          <a:prstGeom prst="rect">
            <a:avLst/>
          </a:prstGeom>
        </p:spPr>
        <p:txBody>
          <a:bodyPr vert="horz" lIns="91440" tIns="45720" rIns="91440" bIns="45720" rtlCol="0" anchor="ctr"/>
          <a:lstStyle>
            <a:lvl1pPr algn="ctr">
              <a:defRPr sz="900" b="0" i="0">
                <a:solidFill>
                  <a:schemeClr val="accent1"/>
                </a:solidFill>
                <a:latin typeface="Noto Sans" panose="020B0502040504020204"/>
              </a:defRPr>
            </a:lvl1pPr>
          </a:lstStyle>
          <a:p>
            <a:fld id="{66C5A71A-D50D-4CA3-A00F-BA390DB29567}" type="datetime3">
              <a:rPr lang="en-US" smtClean="0"/>
              <a:t>22 May 2024</a:t>
            </a:fld>
            <a:endParaRPr lang="en-US" dirty="0"/>
          </a:p>
        </p:txBody>
      </p:sp>
      <p:sp>
        <p:nvSpPr>
          <p:cNvPr id="11" name="Footer Placeholder 4"/>
          <p:cNvSpPr>
            <a:spLocks noGrp="1"/>
          </p:cNvSpPr>
          <p:nvPr>
            <p:ph type="ftr" sz="quarter" idx="3"/>
          </p:nvPr>
        </p:nvSpPr>
        <p:spPr>
          <a:xfrm>
            <a:off x="2195709" y="6436534"/>
            <a:ext cx="6666480" cy="365125"/>
          </a:xfrm>
          <a:prstGeom prst="rect">
            <a:avLst/>
          </a:prstGeom>
        </p:spPr>
        <p:txBody>
          <a:bodyPr vert="horz" lIns="91440" tIns="45720" rIns="91440" bIns="45720" rtlCol="0" anchor="ctr"/>
          <a:lstStyle>
            <a:lvl1pPr algn="r">
              <a:defRPr sz="900" b="0" i="0">
                <a:solidFill>
                  <a:schemeClr val="accent1"/>
                </a:solidFill>
                <a:latin typeface="Noto Sans" panose="020B0502040504020204"/>
              </a:defRPr>
            </a:lvl1pPr>
          </a:lstStyle>
          <a:p>
            <a:endParaRPr lang="en-US" dirty="0"/>
          </a:p>
        </p:txBody>
      </p:sp>
      <p:sp>
        <p:nvSpPr>
          <p:cNvPr id="12" name="Slide Number Placeholder 5"/>
          <p:cNvSpPr>
            <a:spLocks noGrp="1"/>
          </p:cNvSpPr>
          <p:nvPr>
            <p:ph type="sldNum" sz="quarter" idx="4"/>
          </p:nvPr>
        </p:nvSpPr>
        <p:spPr>
          <a:xfrm>
            <a:off x="10768781" y="6436534"/>
            <a:ext cx="787115" cy="365125"/>
          </a:xfrm>
          <a:prstGeom prst="rect">
            <a:avLst/>
          </a:prstGeom>
        </p:spPr>
        <p:txBody>
          <a:bodyPr vert="horz" lIns="91440" tIns="45720" rIns="91440" bIns="45720" rtlCol="0" anchor="ctr"/>
          <a:lstStyle>
            <a:lvl1pPr algn="r">
              <a:defRPr sz="900" b="1" i="0">
                <a:solidFill>
                  <a:schemeClr val="accent1"/>
                </a:solidFill>
                <a:latin typeface="Noto Sans" panose="020B0502040504020204"/>
              </a:defRPr>
            </a:lvl1pPr>
          </a:lstStyle>
          <a:p>
            <a:fld id="{F9F4C691-6DE9-424C-9C34-B44F65CDDA11}" type="slidenum">
              <a:rPr lang="en-US" smtClean="0"/>
              <a:pPr/>
              <a:t>‹#›</a:t>
            </a:fld>
            <a:endParaRPr lang="en-US" dirty="0"/>
          </a:p>
        </p:txBody>
      </p:sp>
      <p:sp>
        <p:nvSpPr>
          <p:cNvPr id="13" name="Text Placeholder 5"/>
          <p:cNvSpPr>
            <a:spLocks noGrp="1"/>
          </p:cNvSpPr>
          <p:nvPr>
            <p:ph type="body" sz="quarter" idx="21" hasCustomPrompt="1"/>
          </p:nvPr>
        </p:nvSpPr>
        <p:spPr>
          <a:xfrm>
            <a:off x="636104" y="6154481"/>
            <a:ext cx="10919791" cy="280718"/>
          </a:xfrm>
        </p:spPr>
        <p:txBody>
          <a:bodyPr lIns="0" rIns="0" bIns="0" anchor="ctr"/>
          <a:lstStyle>
            <a:lvl1pPr marL="0" indent="0">
              <a:buNone/>
              <a:defRPr lang="en-US" sz="700" kern="0" baseline="0" dirty="0" smtClean="0">
                <a:solidFill>
                  <a:schemeClr val="tx1"/>
                </a:solidFill>
              </a:defRPr>
            </a:lvl1pPr>
            <a:lvl2pPr>
              <a:defRPr lang="en-US" kern="1200" dirty="0" smtClean="0">
                <a:cs typeface="Arial" charset="0"/>
              </a:defRPr>
            </a:lvl2pPr>
            <a:lvl3pPr>
              <a:defRPr lang="en-US" kern="1200" dirty="0" smtClean="0">
                <a:cs typeface="Arial" charset="0"/>
              </a:defRPr>
            </a:lvl3pPr>
            <a:lvl4pPr>
              <a:defRPr lang="en-US" kern="1200" dirty="0" smtClean="0">
                <a:cs typeface="Arial" charset="0"/>
              </a:defRPr>
            </a:lvl4pPr>
            <a:lvl5pPr>
              <a:defRPr lang="en-US" dirty="0"/>
            </a:lvl5pPr>
          </a:lstStyle>
          <a:p>
            <a:r>
              <a:rPr lang="en-US" kern="0" dirty="0"/>
              <a:t>Click to add notes and sources</a:t>
            </a:r>
          </a:p>
        </p:txBody>
      </p:sp>
    </p:spTree>
    <p:extLst>
      <p:ext uri="{BB962C8B-B14F-4D97-AF65-F5344CB8AC3E}">
        <p14:creationId xmlns:p14="http://schemas.microsoft.com/office/powerpoint/2010/main" val="263194447"/>
      </p:ext>
    </p:extLst>
  </p:cSld>
  <p:clrMapOvr>
    <a:masterClrMapping/>
  </p:clrMapOvr>
  <p:transition/>
  <p:extLst>
    <p:ext uri="{DCECCB84-F9BA-43D5-87BE-67443E8EF086}">
      <p15:sldGuideLst xmlns:p15="http://schemas.microsoft.com/office/powerpoint/2012/main">
        <p15:guide id="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429000"/>
            <a:ext cx="5065776" cy="38472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8DC9A7D0-88E3-4BF5-AE98-4BC6498F309F}"/>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390199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872855"/>
            <a:ext cx="11082528" cy="38472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0" name="5. Source" hidden="1">
            <a:extLst>
              <a:ext uri="{FF2B5EF4-FFF2-40B4-BE49-F238E27FC236}">
                <a16:creationId xmlns:a16="http://schemas.microsoft.com/office/drawing/2014/main" id="{86D34742-6DC4-48DE-81C6-F53A04ADBB69}"/>
              </a:ext>
            </a:extLst>
          </p:cNvPr>
          <p:cNvSpPr txBox="1">
            <a:spLocks/>
          </p:cNvSpPr>
          <p:nvPr userDrawn="1">
            <p:custDataLst>
              <p:tags r:id="rId6"/>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80611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694728"/>
            <a:ext cx="9180576" cy="384721"/>
          </a:xfrm>
          <a:prstGeom prst="rect">
            <a:avLst/>
          </a:prstGeom>
        </p:spPr>
        <p:txBody>
          <a:bodyPr vert="horz" wrap="square" lIns="0" tIns="0" rIns="0" bIns="0" rtlCol="0" anchor="b" anchorCtr="0">
            <a:spAutoFit/>
          </a:bodyPr>
          <a:lstStyle>
            <a:lvl1pPr>
              <a:defRPr lang="en-US" dirty="0"/>
            </a:lvl1pPr>
          </a:lstStyle>
          <a:p>
            <a:pPr lvl="0"/>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5"/>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sp>
        <p:nvSpPr>
          <p:cNvPr id="11" name="5. Source" hidden="1">
            <a:extLst>
              <a:ext uri="{FF2B5EF4-FFF2-40B4-BE49-F238E27FC236}">
                <a16:creationId xmlns:a16="http://schemas.microsoft.com/office/drawing/2014/main" id="{C3842003-412B-4933-B3E4-ABFE2ED6B917}"/>
              </a:ext>
            </a:extLst>
          </p:cNvPr>
          <p:cNvSpPr txBox="1">
            <a:spLocks/>
          </p:cNvSpPr>
          <p:nvPr userDrawn="1">
            <p:custDataLst>
              <p:tags r:id="rId7"/>
            </p:custDataLst>
          </p:nvPr>
        </p:nvSpPr>
        <p:spPr>
          <a:xfrm>
            <a:off x="554734" y="6247670"/>
            <a:ext cx="11082528"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Tree>
    <p:extLst>
      <p:ext uri="{BB962C8B-B14F-4D97-AF65-F5344CB8AC3E}">
        <p14:creationId xmlns:p14="http://schemas.microsoft.com/office/powerpoint/2010/main" val="373810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25B2DE14-9B3F-4199-B082-9FEB12CE57EA}"/>
              </a:ext>
            </a:extLst>
          </p:cNvPr>
          <p:cNvSpPr txBox="1">
            <a:spLocks/>
          </p:cNvSpPr>
          <p:nvPr userDrawn="1">
            <p:custDataLst>
              <p:tags r:id="rId7"/>
            </p:custDataLst>
          </p:nvPr>
        </p:nvSpPr>
        <p:spPr>
          <a:xfrm>
            <a:off x="554734" y="6247670"/>
            <a:ext cx="25146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FE813FF7-2019-4B94-B487-275D8343580B}"/>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59528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lIns="0" tIns="0" rIns="0" bIns="0" rtlCol="0" anchor="b" anchorCtr="0">
            <a:sp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vert="horz" wrap="square" lIns="0" tIns="0" rIns="0" bIns="0" rtlCol="0">
            <a:noAutofit/>
          </a:bodyPr>
          <a:lstStyle>
            <a:lvl1pPr>
              <a:defRPr lang="en-US" sz="1800" b="0" dirty="0">
                <a:latin typeface="+mj-lt"/>
              </a:defRPr>
            </a:lvl1pPr>
          </a:lstStyle>
          <a:p>
            <a:pPr lvl="0">
              <a:buNone/>
            </a:pPr>
            <a:r>
              <a:rPr lang="en-US" dirty="0"/>
              <a:t>Click to edit Master subtitle style</a:t>
            </a:r>
          </a:p>
        </p:txBody>
      </p:sp>
      <p:sp>
        <p:nvSpPr>
          <p:cNvPr id="21" name="5. Source" hidden="1">
            <a:extLst>
              <a:ext uri="{FF2B5EF4-FFF2-40B4-BE49-F238E27FC236}">
                <a16:creationId xmlns:a16="http://schemas.microsoft.com/office/drawing/2014/main" id="{DA204BE1-D5C8-4D03-9090-21D41FEC78E0}"/>
              </a:ext>
            </a:extLst>
          </p:cNvPr>
          <p:cNvSpPr txBox="1">
            <a:spLocks/>
          </p:cNvSpPr>
          <p:nvPr userDrawn="1">
            <p:custDataLst>
              <p:tags r:id="rId7"/>
            </p:custDataLst>
          </p:nvPr>
        </p:nvSpPr>
        <p:spPr>
          <a:xfrm>
            <a:off x="554734" y="6247670"/>
            <a:ext cx="3465575"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DAAE0927-3518-4A7B-A9D8-C8219D9394F6}"/>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14747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4"/>
            </p:custDataLst>
          </p:nvPr>
        </p:nvSpPr>
        <p:spPr bwMode="black">
          <a:xfrm>
            <a:off x="11312525" y="6577712"/>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accent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accent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384721"/>
          </a:xfrm>
        </p:spPr>
        <p:txBody>
          <a:bodyPr vert="horz" wrap="square" lIns="0" tIns="0" rIns="0" bIns="0" rtlCol="0" anchor="t" anchorCtr="0">
            <a:noAutofit/>
          </a:bodyPr>
          <a:lstStyle>
            <a:lvl1pPr>
              <a:defRPr lang="en-US" dirty="0"/>
            </a:lvl1pPr>
          </a:lstStyle>
          <a:p>
            <a:pPr lvl="0"/>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571326"/>
            <a:ext cx="5065776" cy="276999"/>
          </a:xfrm>
          <a:prstGeom prst="rect">
            <a:avLst/>
          </a:prstGeom>
        </p:spPr>
        <p:txBody>
          <a:bodyPr vert="horz" wrap="square" lIns="0" tIns="0" rIns="0" bIns="0" rtlCol="0">
            <a:spAutoFit/>
          </a:bodyPr>
          <a:lstStyle>
            <a:lvl1pPr>
              <a:defRPr lang="en-US" sz="1800" b="0" dirty="0">
                <a:latin typeface="+mj-lt"/>
              </a:defRPr>
            </a:lvl1pPr>
          </a:lstStyle>
          <a:p>
            <a:pPr lvl="0">
              <a:buNone/>
            </a:pPr>
            <a:r>
              <a:rPr lang="en-US" dirty="0"/>
              <a:t>Click to edit Master subtitle style</a:t>
            </a:r>
          </a:p>
        </p:txBody>
      </p:sp>
      <p:sp>
        <p:nvSpPr>
          <p:cNvPr id="22" name="5. Source" hidden="1">
            <a:extLst>
              <a:ext uri="{FF2B5EF4-FFF2-40B4-BE49-F238E27FC236}">
                <a16:creationId xmlns:a16="http://schemas.microsoft.com/office/drawing/2014/main" id="{F5E9C22A-A356-4521-A359-338A663DFEA2}"/>
              </a:ext>
            </a:extLst>
          </p:cNvPr>
          <p:cNvSpPr txBox="1">
            <a:spLocks/>
          </p:cNvSpPr>
          <p:nvPr userDrawn="1">
            <p:custDataLst>
              <p:tags r:id="rId7"/>
            </p:custDataLst>
          </p:nvPr>
        </p:nvSpPr>
        <p:spPr>
          <a:xfrm>
            <a:off x="554734" y="6247670"/>
            <a:ext cx="5065776"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noAutofit/>
          </a:bodyPr>
          <a:lstStyle>
            <a:defPPr>
              <a:defRPr lang="en-US"/>
            </a:defPPr>
            <a:lvl1pPr indent="0">
              <a:lnSpc>
                <a:spcPct val="100000"/>
              </a:lnSpc>
              <a:spcBef>
                <a:spcPts val="300"/>
              </a:spcBef>
              <a:spcAft>
                <a:spcPts val="300"/>
              </a:spcAft>
              <a:buFont typeface="Segoe UI" panose="020B0502040204020203" pitchFamily="34" charset="0"/>
              <a:buChar char="​"/>
              <a:defRPr sz="800">
                <a:latin typeface="+mj-lt"/>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latin typeface="+mj-lt"/>
                <a:cs typeface="+mn-cs"/>
              </a:defRPr>
            </a:lvl1pPr>
          </a:lstStyle>
          <a:p>
            <a:pPr lvl="0">
              <a:buNone/>
            </a:pPr>
            <a:r>
              <a:rPr lang="en-US" dirty="0"/>
              <a:t>Add tracker</a:t>
            </a:r>
          </a:p>
        </p:txBody>
      </p:sp>
      <p:pic>
        <p:nvPicPr>
          <p:cNvPr id="12" name="Picture 11">
            <a:extLst>
              <a:ext uri="{FF2B5EF4-FFF2-40B4-BE49-F238E27FC236}">
                <a16:creationId xmlns:a16="http://schemas.microsoft.com/office/drawing/2014/main" id="{ABBCFEAA-6F98-4FE7-9315-CC240BCBDE38}"/>
              </a:ext>
            </a:extLst>
          </p:cNvPr>
          <p:cNvPicPr>
            <a:picLocks/>
          </p:cNvPicPr>
          <p:nvPr userDrawn="1"/>
        </p:nvPicPr>
        <p:blipFill>
          <a:blip r:embed="rId12"/>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28004429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1.xml"/><Relationship Id="rId26" Type="http://schemas.openxmlformats.org/officeDocument/2006/relationships/tags" Target="../tags/tag9.xml"/><Relationship Id="rId39" Type="http://schemas.openxmlformats.org/officeDocument/2006/relationships/image" Target="../media/image1.emf"/><Relationship Id="rId21" Type="http://schemas.openxmlformats.org/officeDocument/2006/relationships/tags" Target="../tags/tag4.xml"/><Relationship Id="rId34" Type="http://schemas.openxmlformats.org/officeDocument/2006/relationships/tags" Target="../tags/tag1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29" Type="http://schemas.openxmlformats.org/officeDocument/2006/relationships/tags" Target="../tags/tag1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32" Type="http://schemas.openxmlformats.org/officeDocument/2006/relationships/tags" Target="../tags/tag15.xml"/><Relationship Id="rId37" Type="http://schemas.openxmlformats.org/officeDocument/2006/relationships/tags" Target="../tags/tag20.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10" Type="http://schemas.openxmlformats.org/officeDocument/2006/relationships/slideLayout" Target="../slideLayouts/slideLayout10.xml"/><Relationship Id="rId19" Type="http://schemas.openxmlformats.org/officeDocument/2006/relationships/tags" Target="../tags/tag2.xml"/><Relationship Id="rId31" Type="http://schemas.openxmlformats.org/officeDocument/2006/relationships/tags" Target="../tags/tag1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theme" Target="../theme/theme2.xml"/><Relationship Id="rId26" Type="http://schemas.openxmlformats.org/officeDocument/2006/relationships/tags" Target="../tags/tag116.xml"/><Relationship Id="rId39" Type="http://schemas.openxmlformats.org/officeDocument/2006/relationships/oleObject" Target="../embeddings/oleObject16.bin"/><Relationship Id="rId21" Type="http://schemas.openxmlformats.org/officeDocument/2006/relationships/tags" Target="../tags/tag111.xml"/><Relationship Id="rId34" Type="http://schemas.openxmlformats.org/officeDocument/2006/relationships/tags" Target="../tags/tag124.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ags" Target="../tags/tag110.xml"/><Relationship Id="rId29" Type="http://schemas.openxmlformats.org/officeDocument/2006/relationships/tags" Target="../tags/tag119.xml"/><Relationship Id="rId41"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tags" Target="../tags/tag114.xml"/><Relationship Id="rId32" Type="http://schemas.openxmlformats.org/officeDocument/2006/relationships/tags" Target="../tags/tag122.xml"/><Relationship Id="rId37" Type="http://schemas.openxmlformats.org/officeDocument/2006/relationships/tags" Target="../tags/tag127.xml"/><Relationship Id="rId40" Type="http://schemas.openxmlformats.org/officeDocument/2006/relationships/image" Target="../media/image1.emf"/><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ags" Target="../tags/tag113.xml"/><Relationship Id="rId28" Type="http://schemas.openxmlformats.org/officeDocument/2006/relationships/tags" Target="../tags/tag118.xml"/><Relationship Id="rId36" Type="http://schemas.openxmlformats.org/officeDocument/2006/relationships/tags" Target="../tags/tag126.xml"/><Relationship Id="rId10" Type="http://schemas.openxmlformats.org/officeDocument/2006/relationships/slideLayout" Target="../slideLayouts/slideLayout26.xml"/><Relationship Id="rId19" Type="http://schemas.openxmlformats.org/officeDocument/2006/relationships/tags" Target="../tags/tag109.xml"/><Relationship Id="rId31" Type="http://schemas.openxmlformats.org/officeDocument/2006/relationships/tags" Target="../tags/tag121.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ags" Target="../tags/tag112.xml"/><Relationship Id="rId27" Type="http://schemas.openxmlformats.org/officeDocument/2006/relationships/tags" Target="../tags/tag117.xml"/><Relationship Id="rId30" Type="http://schemas.openxmlformats.org/officeDocument/2006/relationships/tags" Target="../tags/tag120.xml"/><Relationship Id="rId35" Type="http://schemas.openxmlformats.org/officeDocument/2006/relationships/tags" Target="../tags/tag125.xml"/><Relationship Id="rId8" Type="http://schemas.openxmlformats.org/officeDocument/2006/relationships/slideLayout" Target="../slideLayouts/slideLayout24.xml"/><Relationship Id="rId3" Type="http://schemas.openxmlformats.org/officeDocument/2006/relationships/slideLayout" Target="../slideLayouts/slideLayout19.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tags" Target="../tags/tag115.xml"/><Relationship Id="rId33" Type="http://schemas.openxmlformats.org/officeDocument/2006/relationships/tags" Target="../tags/tag123.xml"/><Relationship Id="rId38" Type="http://schemas.openxmlformats.org/officeDocument/2006/relationships/tags" Target="../tags/tag1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8" imgW="413" imgH="416" progId="TCLayout.ActiveDocument.1">
                  <p:embed/>
                </p:oleObj>
              </mc:Choice>
              <mc:Fallback>
                <p:oleObj name="think-cell Slide" r:id="rId38"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0"/>
            </p:custDataLst>
          </p:nvPr>
        </p:nvSpPr>
        <p:spPr>
          <a:xfrm>
            <a:off x="553972" y="6041336"/>
            <a:ext cx="11082528" cy="123111"/>
          </a:xfrm>
          <a:prstGeom prst="rect">
            <a:avLst/>
          </a:prstGeom>
          <a:noFill/>
        </p:spPr>
        <p:txBody>
          <a:bodyPr wrap="square" lIns="0" tIns="0" rIns="0" bIns="0" rtlCol="0" anchor="b">
            <a:noAutofit/>
          </a:bodyPr>
          <a:lstStyle>
            <a:defPPr>
              <a:defRPr lang="en-US"/>
            </a:defPPr>
            <a:lvl1pPr marL="203200" marR="0" lvl="0" indent="-212725" fontAlgn="auto">
              <a:lnSpc>
                <a:spcPct val="100000"/>
              </a:lnSpc>
              <a:spcBef>
                <a:spcPts val="0"/>
              </a:spcBef>
              <a:spcAft>
                <a:spcPts val="0"/>
              </a:spcAft>
              <a:buClrTx/>
              <a:buSzTx/>
              <a:buFontTx/>
              <a:buNone/>
              <a:tabLst/>
              <a:defRPr sz="800">
                <a:latin typeface="+mj-lt"/>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1"/>
            </p:custDataLst>
          </p:nvPr>
        </p:nvSpPr>
        <p:spPr>
          <a:xfrm>
            <a:off x="554736" y="172212"/>
            <a:ext cx="11082528" cy="384721"/>
          </a:xfrm>
          <a:prstGeom prst="rect">
            <a:avLst/>
          </a:prstGeom>
        </p:spPr>
        <p:txBody>
          <a:bodyPr vert="horz" wrap="square" lIns="0" tIns="0" rIns="0" bIns="0" rtlCol="0" anchor="t" anchorCtr="0">
            <a:spAutoFit/>
          </a:bodyPr>
          <a:lstStyle/>
          <a:p>
            <a:r>
              <a:rPr lang="en-US" dirty="0"/>
              <a:t>Click to edit Master title style</a:t>
            </a:r>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92293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atin typeface="+mj-lt"/>
              </a:defRPr>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2"/>
            </p:custDataLst>
          </p:nvPr>
        </p:nvSpPr>
        <p:spPr>
          <a:xfrm>
            <a:off x="554736" y="2171700"/>
            <a:ext cx="3049253" cy="569387"/>
          </a:xfrm>
          <a:prstGeom prst="rect">
            <a:avLst/>
          </a:prstGeom>
        </p:spPr>
        <p:txBody>
          <a:bodyPr vert="horz" wrap="squar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latin typeface="+mj-lt"/>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0" name="LegendLines" hidden="1">
            <a:extLst>
              <a:ext uri="{FF2B5EF4-FFF2-40B4-BE49-F238E27FC236}">
                <a16:creationId xmlns:a16="http://schemas.microsoft.com/office/drawing/2014/main" id="{45EA0E6A-CBE8-4B81-B74B-90B2990FC0E7}"/>
              </a:ext>
            </a:extLst>
          </p:cNvPr>
          <p:cNvGrpSpPr/>
          <p:nvPr userDrawn="1"/>
        </p:nvGrpSpPr>
        <p:grpSpPr>
          <a:xfrm>
            <a:off x="10317304" y="3150223"/>
            <a:ext cx="1319960" cy="958286"/>
            <a:chOff x="10162879" y="3243772"/>
            <a:chExt cx="1319960" cy="958286"/>
          </a:xfrm>
        </p:grpSpPr>
        <p:sp>
          <p:nvSpPr>
            <p:cNvPr id="171" name="Legend1">
              <a:extLst>
                <a:ext uri="{FF2B5EF4-FFF2-40B4-BE49-F238E27FC236}">
                  <a16:creationId xmlns:a16="http://schemas.microsoft.com/office/drawing/2014/main" id="{BB82DBF6-7D73-4D0F-AEAF-41C8BED5BEFE}"/>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2" name="Legend2">
              <a:extLst>
                <a:ext uri="{FF2B5EF4-FFF2-40B4-BE49-F238E27FC236}">
                  <a16:creationId xmlns:a16="http://schemas.microsoft.com/office/drawing/2014/main" id="{BEDCE4A7-D188-448B-819F-27684DAEAE33}"/>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3" name="Legend3">
              <a:extLst>
                <a:ext uri="{FF2B5EF4-FFF2-40B4-BE49-F238E27FC236}">
                  <a16:creationId xmlns:a16="http://schemas.microsoft.com/office/drawing/2014/main" id="{2792452F-51FD-4AA2-9A69-CCE604BD0854}"/>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4" name="LineLegend3">
              <a:extLst>
                <a:ext uri="{FF2B5EF4-FFF2-40B4-BE49-F238E27FC236}">
                  <a16:creationId xmlns:a16="http://schemas.microsoft.com/office/drawing/2014/main" id="{42188D8D-C808-4660-8707-D86CEDC3DF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5" name="LineLegend2">
              <a:extLst>
                <a:ext uri="{FF2B5EF4-FFF2-40B4-BE49-F238E27FC236}">
                  <a16:creationId xmlns:a16="http://schemas.microsoft.com/office/drawing/2014/main" id="{103A518B-4602-4AB5-A4B2-11863296DB80}"/>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6" name="LineLegend1">
              <a:extLst>
                <a:ext uri="{FF2B5EF4-FFF2-40B4-BE49-F238E27FC236}">
                  <a16:creationId xmlns:a16="http://schemas.microsoft.com/office/drawing/2014/main" id="{4BE7AB89-377F-4CCE-885E-D6D01658CB15}"/>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grpSp>
      <p:grpSp>
        <p:nvGrpSpPr>
          <p:cNvPr id="177" name="LegendMoons" hidden="1">
            <a:extLst>
              <a:ext uri="{FF2B5EF4-FFF2-40B4-BE49-F238E27FC236}">
                <a16:creationId xmlns:a16="http://schemas.microsoft.com/office/drawing/2014/main" id="{30F248C5-8915-46B3-BFA1-21934601BE75}"/>
              </a:ext>
            </a:extLst>
          </p:cNvPr>
          <p:cNvGrpSpPr/>
          <p:nvPr userDrawn="1"/>
        </p:nvGrpSpPr>
        <p:grpSpPr>
          <a:xfrm>
            <a:off x="10688315" y="1145373"/>
            <a:ext cx="948949" cy="1731859"/>
            <a:chOff x="7723680" y="1702457"/>
            <a:chExt cx="948949" cy="1731859"/>
          </a:xfrm>
        </p:grpSpPr>
        <p:sp>
          <p:nvSpPr>
            <p:cNvPr id="178" name="Legend1">
              <a:extLst>
                <a:ext uri="{FF2B5EF4-FFF2-40B4-BE49-F238E27FC236}">
                  <a16:creationId xmlns:a16="http://schemas.microsoft.com/office/drawing/2014/main" id="{EBE76858-2283-46D8-B249-8F5A36D9929D}"/>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86" name="Legend2">
              <a:extLst>
                <a:ext uri="{FF2B5EF4-FFF2-40B4-BE49-F238E27FC236}">
                  <a16:creationId xmlns:a16="http://schemas.microsoft.com/office/drawing/2014/main" id="{E87F6F42-E6EA-47AF-9CD4-6084638B5104}"/>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8" name="Legend3">
              <a:extLst>
                <a:ext uri="{FF2B5EF4-FFF2-40B4-BE49-F238E27FC236}">
                  <a16:creationId xmlns:a16="http://schemas.microsoft.com/office/drawing/2014/main" id="{184AB03E-8794-4400-BB27-D3B4E6FFDB82}"/>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9" name="Legend4">
              <a:extLst>
                <a:ext uri="{FF2B5EF4-FFF2-40B4-BE49-F238E27FC236}">
                  <a16:creationId xmlns:a16="http://schemas.microsoft.com/office/drawing/2014/main" id="{8BE314B0-9BB8-4E24-86F3-9ADEF20802C7}"/>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00" name="Legend5">
              <a:extLst>
                <a:ext uri="{FF2B5EF4-FFF2-40B4-BE49-F238E27FC236}">
                  <a16:creationId xmlns:a16="http://schemas.microsoft.com/office/drawing/2014/main" id="{01E14B06-7430-4791-9F82-542DE15DCA9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nvGrpSpPr>
            <p:cNvPr id="201" name="MoonLegend1">
              <a:extLst>
                <a:ext uri="{FF2B5EF4-FFF2-40B4-BE49-F238E27FC236}">
                  <a16:creationId xmlns:a16="http://schemas.microsoft.com/office/drawing/2014/main" id="{ABFFFFBF-A0E6-4014-9917-817B93037E1C}"/>
                </a:ext>
              </a:extLst>
            </p:cNvPr>
            <p:cNvGrpSpPr>
              <a:grpSpLocks noChangeAspect="1"/>
            </p:cNvGrpSpPr>
            <p:nvPr>
              <p:custDataLst>
                <p:tags r:id="rId23"/>
              </p:custDataLst>
            </p:nvPr>
          </p:nvGrpSpPr>
          <p:grpSpPr>
            <a:xfrm>
              <a:off x="7723680" y="1702457"/>
              <a:ext cx="228600" cy="228600"/>
              <a:chOff x="762000" y="1270000"/>
              <a:chExt cx="254000" cy="254000"/>
            </a:xfrm>
          </p:grpSpPr>
          <p:sp>
            <p:nvSpPr>
              <p:cNvPr id="214" name="Oval 213">
                <a:extLst>
                  <a:ext uri="{FF2B5EF4-FFF2-40B4-BE49-F238E27FC236}">
                    <a16:creationId xmlns:a16="http://schemas.microsoft.com/office/drawing/2014/main" id="{8CF69996-5021-43DA-A108-DCC0E7652228}"/>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5" name="Arc 214">
                <a:extLst>
                  <a:ext uri="{FF2B5EF4-FFF2-40B4-BE49-F238E27FC236}">
                    <a16:creationId xmlns:a16="http://schemas.microsoft.com/office/drawing/2014/main" id="{A0F81DE8-917D-4B90-B357-AD885E69461B}"/>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2" name="MoonLegend2">
              <a:extLst>
                <a:ext uri="{FF2B5EF4-FFF2-40B4-BE49-F238E27FC236}">
                  <a16:creationId xmlns:a16="http://schemas.microsoft.com/office/drawing/2014/main" id="{B8B9E7D5-2C65-4F0C-BDAD-CCAFFA1E83A9}"/>
                </a:ext>
              </a:extLst>
            </p:cNvPr>
            <p:cNvGrpSpPr>
              <a:grpSpLocks noChangeAspect="1"/>
            </p:cNvGrpSpPr>
            <p:nvPr>
              <p:custDataLst>
                <p:tags r:id="rId24"/>
              </p:custDataLst>
            </p:nvPr>
          </p:nvGrpSpPr>
          <p:grpSpPr>
            <a:xfrm>
              <a:off x="7723680" y="2078270"/>
              <a:ext cx="228600" cy="228600"/>
              <a:chOff x="762000" y="1270000"/>
              <a:chExt cx="254000" cy="254000"/>
            </a:xfrm>
          </p:grpSpPr>
          <p:sp>
            <p:nvSpPr>
              <p:cNvPr id="212" name="Oval 211">
                <a:extLst>
                  <a:ext uri="{FF2B5EF4-FFF2-40B4-BE49-F238E27FC236}">
                    <a16:creationId xmlns:a16="http://schemas.microsoft.com/office/drawing/2014/main" id="{4F01C14E-F314-4A97-9F50-660113C48AFF}"/>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3" name="Arc 212">
                <a:extLst>
                  <a:ext uri="{FF2B5EF4-FFF2-40B4-BE49-F238E27FC236}">
                    <a16:creationId xmlns:a16="http://schemas.microsoft.com/office/drawing/2014/main" id="{BA73B7ED-03B6-4B4B-B25C-F5AB2DE614D5}"/>
                  </a:ext>
                </a:extLst>
              </p:cNvPr>
              <p:cNvSpPr/>
              <p:nvPr>
                <p:custDataLst>
                  <p:tags r:id="rId35"/>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3" name="MoonLegend3">
              <a:extLst>
                <a:ext uri="{FF2B5EF4-FFF2-40B4-BE49-F238E27FC236}">
                  <a16:creationId xmlns:a16="http://schemas.microsoft.com/office/drawing/2014/main" id="{6CDBA03D-BEDD-4D59-B252-A7F0D9D2BC83}"/>
                </a:ext>
              </a:extLst>
            </p:cNvPr>
            <p:cNvGrpSpPr>
              <a:grpSpLocks noChangeAspect="1"/>
            </p:cNvGrpSpPr>
            <p:nvPr>
              <p:custDataLst>
                <p:tags r:id="rId25"/>
              </p:custDataLst>
            </p:nvPr>
          </p:nvGrpSpPr>
          <p:grpSpPr>
            <a:xfrm>
              <a:off x="7723680" y="2454085"/>
              <a:ext cx="228600" cy="228600"/>
              <a:chOff x="762000" y="1270000"/>
              <a:chExt cx="254000" cy="254000"/>
            </a:xfrm>
          </p:grpSpPr>
          <p:sp>
            <p:nvSpPr>
              <p:cNvPr id="210" name="Oval 209">
                <a:extLst>
                  <a:ext uri="{FF2B5EF4-FFF2-40B4-BE49-F238E27FC236}">
                    <a16:creationId xmlns:a16="http://schemas.microsoft.com/office/drawing/2014/main" id="{2F3C8D87-CF3B-4F78-911F-DAB257546BA7}"/>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1" name="Arc 210">
                <a:extLst>
                  <a:ext uri="{FF2B5EF4-FFF2-40B4-BE49-F238E27FC236}">
                    <a16:creationId xmlns:a16="http://schemas.microsoft.com/office/drawing/2014/main" id="{F84155E2-0ED3-4E07-8854-F53439285754}"/>
                  </a:ext>
                </a:extLst>
              </p:cNvPr>
              <p:cNvSpPr/>
              <p:nvPr>
                <p:custDataLst>
                  <p:tags r:id="rId3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4" name="MoonLegend4">
              <a:extLst>
                <a:ext uri="{FF2B5EF4-FFF2-40B4-BE49-F238E27FC236}">
                  <a16:creationId xmlns:a16="http://schemas.microsoft.com/office/drawing/2014/main" id="{C0C3237D-E3D8-4A88-89AD-4956421B1BD6}"/>
                </a:ext>
              </a:extLst>
            </p:cNvPr>
            <p:cNvGrpSpPr>
              <a:grpSpLocks noChangeAspect="1"/>
            </p:cNvGrpSpPr>
            <p:nvPr>
              <p:custDataLst>
                <p:tags r:id="rId26"/>
              </p:custDataLst>
            </p:nvPr>
          </p:nvGrpSpPr>
          <p:grpSpPr>
            <a:xfrm>
              <a:off x="7723680" y="2829900"/>
              <a:ext cx="228600" cy="228600"/>
              <a:chOff x="762000" y="1270000"/>
              <a:chExt cx="254000" cy="254000"/>
            </a:xfrm>
          </p:grpSpPr>
          <p:sp>
            <p:nvSpPr>
              <p:cNvPr id="208" name="Oval 207">
                <a:extLst>
                  <a:ext uri="{FF2B5EF4-FFF2-40B4-BE49-F238E27FC236}">
                    <a16:creationId xmlns:a16="http://schemas.microsoft.com/office/drawing/2014/main" id="{0901BAEE-8FB4-47EF-88FC-F916DD65AFA1}"/>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9" name="Arc 208">
                <a:extLst>
                  <a:ext uri="{FF2B5EF4-FFF2-40B4-BE49-F238E27FC236}">
                    <a16:creationId xmlns:a16="http://schemas.microsoft.com/office/drawing/2014/main" id="{0A4C39FB-8C6B-466E-8B95-F3B9AF24A396}"/>
                  </a:ext>
                </a:extLst>
              </p:cNvPr>
              <p:cNvSpPr/>
              <p:nvPr>
                <p:custDataLst>
                  <p:tags r:id="rId31"/>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5" name="MoonLegend5">
              <a:extLst>
                <a:ext uri="{FF2B5EF4-FFF2-40B4-BE49-F238E27FC236}">
                  <a16:creationId xmlns:a16="http://schemas.microsoft.com/office/drawing/2014/main" id="{905CBC0C-4188-4015-9E4D-47B2093BBA0A}"/>
                </a:ext>
              </a:extLst>
            </p:cNvPr>
            <p:cNvGrpSpPr>
              <a:grpSpLocks noChangeAspect="1"/>
            </p:cNvGrpSpPr>
            <p:nvPr>
              <p:custDataLst>
                <p:tags r:id="rId27"/>
              </p:custDataLst>
            </p:nvPr>
          </p:nvGrpSpPr>
          <p:grpSpPr>
            <a:xfrm>
              <a:off x="7723680" y="3205716"/>
              <a:ext cx="228600" cy="228600"/>
              <a:chOff x="762000" y="1270000"/>
              <a:chExt cx="254000" cy="254000"/>
            </a:xfrm>
          </p:grpSpPr>
          <p:sp>
            <p:nvSpPr>
              <p:cNvPr id="206" name="Oval 205">
                <a:extLst>
                  <a:ext uri="{FF2B5EF4-FFF2-40B4-BE49-F238E27FC236}">
                    <a16:creationId xmlns:a16="http://schemas.microsoft.com/office/drawing/2014/main" id="{BE567466-C417-41CC-9CDC-6C148998A3BE}"/>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7" name="Arc 206">
                <a:extLst>
                  <a:ext uri="{FF2B5EF4-FFF2-40B4-BE49-F238E27FC236}">
                    <a16:creationId xmlns:a16="http://schemas.microsoft.com/office/drawing/2014/main" id="{6AC2E208-F923-49CA-BD92-0C0AD2ECA0A5}"/>
                  </a:ext>
                </a:extLst>
              </p:cNvPr>
              <p:cNvSpPr/>
              <p:nvPr>
                <p:custDataLst>
                  <p:tags r:id="rId29"/>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grpSp>
        <p:nvGrpSpPr>
          <p:cNvPr id="216" name="LegendBoxes" hidden="1">
            <a:extLst>
              <a:ext uri="{FF2B5EF4-FFF2-40B4-BE49-F238E27FC236}">
                <a16:creationId xmlns:a16="http://schemas.microsoft.com/office/drawing/2014/main" id="{3768CEA6-B7AA-4A61-8A15-E07BC21E06E3}"/>
              </a:ext>
            </a:extLst>
          </p:cNvPr>
          <p:cNvGrpSpPr/>
          <p:nvPr userDrawn="1"/>
        </p:nvGrpSpPr>
        <p:grpSpPr>
          <a:xfrm>
            <a:off x="10714801" y="4381500"/>
            <a:ext cx="922463" cy="1717282"/>
            <a:chOff x="10652400" y="4322824"/>
            <a:chExt cx="922463" cy="1717282"/>
          </a:xfrm>
        </p:grpSpPr>
        <p:sp>
          <p:nvSpPr>
            <p:cNvPr id="217" name="RectangleLegend1">
              <a:extLst>
                <a:ext uri="{FF2B5EF4-FFF2-40B4-BE49-F238E27FC236}">
                  <a16:creationId xmlns:a16="http://schemas.microsoft.com/office/drawing/2014/main" id="{7314624F-5CBE-4431-9EAD-CA2592BAA352}"/>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8" name="RectangleLegend2">
              <a:extLst>
                <a:ext uri="{FF2B5EF4-FFF2-40B4-BE49-F238E27FC236}">
                  <a16:creationId xmlns:a16="http://schemas.microsoft.com/office/drawing/2014/main" id="{C4425F38-0ED7-4817-BF18-1538A7BBAFB6}"/>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9" name="RectangleLegend3">
              <a:extLst>
                <a:ext uri="{FF2B5EF4-FFF2-40B4-BE49-F238E27FC236}">
                  <a16:creationId xmlns:a16="http://schemas.microsoft.com/office/drawing/2014/main" id="{FA10C372-3DD8-4BB8-8EB8-1B466E4694B8}"/>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0" name="RectangleLegend4">
              <a:extLst>
                <a:ext uri="{FF2B5EF4-FFF2-40B4-BE49-F238E27FC236}">
                  <a16:creationId xmlns:a16="http://schemas.microsoft.com/office/drawing/2014/main" id="{E1C7DA23-72AE-4818-A648-7A6D0A84B0D7}"/>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1" name="RectangleLegend5">
              <a:extLst>
                <a:ext uri="{FF2B5EF4-FFF2-40B4-BE49-F238E27FC236}">
                  <a16:creationId xmlns:a16="http://schemas.microsoft.com/office/drawing/2014/main" id="{CF30CF12-8A81-446E-A7F9-FDC8D7BAEDEB}"/>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2" name="Legend1">
              <a:extLst>
                <a:ext uri="{FF2B5EF4-FFF2-40B4-BE49-F238E27FC236}">
                  <a16:creationId xmlns:a16="http://schemas.microsoft.com/office/drawing/2014/main" id="{AF78C76B-946F-4570-B044-14E370C4F9D6}"/>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3" name="Legend2">
              <a:extLst>
                <a:ext uri="{FF2B5EF4-FFF2-40B4-BE49-F238E27FC236}">
                  <a16:creationId xmlns:a16="http://schemas.microsoft.com/office/drawing/2014/main" id="{2C666BF4-E94F-4D90-85CD-DA3E74913BA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4" name="Legend3">
              <a:extLst>
                <a:ext uri="{FF2B5EF4-FFF2-40B4-BE49-F238E27FC236}">
                  <a16:creationId xmlns:a16="http://schemas.microsoft.com/office/drawing/2014/main" id="{A27025C0-F79A-437D-927E-693B0326382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5" name="Legend4">
              <a:extLst>
                <a:ext uri="{FF2B5EF4-FFF2-40B4-BE49-F238E27FC236}">
                  <a16:creationId xmlns:a16="http://schemas.microsoft.com/office/drawing/2014/main" id="{7279C238-33A3-427F-9607-72982B1F967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6" name="Legend5">
              <a:extLst>
                <a:ext uri="{FF2B5EF4-FFF2-40B4-BE49-F238E27FC236}">
                  <a16:creationId xmlns:a16="http://schemas.microsoft.com/office/drawing/2014/main" id="{ABFC19BA-3D49-42FA-B5E6-50D2095A8F85}"/>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pic>
        <p:nvPicPr>
          <p:cNvPr id="190" name="Picture 189">
            <a:extLst>
              <a:ext uri="{FF2B5EF4-FFF2-40B4-BE49-F238E27FC236}">
                <a16:creationId xmlns:a16="http://schemas.microsoft.com/office/drawing/2014/main" id="{2769FE8A-96E4-4F3E-B1D0-FF26C3B1D7D4}"/>
              </a:ext>
            </a:extLst>
          </p:cNvPr>
          <p:cNvPicPr>
            <a:picLocks/>
          </p:cNvPicPr>
          <p:nvPr userDrawn="1"/>
        </p:nvPicPr>
        <p:blipFill>
          <a:blip r:embed="rId40"/>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697722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914400" rtl="0" eaLnBrk="1" latinLnBrk="0" hangingPunct="1">
        <a:lnSpc>
          <a:spcPct val="100000"/>
        </a:lnSpc>
        <a:spcBef>
          <a:spcPct val="0"/>
        </a:spcBef>
        <a:buNone/>
        <a:defRPr sz="2500" b="1" kern="1200" spc="0" baseline="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413" imgH="416" progId="TCLayout.ActiveDocument.1">
                  <p:embed/>
                </p:oleObj>
              </mc:Choice>
              <mc:Fallback>
                <p:oleObj name="think-cell Slide" r:id="rId39"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20"/>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1"/>
            </p:custDataLst>
          </p:nvPr>
        </p:nvSpPr>
        <p:spPr>
          <a:xfrm>
            <a:off x="553972" y="6041336"/>
            <a:ext cx="11082528" cy="123111"/>
          </a:xfrm>
          <a:prstGeom prst="rect">
            <a:avLst/>
          </a:prstGeom>
          <a:noFill/>
        </p:spPr>
        <p:txBody>
          <a:bodyPr wrap="square" lIns="0" tIns="0" rIns="0" bIns="0" rtlCol="0" anchor="b">
            <a:noAutofit/>
          </a:bodyPr>
          <a:lstStyle>
            <a:defPPr>
              <a:defRPr lang="en-US"/>
            </a:defPPr>
            <a:lvl1pPr marL="203200" marR="0" lvl="0" indent="-212725" fontAlgn="auto">
              <a:lnSpc>
                <a:spcPct val="100000"/>
              </a:lnSpc>
              <a:spcBef>
                <a:spcPts val="0"/>
              </a:spcBef>
              <a:spcAft>
                <a:spcPts val="0"/>
              </a:spcAft>
              <a:buClrTx/>
              <a:buSzTx/>
              <a:buFontTx/>
              <a:buNone/>
              <a:tabLst/>
              <a:defRPr sz="800">
                <a:latin typeface="+mj-lt"/>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2"/>
            </p:custDataLst>
          </p:nvPr>
        </p:nvSpPr>
        <p:spPr>
          <a:xfrm>
            <a:off x="554736" y="172212"/>
            <a:ext cx="11082528" cy="384721"/>
          </a:xfrm>
          <a:prstGeom prst="rect">
            <a:avLst/>
          </a:prstGeom>
        </p:spPr>
        <p:txBody>
          <a:bodyPr vert="horz" wrap="square" lIns="0" tIns="0" rIns="0" bIns="0" rtlCol="0" anchor="t" anchorCtr="0">
            <a:spAutoFit/>
          </a:bodyPr>
          <a:lstStyle/>
          <a:p>
            <a:r>
              <a:rPr lang="en-US" dirty="0"/>
              <a:t>Click to edit Master title style</a:t>
            </a:r>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92293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atin typeface="+mj-lt"/>
              </a:defRPr>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3"/>
            </p:custDataLst>
          </p:nvPr>
        </p:nvSpPr>
        <p:spPr>
          <a:xfrm>
            <a:off x="554736" y="2171700"/>
            <a:ext cx="3049253" cy="569387"/>
          </a:xfrm>
          <a:prstGeom prst="rect">
            <a:avLst/>
          </a:prstGeom>
        </p:spPr>
        <p:txBody>
          <a:bodyPr vert="horz" wrap="squar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latin typeface="+mj-lt"/>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0" name="LegendLines" hidden="1">
            <a:extLst>
              <a:ext uri="{FF2B5EF4-FFF2-40B4-BE49-F238E27FC236}">
                <a16:creationId xmlns:a16="http://schemas.microsoft.com/office/drawing/2014/main" id="{45EA0E6A-CBE8-4B81-B74B-90B2990FC0E7}"/>
              </a:ext>
            </a:extLst>
          </p:cNvPr>
          <p:cNvGrpSpPr/>
          <p:nvPr userDrawn="1"/>
        </p:nvGrpSpPr>
        <p:grpSpPr>
          <a:xfrm>
            <a:off x="10317304" y="3150223"/>
            <a:ext cx="1319960" cy="958286"/>
            <a:chOff x="10162879" y="3243772"/>
            <a:chExt cx="1319960" cy="958286"/>
          </a:xfrm>
        </p:grpSpPr>
        <p:sp>
          <p:nvSpPr>
            <p:cNvPr id="171" name="Legend1">
              <a:extLst>
                <a:ext uri="{FF2B5EF4-FFF2-40B4-BE49-F238E27FC236}">
                  <a16:creationId xmlns:a16="http://schemas.microsoft.com/office/drawing/2014/main" id="{BB82DBF6-7D73-4D0F-AEAF-41C8BED5BEFE}"/>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2" name="Legend2">
              <a:extLst>
                <a:ext uri="{FF2B5EF4-FFF2-40B4-BE49-F238E27FC236}">
                  <a16:creationId xmlns:a16="http://schemas.microsoft.com/office/drawing/2014/main" id="{BEDCE4A7-D188-448B-819F-27684DAEAE33}"/>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3" name="Legend3">
              <a:extLst>
                <a:ext uri="{FF2B5EF4-FFF2-40B4-BE49-F238E27FC236}">
                  <a16:creationId xmlns:a16="http://schemas.microsoft.com/office/drawing/2014/main" id="{2792452F-51FD-4AA2-9A69-CCE604BD0854}"/>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74" name="LineLegend3">
              <a:extLst>
                <a:ext uri="{FF2B5EF4-FFF2-40B4-BE49-F238E27FC236}">
                  <a16:creationId xmlns:a16="http://schemas.microsoft.com/office/drawing/2014/main" id="{42188D8D-C808-4660-8707-D86CEDC3DF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5" name="LineLegend2">
              <a:extLst>
                <a:ext uri="{FF2B5EF4-FFF2-40B4-BE49-F238E27FC236}">
                  <a16:creationId xmlns:a16="http://schemas.microsoft.com/office/drawing/2014/main" id="{103A518B-4602-4AB5-A4B2-11863296DB80}"/>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sp>
          <p:nvSpPr>
            <p:cNvPr id="176" name="LineLegend1">
              <a:extLst>
                <a:ext uri="{FF2B5EF4-FFF2-40B4-BE49-F238E27FC236}">
                  <a16:creationId xmlns:a16="http://schemas.microsoft.com/office/drawing/2014/main" id="{4BE7AB89-377F-4CCE-885E-D6D01658CB15}"/>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j-lt"/>
                <a:ea typeface="+mn-ea"/>
              </a:endParaRPr>
            </a:p>
          </p:txBody>
        </p:sp>
      </p:grpSp>
      <p:grpSp>
        <p:nvGrpSpPr>
          <p:cNvPr id="177" name="LegendMoons" hidden="1">
            <a:extLst>
              <a:ext uri="{FF2B5EF4-FFF2-40B4-BE49-F238E27FC236}">
                <a16:creationId xmlns:a16="http://schemas.microsoft.com/office/drawing/2014/main" id="{30F248C5-8915-46B3-BFA1-21934601BE75}"/>
              </a:ext>
            </a:extLst>
          </p:cNvPr>
          <p:cNvGrpSpPr/>
          <p:nvPr userDrawn="1"/>
        </p:nvGrpSpPr>
        <p:grpSpPr>
          <a:xfrm>
            <a:off x="10688315" y="1145373"/>
            <a:ext cx="948949" cy="1731859"/>
            <a:chOff x="7723680" y="1702457"/>
            <a:chExt cx="948949" cy="1731859"/>
          </a:xfrm>
        </p:grpSpPr>
        <p:sp>
          <p:nvSpPr>
            <p:cNvPr id="178" name="Legend1">
              <a:extLst>
                <a:ext uri="{FF2B5EF4-FFF2-40B4-BE49-F238E27FC236}">
                  <a16:creationId xmlns:a16="http://schemas.microsoft.com/office/drawing/2014/main" id="{EBE76858-2283-46D8-B249-8F5A36D9929D}"/>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86" name="Legend2">
              <a:extLst>
                <a:ext uri="{FF2B5EF4-FFF2-40B4-BE49-F238E27FC236}">
                  <a16:creationId xmlns:a16="http://schemas.microsoft.com/office/drawing/2014/main" id="{E87F6F42-E6EA-47AF-9CD4-6084638B5104}"/>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8" name="Legend3">
              <a:extLst>
                <a:ext uri="{FF2B5EF4-FFF2-40B4-BE49-F238E27FC236}">
                  <a16:creationId xmlns:a16="http://schemas.microsoft.com/office/drawing/2014/main" id="{184AB03E-8794-4400-BB27-D3B4E6FFDB82}"/>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199" name="Legend4">
              <a:extLst>
                <a:ext uri="{FF2B5EF4-FFF2-40B4-BE49-F238E27FC236}">
                  <a16:creationId xmlns:a16="http://schemas.microsoft.com/office/drawing/2014/main" id="{8BE314B0-9BB8-4E24-86F3-9ADEF20802C7}"/>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00" name="Legend5">
              <a:extLst>
                <a:ext uri="{FF2B5EF4-FFF2-40B4-BE49-F238E27FC236}">
                  <a16:creationId xmlns:a16="http://schemas.microsoft.com/office/drawing/2014/main" id="{01E14B06-7430-4791-9F82-542DE15DCA9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nvGrpSpPr>
            <p:cNvPr id="201" name="MoonLegend1">
              <a:extLst>
                <a:ext uri="{FF2B5EF4-FFF2-40B4-BE49-F238E27FC236}">
                  <a16:creationId xmlns:a16="http://schemas.microsoft.com/office/drawing/2014/main" id="{ABFFFFBF-A0E6-4014-9917-817B93037E1C}"/>
                </a:ext>
              </a:extLst>
            </p:cNvPr>
            <p:cNvGrpSpPr>
              <a:grpSpLocks noChangeAspect="1"/>
            </p:cNvGrpSpPr>
            <p:nvPr>
              <p:custDataLst>
                <p:tags r:id="rId24"/>
              </p:custDataLst>
            </p:nvPr>
          </p:nvGrpSpPr>
          <p:grpSpPr>
            <a:xfrm>
              <a:off x="7723680" y="1702457"/>
              <a:ext cx="228600" cy="228600"/>
              <a:chOff x="762000" y="1270000"/>
              <a:chExt cx="254000" cy="254000"/>
            </a:xfrm>
          </p:grpSpPr>
          <p:sp>
            <p:nvSpPr>
              <p:cNvPr id="214" name="Oval 213">
                <a:extLst>
                  <a:ext uri="{FF2B5EF4-FFF2-40B4-BE49-F238E27FC236}">
                    <a16:creationId xmlns:a16="http://schemas.microsoft.com/office/drawing/2014/main" id="{8CF69996-5021-43DA-A108-DCC0E7652228}"/>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5" name="Arc 214">
                <a:extLst>
                  <a:ext uri="{FF2B5EF4-FFF2-40B4-BE49-F238E27FC236}">
                    <a16:creationId xmlns:a16="http://schemas.microsoft.com/office/drawing/2014/main" id="{A0F81DE8-917D-4B90-B357-AD885E69461B}"/>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2" name="MoonLegend2">
              <a:extLst>
                <a:ext uri="{FF2B5EF4-FFF2-40B4-BE49-F238E27FC236}">
                  <a16:creationId xmlns:a16="http://schemas.microsoft.com/office/drawing/2014/main" id="{B8B9E7D5-2C65-4F0C-BDAD-CCAFFA1E83A9}"/>
                </a:ext>
              </a:extLst>
            </p:cNvPr>
            <p:cNvGrpSpPr>
              <a:grpSpLocks noChangeAspect="1"/>
            </p:cNvGrpSpPr>
            <p:nvPr>
              <p:custDataLst>
                <p:tags r:id="rId25"/>
              </p:custDataLst>
            </p:nvPr>
          </p:nvGrpSpPr>
          <p:grpSpPr>
            <a:xfrm>
              <a:off x="7723680" y="2078270"/>
              <a:ext cx="228600" cy="228600"/>
              <a:chOff x="762000" y="1270000"/>
              <a:chExt cx="254000" cy="254000"/>
            </a:xfrm>
          </p:grpSpPr>
          <p:sp>
            <p:nvSpPr>
              <p:cNvPr id="212" name="Oval 211">
                <a:extLst>
                  <a:ext uri="{FF2B5EF4-FFF2-40B4-BE49-F238E27FC236}">
                    <a16:creationId xmlns:a16="http://schemas.microsoft.com/office/drawing/2014/main" id="{4F01C14E-F314-4A97-9F50-660113C48AFF}"/>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3" name="Arc 212">
                <a:extLst>
                  <a:ext uri="{FF2B5EF4-FFF2-40B4-BE49-F238E27FC236}">
                    <a16:creationId xmlns:a16="http://schemas.microsoft.com/office/drawing/2014/main" id="{BA73B7ED-03B6-4B4B-B25C-F5AB2DE614D5}"/>
                  </a:ext>
                </a:extLst>
              </p:cNvPr>
              <p:cNvSpPr/>
              <p:nvPr>
                <p:custDataLst>
                  <p:tags r:id="rId3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3" name="MoonLegend3">
              <a:extLst>
                <a:ext uri="{FF2B5EF4-FFF2-40B4-BE49-F238E27FC236}">
                  <a16:creationId xmlns:a16="http://schemas.microsoft.com/office/drawing/2014/main" id="{6CDBA03D-BEDD-4D59-B252-A7F0D9D2BC83}"/>
                </a:ext>
              </a:extLst>
            </p:cNvPr>
            <p:cNvGrpSpPr>
              <a:grpSpLocks noChangeAspect="1"/>
            </p:cNvGrpSpPr>
            <p:nvPr>
              <p:custDataLst>
                <p:tags r:id="rId26"/>
              </p:custDataLst>
            </p:nvPr>
          </p:nvGrpSpPr>
          <p:grpSpPr>
            <a:xfrm>
              <a:off x="7723680" y="2454085"/>
              <a:ext cx="228600" cy="228600"/>
              <a:chOff x="762000" y="1270000"/>
              <a:chExt cx="254000" cy="254000"/>
            </a:xfrm>
          </p:grpSpPr>
          <p:sp>
            <p:nvSpPr>
              <p:cNvPr id="210" name="Oval 209">
                <a:extLst>
                  <a:ext uri="{FF2B5EF4-FFF2-40B4-BE49-F238E27FC236}">
                    <a16:creationId xmlns:a16="http://schemas.microsoft.com/office/drawing/2014/main" id="{2F3C8D87-CF3B-4F78-911F-DAB257546BA7}"/>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11" name="Arc 210">
                <a:extLst>
                  <a:ext uri="{FF2B5EF4-FFF2-40B4-BE49-F238E27FC236}">
                    <a16:creationId xmlns:a16="http://schemas.microsoft.com/office/drawing/2014/main" id="{F84155E2-0ED3-4E07-8854-F53439285754}"/>
                  </a:ext>
                </a:extLst>
              </p:cNvPr>
              <p:cNvSpPr/>
              <p:nvPr>
                <p:custDataLst>
                  <p:tags r:id="rId3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4" name="MoonLegend4">
              <a:extLst>
                <a:ext uri="{FF2B5EF4-FFF2-40B4-BE49-F238E27FC236}">
                  <a16:creationId xmlns:a16="http://schemas.microsoft.com/office/drawing/2014/main" id="{C0C3237D-E3D8-4A88-89AD-4956421B1BD6}"/>
                </a:ext>
              </a:extLst>
            </p:cNvPr>
            <p:cNvGrpSpPr>
              <a:grpSpLocks noChangeAspect="1"/>
            </p:cNvGrpSpPr>
            <p:nvPr>
              <p:custDataLst>
                <p:tags r:id="rId27"/>
              </p:custDataLst>
            </p:nvPr>
          </p:nvGrpSpPr>
          <p:grpSpPr>
            <a:xfrm>
              <a:off x="7723680" y="2829900"/>
              <a:ext cx="228600" cy="228600"/>
              <a:chOff x="762000" y="1270000"/>
              <a:chExt cx="254000" cy="254000"/>
            </a:xfrm>
          </p:grpSpPr>
          <p:sp>
            <p:nvSpPr>
              <p:cNvPr id="208" name="Oval 207">
                <a:extLst>
                  <a:ext uri="{FF2B5EF4-FFF2-40B4-BE49-F238E27FC236}">
                    <a16:creationId xmlns:a16="http://schemas.microsoft.com/office/drawing/2014/main" id="{0901BAEE-8FB4-47EF-88FC-F916DD65AFA1}"/>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9" name="Arc 208">
                <a:extLst>
                  <a:ext uri="{FF2B5EF4-FFF2-40B4-BE49-F238E27FC236}">
                    <a16:creationId xmlns:a16="http://schemas.microsoft.com/office/drawing/2014/main" id="{0A4C39FB-8C6B-466E-8B95-F3B9AF24A396}"/>
                  </a:ext>
                </a:extLst>
              </p:cNvPr>
              <p:cNvSpPr/>
              <p:nvPr>
                <p:custDataLst>
                  <p:tags r:id="rId3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nvGrpSpPr>
            <p:cNvPr id="205" name="MoonLegend5">
              <a:extLst>
                <a:ext uri="{FF2B5EF4-FFF2-40B4-BE49-F238E27FC236}">
                  <a16:creationId xmlns:a16="http://schemas.microsoft.com/office/drawing/2014/main" id="{905CBC0C-4188-4015-9E4D-47B2093BBA0A}"/>
                </a:ext>
              </a:extLst>
            </p:cNvPr>
            <p:cNvGrpSpPr>
              <a:grpSpLocks noChangeAspect="1"/>
            </p:cNvGrpSpPr>
            <p:nvPr>
              <p:custDataLst>
                <p:tags r:id="rId28"/>
              </p:custDataLst>
            </p:nvPr>
          </p:nvGrpSpPr>
          <p:grpSpPr>
            <a:xfrm>
              <a:off x="7723680" y="3205716"/>
              <a:ext cx="228600" cy="228600"/>
              <a:chOff x="762000" y="1270000"/>
              <a:chExt cx="254000" cy="254000"/>
            </a:xfrm>
          </p:grpSpPr>
          <p:sp>
            <p:nvSpPr>
              <p:cNvPr id="206" name="Oval 205">
                <a:extLst>
                  <a:ext uri="{FF2B5EF4-FFF2-40B4-BE49-F238E27FC236}">
                    <a16:creationId xmlns:a16="http://schemas.microsoft.com/office/drawing/2014/main" id="{BE567466-C417-41CC-9CDC-6C148998A3BE}"/>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207" name="Arc 206">
                <a:extLst>
                  <a:ext uri="{FF2B5EF4-FFF2-40B4-BE49-F238E27FC236}">
                    <a16:creationId xmlns:a16="http://schemas.microsoft.com/office/drawing/2014/main" id="{6AC2E208-F923-49CA-BD92-0C0AD2ECA0A5}"/>
                  </a:ext>
                </a:extLst>
              </p:cNvPr>
              <p:cNvSpPr/>
              <p:nvPr>
                <p:custDataLst>
                  <p:tags r:id="rId3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grpSp>
      <p:grpSp>
        <p:nvGrpSpPr>
          <p:cNvPr id="216" name="LegendBoxes" hidden="1">
            <a:extLst>
              <a:ext uri="{FF2B5EF4-FFF2-40B4-BE49-F238E27FC236}">
                <a16:creationId xmlns:a16="http://schemas.microsoft.com/office/drawing/2014/main" id="{3768CEA6-B7AA-4A61-8A15-E07BC21E06E3}"/>
              </a:ext>
            </a:extLst>
          </p:cNvPr>
          <p:cNvGrpSpPr/>
          <p:nvPr userDrawn="1"/>
        </p:nvGrpSpPr>
        <p:grpSpPr>
          <a:xfrm>
            <a:off x="10714801" y="4381500"/>
            <a:ext cx="922463" cy="1717282"/>
            <a:chOff x="10652400" y="4322824"/>
            <a:chExt cx="922463" cy="1717282"/>
          </a:xfrm>
        </p:grpSpPr>
        <p:sp>
          <p:nvSpPr>
            <p:cNvPr id="217" name="RectangleLegend1">
              <a:extLst>
                <a:ext uri="{FF2B5EF4-FFF2-40B4-BE49-F238E27FC236}">
                  <a16:creationId xmlns:a16="http://schemas.microsoft.com/office/drawing/2014/main" id="{7314624F-5CBE-4431-9EAD-CA2592BAA352}"/>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8" name="RectangleLegend2">
              <a:extLst>
                <a:ext uri="{FF2B5EF4-FFF2-40B4-BE49-F238E27FC236}">
                  <a16:creationId xmlns:a16="http://schemas.microsoft.com/office/drawing/2014/main" id="{C4425F38-0ED7-4817-BF18-1538A7BBAFB6}"/>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19" name="RectangleLegend3">
              <a:extLst>
                <a:ext uri="{FF2B5EF4-FFF2-40B4-BE49-F238E27FC236}">
                  <a16:creationId xmlns:a16="http://schemas.microsoft.com/office/drawing/2014/main" id="{FA10C372-3DD8-4BB8-8EB8-1B466E4694B8}"/>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0" name="RectangleLegend4">
              <a:extLst>
                <a:ext uri="{FF2B5EF4-FFF2-40B4-BE49-F238E27FC236}">
                  <a16:creationId xmlns:a16="http://schemas.microsoft.com/office/drawing/2014/main" id="{E1C7DA23-72AE-4818-A648-7A6D0A84B0D7}"/>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1" name="RectangleLegend5">
              <a:extLst>
                <a:ext uri="{FF2B5EF4-FFF2-40B4-BE49-F238E27FC236}">
                  <a16:creationId xmlns:a16="http://schemas.microsoft.com/office/drawing/2014/main" id="{CF30CF12-8A81-446E-A7F9-FDC8D7BAEDEB}"/>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latin typeface="+mj-lt"/>
              </a:endParaRPr>
            </a:p>
          </p:txBody>
        </p:sp>
        <p:sp>
          <p:nvSpPr>
            <p:cNvPr id="222" name="Legend1">
              <a:extLst>
                <a:ext uri="{FF2B5EF4-FFF2-40B4-BE49-F238E27FC236}">
                  <a16:creationId xmlns:a16="http://schemas.microsoft.com/office/drawing/2014/main" id="{AF78C76B-946F-4570-B044-14E370C4F9D6}"/>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3" name="Legend2">
              <a:extLst>
                <a:ext uri="{FF2B5EF4-FFF2-40B4-BE49-F238E27FC236}">
                  <a16:creationId xmlns:a16="http://schemas.microsoft.com/office/drawing/2014/main" id="{2C666BF4-E94F-4D90-85CD-DA3E74913BA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4" name="Legend3">
              <a:extLst>
                <a:ext uri="{FF2B5EF4-FFF2-40B4-BE49-F238E27FC236}">
                  <a16:creationId xmlns:a16="http://schemas.microsoft.com/office/drawing/2014/main" id="{A27025C0-F79A-437D-927E-693B0326382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5" name="Legend4">
              <a:extLst>
                <a:ext uri="{FF2B5EF4-FFF2-40B4-BE49-F238E27FC236}">
                  <a16:creationId xmlns:a16="http://schemas.microsoft.com/office/drawing/2014/main" id="{7279C238-33A3-427F-9607-72982B1F967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sp>
          <p:nvSpPr>
            <p:cNvPr id="226" name="Legend5">
              <a:extLst>
                <a:ext uri="{FF2B5EF4-FFF2-40B4-BE49-F238E27FC236}">
                  <a16:creationId xmlns:a16="http://schemas.microsoft.com/office/drawing/2014/main" id="{ABFC19BA-3D49-42FA-B5E6-50D2095A8F85}"/>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latin typeface="+mj-lt"/>
                </a:rPr>
                <a:t>Legend</a:t>
              </a:r>
            </a:p>
          </p:txBody>
        </p:sp>
      </p:grpSp>
      <p:pic>
        <p:nvPicPr>
          <p:cNvPr id="190" name="Picture 189">
            <a:extLst>
              <a:ext uri="{FF2B5EF4-FFF2-40B4-BE49-F238E27FC236}">
                <a16:creationId xmlns:a16="http://schemas.microsoft.com/office/drawing/2014/main" id="{2769FE8A-96E4-4F3E-B1D0-FF26C3B1D7D4}"/>
              </a:ext>
            </a:extLst>
          </p:cNvPr>
          <p:cNvPicPr>
            <a:picLocks/>
          </p:cNvPicPr>
          <p:nvPr userDrawn="1"/>
        </p:nvPicPr>
        <p:blipFill>
          <a:blip r:embed="rId41"/>
          <a:stretch>
            <a:fillRect/>
          </a:stretch>
        </p:blipFill>
        <p:spPr>
          <a:xfrm>
            <a:off x="554737" y="6482774"/>
            <a:ext cx="1438154" cy="224969"/>
          </a:xfrm>
          <a:prstGeom prst="rect">
            <a:avLst/>
          </a:prstGeom>
        </p:spPr>
      </p:pic>
    </p:spTree>
    <p:extLst>
      <p:ext uri="{BB962C8B-B14F-4D97-AF65-F5344CB8AC3E}">
        <p14:creationId xmlns:p14="http://schemas.microsoft.com/office/powerpoint/2010/main" val="36933541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p:txStyles>
    <p:titleStyle>
      <a:lvl1pPr algn="l" defTabSz="914400" rtl="0" eaLnBrk="1" latinLnBrk="0" hangingPunct="1">
        <a:lnSpc>
          <a:spcPct val="100000"/>
        </a:lnSpc>
        <a:spcBef>
          <a:spcPct val="0"/>
        </a:spcBef>
        <a:buNone/>
        <a:defRPr sz="2500" b="1" kern="1200" spc="0" baseline="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3.xml"/><Relationship Id="rId1" Type="http://schemas.openxmlformats.org/officeDocument/2006/relationships/tags" Target="../tags/tag218.xml"/><Relationship Id="rId5" Type="http://schemas.openxmlformats.org/officeDocument/2006/relationships/image" Target="../media/image7.emf"/><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3.xml"/><Relationship Id="rId1" Type="http://schemas.openxmlformats.org/officeDocument/2006/relationships/tags" Target="../tags/tag219.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3.xml"/><Relationship Id="rId1" Type="http://schemas.openxmlformats.org/officeDocument/2006/relationships/tags" Target="../tags/tag220.xml"/><Relationship Id="rId5" Type="http://schemas.openxmlformats.org/officeDocument/2006/relationships/image" Target="../media/image7.emf"/><Relationship Id="rId4" Type="http://schemas.openxmlformats.org/officeDocument/2006/relationships/oleObject" Target="../embeddings/oleObject3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383CB-C857-26E0-8606-1D0BB0BFDA27}"/>
              </a:ext>
            </a:extLst>
          </p:cNvPr>
          <p:cNvSpPr>
            <a:spLocks noGrp="1"/>
          </p:cNvSpPr>
          <p:nvPr>
            <p:ph type="title"/>
          </p:nvPr>
        </p:nvSpPr>
        <p:spPr/>
        <p:txBody>
          <a:bodyPr>
            <a:normAutofit/>
          </a:bodyPr>
          <a:lstStyle/>
          <a:p>
            <a:r>
              <a:rPr kumimoji="0" lang="en-US" sz="3600" b="0" i="0" u="none" strike="noStrike" kern="1200" cap="none" spc="0" normalizeH="0" baseline="0" noProof="0" dirty="0">
                <a:ln>
                  <a:noFill/>
                </a:ln>
                <a:solidFill>
                  <a:srgbClr val="FFFFFF"/>
                </a:solidFill>
                <a:effectLst/>
                <a:uLnTx/>
                <a:uFillTx/>
                <a:latin typeface="Rubik" pitchFamily="2" charset="-79"/>
                <a:cs typeface="OoredooArabic-Heavy"/>
              </a:rPr>
              <a:t>Performance Review Q&amp;A</a:t>
            </a:r>
            <a:endParaRPr lang="en-GB" sz="3600" dirty="0"/>
          </a:p>
        </p:txBody>
      </p:sp>
      <p:sp>
        <p:nvSpPr>
          <p:cNvPr id="8" name="Text Placeholder 7">
            <a:extLst>
              <a:ext uri="{FF2B5EF4-FFF2-40B4-BE49-F238E27FC236}">
                <a16:creationId xmlns:a16="http://schemas.microsoft.com/office/drawing/2014/main" id="{BFEE3AB8-BFC6-06BA-FD74-E969963D08DC}"/>
              </a:ext>
            </a:extLst>
          </p:cNvPr>
          <p:cNvSpPr>
            <a:spLocks noGrp="1"/>
          </p:cNvSpPr>
          <p:nvPr>
            <p:ph type="body" sz="quarter" idx="10"/>
          </p:nvPr>
        </p:nvSpPr>
        <p:spPr/>
        <p:txBody>
          <a:bodyPr/>
          <a:lstStyle/>
          <a:p>
            <a:r>
              <a:rPr lang="en-US" dirty="0">
                <a:solidFill>
                  <a:schemeClr val="bg1"/>
                </a:solidFill>
              </a:rPr>
              <a:t>Algeria – Apr’24</a:t>
            </a:r>
          </a:p>
          <a:p>
            <a:endParaRPr lang="en-GB" dirty="0"/>
          </a:p>
        </p:txBody>
      </p:sp>
      <p:sp>
        <p:nvSpPr>
          <p:cNvPr id="7" name="Text Placeholder 6">
            <a:extLst>
              <a:ext uri="{FF2B5EF4-FFF2-40B4-BE49-F238E27FC236}">
                <a16:creationId xmlns:a16="http://schemas.microsoft.com/office/drawing/2014/main" id="{022B02BE-3884-9B04-05DB-C86B67125164}"/>
              </a:ext>
            </a:extLst>
          </p:cNvPr>
          <p:cNvSpPr>
            <a:spLocks noGrp="1"/>
          </p:cNvSpPr>
          <p:nvPr>
            <p:ph type="body" idx="4"/>
          </p:nvPr>
        </p:nvSpPr>
        <p:spPr/>
        <p:txBody>
          <a:bodyPr>
            <a:normAutofit fontScale="32500" lnSpcReduction="20000"/>
          </a:bodyPr>
          <a:lstStyle/>
          <a:p>
            <a:r>
              <a:rPr lang="en-GB" dirty="0"/>
              <a:t>Q3 2023-DGCEO Office</a:t>
            </a:r>
          </a:p>
          <a:p>
            <a:endParaRPr lang="en-GB" dirty="0"/>
          </a:p>
        </p:txBody>
      </p:sp>
      <p:sp>
        <p:nvSpPr>
          <p:cNvPr id="5" name="TextBox 4">
            <a:extLst>
              <a:ext uri="{FF2B5EF4-FFF2-40B4-BE49-F238E27FC236}">
                <a16:creationId xmlns:a16="http://schemas.microsoft.com/office/drawing/2014/main" id="{36A406E5-E96D-F64D-B915-81C9ED5778C8}"/>
              </a:ext>
            </a:extLst>
          </p:cNvPr>
          <p:cNvSpPr txBox="1"/>
          <p:nvPr/>
        </p:nvSpPr>
        <p:spPr>
          <a:xfrm>
            <a:off x="1586429" y="5927075"/>
            <a:ext cx="0" cy="0"/>
          </a:xfrm>
          <a:prstGeom prst="rect">
            <a:avLst/>
          </a:prstGeom>
          <a:noFill/>
        </p:spPr>
        <p:txBody>
          <a:bodyPr wrap="none" rtlCol="0">
            <a:noAutofit/>
          </a:bodyPr>
          <a:lstStyle/>
          <a:p>
            <a:pPr marL="0" marR="0" lvl="0" indent="0" algn="l" defTabSz="914400" rtl="0" eaLnBrk="1" fontAlgn="base" latinLnBrk="0" hangingPunct="1">
              <a:lnSpc>
                <a:spcPct val="100000"/>
              </a:lnSpc>
              <a:spcBef>
                <a:spcPts val="0"/>
              </a:spcBef>
              <a:spcAft>
                <a:spcPts val="0"/>
              </a:spcAft>
              <a:buClr>
                <a:srgbClr val="ED1C24"/>
              </a:buClr>
              <a:buSzPct val="140000"/>
              <a:buFontTx/>
              <a:buNone/>
              <a:tabLst/>
              <a:defRPr/>
            </a:pPr>
            <a:endParaRPr kumimoji="0" lang="en-GB" sz="1200" b="0" i="0" u="none" strike="noStrike" kern="1200" cap="none" spc="0" normalizeH="0" baseline="0" noProof="0" dirty="0">
              <a:ln>
                <a:noFill/>
              </a:ln>
              <a:solidFill>
                <a:srgbClr val="000000"/>
              </a:solidFill>
              <a:effectLst/>
              <a:uLnTx/>
              <a:uFillTx/>
              <a:latin typeface="Rubik" pitchFamily="2" charset="-79"/>
              <a:cs typeface="Arial" charset="0"/>
            </a:endParaRPr>
          </a:p>
        </p:txBody>
      </p:sp>
    </p:spTree>
    <p:extLst>
      <p:ext uri="{BB962C8B-B14F-4D97-AF65-F5344CB8AC3E}">
        <p14:creationId xmlns:p14="http://schemas.microsoft.com/office/powerpoint/2010/main" val="29302560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Rectangle 12"/>
          <p:cNvSpPr/>
          <p:nvPr/>
        </p:nvSpPr>
        <p:spPr>
          <a:xfrm>
            <a:off x="6149148" y="531727"/>
            <a:ext cx="5878944" cy="61863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000000"/>
                </a:solidFill>
                <a:effectLst/>
                <a:uLnTx/>
                <a:uFillTx/>
                <a:latin typeface="Rubik" pitchFamily="2" charset="-79"/>
                <a:ea typeface="+mn-ea"/>
                <a:cs typeface="Rubik" pitchFamily="2" charset="-79"/>
              </a:rPr>
              <a:t>Multiplay</a:t>
            </a: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Times New Roman" panose="02020603050405020304" pitchFamily="18" charset="0"/>
                <a:cs typeface="Rubik" pitchFamily="2" charset="-79"/>
              </a:rPr>
              <a:t>Q3: </a:t>
            </a:r>
            <a:r>
              <a:rPr kumimoji="0" lang="en-US" sz="1200" b="1"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Clevertap</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issue: </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OA has not been able to share the data for the month of Mar’24 and Apr’24 on account of issues with </a:t>
            </a:r>
            <a:r>
              <a:rPr kumimoji="0" lang="en-US" sz="1200" b="0"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Clevertap</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data</a:t>
            </a: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When will this issue be resolved?</a:t>
            </a: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OA: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After</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several</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meetings and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alignment</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also</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with</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OG Commercial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there</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are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two</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actions:</a:t>
            </a: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Manage the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clevertap</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traffic</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for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customers</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with</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no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credit</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As of this morning the next step</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is</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for MKT to </a:t>
            </a: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approve</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the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traffic</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that</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we</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should</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consider</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as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zero</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-charge (like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we</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do for DNS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traffic</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and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proceed</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with</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implementation</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Define</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an auto-login process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so</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the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users</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access</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the app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directly</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with</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no login.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Specs</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are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awaited</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for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this</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All in all the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clear</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objective of the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above</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is</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to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make</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sure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that</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we</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use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clevertap</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as the single point of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truth</a:t>
            </a: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for the usage of MYO.</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p:txBody>
      </p:sp>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0" name="Rectangle 9"/>
          <p:cNvSpPr/>
          <p:nvPr/>
        </p:nvSpPr>
        <p:spPr>
          <a:xfrm>
            <a:off x="235752" y="531727"/>
            <a:ext cx="5862244" cy="61820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1C24">
                  <a:lumMod val="60000"/>
                  <a:lumOff val="40000"/>
                </a:srgbClr>
              </a:solidFill>
              <a:effectLst/>
              <a:uLnTx/>
              <a:uFillTx/>
              <a:latin typeface="Ooredoo Heavy" panose="00000A00000000000000" pitchFamily="2" charset="0"/>
              <a:ea typeface="Calibri" panose="020F0502020204030204" pitchFamily="34" charset="0"/>
              <a:cs typeface="Arial" charset="0"/>
            </a:endParaRPr>
          </a:p>
        </p:txBody>
      </p:sp>
      <p:sp>
        <p:nvSpPr>
          <p:cNvPr id="11" name="Title 1"/>
          <p:cNvSpPr txBox="1">
            <a:spLocks/>
          </p:cNvSpPr>
          <p:nvPr/>
        </p:nvSpPr>
        <p:spPr>
          <a:xfrm>
            <a:off x="129348" y="112283"/>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ALGERIA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2" name="TextBox 11"/>
          <p:cNvSpPr txBox="1"/>
          <p:nvPr/>
        </p:nvSpPr>
        <p:spPr>
          <a:xfrm>
            <a:off x="235642" y="644310"/>
            <a:ext cx="5860358" cy="58169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COMMERCIAL</a:t>
            </a: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mn-ea"/>
                <a:cs typeface="Rubik" pitchFamily="2" charset="-79"/>
              </a:rPr>
              <a:t>CONSUMER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rPr>
              <a:t>Performance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Times New Roman" panose="02020603050405020304" pitchFamily="18" charset="0"/>
                <a:cs typeface="Rubik" pitchFamily="2" charset="-79"/>
              </a:rPr>
              <a:t>Q1: </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B2C Service Gross margin </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is lower than Mar’24 by </a:t>
            </a:r>
            <a:r>
              <a:rPr kumimoji="0" lang="en-US" sz="120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-1.7p.p </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and vs Budget by </a:t>
            </a:r>
            <a:r>
              <a:rPr kumimoji="0" lang="en-US" sz="1200" b="0" i="0" u="none" strike="noStrike" kern="1200" cap="none" spc="0" normalizeH="0" baseline="0" noProof="0" dirty="0">
                <a:ln>
                  <a:noFill/>
                </a:ln>
                <a:solidFill>
                  <a:srgbClr val="FF0000"/>
                </a:solidFill>
                <a:effectLst/>
                <a:uLnTx/>
                <a:uFillTx/>
                <a:latin typeface="Rubik" pitchFamily="2" charset="-79"/>
                <a:ea typeface="Times New Roman" panose="02020603050405020304" pitchFamily="18" charset="0"/>
                <a:cs typeface="Rubik" pitchFamily="2" charset="-79"/>
              </a:rPr>
              <a:t>-1.9p.p.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tab pos="457200" algn="l"/>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Is this completely due to Dima+?</a:t>
            </a:r>
            <a:endPar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endParaRP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What are the drivers of the GM% drop? Is this one time or is this trend expected in the coming months?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cs typeface="Rubik" pitchFamily="2" charset="-79"/>
              </a:rPr>
              <a:t>OA: The increase in sales commissions is due to GA acquisition cost and especially the high volume of sales of the Dima + compared to budget .</a:t>
            </a:r>
            <a:endParaRPr kumimoji="0" lang="fr-FR" sz="1200" b="0" i="1" u="none" strike="noStrike" kern="1200" cap="none" spc="0" normalizeH="0" baseline="0" noProof="0" dirty="0">
              <a:ln>
                <a:noFill/>
              </a:ln>
              <a:solidFill>
                <a:srgbClr val="00B050"/>
              </a:solidFill>
              <a:effectLst/>
              <a:uLnTx/>
              <a:uFillTx/>
              <a:latin typeface="Rubik" pitchFamily="2" charset="-79"/>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cs typeface="Rubik" pitchFamily="2" charset="-79"/>
              </a:rPr>
              <a:t>Dima + commission has been boosted to launch the product successfully and face the competition aggressivity in commissions </a:t>
            </a:r>
            <a:endParaRPr kumimoji="0" lang="fr-FR" sz="1200" b="0" i="1" u="none" strike="noStrike" kern="1200" cap="none" spc="0" normalizeH="0" baseline="0" noProof="0" dirty="0">
              <a:ln>
                <a:noFill/>
              </a:ln>
              <a:solidFill>
                <a:srgbClr val="00B050"/>
              </a:solidFill>
              <a:effectLst/>
              <a:uLnTx/>
              <a:uFillTx/>
              <a:latin typeface="Rubik" pitchFamily="2" charset="-79"/>
              <a:cs typeface="Rubik" pitchFamily="2" charset="-79"/>
            </a:endParaRPr>
          </a:p>
          <a:p>
            <a:pPr marL="182563" marR="0" lvl="0" indent="-182563" algn="l" defTabSz="914400" rtl="0" eaLnBrk="1" fontAlgn="base" latinLnBrk="0" hangingPunct="1">
              <a:lnSpc>
                <a:spcPct val="100000"/>
              </a:lnSpc>
              <a:spcBef>
                <a:spcPct val="0"/>
              </a:spcBef>
              <a:spcAft>
                <a:spcPct val="0"/>
              </a:spcAft>
              <a:buClrTx/>
              <a:buSzTx/>
              <a:buFont typeface="Symbol" panose="05050102010706020507" pitchFamily="18" charset="2"/>
              <a:buChar char=""/>
              <a:tabLst/>
              <a:defRPr/>
            </a:pPr>
            <a:r>
              <a:rPr kumimoji="0" lang="en-US" sz="1200" b="0" i="1" u="none" strike="noStrike" kern="1200" cap="none" spc="0" normalizeH="0" baseline="0" noProof="0" dirty="0">
                <a:ln>
                  <a:noFill/>
                </a:ln>
                <a:solidFill>
                  <a:srgbClr val="00B050"/>
                </a:solidFill>
                <a:effectLst/>
                <a:uLnTx/>
                <a:uFillTx/>
                <a:latin typeface="Rubik" pitchFamily="2" charset="-79"/>
                <a:cs typeface="Rubik" pitchFamily="2" charset="-79"/>
              </a:rPr>
              <a:t>To mitigate this increase in commission  while maintaining a good level of sales – a progressive decrease of commission for Dima + has been planned from 700 Dzd in April to 500 Dzd in June and 200 Dzd from 1st of July.</a:t>
            </a:r>
            <a:endParaRPr kumimoji="0" lang="fr-FR" sz="1200" b="0" i="1" u="none" strike="noStrike" kern="1200" cap="none" spc="0" normalizeH="0" baseline="0" noProof="0" dirty="0">
              <a:ln>
                <a:noFill/>
              </a:ln>
              <a:solidFill>
                <a:srgbClr val="00B050"/>
              </a:solidFill>
              <a:effectLst/>
              <a:uLnTx/>
              <a:uFillTx/>
              <a:latin typeface="Rubik" pitchFamily="2" charset="-79"/>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Times New Roman" panose="02020603050405020304" pitchFamily="18" charset="0"/>
                <a:cs typeface="Rubik" pitchFamily="2" charset="-79"/>
              </a:rPr>
              <a:t>Q2: </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Prepaid serious base </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has increased MoM by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+1.6% </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from 7.9Mn to 8.Mn, while the overall 30D prepaid base has had a positive Net adds of 127k in Apr’24 vs -37.9k for Mar’24, which is driven by the Dima+ action plan initiated by OA.</a:t>
            </a: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 Despite a migration of 378k from Dima+ to Prepaid the growth in Prepaid is only by 127k</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How does OA see the development of the core Prepaid base with the actions that were planned as per the mitigation strategy for Dima+?</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cs typeface="Rubik" pitchFamily="2" charset="-79"/>
              </a:rPr>
              <a:t>OA: Ooredoo Algeria is expecting the serious prepaid to continue growing as a result of the mitigation strategy plan put in place. April is already showing good results with former Dima + inactive customers being revived through prepaid migration.</a:t>
            </a:r>
            <a:endParaRPr kumimoji="0" lang="fr-FR" sz="1200" b="0" i="1" u="none" strike="noStrike" kern="1200" cap="none" spc="0" normalizeH="0" baseline="0" noProof="0" dirty="0">
              <a:ln>
                <a:noFill/>
              </a:ln>
              <a:solidFill>
                <a:srgbClr val="00B050"/>
              </a:solidFill>
              <a:effectLst/>
              <a:uLnTx/>
              <a:uFillTx/>
              <a:latin typeface="Rubik" pitchFamily="2" charset="-79"/>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p:txBody>
      </p:sp>
      <p:sp>
        <p:nvSpPr>
          <p:cNvPr id="9" name="Rectangle 6">
            <a:extLst>
              <a:ext uri="{FF2B5EF4-FFF2-40B4-BE49-F238E27FC236}">
                <a16:creationId xmlns:a16="http://schemas.microsoft.com/office/drawing/2014/main" id="{25549C1E-91BC-8B77-0145-83B7FC3CB919}"/>
              </a:ext>
            </a:extLst>
          </p:cNvPr>
          <p:cNvSpPr>
            <a:spLocks noChangeArrowheads="1"/>
          </p:cNvSpPr>
          <p:nvPr/>
        </p:nvSpPr>
        <p:spPr bwMode="auto">
          <a:xfrm>
            <a:off x="152400" y="1644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Arial" charset="0"/>
              </a:rPr>
              <a:t>                 </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cs typeface="Arial" charset="0"/>
            </a:endParaRPr>
          </a:p>
        </p:txBody>
      </p:sp>
      <p:sp>
        <p:nvSpPr>
          <p:cNvPr id="3" name="Rectangle 2">
            <a:extLst>
              <a:ext uri="{FF2B5EF4-FFF2-40B4-BE49-F238E27FC236}">
                <a16:creationId xmlns:a16="http://schemas.microsoft.com/office/drawing/2014/main" id="{7D283D2A-BD34-DC18-FB33-8E3A36FBAA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cs typeface="Arial" charset="0"/>
            </a:endParaRPr>
          </a:p>
        </p:txBody>
      </p:sp>
    </p:spTree>
    <p:extLst>
      <p:ext uri="{BB962C8B-B14F-4D97-AF65-F5344CB8AC3E}">
        <p14:creationId xmlns:p14="http://schemas.microsoft.com/office/powerpoint/2010/main" val="20384124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ALGERIA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5" name="Rectangle 14">
            <a:extLst>
              <a:ext uri="{FF2B5EF4-FFF2-40B4-BE49-F238E27FC236}">
                <a16:creationId xmlns:a16="http://schemas.microsoft.com/office/drawing/2014/main" id="{6044A133-9DD2-C2A5-1B9F-AFC70588DDC1}"/>
              </a:ext>
            </a:extLst>
          </p:cNvPr>
          <p:cNvSpPr/>
          <p:nvPr/>
        </p:nvSpPr>
        <p:spPr>
          <a:xfrm>
            <a:off x="6167736" y="518718"/>
            <a:ext cx="5878944" cy="5897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Q2: </a:t>
            </a:r>
            <a:r>
              <a:rPr kumimoji="0" lang="en-US" sz="1200" b="1"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SMB products launches </a:t>
            </a:r>
            <a:r>
              <a:rPr kumimoji="0" lang="en-US" sz="1200" b="0" i="1"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OPEN ACTION (OA316)</a:t>
            </a:r>
            <a:endParaRPr kumimoji="0" lang="en-US" sz="1200" b="1"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Status updates on SMB and new product launches take up rates?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OA: Dima pro has been launched end of 2023 but a revamp is planned  in June</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Sahla</a:t>
            </a: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Box revamp is also planned in June </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5715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5715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Q3: </a:t>
            </a:r>
            <a:r>
              <a:rPr kumimoji="0" lang="en-US" sz="1200" b="1"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Drop in B2B Govt. Accounts: </a:t>
            </a: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The Govt. accounts are dropping since Feb’24. Total 1898 accounts lost until Apr’24. </a:t>
            </a:r>
          </a:p>
          <a:p>
            <a:pPr marL="173736"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If these are not accounts then…</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Q: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What are the actual govt. accounts? Monthly trends performing?</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To correct the reporting in B2B KPI sheet.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endParaRPr>
          </a:p>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OA:</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 </a:t>
            </a: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We see an increase of the number of governmental B to B subscribers and customers</a:t>
            </a:r>
          </a:p>
          <a:p>
            <a:pPr marL="5715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5715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5715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 </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5715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Q4: </a:t>
            </a:r>
            <a:r>
              <a:rPr kumimoji="0" lang="en-US" sz="1200" b="1"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Data inaccuracy: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B2B numbers in P&amp;L slide # 9, 10 and 31 are not aligned.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OA: Slides #9 &amp; 10 are aligned and they are counting Mobile revenue (definition used is below)</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Slide 31 is counting Service revenue (definition used is below) </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342900" marR="0" lvl="0" indent="-342900" algn="l" defTabSz="914400" rtl="0" eaLnBrk="1" fontAlgn="base" latinLnBrk="0" hangingPunct="1">
              <a:lnSpc>
                <a:spcPct val="100000"/>
              </a:lnSpc>
              <a:spcBef>
                <a:spcPct val="0"/>
              </a:spcBef>
              <a:spcAft>
                <a:spcPct val="0"/>
              </a:spcAft>
              <a:buClrTx/>
              <a:buSzTx/>
              <a:buFont typeface="Calibri" panose="020F0502020204030204" pitchFamily="34" charset="0"/>
              <a:buChar char="-"/>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Mobile revenue = Voice + data + SMS + digital</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342900" marR="0" lvl="0" indent="-342900" algn="l" defTabSz="914400" rtl="0" eaLnBrk="1" fontAlgn="base" latinLnBrk="0" hangingPunct="1">
              <a:lnSpc>
                <a:spcPct val="100000"/>
              </a:lnSpc>
              <a:spcBef>
                <a:spcPct val="0"/>
              </a:spcBef>
              <a:spcAft>
                <a:spcPct val="0"/>
              </a:spcAft>
              <a:buClrTx/>
              <a:buSzTx/>
              <a:buFont typeface="Calibri" panose="020F0502020204030204" pitchFamily="34" charset="0"/>
              <a:buChar char="-"/>
              <a:tabLst/>
              <a:defRPr/>
            </a:pPr>
            <a:r>
              <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Service revenue = Mobile revenue + </a:t>
            </a:r>
            <a:r>
              <a:rPr kumimoji="0" lang="fr-FR" sz="1200" b="0" i="1" u="none" strike="noStrike" kern="1200" cap="none" spc="0" normalizeH="0" baseline="0" noProof="0" dirty="0" err="1">
                <a:ln>
                  <a:noFill/>
                </a:ln>
                <a:solidFill>
                  <a:srgbClr val="00B050"/>
                </a:solidFill>
                <a:effectLst/>
                <a:uLnTx/>
                <a:uFillTx/>
                <a:latin typeface="Rubik" pitchFamily="2" charset="-79"/>
                <a:ea typeface="+mn-ea"/>
                <a:cs typeface="Rubik" pitchFamily="2" charset="-79"/>
              </a:rPr>
              <a:t>Wholesale</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05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p:txBody>
      </p:sp>
      <p:sp>
        <p:nvSpPr>
          <p:cNvPr id="17" name="Rectangle 16">
            <a:extLst>
              <a:ext uri="{FF2B5EF4-FFF2-40B4-BE49-F238E27FC236}">
                <a16:creationId xmlns:a16="http://schemas.microsoft.com/office/drawing/2014/main" id="{5C783ABF-5596-CC6C-B3E5-B7C1F9F491A1}"/>
              </a:ext>
            </a:extLst>
          </p:cNvPr>
          <p:cNvSpPr/>
          <p:nvPr/>
        </p:nvSpPr>
        <p:spPr>
          <a:xfrm>
            <a:off x="209070" y="518718"/>
            <a:ext cx="5878944" cy="5897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BUSINESS SERVICES</a:t>
            </a: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B2B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Overall B2B revenue for Apr’24 performed below budget by </a:t>
            </a:r>
            <a:r>
              <a:rPr kumimoji="0" lang="en-US" sz="1050" b="0" i="0"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-1.5% </a:t>
            </a:r>
            <a:r>
              <a:rPr kumimoji="0" lang="en-US" sz="105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(YoY YTD growth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3%</a:t>
            </a:r>
            <a:r>
              <a:rPr kumimoji="0" lang="en-US" sz="105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The B2B mobile </a:t>
            </a:r>
            <a:r>
              <a:rPr kumimoji="0" lang="en-US" sz="1050" b="0" i="0" u="sng"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normalized</a:t>
            </a:r>
            <a:r>
              <a:rPr kumimoji="0" lang="en-US" sz="105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 revenue growth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1.9% </a:t>
            </a:r>
            <a:r>
              <a:rPr kumimoji="0" lang="en-US" sz="105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in Apr’24</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Sub-base continues to grow @ </a:t>
            </a:r>
            <a:r>
              <a:rPr kumimoji="0" lang="en-US" sz="105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8% </a:t>
            </a:r>
            <a:r>
              <a:rPr kumimoji="0" lang="en-US" sz="105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on YoY basis. Net adds recorded in Apr’24 are the highest in the first 4 months.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 </a:t>
            </a:r>
            <a:r>
              <a:rPr kumimoji="0" lang="en-US" sz="1200" b="1"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 </a:t>
            </a: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173736"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Q1: </a:t>
            </a:r>
            <a:r>
              <a:rPr kumimoji="0" lang="en-US" sz="1200" b="1"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Revenue: </a:t>
            </a: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Whilst the first 4 months are just on target, the target is also increasing MoM for the balance 8 months. Thus, as per latest estimate, OA would need to increase the monthly run rate further by DZD 28Mn/month. We understand that there are initiatives being implemented to achieve the target, however additional clarity is needed and has been requested directly from OA team. </a:t>
            </a:r>
          </a:p>
          <a:p>
            <a:pPr marL="228600" marR="0" lvl="0" indent="-17145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Act.: </a:t>
            </a:r>
            <a:r>
              <a:rPr kumimoji="0" lang="en-US" sz="1200" b="0" i="1"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OA team to share detail and review offline with OGBS.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OA: To march the increase of the revenue target in Q2 a plan has been set in 3 phase</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182563" marR="0" lvl="0" indent="-182563" algn="l" defTabSz="914400" rtl="0" eaLnBrk="1" fontAlgn="base" latinLnBrk="0" hangingPunct="1">
              <a:lnSpc>
                <a:spcPct val="100000"/>
              </a:lnSpc>
              <a:spcBef>
                <a:spcPct val="0"/>
              </a:spcBef>
              <a:spcAft>
                <a:spcPct val="0"/>
              </a:spcAft>
              <a:buClrTx/>
              <a:buSzTx/>
              <a:buFont typeface="Symbol" panose="05050102010706020507" pitchFamily="18" charset="2"/>
              <a:buChar char=""/>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Increase of the active base (8% per month )</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182563" marR="0" lvl="0" indent="-182563" algn="l" defTabSz="914400" rtl="0" eaLnBrk="1" fontAlgn="base" latinLnBrk="0" hangingPunct="1">
              <a:lnSpc>
                <a:spcPct val="100000"/>
              </a:lnSpc>
              <a:spcBef>
                <a:spcPct val="0"/>
              </a:spcBef>
              <a:spcAft>
                <a:spcPct val="0"/>
              </a:spcAft>
              <a:buClrTx/>
              <a:buSzTx/>
              <a:buFont typeface="Symbol" panose="05050102010706020507" pitchFamily="18" charset="2"/>
              <a:buChar char=""/>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Increase revenue level of GA sales with better ARPU </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a:p>
            <a:pPr marL="182563" marR="0" lvl="0" indent="-182563" algn="l" defTabSz="914400" rtl="0" eaLnBrk="1" fontAlgn="base" latinLnBrk="0" hangingPunct="1">
              <a:lnSpc>
                <a:spcPct val="100000"/>
              </a:lnSpc>
              <a:spcBef>
                <a:spcPct val="0"/>
              </a:spcBef>
              <a:spcAft>
                <a:spcPct val="0"/>
              </a:spcAft>
              <a:buClrTx/>
              <a:buSzTx/>
              <a:buFont typeface="Symbol" panose="05050102010706020507" pitchFamily="18" charset="2"/>
              <a:buChar char=""/>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generate revenue with ICT products </a:t>
            </a:r>
            <a:endParaRPr kumimoji="0" lang="fr-FR"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endParaRPr>
          </a:p>
        </p:txBody>
      </p:sp>
      <p:pic>
        <p:nvPicPr>
          <p:cNvPr id="3" name="Image 2">
            <a:extLst>
              <a:ext uri="{FF2B5EF4-FFF2-40B4-BE49-F238E27FC236}">
                <a16:creationId xmlns:a16="http://schemas.microsoft.com/office/drawing/2014/main" id="{FE3633B4-410B-4BFF-9B31-AA9F5A63BBA0}"/>
              </a:ext>
            </a:extLst>
          </p:cNvPr>
          <p:cNvPicPr>
            <a:picLocks noChangeAspect="1"/>
          </p:cNvPicPr>
          <p:nvPr/>
        </p:nvPicPr>
        <p:blipFill>
          <a:blip r:embed="rId6"/>
          <a:stretch>
            <a:fillRect/>
          </a:stretch>
        </p:blipFill>
        <p:spPr>
          <a:xfrm>
            <a:off x="6375963" y="3467385"/>
            <a:ext cx="5462489" cy="1054699"/>
          </a:xfrm>
          <a:prstGeom prst="rect">
            <a:avLst/>
          </a:prstGeom>
        </p:spPr>
      </p:pic>
    </p:spTree>
    <p:extLst>
      <p:ext uri="{BB962C8B-B14F-4D97-AF65-F5344CB8AC3E}">
        <p14:creationId xmlns:p14="http://schemas.microsoft.com/office/powerpoint/2010/main" val="8960094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158EA-771C-4202-AA13-DC8105FABF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1" imgH="281" progId="TCLayout.ActiveDocument.1">
                  <p:embed/>
                </p:oleObj>
              </mc:Choice>
              <mc:Fallback>
                <p:oleObj name="think-cell Slide" r:id="rId4" imgW="281" imgH="281" progId="TCLayout.ActiveDocument.1">
                  <p:embed/>
                  <p:pic>
                    <p:nvPicPr>
                      <p:cNvPr id="2" name="Object 1" hidden="1">
                        <a:extLst>
                          <a:ext uri="{FF2B5EF4-FFF2-40B4-BE49-F238E27FC236}">
                            <a16:creationId xmlns:a16="http://schemas.microsoft.com/office/drawing/2014/main" id="{D8A158EA-771C-4202-AA13-DC8105FABF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900" b="1" i="0" u="none" strike="noStrike" kern="1200" cap="none" spc="0" normalizeH="0" baseline="0" noProof="0">
              <a:ln>
                <a:noFill/>
              </a:ln>
              <a:solidFill>
                <a:srgbClr val="ED1C24"/>
              </a:solidFill>
              <a:effectLst/>
              <a:uLnTx/>
              <a:uFillTx/>
              <a:latin typeface="Rubik" pitchFamily="2" charset="-79"/>
              <a:ea typeface="+mn-ea"/>
              <a:cs typeface="Rubik" pitchFamily="2" charset="-79"/>
            </a:endParaRPr>
          </a:p>
        </p:txBody>
      </p:sp>
      <p:sp>
        <p:nvSpPr>
          <p:cNvPr id="11" name="Title 1"/>
          <p:cNvSpPr txBox="1">
            <a:spLocks/>
          </p:cNvSpPr>
          <p:nvPr/>
        </p:nvSpPr>
        <p:spPr>
          <a:xfrm>
            <a:off x="129348" y="103574"/>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ALGERIA </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a:t>
            </a: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5" name="Rectangle 14">
            <a:extLst>
              <a:ext uri="{FF2B5EF4-FFF2-40B4-BE49-F238E27FC236}">
                <a16:creationId xmlns:a16="http://schemas.microsoft.com/office/drawing/2014/main" id="{6044A133-9DD2-C2A5-1B9F-AFC70588DDC1}"/>
              </a:ext>
            </a:extLst>
          </p:cNvPr>
          <p:cNvSpPr/>
          <p:nvPr/>
        </p:nvSpPr>
        <p:spPr>
          <a:xfrm>
            <a:off x="6167736" y="518718"/>
            <a:ext cx="5878944" cy="5897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STRATEGY / DIGITAL</a:t>
            </a: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Apr’24 is trending at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+43% </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vs AOP (B2C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+36%</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B2B2C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+66%</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YTD vs AOP stands at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+33%</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on YoY basis, Apr’24 is trending at </a:t>
            </a:r>
            <a:r>
              <a:rPr kumimoji="0" lang="en-US" sz="1200" b="0" i="0" u="none" strike="noStrike" kern="1200" cap="none" spc="0" normalizeH="0" baseline="0" noProof="0" dirty="0">
                <a:ln>
                  <a:noFill/>
                </a:ln>
                <a:solidFill>
                  <a:srgbClr val="00B050"/>
                </a:solidFill>
                <a:effectLst/>
                <a:uLnTx/>
                <a:uFillTx/>
                <a:latin typeface="Rubik" pitchFamily="2" charset="-79"/>
                <a:ea typeface="Times New Roman" panose="02020603050405020304" pitchFamily="18" charset="0"/>
                <a:cs typeface="Rubik" pitchFamily="2" charset="-79"/>
              </a:rPr>
              <a:t>+27%.</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Monetization of Digital B2B hasn’t started on YTD basis there is no monetization against LC 8 Mn. Target</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Reason for high growth is due to onboarding of multiple Digital services partners and merchant/OTT aggregators.</a:t>
            </a:r>
            <a:endParaRPr kumimoji="0" lang="en-US" sz="16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SOURCING</a:t>
            </a:r>
            <a:endParaRPr kumimoji="0" lang="en-US" sz="1200" b="1" i="0" u="none" strike="noStrike" kern="1200" cap="none" spc="0" normalizeH="0" baseline="0" noProof="0" dirty="0">
              <a:ln>
                <a:noFill/>
              </a:ln>
              <a:solidFill>
                <a:srgbClr val="000000"/>
              </a:solidFill>
              <a:effectLst/>
              <a:uLnTx/>
              <a:uFillTx/>
              <a:latin typeface="Rubik" pitchFamily="2" charset="-79"/>
              <a:ea typeface="+mn-ea"/>
              <a:cs typeface="Rubik" pitchFamily="2" charset="-79"/>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LEGAL</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REGULATORY</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21E20"/>
                </a:solidFill>
                <a:effectLst/>
                <a:uLnTx/>
                <a:uFillTx/>
                <a:latin typeface="Rubik" pitchFamily="2" charset="-79"/>
                <a:ea typeface="+mn-ea"/>
                <a:cs typeface="Rubik" pitchFamily="2" charset="-79"/>
              </a:rPr>
              <a:t>No question.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FF0000"/>
              </a:solidFill>
              <a:effectLst/>
              <a:uLnTx/>
              <a:uFillTx/>
              <a:latin typeface="Rubik" pitchFamily="2" charset="-79"/>
              <a:ea typeface="+mn-ea"/>
              <a:cs typeface="Rubik" pitchFamily="2" charset="-79"/>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HR</a:t>
            </a:r>
            <a:endParaRPr kumimoji="0" lang="en-US" sz="16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Headcount is below the budget (2411 vs 2500) </a:t>
            </a: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The HR to headcount ratio is 1: 19</a:t>
            </a: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Staff cost is slightly above the budget for April 2024 (</a:t>
            </a:r>
            <a:r>
              <a:rPr kumimoji="0" lang="en-US" sz="1200" b="0" i="0" u="none" strike="noStrike" kern="1200" cap="none" spc="0" normalizeH="0" baseline="0" noProof="0" dirty="0">
                <a:ln>
                  <a:noFill/>
                </a:ln>
                <a:solidFill>
                  <a:srgbClr val="ED1C24"/>
                </a:solidFill>
                <a:effectLst/>
                <a:uLnTx/>
                <a:uFillTx/>
                <a:latin typeface="Rubik" pitchFamily="2" charset="-79"/>
                <a:ea typeface="Times New Roman" panose="02020603050405020304" pitchFamily="18" charset="0"/>
                <a:cs typeface="Rubik" pitchFamily="2" charset="-79"/>
              </a:rPr>
              <a:t>3.2%</a:t>
            </a: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a:t>
            </a: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No Data against attrition </a:t>
            </a: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Training costs utilization within the budget. </a:t>
            </a: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Clarifications on Staff cost and attrition asked offline.</a:t>
            </a:r>
          </a:p>
        </p:txBody>
      </p:sp>
      <p:sp>
        <p:nvSpPr>
          <p:cNvPr id="17" name="Rectangle 16">
            <a:extLst>
              <a:ext uri="{FF2B5EF4-FFF2-40B4-BE49-F238E27FC236}">
                <a16:creationId xmlns:a16="http://schemas.microsoft.com/office/drawing/2014/main" id="{5C783ABF-5596-CC6C-B3E5-B7C1F9F491A1}"/>
              </a:ext>
            </a:extLst>
          </p:cNvPr>
          <p:cNvSpPr/>
          <p:nvPr/>
        </p:nvSpPr>
        <p:spPr>
          <a:xfrm>
            <a:off x="217056" y="480332"/>
            <a:ext cx="5878944" cy="58973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Aptos" panose="020B0004020202020204" pitchFamily="34" charset="0"/>
                <a:cs typeface="Rubik" pitchFamily="2" charset="-79"/>
              </a:rPr>
              <a:t>WHOLESALE</a:t>
            </a: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Overall wholesale revenue is exceeding YTD April’24 budget by </a:t>
            </a:r>
            <a:r>
              <a:rPr kumimoji="0" lang="en-US" sz="120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12% </a:t>
            </a: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(YoY @</a:t>
            </a:r>
            <a:r>
              <a:rPr kumimoji="0" lang="en-US" sz="1200" b="0" i="0"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 5%</a:t>
            </a: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Aptos" panose="020B0004020202020204" pitchFamily="34" charset="0"/>
                <a:cs typeface="+mn-cs"/>
              </a:rPr>
              <a:t>Dima+.</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Note: </a:t>
            </a: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Positive progress on Inbound Voice with good initiatives implemented by OA team leading to increase in traffic. This ensures that forecast revenues can be delivered until the BICS commitment is finally executed (expected soon)</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Rubik" pitchFamily="2" charset="-79"/>
                <a:ea typeface="+mn-ea"/>
                <a:cs typeface="Rubik" pitchFamily="2" charset="-79"/>
              </a:rPr>
              <a:t>FINANCE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Times New Roman" panose="02020603050405020304" pitchFamily="18" charset="0"/>
                <a:cs typeface="Rubik" pitchFamily="2" charset="-79"/>
              </a:rPr>
              <a:t>C1: </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Apr’24 </a:t>
            </a:r>
            <a:r>
              <a:rPr kumimoji="0" lang="fr-FR" sz="1200" b="1"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Dealer’s</a:t>
            </a:r>
            <a:r>
              <a:rPr kumimoji="0" lang="fr-FR"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commission </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as % of Mobile revenue </a:t>
            </a:r>
            <a:r>
              <a:rPr kumimoji="0" lang="fr-FR" sz="1200" b="0"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increased</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a:t>
            </a:r>
            <a:r>
              <a:rPr kumimoji="0" lang="fr-FR" sz="1200" b="0"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MoM</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by </a:t>
            </a:r>
            <a:r>
              <a:rPr kumimoji="0" lang="en-US" sz="1200" b="0" i="1"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a:t>
            </a:r>
            <a:r>
              <a:rPr kumimoji="0" lang="en-US" sz="1200" b="0" i="0"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0.3ppt </a:t>
            </a: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MoM </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and vs. Budget by </a:t>
            </a:r>
            <a:r>
              <a:rPr kumimoji="0" lang="en-US" sz="1200" b="0" i="0" u="none" strike="noStrike" kern="1200" cap="none" spc="0" normalizeH="0" baseline="0" noProof="0" dirty="0">
                <a:ln>
                  <a:noFill/>
                </a:ln>
                <a:solidFill>
                  <a:srgbClr val="ED1C24"/>
                </a:solidFill>
                <a:effectLst/>
                <a:uLnTx/>
                <a:uFillTx/>
                <a:latin typeface="Rubik" pitchFamily="2" charset="-79"/>
                <a:ea typeface="Aptos" panose="020B0004020202020204" pitchFamily="34" charset="0"/>
                <a:cs typeface="Rubik" pitchFamily="2" charset="-79"/>
              </a:rPr>
              <a:t>-1.4ppt</a:t>
            </a:r>
            <a:r>
              <a:rPr kumimoji="0" lang="fr-FR" sz="1200" b="0" i="0" u="none" strike="noStrike" kern="1200" cap="none" spc="0" normalizeH="0" baseline="0" noProof="0" dirty="0">
                <a:ln>
                  <a:noFill/>
                </a:ln>
                <a:solidFill>
                  <a:srgbClr val="ED1C24"/>
                </a:solidFill>
                <a:effectLst/>
                <a:uLnTx/>
                <a:uFillTx/>
                <a:latin typeface="Rubik" pitchFamily="2" charset="-79"/>
                <a:ea typeface="Times New Roman" panose="02020603050405020304" pitchFamily="18" charset="0"/>
                <a:cs typeface="Rubik" pitchFamily="2" charset="-79"/>
              </a:rPr>
              <a:t> </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and </a:t>
            </a:r>
            <a:r>
              <a:rPr kumimoji="0" lang="fr-FR" sz="1200" b="0"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dealer’s</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commission per </a:t>
            </a:r>
            <a:r>
              <a:rPr kumimoji="0" lang="fr-FR" sz="1200" b="0"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gross</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a:t>
            </a:r>
            <a:r>
              <a:rPr kumimoji="0" lang="fr-FR" sz="1200" b="0"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adds</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a:t>
            </a:r>
            <a:r>
              <a:rPr kumimoji="0" lang="fr-FR" sz="1200" b="0"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increased</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a:t>
            </a:r>
            <a:r>
              <a:rPr kumimoji="0" lang="fr-FR" sz="1200" b="0" i="0" u="none" strike="noStrike" kern="1200" cap="none" spc="0" normalizeH="0" baseline="0" noProof="0" dirty="0" err="1">
                <a:ln>
                  <a:noFill/>
                </a:ln>
                <a:solidFill>
                  <a:srgbClr val="000000"/>
                </a:solidFill>
                <a:effectLst/>
                <a:uLnTx/>
                <a:uFillTx/>
                <a:latin typeface="Rubik" pitchFamily="2" charset="-79"/>
                <a:ea typeface="Times New Roman" panose="02020603050405020304" pitchFamily="18" charset="0"/>
                <a:cs typeface="Rubik" pitchFamily="2" charset="-79"/>
              </a:rPr>
              <a:t>MoM</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a:t>
            </a:r>
            <a:r>
              <a:rPr kumimoji="0" lang="fr-FR" sz="1200" b="0" i="0" u="none" strike="noStrike" kern="1200" cap="none" spc="0" normalizeH="0" baseline="0" noProof="0" dirty="0">
                <a:ln>
                  <a:noFill/>
                </a:ln>
                <a:solidFill>
                  <a:srgbClr val="ED1C24"/>
                </a:solidFill>
                <a:effectLst/>
                <a:uLnTx/>
                <a:uFillTx/>
                <a:latin typeface="Rubik" pitchFamily="2" charset="-79"/>
                <a:ea typeface="Times New Roman" panose="02020603050405020304" pitchFamily="18" charset="0"/>
                <a:cs typeface="Rubik" pitchFamily="2" charset="-79"/>
              </a:rPr>
              <a:t>-1%</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 and vs. budget (</a:t>
            </a:r>
            <a:r>
              <a:rPr kumimoji="0" lang="fr-FR" sz="1200" b="0" i="0" u="none" strike="noStrike" kern="1200" cap="none" spc="0" normalizeH="0" baseline="0" noProof="0" dirty="0">
                <a:ln>
                  <a:noFill/>
                </a:ln>
                <a:solidFill>
                  <a:srgbClr val="ED1C24"/>
                </a:solidFill>
                <a:effectLst/>
                <a:uLnTx/>
                <a:uFillTx/>
                <a:latin typeface="Rubik" pitchFamily="2" charset="-79"/>
                <a:ea typeface="Times New Roman" panose="02020603050405020304" pitchFamily="18" charset="0"/>
                <a:cs typeface="Rubik" pitchFamily="2" charset="-79"/>
              </a:rPr>
              <a:t>-17%</a:t>
            </a:r>
            <a:r>
              <a:rPr kumimoji="0" lang="fr-FR"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a:t>
            </a: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173736"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Rubik" pitchFamily="2" charset="-79"/>
                <a:ea typeface="Aptos" panose="020B0004020202020204" pitchFamily="34" charset="0"/>
                <a:cs typeface="Rubik" pitchFamily="2" charset="-79"/>
              </a:rPr>
              <a:t>WATCH OUT POINT </a:t>
            </a:r>
          </a:p>
          <a:p>
            <a:pPr marL="173736" marR="0" lvl="0" indent="0" algn="l"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Aptos" panose="020B0004020202020204" pitchFamily="34" charset="0"/>
                <a:cs typeface="Rubik" pitchFamily="2" charset="-79"/>
              </a:rPr>
              <a:t>To monitor this to track the results of corrective action plans on Dima+.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Aptos" panose="020B0004020202020204" pitchFamily="34" charset="0"/>
                <a:cs typeface="+mn-cs"/>
              </a:rPr>
              <a:t>plans </a:t>
            </a:r>
          </a:p>
          <a:p>
            <a:pPr marL="173736"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Aptos" panose="020B0004020202020204" pitchFamily="34" charset="0"/>
              <a:cs typeface="+mn-cs"/>
            </a:endParaRPr>
          </a:p>
          <a:p>
            <a:pPr marL="173736" marR="0" lvl="0" indent="0" algn="l" defTabSz="914400" rtl="0" eaLnBrk="1" fontAlgn="base"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B050"/>
                </a:solidFill>
                <a:effectLst/>
                <a:uLnTx/>
                <a:uFillTx/>
                <a:latin typeface="Rubik" pitchFamily="2" charset="-79"/>
                <a:ea typeface="Aptos" panose="020B0004020202020204" pitchFamily="34" charset="0"/>
                <a:cs typeface="Rubik" pitchFamily="2" charset="-79"/>
              </a:rPr>
              <a:t>OA: A</a:t>
            </a:r>
            <a:r>
              <a:rPr kumimoji="0" lang="en-US" sz="1200" b="0" i="1" u="none" strike="noStrike" kern="1200" cap="none" spc="0" normalizeH="0" baseline="0" noProof="0" dirty="0">
                <a:ln>
                  <a:noFill/>
                </a:ln>
                <a:solidFill>
                  <a:srgbClr val="00B050"/>
                </a:solidFill>
                <a:effectLst/>
                <a:uLnTx/>
                <a:uFillTx/>
                <a:latin typeface="Rubik" pitchFamily="2" charset="-79"/>
                <a:ea typeface="+mn-ea"/>
                <a:cs typeface="Rubik" pitchFamily="2" charset="-79"/>
              </a:rPr>
              <a:t>s addressed in the commercial section</a:t>
            </a:r>
          </a:p>
          <a:p>
            <a:pPr marL="4572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endParaRPr>
          </a:p>
          <a:p>
            <a:pPr marL="457200" marR="0" lvl="1"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lumMod val="60000"/>
                    <a:lumOff val="40000"/>
                  </a:srgbClr>
                </a:solidFill>
                <a:effectLst/>
                <a:uLnTx/>
                <a:uFillTx/>
                <a:latin typeface="Rubik" pitchFamily="2" charset="-79"/>
                <a:ea typeface="Calibri" panose="020F0502020204030204" pitchFamily="34" charset="0"/>
                <a:cs typeface="Rubik" pitchFamily="2" charset="-79"/>
              </a:rPr>
              <a:t>GRAFM</a:t>
            </a:r>
            <a:endParaRPr kumimoji="0" lang="en-US" sz="1200" b="1" i="0" u="none" strike="noStrike" kern="1200" cap="none" spc="0" normalizeH="0" baseline="0" noProof="0" dirty="0">
              <a:ln>
                <a:noFill/>
              </a:ln>
              <a:solidFill>
                <a:srgbClr val="ED1C24"/>
              </a:solidFill>
              <a:effectLst/>
              <a:uLnTx/>
              <a:uFillTx/>
              <a:latin typeface="Rubik" pitchFamily="2" charset="-79"/>
              <a:ea typeface="Times New Roman" panose="02020603050405020304" pitchFamily="18" charset="0"/>
              <a:cs typeface="Rubik" pitchFamily="2" charset="-79"/>
              <a:sym typeface="Helvetica Neue"/>
            </a:endParaRP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sym typeface="Helvetica Neue"/>
              </a:rPr>
              <a:t>No question</a:t>
            </a:r>
          </a:p>
          <a:p>
            <a:pPr marL="171450" marR="0" lvl="0" indent="-171450" algn="l" defTabSz="914400" rtl="0" eaLnBrk="1" fontAlgn="base" latinLnBrk="0" hangingPunct="1">
              <a:lnSpc>
                <a:spcPct val="100000"/>
              </a:lnSpc>
              <a:spcBef>
                <a:spcPct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mn-ea"/>
              <a:cs typeface="Rubik" pitchFamily="2" charset="-79"/>
              <a:sym typeface="Helvetica Neue"/>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sym typeface="Helvetica Neue"/>
              </a:rPr>
              <a:t>TECHNOLOGY</a:t>
            </a:r>
            <a:endPar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endParaRPr>
          </a:p>
          <a:p>
            <a:pPr marL="171450"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S1</a:t>
            </a:r>
            <a:r>
              <a:rPr kumimoji="0" lang="en-US" sz="1200" b="0" i="0" u="none" strike="noStrike" kern="1200" cap="none" spc="0" normalizeH="0" baseline="0" noProof="0" dirty="0">
                <a:ln>
                  <a:noFill/>
                </a:ln>
                <a:solidFill>
                  <a:srgbClr val="336699"/>
                </a:solidFill>
                <a:effectLst/>
                <a:uLnTx/>
                <a:uFillTx/>
                <a:latin typeface="Rubik" pitchFamily="2" charset="-79"/>
                <a:ea typeface="Times New Roman" panose="02020603050405020304" pitchFamily="18" charset="0"/>
                <a:cs typeface="Rubik" pitchFamily="2" charset="-79"/>
              </a:rPr>
              <a:t>: </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TDD sites: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Business cases for 595 TDD sites and 44 new sites approved by Capex Squad and EC paper approved.</a:t>
            </a:r>
          </a:p>
          <a:p>
            <a:pPr marL="171450" marR="0" lvl="0" indent="-171450" algn="l"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171450"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C1</a:t>
            </a:r>
            <a:r>
              <a:rPr kumimoji="0" lang="en-US" sz="1200" b="0"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 </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RAN: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Outstanding progress in RAN projects rollout. </a:t>
            </a:r>
          </a:p>
          <a:p>
            <a:pPr marL="0" marR="0" lvl="0" indent="0" algn="just" defTabSz="914400" rtl="0" eaLnBrk="1" fontAlgn="base" latinLnBrk="0" hangingPunct="1">
              <a:lnSpc>
                <a:spcPct val="100000"/>
              </a:lnSpc>
              <a:spcBef>
                <a:spcPts val="0"/>
              </a:spcBef>
              <a:spcAft>
                <a:spcPts val="0"/>
              </a:spcAft>
              <a:buClrTx/>
              <a:buSzPts val="1000"/>
              <a:buFontTx/>
              <a:buNone/>
              <a:tabLst>
                <a:tab pos="457200" algn="l"/>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endParaRPr>
          </a:p>
          <a:p>
            <a:pPr marL="171450"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C2: </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Tutela 4G: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 continues leading and improving in Data experience (Tutela Indicators 4G CCQ/ECQ). </a:t>
            </a:r>
          </a:p>
          <a:p>
            <a:pPr marL="0" marR="0" lvl="0" indent="0" algn="just" defTabSz="914400" rtl="0" eaLnBrk="1" fontAlgn="base" latinLnBrk="0" hangingPunct="1">
              <a:lnSpc>
                <a:spcPct val="100000"/>
              </a:lnSpc>
              <a:spcBef>
                <a:spcPts val="0"/>
              </a:spcBef>
              <a:spcAft>
                <a:spcPts val="0"/>
              </a:spcAft>
              <a:buClrTx/>
              <a:buSzPts val="1000"/>
              <a:buFontTx/>
              <a:buNone/>
              <a:tabLst>
                <a:tab pos="457200" algn="l"/>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171450" marR="0" lvl="0" indent="-171450" algn="just" defTabSz="914400" rtl="0" eaLnBrk="1" fontAlgn="base" latinLnBrk="0" hangingPunct="1">
              <a:lnSpc>
                <a:spcPct val="100000"/>
              </a:lnSpc>
              <a:spcBef>
                <a:spcPts val="0"/>
              </a:spcBef>
              <a:spcAft>
                <a:spcPts val="0"/>
              </a:spcAft>
              <a:buClrTx/>
              <a:buSzPts val="1000"/>
              <a:buFont typeface="Arial" panose="020B0604020202020204" pitchFamily="34" charset="0"/>
              <a:buChar char="•"/>
              <a:tabLst>
                <a:tab pos="457200" algn="l"/>
              </a:tabLst>
              <a:defRPr/>
            </a:pPr>
            <a:r>
              <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rPr>
              <a:t>C3: </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Reporting completeness: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Excellent completion of monthly report technology indicators. </a:t>
            </a:r>
            <a:endParaRPr kumimoji="0" lang="en-US" sz="1200" b="1" i="0" u="none" strike="noStrike" kern="1200" cap="none" spc="0" normalizeH="0" baseline="0" noProof="0" dirty="0">
              <a:ln>
                <a:noFill/>
              </a:ln>
              <a:solidFill>
                <a:srgbClr val="C00000"/>
              </a:solidFill>
              <a:effectLst/>
              <a:uLnTx/>
              <a:uFillTx/>
              <a:latin typeface="Rubik" pitchFamily="2" charset="-79"/>
              <a:ea typeface="Times New Roman" panose="02020603050405020304" pitchFamily="18" charset="0"/>
              <a:cs typeface="Rubik" pitchFamily="2" charset="-79"/>
            </a:endParaRPr>
          </a:p>
        </p:txBody>
      </p:sp>
    </p:spTree>
    <p:extLst>
      <p:ext uri="{BB962C8B-B14F-4D97-AF65-F5344CB8AC3E}">
        <p14:creationId xmlns:p14="http://schemas.microsoft.com/office/powerpoint/2010/main" val="8806090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9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9" name="Title 1">
            <a:extLst>
              <a:ext uri="{FF2B5EF4-FFF2-40B4-BE49-F238E27FC236}">
                <a16:creationId xmlns:a16="http://schemas.microsoft.com/office/drawing/2014/main" id="{35D26184-D63B-40C5-9033-971B2A988338}"/>
              </a:ext>
            </a:extLst>
          </p:cNvPr>
          <p:cNvSpPr txBox="1">
            <a:spLocks/>
          </p:cNvSpPr>
          <p:nvPr/>
        </p:nvSpPr>
        <p:spPr>
          <a:xfrm>
            <a:off x="156015" y="103575"/>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ALGERIA</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a:t>
            </a:r>
            <a:r>
              <a:rPr kumimoji="0" lang="en-US" sz="2400" b="1" i="0" u="none" strike="noStrike" kern="1200" cap="none" spc="0" normalizeH="0" baseline="0" noProof="0" dirty="0">
                <a:ln>
                  <a:noFill/>
                </a:ln>
                <a:solidFill>
                  <a:srgbClr val="00000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1" name="Rectangle 10">
            <a:extLst>
              <a:ext uri="{FF2B5EF4-FFF2-40B4-BE49-F238E27FC236}">
                <a16:creationId xmlns:a16="http://schemas.microsoft.com/office/drawing/2014/main" id="{566CC943-5218-4C9E-AF42-31F7AD91F5E7}"/>
              </a:ext>
            </a:extLst>
          </p:cNvPr>
          <p:cNvSpPr/>
          <p:nvPr/>
        </p:nvSpPr>
        <p:spPr>
          <a:xfrm>
            <a:off x="149242" y="518718"/>
            <a:ext cx="5880717" cy="5856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marR="0" lvl="0" indent="-228600" algn="l" defTabSz="914400" rtl="0" eaLnBrk="1" fontAlgn="base" latinLnBrk="0" hangingPunct="1">
              <a:lnSpc>
                <a:spcPct val="100000"/>
              </a:lnSpc>
              <a:spcBef>
                <a:spcPct val="0"/>
              </a:spcBef>
              <a:spcAft>
                <a:spcPct val="0"/>
              </a:spcAft>
              <a:buClrTx/>
              <a:buSzTx/>
              <a:buFont typeface="+mj-lt"/>
              <a:buAutoNum type="arabicPeriod" startAt="2"/>
              <a:tabLst/>
              <a:defRPr/>
            </a:pPr>
            <a:endParaRPr kumimoji="0" lang="en-GB" sz="1100" b="0" i="1" u="none" strike="noStrike" kern="1200" cap="none" spc="0" normalizeH="0" baseline="0" noProof="0" dirty="0">
              <a:ln>
                <a:noFill/>
              </a:ln>
              <a:solidFill>
                <a:srgbClr val="336699"/>
              </a:solidFill>
              <a:effectLst/>
              <a:uLnTx/>
              <a:uFillTx/>
              <a:latin typeface="Calibri" panose="020F0502020204030204" pitchFamily="34" charset="0"/>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startAt="2"/>
              <a:tabLst/>
              <a:defRPr/>
            </a:pPr>
            <a:endParaRPr kumimoji="0" lang="en-GB" sz="1100" b="0" i="1" u="none" strike="noStrike" kern="1200" cap="none" spc="0" normalizeH="0" baseline="0" noProof="0" dirty="0">
              <a:ln>
                <a:noFill/>
              </a:ln>
              <a:solidFill>
                <a:srgbClr val="336699"/>
              </a:solidFill>
              <a:effectLst/>
              <a:uLnTx/>
              <a:uFillTx/>
              <a:latin typeface="Calibri" panose="020F050202020403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A65CB021-8F90-4A67-AE82-55F3390FD5E0}"/>
              </a:ext>
            </a:extLst>
          </p:cNvPr>
          <p:cNvSpPr/>
          <p:nvPr/>
        </p:nvSpPr>
        <p:spPr>
          <a:xfrm>
            <a:off x="156015" y="483079"/>
            <a:ext cx="5763134" cy="600164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ea typeface="+mn-ea"/>
                <a:cs typeface="Rubik" pitchFamily="2" charset="-79"/>
              </a:rPr>
              <a:t>OPEN ACTIONS / WATCH OUT POINTS:</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(OA300)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(Jul’23) “B2B Turnaround Plan”: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 team to review and align turnaround plan with OGBS team in detailed discussion offline. OGBS team to share the plan on up skilling the staff with OA.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Arial" charset="0"/>
              </a:rPr>
              <a:t>OGBS (19</a:t>
            </a:r>
            <a:r>
              <a:rPr kumimoji="0" lang="en-US" sz="1200" b="1" i="1" u="none" strike="noStrike" kern="1200" cap="none" spc="0" normalizeH="0" baseline="30000" noProof="0" dirty="0">
                <a:ln>
                  <a:noFill/>
                </a:ln>
                <a:solidFill>
                  <a:srgbClr val="64A70B"/>
                </a:solidFill>
                <a:effectLst/>
                <a:uLnTx/>
                <a:uFillTx/>
                <a:latin typeface="Rubik" pitchFamily="2" charset="-79"/>
                <a:ea typeface="Calibri" panose="020F0502020204030204" pitchFamily="34" charset="0"/>
                <a:cs typeface="Arial" charset="0"/>
              </a:rPr>
              <a:t>th</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Arial" charset="0"/>
              </a:rPr>
              <a:t> Mar 2024):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Arial" charset="0"/>
              </a:rPr>
              <a:t>the plans have been agreed with OA on two fronts</a:t>
            </a:r>
            <a:endParaRPr kumimoji="0" lang="en-US" sz="1100" b="0" i="0"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charset="0"/>
            </a:endParaRPr>
          </a:p>
          <a:p>
            <a:pPr marL="342900" marR="0" lvl="0" indent="-342900" algn="l" defTabSz="914400" rtl="0" eaLnBrk="1" fontAlgn="base" latinLnBrk="0" hangingPunct="1">
              <a:lnSpc>
                <a:spcPct val="100000"/>
              </a:lnSpc>
              <a:spcBef>
                <a:spcPts val="0"/>
              </a:spcBef>
              <a:spcAft>
                <a:spcPts val="0"/>
              </a:spcAft>
              <a:buClrTx/>
              <a:buSzTx/>
              <a:buFont typeface="+mj-lt"/>
              <a:buAutoNum type="alphaLcParenR"/>
              <a:tabLst/>
              <a:defRPr/>
            </a:pP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Arial" charset="0"/>
              </a:rPr>
              <a:t>Appointment of indirect channel partners to increase reach , resulting in SMB business growth. This is delayed, as per call last week (14th Mar) with Team OA (</a:t>
            </a:r>
            <a:r>
              <a:rPr kumimoji="0" lang="en-US" sz="1200" b="0" i="1" u="none" strike="noStrike" kern="1200" cap="none" spc="0" normalizeH="0" baseline="0" noProof="0" dirty="0" err="1">
                <a:ln>
                  <a:noFill/>
                </a:ln>
                <a:solidFill>
                  <a:srgbClr val="64A70B"/>
                </a:solidFill>
                <a:effectLst/>
                <a:uLnTx/>
                <a:uFillTx/>
                <a:latin typeface="Rubik" pitchFamily="2" charset="-79"/>
                <a:ea typeface="Times New Roman" panose="02020603050405020304" pitchFamily="18" charset="0"/>
                <a:cs typeface="Arial" charset="0"/>
              </a:rPr>
              <a:t>Maamar</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Arial" charset="0"/>
              </a:rPr>
              <a:t> &amp; Adel)</a:t>
            </a:r>
            <a:endParaRPr kumimoji="0" lang="en-US" sz="1100" b="0" i="0"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charset="0"/>
            </a:endParaRPr>
          </a:p>
          <a:p>
            <a:pPr marL="342900" marR="0" lvl="0" indent="-342900" algn="l" defTabSz="914400" rtl="0" eaLnBrk="1" fontAlgn="base" latinLnBrk="0" hangingPunct="1">
              <a:lnSpc>
                <a:spcPct val="100000"/>
              </a:lnSpc>
              <a:spcBef>
                <a:spcPts val="0"/>
              </a:spcBef>
              <a:spcAft>
                <a:spcPts val="0"/>
              </a:spcAft>
              <a:buClrTx/>
              <a:buSzTx/>
              <a:buFont typeface="+mj-lt"/>
              <a:buAutoNum type="alphaLcParenR"/>
              <a:tabLst/>
              <a:defRPr/>
            </a:pP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Arial" charset="0"/>
              </a:rPr>
              <a:t>New product launches for B2B : This is delayed as well. New timelines shared for Push to Talk (04th April); Public IP timelines not shared; subject to UAT closures</a:t>
            </a:r>
            <a:endParaRPr kumimoji="0" lang="en-US" sz="1100" b="0" i="0"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charset="0"/>
            </a:endParaRPr>
          </a:p>
          <a:p>
            <a:pPr marL="2286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2"/>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(OA303)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(Q3’23) B2B plan: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 to include slides on B2B plan/implementation/update in MPP and QPP PPT (Monthly and Quarterly pack).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Slide 47 in Oct’23 PPT. Needs more details.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OGBS 22/01/24: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Being discussed as part of OA fortnightly call.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OA 09/02/2024:</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B2B plan is now shared in MPP/QPP ppt.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OGBS 19/03/24: </a:t>
            </a: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Arial" charset="0"/>
              </a:rPr>
              <a:t>Slides for B2B included and capture status update. Slides 49 &amp; 50</a:t>
            </a:r>
            <a:endParaRPr kumimoji="0" lang="en-US" sz="1200" b="0" i="0" u="none" strike="noStrike" kern="1200" cap="none" spc="0" normalizeH="0" baseline="0" noProof="0" dirty="0">
              <a:ln>
                <a:noFill/>
              </a:ln>
              <a:solidFill>
                <a:srgbClr val="64A70B"/>
              </a:solidFill>
              <a:effectLst/>
              <a:uLnTx/>
              <a:uFillTx/>
              <a:latin typeface="Calibri" panose="020F0502020204030204" pitchFamily="34" charset="0"/>
              <a:ea typeface="Calibri" panose="020F0502020204030204" pitchFamily="34" charset="0"/>
              <a:cs typeface="Arial" charset="0"/>
            </a:endParaRPr>
          </a:p>
          <a:p>
            <a:pPr marL="342900" marR="0" lvl="0" indent="-342900" algn="l" defTabSz="914400" rtl="0" eaLnBrk="1" fontAlgn="base" latinLnBrk="0" hangingPunct="1">
              <a:lnSpc>
                <a:spcPct val="100000"/>
              </a:lnSpc>
              <a:spcBef>
                <a:spcPts val="0"/>
              </a:spcBef>
              <a:spcAft>
                <a:spcPts val="0"/>
              </a:spcAft>
              <a:buClrTx/>
              <a:buSzTx/>
              <a:buFont typeface="+mj-lt"/>
              <a:buAutoNum type="alphaLcParenR"/>
              <a:tabLst/>
              <a:defRPr/>
            </a:pPr>
            <a:r>
              <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Arial" charset="0"/>
              </a:rPr>
              <a:t>Project plans delayed , refer slide 49</a:t>
            </a:r>
          </a:p>
          <a:p>
            <a:pPr marL="342900" marR="0" lvl="0" indent="-342900" algn="l" defTabSz="914400" rtl="0" eaLnBrk="1" fontAlgn="base" latinLnBrk="0" hangingPunct="1">
              <a:lnSpc>
                <a:spcPct val="100000"/>
              </a:lnSpc>
              <a:spcBef>
                <a:spcPts val="0"/>
              </a:spcBef>
              <a:spcAft>
                <a:spcPts val="0"/>
              </a:spcAft>
              <a:buClrTx/>
              <a:buSzTx/>
              <a:buFont typeface="+mj-lt"/>
              <a:buAutoNum type="alphaLcParenR"/>
              <a:tabLst/>
              <a:defRPr/>
            </a:pPr>
            <a:endParaRPr kumimoji="0" lang="en-US" sz="1200" b="0" i="1" u="none" strike="noStrike" kern="1200" cap="none" spc="0" normalizeH="0" baseline="0" noProof="0" dirty="0">
              <a:ln>
                <a:noFill/>
              </a:ln>
              <a:solidFill>
                <a:srgbClr val="64A70B"/>
              </a:solidFill>
              <a:effectLst/>
              <a:uLnTx/>
              <a:uFillTx/>
              <a:latin typeface="Rubik" pitchFamily="2" charset="-79"/>
              <a:ea typeface="Times New Roman" panose="02020603050405020304" pitchFamily="18" charset="0"/>
              <a:cs typeface="Arial" charset="0"/>
            </a:endParaRPr>
          </a:p>
          <a:p>
            <a:pPr marL="173736" marR="0" lvl="0" indent="-173736" algn="l" defTabSz="914400" rtl="0" eaLnBrk="1" fontAlgn="base" latinLnBrk="0" hangingPunct="1">
              <a:lnSpc>
                <a:spcPct val="100000"/>
              </a:lnSpc>
              <a:spcBef>
                <a:spcPts val="0"/>
              </a:spcBef>
              <a:spcAft>
                <a:spcPts val="0"/>
              </a:spcAft>
              <a:buClrTx/>
              <a:buSzTx/>
              <a:buFont typeface="+mj-lt"/>
              <a:buAutoNum type="arabicPeriod" startAt="2"/>
              <a:tabLst/>
              <a:defRPr/>
            </a:pPr>
            <a:endPar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3"/>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(OA304)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(Oct’23) Decline in </a:t>
            </a:r>
            <a:r>
              <a:rPr kumimoji="0" lang="en-US" sz="1200" b="1" i="0" u="none" strike="noStrike" kern="1200" cap="none" spc="0" normalizeH="0" baseline="0" noProof="0" dirty="0" err="1">
                <a:ln>
                  <a:noFill/>
                </a:ln>
                <a:solidFill>
                  <a:srgbClr val="000000"/>
                </a:solidFill>
                <a:effectLst/>
                <a:uLnTx/>
                <a:uFillTx/>
                <a:latin typeface="Rubik" pitchFamily="2" charset="-79"/>
                <a:ea typeface="Calibri" panose="020F0502020204030204" pitchFamily="34" charset="0"/>
                <a:cs typeface="Rubik" pitchFamily="2" charset="-79"/>
              </a:rPr>
              <a:t>VoC</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 Recharge touchpoint: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Significant decline from 47.2 to 39.1. Availability of “recharge location” is the key driver behind the decline. Even though OA believes this is related to the way </a:t>
            </a:r>
            <a:r>
              <a:rPr kumimoji="0" lang="en-US" sz="1200" b="0" i="0" u="none" strike="noStrike" kern="1200" cap="none" spc="0" normalizeH="0" baseline="0" noProof="0" dirty="0" err="1">
                <a:ln>
                  <a:noFill/>
                </a:ln>
                <a:solidFill>
                  <a:srgbClr val="000000"/>
                </a:solidFill>
                <a:effectLst/>
                <a:uLnTx/>
                <a:uFillTx/>
                <a:latin typeface="Rubik" pitchFamily="2" charset="-79"/>
                <a:ea typeface="Calibri" panose="020F0502020204030204" pitchFamily="34" charset="0"/>
                <a:cs typeface="Rubik" pitchFamily="2" charset="-79"/>
              </a:rPr>
              <a:t>VoC</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 questions are phrased/formulated, OGC (Bilal/Alok) would like an urgent deep dive investigation to ensure there are no other underlying concerning reasons. </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OA CMO Comments on 12-05-2024</a:t>
            </a:r>
            <a:r>
              <a:rPr kumimoji="0" lang="en-US" sz="1200" b="1"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t>
            </a:r>
            <a:r>
              <a:rPr kumimoji="0" lang="en-US" sz="1200" b="0" i="0"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Action point can be closed as VOC recharge has been back on growth for the past 6 months</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p:txBody>
      </p:sp>
      <p:sp>
        <p:nvSpPr>
          <p:cNvPr id="3" name="Rectangle 2">
            <a:extLst>
              <a:ext uri="{FF2B5EF4-FFF2-40B4-BE49-F238E27FC236}">
                <a16:creationId xmlns:a16="http://schemas.microsoft.com/office/drawing/2014/main" id="{9247837A-442B-5BFB-5411-8462FA48ACB7}"/>
              </a:ext>
            </a:extLst>
          </p:cNvPr>
          <p:cNvSpPr/>
          <p:nvPr/>
        </p:nvSpPr>
        <p:spPr>
          <a:xfrm>
            <a:off x="6124052" y="510423"/>
            <a:ext cx="5880717" cy="5856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marR="0" lvl="0" indent="-228600" algn="l" defTabSz="914400" rtl="0" eaLnBrk="1" fontAlgn="base" latinLnBrk="0" hangingPunct="1">
              <a:lnSpc>
                <a:spcPct val="100000"/>
              </a:lnSpc>
              <a:spcBef>
                <a:spcPct val="0"/>
              </a:spcBef>
              <a:spcAft>
                <a:spcPct val="0"/>
              </a:spcAft>
              <a:buClrTx/>
              <a:buSzTx/>
              <a:buFont typeface="+mj-lt"/>
              <a:buAutoNum type="arabicPeriod" startAt="2"/>
              <a:tabLst/>
              <a:defRPr/>
            </a:pPr>
            <a:endParaRPr kumimoji="0" lang="en-GB" sz="1100" b="0" i="1" u="none" strike="noStrike" kern="1200" cap="none" spc="0" normalizeH="0" baseline="0" noProof="0" dirty="0">
              <a:ln>
                <a:noFill/>
              </a:ln>
              <a:solidFill>
                <a:srgbClr val="336699"/>
              </a:solidFill>
              <a:effectLst/>
              <a:uLnTx/>
              <a:uFillTx/>
              <a:latin typeface="Calibri" panose="020F0502020204030204" pitchFamily="34" charset="0"/>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startAt="5"/>
              <a:tabLst/>
              <a:defRPr/>
            </a:pPr>
            <a:endParaRPr kumimoji="0" lang="en-GB" sz="1100" b="0" i="1" u="none" strike="noStrike" kern="1200" cap="none" spc="0" normalizeH="0" baseline="0" noProof="0" dirty="0">
              <a:ln>
                <a:noFill/>
              </a:ln>
              <a:solidFill>
                <a:srgbClr val="336699"/>
              </a:solidFill>
              <a:effectLst/>
              <a:uLnTx/>
              <a:uFillTx/>
              <a:latin typeface="Calibri" panose="020F0502020204030204" pitchFamily="34" charset="0"/>
              <a:ea typeface="+mn-ea"/>
              <a:cs typeface="Arial" panose="020B0604020202020204" pitchFamily="34" charset="0"/>
            </a:endParaRPr>
          </a:p>
        </p:txBody>
      </p:sp>
      <p:sp>
        <p:nvSpPr>
          <p:cNvPr id="12" name="ZoneTexte 11">
            <a:extLst>
              <a:ext uri="{FF2B5EF4-FFF2-40B4-BE49-F238E27FC236}">
                <a16:creationId xmlns:a16="http://schemas.microsoft.com/office/drawing/2014/main" id="{E7B8BF90-59E8-4B79-BB4C-9EBEA29EC800}"/>
              </a:ext>
            </a:extLst>
          </p:cNvPr>
          <p:cNvSpPr txBox="1"/>
          <p:nvPr/>
        </p:nvSpPr>
        <p:spPr>
          <a:xfrm>
            <a:off x="6086553" y="500699"/>
            <a:ext cx="6109062" cy="5447645"/>
          </a:xfrm>
          <a:prstGeom prst="rect">
            <a:avLst/>
          </a:prstGeom>
          <a:noFill/>
          <a:ln w="6350">
            <a:noFill/>
            <a:miter lim="800000"/>
          </a:ln>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4"/>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(OA308)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(Q4’23) New Sites Performance</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 We need to look at the cluster level incremental revenue. OA (Isabelle) to provide incremental revenue Vs incremental investment to OGC (Alok).</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OA CMO 18-02-2024: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Action taken, dashboard is ready and recurring reviews will happen on a monthly basis.</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OA CMO Comments on 12-05-2024</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 Action point can be closed, a slide on new site performance has been added to the MPP and is being shared monthly. A full dashboard is updated each month and has been presented to OGC on April 22</a:t>
            </a:r>
            <a:r>
              <a:rPr kumimoji="0" lang="en-US" sz="1200" b="0" i="1" u="none" strike="noStrike" kern="1200" cap="none" spc="0" normalizeH="0" baseline="30000" noProof="0" dirty="0">
                <a:ln>
                  <a:noFill/>
                </a:ln>
                <a:solidFill>
                  <a:srgbClr val="64A70B"/>
                </a:solidFill>
                <a:effectLst/>
                <a:uLnTx/>
                <a:uFillTx/>
                <a:latin typeface="Rubik" pitchFamily="2" charset="-79"/>
                <a:ea typeface="Calibri" panose="020F0502020204030204" pitchFamily="34" charset="0"/>
                <a:cs typeface="Rubik" pitchFamily="2" charset="-79"/>
              </a:rPr>
              <a:t>nd</a:t>
            </a:r>
            <a:endPar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5"/>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(OA314)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(Feb’24) </a:t>
            </a:r>
            <a:r>
              <a:rPr kumimoji="0" lang="en-US" sz="1200" b="1" i="0" u="none" strike="noStrike" kern="1200" cap="none" spc="0" normalizeH="0" baseline="0" noProof="0" dirty="0">
                <a:ln>
                  <a:noFill/>
                </a:ln>
                <a:solidFill>
                  <a:srgbClr val="000000"/>
                </a:solidFill>
                <a:effectLst/>
                <a:highlight>
                  <a:srgbClr val="FFD500"/>
                </a:highlight>
                <a:uLnTx/>
                <a:uFillTx/>
                <a:latin typeface="Rubik" pitchFamily="2" charset="-79"/>
                <a:ea typeface="Calibri" panose="020F0502020204030204" pitchFamily="34" charset="0"/>
                <a:cs typeface="Rubik" pitchFamily="2" charset="-79"/>
              </a:rPr>
              <a:t>Dima+ Deep dive</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 CMO (Isabelle) to conduct a deep dive  analysis on Dima+ performance. Impact on revenues? Customers’ base growth? Market Share growth? Regional/per Wilaya impact?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64A70B"/>
              </a:solidFill>
              <a:effectLst/>
              <a:uLnTx/>
              <a:uFillTx/>
              <a:latin typeface="Rubik" pitchFamily="2" charset="-79"/>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64A70B"/>
                </a:solidFill>
                <a:effectLst/>
                <a:uLnTx/>
                <a:uFillTx/>
                <a:latin typeface="Rubik" pitchFamily="2" charset="-79"/>
                <a:cs typeface="Rubik" pitchFamily="2" charset="-79"/>
              </a:rPr>
              <a:t>OA CMO Comments on 12-05-2024</a:t>
            </a:r>
            <a:r>
              <a:rPr kumimoji="0" lang="en-US" sz="1200" b="0" i="1" u="none" strike="noStrike" kern="1200" cap="none" spc="0" normalizeH="0" baseline="0" noProof="0" dirty="0">
                <a:ln>
                  <a:noFill/>
                </a:ln>
                <a:solidFill>
                  <a:srgbClr val="64A70B"/>
                </a:solidFill>
                <a:effectLst/>
                <a:uLnTx/>
                <a:uFillTx/>
                <a:latin typeface="Rubik" pitchFamily="2" charset="-79"/>
                <a:cs typeface="Rubik" pitchFamily="2" charset="-79"/>
              </a:rPr>
              <a:t>: Action point can be closed, Dima + PIR has been shared with OGC and OGF and added to the April MPP for reference</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5"/>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6"/>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(OA315)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(Feb’24) M3 definition: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 (Thierry) to align with OGC on M3 definition.</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64A70B"/>
                </a:solidFill>
                <a:effectLst/>
                <a:uLnTx/>
                <a:uFillTx/>
                <a:latin typeface="Rubik" pitchFamily="2" charset="-79"/>
                <a:cs typeface="Rubik" pitchFamily="2" charset="-79"/>
              </a:rPr>
              <a:t>OA CMO Comments on 12-05-2024: </a:t>
            </a:r>
            <a:r>
              <a:rPr kumimoji="0" lang="en-US" sz="1200" b="0" i="1" u="none" strike="noStrike" kern="1200" cap="none" spc="0" normalizeH="0" baseline="0" noProof="0" dirty="0">
                <a:ln>
                  <a:noFill/>
                </a:ln>
                <a:solidFill>
                  <a:srgbClr val="64A70B"/>
                </a:solidFill>
                <a:effectLst/>
                <a:uLnTx/>
                <a:uFillTx/>
                <a:latin typeface="Rubik" pitchFamily="2" charset="-79"/>
                <a:cs typeface="Rubik" pitchFamily="2" charset="-79"/>
              </a:rPr>
              <a:t>Action point can be closed as accurate figures are provided in the MPP</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6"/>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7"/>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(OA316)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(Feb’24) </a:t>
            </a:r>
            <a:r>
              <a:rPr kumimoji="0" lang="en-US" sz="1200" b="1" i="0" u="none" strike="noStrike" kern="1200" cap="none" spc="0" normalizeH="0" baseline="0" noProof="0" dirty="0">
                <a:ln>
                  <a:noFill/>
                </a:ln>
                <a:solidFill>
                  <a:srgbClr val="000000"/>
                </a:solidFill>
                <a:effectLst/>
                <a:highlight>
                  <a:srgbClr val="FFD500"/>
                </a:highlight>
                <a:uLnTx/>
                <a:uFillTx/>
                <a:latin typeface="Rubik" pitchFamily="2" charset="-79"/>
                <a:ea typeface="Calibri" panose="020F0502020204030204" pitchFamily="34" charset="0"/>
                <a:cs typeface="Rubik" pitchFamily="2" charset="-79"/>
              </a:rPr>
              <a:t>B2B Products launch (5</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 to provide with products launch clear timeline.</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7"/>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7"/>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(OA318)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(Feb’24) Digital AOP KPIs: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AOP figures to plug in Xcel MPP/QPP so that we can measure the performance.</a:t>
            </a:r>
          </a:p>
          <a:p>
            <a:pPr marL="228600" marR="0" lvl="1" indent="0" algn="l" defTabSz="914400" rtl="0" eaLnBrk="1" fontAlgn="base"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endParaRPr>
          </a:p>
        </p:txBody>
      </p:sp>
    </p:spTree>
    <p:extLst>
      <p:ext uri="{BB962C8B-B14F-4D97-AF65-F5344CB8AC3E}">
        <p14:creationId xmlns:p14="http://schemas.microsoft.com/office/powerpoint/2010/main" val="4648242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66C5A71A-D50D-4CA3-A00F-BA390DB29567}" type="datetime3">
              <a:rPr kumimoji="0" lang="en-US" sz="900" b="0"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ctr" defTabSz="914400" rtl="0" eaLnBrk="1" fontAlgn="base" latinLnBrk="0" hangingPunct="1">
                <a:lnSpc>
                  <a:spcPct val="100000"/>
                </a:lnSpc>
                <a:spcBef>
                  <a:spcPct val="0"/>
                </a:spcBef>
                <a:spcAft>
                  <a:spcPct val="0"/>
                </a:spcAft>
                <a:buClrTx/>
                <a:buSzTx/>
                <a:buFontTx/>
                <a:buNone/>
                <a:tabLst/>
                <a:defRPr/>
              </a:pPr>
              <a:t>22 May 2024</a:t>
            </a:fld>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5" name="Footer Placeholder 4"/>
          <p:cNvSpPr>
            <a:spLocks noGrp="1"/>
          </p:cNvSpPr>
          <p:nvPr>
            <p:ph type="ftr" sz="quarter" idx="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6" name="Slide Number Placeholder 5"/>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F4C691-6DE9-424C-9C34-B44F65CDDA11}" type="slidenum">
              <a:rPr kumimoji="0" lang="en-US" sz="900" b="1" i="0" u="none" strike="noStrike" kern="1200" cap="none" spc="0" normalizeH="0" baseline="0" noProof="0" smtClean="0">
                <a:ln>
                  <a:noFill/>
                </a:ln>
                <a:solidFill>
                  <a:srgbClr val="ED1C24"/>
                </a:solidFill>
                <a:effectLst/>
                <a:uLnTx/>
                <a:uFillTx/>
                <a:latin typeface="Rubik" pitchFamily="2" charset="-79"/>
                <a:ea typeface="+mn-ea"/>
                <a:cs typeface="Rubik" pitchFamily="2" charset="-79"/>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900" b="1" i="0" u="none" strike="noStrike" kern="1200" cap="none" spc="0" normalizeH="0" baseline="0" noProof="0" dirty="0">
              <a:ln>
                <a:noFill/>
              </a:ln>
              <a:solidFill>
                <a:srgbClr val="ED1C24"/>
              </a:solidFill>
              <a:effectLst/>
              <a:uLnTx/>
              <a:uFillTx/>
              <a:latin typeface="Rubik" pitchFamily="2" charset="-79"/>
              <a:ea typeface="+mn-ea"/>
              <a:cs typeface="Rubik" pitchFamily="2" charset="-79"/>
            </a:endParaRPr>
          </a:p>
        </p:txBody>
      </p:sp>
      <p:sp>
        <p:nvSpPr>
          <p:cNvPr id="9" name="Title 1">
            <a:extLst>
              <a:ext uri="{FF2B5EF4-FFF2-40B4-BE49-F238E27FC236}">
                <a16:creationId xmlns:a16="http://schemas.microsoft.com/office/drawing/2014/main" id="{35D26184-D63B-40C5-9033-971B2A988338}"/>
              </a:ext>
            </a:extLst>
          </p:cNvPr>
          <p:cNvSpPr txBox="1">
            <a:spLocks/>
          </p:cNvSpPr>
          <p:nvPr/>
        </p:nvSpPr>
        <p:spPr>
          <a:xfrm>
            <a:off x="156015" y="103575"/>
            <a:ext cx="12039600" cy="415144"/>
          </a:xfrm>
          <a:prstGeom prst="rect">
            <a:avLst/>
          </a:prstGeom>
        </p:spPr>
        <p:txBody>
          <a:bodyPr vert="horz" lIns="0" tIns="45720" rIns="91440" bIns="45720" rtlCol="0" anchor="ctr">
            <a:normAutofit fontScale="97500"/>
          </a:bodyPr>
          <a:lstStyle>
            <a:lvl1pPr algn="l" defTabSz="704850" rtl="0" eaLnBrk="1" fontAlgn="base" hangingPunct="1">
              <a:lnSpc>
                <a:spcPct val="90000"/>
              </a:lnSpc>
              <a:spcBef>
                <a:spcPct val="0"/>
              </a:spcBef>
              <a:spcAft>
                <a:spcPct val="0"/>
              </a:spcAft>
              <a:defRPr lang="en-US" sz="2800" b="1" kern="1200">
                <a:solidFill>
                  <a:schemeClr val="accent1"/>
                </a:solidFill>
                <a:latin typeface="Ooredoo Heavy" panose="00000A00000000000000" pitchFamily="50" charset="0"/>
                <a:ea typeface="Ooredoo Heavy" panose="00000A00000000000000" pitchFamily="50" charset="0"/>
                <a:cs typeface="+mj-cs"/>
              </a:defRPr>
            </a:lvl1pPr>
            <a:lvl2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2pPr>
            <a:lvl3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3pPr>
            <a:lvl4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4pPr>
            <a:lvl5pPr algn="l" defTabSz="704850" rtl="0" eaLnBrk="1" fontAlgn="base" hangingPunct="1">
              <a:lnSpc>
                <a:spcPct val="90000"/>
              </a:lnSpc>
              <a:spcBef>
                <a:spcPct val="0"/>
              </a:spcBef>
              <a:spcAft>
                <a:spcPct val="0"/>
              </a:spcAft>
              <a:defRPr sz="1800" b="1">
                <a:solidFill>
                  <a:srgbClr val="003366"/>
                </a:solidFill>
                <a:latin typeface="Arial" charset="0"/>
                <a:ea typeface="Arial" charset="0"/>
                <a:cs typeface="Arial" charset="0"/>
              </a:defRPr>
            </a:lvl5pPr>
            <a:lvl6pPr marL="342900" algn="l" defTabSz="704850" rtl="0" eaLnBrk="1" fontAlgn="base" hangingPunct="1">
              <a:lnSpc>
                <a:spcPct val="90000"/>
              </a:lnSpc>
              <a:spcBef>
                <a:spcPct val="0"/>
              </a:spcBef>
              <a:spcAft>
                <a:spcPct val="0"/>
              </a:spcAft>
              <a:defRPr sz="1200" b="1">
                <a:solidFill>
                  <a:srgbClr val="0057A6"/>
                </a:solidFill>
                <a:latin typeface="Arial" charset="0"/>
              </a:defRPr>
            </a:lvl6pPr>
            <a:lvl7pPr marL="685800" algn="l" defTabSz="704850" rtl="0" eaLnBrk="1" fontAlgn="base" hangingPunct="1">
              <a:lnSpc>
                <a:spcPct val="90000"/>
              </a:lnSpc>
              <a:spcBef>
                <a:spcPct val="0"/>
              </a:spcBef>
              <a:spcAft>
                <a:spcPct val="0"/>
              </a:spcAft>
              <a:defRPr sz="1200" b="1">
                <a:solidFill>
                  <a:srgbClr val="0057A6"/>
                </a:solidFill>
                <a:latin typeface="Arial" charset="0"/>
              </a:defRPr>
            </a:lvl7pPr>
            <a:lvl8pPr marL="1028700" algn="l" defTabSz="704850" rtl="0" eaLnBrk="1" fontAlgn="base" hangingPunct="1">
              <a:lnSpc>
                <a:spcPct val="90000"/>
              </a:lnSpc>
              <a:spcBef>
                <a:spcPct val="0"/>
              </a:spcBef>
              <a:spcAft>
                <a:spcPct val="0"/>
              </a:spcAft>
              <a:defRPr sz="1200" b="1">
                <a:solidFill>
                  <a:srgbClr val="0057A6"/>
                </a:solidFill>
                <a:latin typeface="Arial" charset="0"/>
              </a:defRPr>
            </a:lvl8pPr>
            <a:lvl9pPr marL="1371600" algn="l" defTabSz="704850" rtl="0" eaLnBrk="1" fontAlgn="base" hangingPunct="1">
              <a:lnSpc>
                <a:spcPct val="90000"/>
              </a:lnSpc>
              <a:spcBef>
                <a:spcPct val="0"/>
              </a:spcBef>
              <a:spcAft>
                <a:spcPct val="0"/>
              </a:spcAft>
              <a:defRPr sz="1200" b="1">
                <a:solidFill>
                  <a:srgbClr val="0057A6"/>
                </a:solidFill>
                <a:latin typeface="Arial" charset="0"/>
              </a:defRPr>
            </a:lvl9pPr>
          </a:lstStyle>
          <a:p>
            <a:pPr marL="0" marR="0" lvl="0" indent="0" algn="l" defTabSz="70485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1E20"/>
                </a:solidFill>
                <a:effectLst/>
                <a:uLnTx/>
                <a:uFillTx/>
                <a:latin typeface="Rubik" pitchFamily="2" charset="-79"/>
                <a:cs typeface="Rubik" pitchFamily="2" charset="-79"/>
              </a:rPr>
              <a:t>ALGERIA</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a:t>
            </a:r>
            <a:r>
              <a:rPr kumimoji="0" lang="en-US" sz="2400" b="1" i="0" u="none" strike="noStrike" kern="1200" cap="none" spc="0" normalizeH="0" baseline="0" noProof="0" dirty="0">
                <a:ln>
                  <a:noFill/>
                </a:ln>
                <a:solidFill>
                  <a:srgbClr val="000000"/>
                </a:solidFill>
                <a:effectLst/>
                <a:uLnTx/>
                <a:uFillTx/>
                <a:latin typeface="Rubik" pitchFamily="2" charset="-79"/>
                <a:cs typeface="Rubik" pitchFamily="2" charset="-79"/>
              </a:rPr>
              <a:t>Apr’24</a:t>
            </a:r>
            <a:r>
              <a:rPr kumimoji="0" lang="en-US" sz="2400" b="1" i="0" u="none" strike="noStrike" kern="1200" cap="none" spc="0" normalizeH="0" baseline="0" noProof="0" dirty="0">
                <a:ln>
                  <a:noFill/>
                </a:ln>
                <a:solidFill>
                  <a:srgbClr val="ED1C24"/>
                </a:solidFill>
                <a:effectLst/>
                <a:uLnTx/>
                <a:uFillTx/>
                <a:latin typeface="Rubik" pitchFamily="2" charset="-79"/>
                <a:cs typeface="Rubik" pitchFamily="2" charset="-79"/>
              </a:rPr>
              <a:t> - Q&amp;A and deep dives</a:t>
            </a:r>
            <a:endParaRPr kumimoji="0" lang="en-US" sz="2400" b="1" i="0" u="none" strike="noStrike" kern="1200" cap="none" spc="0" normalizeH="0" baseline="0" noProof="0" dirty="0">
              <a:ln>
                <a:noFill/>
              </a:ln>
              <a:solidFill>
                <a:srgbClr val="00416A"/>
              </a:solidFill>
              <a:effectLst/>
              <a:uLnTx/>
              <a:uFillTx/>
              <a:latin typeface="Rubik" pitchFamily="2" charset="-79"/>
              <a:cs typeface="Rubik" pitchFamily="2" charset="-79"/>
            </a:endParaRPr>
          </a:p>
        </p:txBody>
      </p:sp>
      <p:sp>
        <p:nvSpPr>
          <p:cNvPr id="11" name="Rectangle 10">
            <a:extLst>
              <a:ext uri="{FF2B5EF4-FFF2-40B4-BE49-F238E27FC236}">
                <a16:creationId xmlns:a16="http://schemas.microsoft.com/office/drawing/2014/main" id="{566CC943-5218-4C9E-AF42-31F7AD91F5E7}"/>
              </a:ext>
            </a:extLst>
          </p:cNvPr>
          <p:cNvSpPr/>
          <p:nvPr/>
        </p:nvSpPr>
        <p:spPr>
          <a:xfrm>
            <a:off x="149242" y="518718"/>
            <a:ext cx="5880717" cy="5856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marR="0" lvl="0" indent="-228600" algn="l" defTabSz="914400" rtl="0" eaLnBrk="1" fontAlgn="base" latinLnBrk="0" hangingPunct="1">
              <a:lnSpc>
                <a:spcPct val="100000"/>
              </a:lnSpc>
              <a:spcBef>
                <a:spcPct val="0"/>
              </a:spcBef>
              <a:spcAft>
                <a:spcPct val="0"/>
              </a:spcAft>
              <a:buClrTx/>
              <a:buSzTx/>
              <a:buFont typeface="+mj-lt"/>
              <a:buAutoNum type="arabicPeriod" startAt="2"/>
              <a:tabLst/>
              <a:defRPr/>
            </a:pPr>
            <a:endParaRPr kumimoji="0" lang="en-GB" sz="1100" b="0" i="1" u="none" strike="noStrike" kern="1200" cap="none" spc="0" normalizeH="0" baseline="0" noProof="0" dirty="0">
              <a:ln>
                <a:noFill/>
              </a:ln>
              <a:solidFill>
                <a:srgbClr val="336699"/>
              </a:solidFill>
              <a:effectLst/>
              <a:uLnTx/>
              <a:uFillTx/>
              <a:latin typeface="Calibri" panose="020F0502020204030204" pitchFamily="34" charset="0"/>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startAt="2"/>
              <a:tabLst/>
              <a:defRPr/>
            </a:pPr>
            <a:endParaRPr kumimoji="0" lang="en-GB" sz="1100" b="0" i="1" u="none" strike="noStrike" kern="1200" cap="none" spc="0" normalizeH="0" baseline="0" noProof="0" dirty="0">
              <a:ln>
                <a:noFill/>
              </a:ln>
              <a:solidFill>
                <a:srgbClr val="336699"/>
              </a:solidFill>
              <a:effectLst/>
              <a:uLnTx/>
              <a:uFillTx/>
              <a:latin typeface="Calibri" panose="020F0502020204030204" pitchFamily="34" charset="0"/>
              <a:ea typeface="+mn-ea"/>
              <a:cs typeface="Arial" panose="020B0604020202020204" pitchFamily="34" charset="0"/>
            </a:endParaRPr>
          </a:p>
        </p:txBody>
      </p:sp>
      <p:sp>
        <p:nvSpPr>
          <p:cNvPr id="15" name="TextBox 13">
            <a:extLst>
              <a:ext uri="{FF2B5EF4-FFF2-40B4-BE49-F238E27FC236}">
                <a16:creationId xmlns:a16="http://schemas.microsoft.com/office/drawing/2014/main" id="{4E4B4050-9F42-4431-9E39-2B0D8EF2D269}"/>
              </a:ext>
            </a:extLst>
          </p:cNvPr>
          <p:cNvSpPr txBox="1"/>
          <p:nvPr/>
        </p:nvSpPr>
        <p:spPr>
          <a:xfrm>
            <a:off x="149242" y="580332"/>
            <a:ext cx="5860472" cy="3231654"/>
          </a:xfrm>
          <a:prstGeom prst="rect">
            <a:avLst/>
          </a:prstGeom>
          <a:noFill/>
        </p:spPr>
        <p:txBody>
          <a:bodyPr wrap="square" rtlCol="0">
            <a:spAutoFit/>
          </a:bodyPr>
          <a:lstStyle/>
          <a:p>
            <a:pPr marL="228600" marR="0" lvl="0" indent="-228600" algn="l" defTabSz="914400" rtl="0" eaLnBrk="1" fontAlgn="base" latinLnBrk="0" hangingPunct="1">
              <a:lnSpc>
                <a:spcPct val="100000"/>
              </a:lnSpc>
              <a:spcBef>
                <a:spcPts val="0"/>
              </a:spcBef>
              <a:spcAft>
                <a:spcPts val="0"/>
              </a:spcAft>
              <a:buClrTx/>
              <a:buSzTx/>
              <a:buFont typeface="+mj-lt"/>
              <a:buAutoNum type="arabicPeriod" startAt="5"/>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D1C24"/>
                </a:solidFill>
                <a:effectLst/>
                <a:uLnTx/>
                <a:uFillTx/>
                <a:latin typeface="Rubik" pitchFamily="2" charset="-79"/>
                <a:cs typeface="Rubik" pitchFamily="2" charset="-79"/>
              </a:rPr>
              <a:t>WATCH OUT POINTS:</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Rubik" pitchFamily="2" charset="-79"/>
                <a:cs typeface="Rubik" pitchFamily="2" charset="-79"/>
              </a:rPr>
              <a:t>Price floor reinstatement</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Rubik" pitchFamily="2" charset="-79"/>
                <a:cs typeface="Rubik" pitchFamily="2" charset="-79"/>
              </a:rPr>
              <a:t>B2B Turnaround plan implementation impact</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GB"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(OA288) </a:t>
            </a:r>
            <a:r>
              <a:rPr kumimoji="0" lang="en-GB"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(Jan’23) Akamai: </a:t>
            </a:r>
            <a:r>
              <a:rPr kumimoji="0" lang="en-GB"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Equipment delivery</a:t>
            </a:r>
            <a:endParaRPr kumimoji="0" lang="en-US" sz="1200" b="0" i="0" u="none" strike="noStrike" kern="1200" cap="none" spc="0" normalizeH="0" baseline="0" noProof="0" dirty="0">
              <a:ln>
                <a:noFill/>
              </a:ln>
              <a:solidFill>
                <a:srgbClr val="000000"/>
              </a:solidFill>
              <a:effectLst/>
              <a:uLnTx/>
              <a:uFillTx/>
              <a:latin typeface="Rubik" pitchFamily="2" charset="-79"/>
              <a:cs typeface="Rubik" pitchFamily="2" charset="-79"/>
            </a:endParaRP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(OA305) </a:t>
            </a:r>
            <a:r>
              <a:rPr kumimoji="0" lang="en-US" sz="1200" b="1"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(Oct’23) B2B “Dima Pro” to drive ARPU up:</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 Despite continued growth in base (5% YoY), revenue remains flat, with ARPUs declining since May’23. There has been some activity in migrating customers to lower value plans as part of retention activities however, base growth should translate into revenue growth also. OA believes that launching the B2B equivalent of “Dima” B2C product (</a:t>
            </a:r>
            <a:r>
              <a:rPr kumimoji="0" lang="en-US" sz="1200" b="0" i="0" u="none" strike="noStrike" kern="1200" cap="none" spc="0" normalizeH="0" baseline="0" noProof="0" dirty="0" err="1">
                <a:ln>
                  <a:noFill/>
                </a:ln>
                <a:solidFill>
                  <a:srgbClr val="000000"/>
                </a:solidFill>
                <a:effectLst/>
                <a:uLnTx/>
                <a:uFillTx/>
                <a:latin typeface="Rubik" pitchFamily="2" charset="-79"/>
                <a:ea typeface="Calibri" panose="020F0502020204030204" pitchFamily="34" charset="0"/>
                <a:cs typeface="Rubik" pitchFamily="2" charset="-79"/>
              </a:rPr>
              <a:t>ie</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 “Dima Pro”) should drive ARPU up. To be monitored. </a:t>
            </a:r>
            <a:r>
              <a:rPr kumimoji="0" lang="en-US" sz="1200" b="1"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OA CMO 18/02/2024: </a:t>
            </a:r>
            <a:r>
              <a:rPr kumimoji="0" lang="en-US" sz="1200" b="0" i="1" u="none" strike="noStrike" kern="1200" cap="none" spc="0" normalizeH="0" baseline="0" noProof="0" dirty="0">
                <a:ln>
                  <a:noFill/>
                </a:ln>
                <a:solidFill>
                  <a:srgbClr val="64A70B"/>
                </a:solidFill>
                <a:effectLst/>
                <a:uLnTx/>
                <a:uFillTx/>
                <a:latin typeface="Rubik" pitchFamily="2" charset="-79"/>
                <a:ea typeface="Calibri" panose="020F0502020204030204" pitchFamily="34" charset="0"/>
                <a:cs typeface="Rubik" pitchFamily="2" charset="-79"/>
              </a:rPr>
              <a:t>OA is confident that the new DIMA Pro offer will have a positive impact on ARPU in the long run, it is still too early to draw any conclusion.</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Dealers’ Commissions: </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(Q1’24) </a:t>
            </a:r>
            <a:r>
              <a:rPr kumimoji="0" lang="en-US" sz="1200" b="1" i="0" u="none" strike="noStrike" kern="1200" cap="none" spc="0" normalizeH="0" baseline="0" noProof="0" dirty="0">
                <a:ln>
                  <a:noFill/>
                </a:ln>
                <a:solidFill>
                  <a:srgbClr val="000000"/>
                </a:solidFill>
                <a:effectLst/>
                <a:uLnTx/>
                <a:uFillTx/>
                <a:latin typeface="Rubik" pitchFamily="2" charset="-79"/>
                <a:ea typeface="Times New Roman" panose="02020603050405020304" pitchFamily="18" charset="0"/>
                <a:cs typeface="Rubik" pitchFamily="2" charset="-79"/>
              </a:rPr>
              <a:t>ISP Utilization: </a:t>
            </a:r>
            <a:r>
              <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rPr>
              <a:t>ISP utilization reaching 98.2%. </a:t>
            </a:r>
          </a:p>
          <a:p>
            <a:pPr marL="228600" marR="0" lvl="0" indent="-228600" algn="l" defTabSz="914400" rtl="0" eaLnBrk="1" fontAlgn="base"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srgbClr val="000000"/>
              </a:solidFill>
              <a:effectLst/>
              <a:uLnTx/>
              <a:uFillTx/>
              <a:latin typeface="Rubik" pitchFamily="2" charset="-79"/>
              <a:ea typeface="Calibri" panose="020F0502020204030204" pitchFamily="34" charset="0"/>
              <a:cs typeface="Rubik" pitchFamily="2" charset="-79"/>
            </a:endParaRPr>
          </a:p>
        </p:txBody>
      </p:sp>
      <p:sp>
        <p:nvSpPr>
          <p:cNvPr id="3" name="Rectangle 2">
            <a:extLst>
              <a:ext uri="{FF2B5EF4-FFF2-40B4-BE49-F238E27FC236}">
                <a16:creationId xmlns:a16="http://schemas.microsoft.com/office/drawing/2014/main" id="{9247837A-442B-5BFB-5411-8462FA48ACB7}"/>
              </a:ext>
            </a:extLst>
          </p:cNvPr>
          <p:cNvSpPr/>
          <p:nvPr/>
        </p:nvSpPr>
        <p:spPr>
          <a:xfrm>
            <a:off x="6124052" y="510423"/>
            <a:ext cx="5880717" cy="5856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marR="0" lvl="0" indent="-228600" algn="l" defTabSz="914400" rtl="0" eaLnBrk="1" fontAlgn="base" latinLnBrk="0" hangingPunct="1">
              <a:lnSpc>
                <a:spcPct val="100000"/>
              </a:lnSpc>
              <a:spcBef>
                <a:spcPct val="0"/>
              </a:spcBef>
              <a:spcAft>
                <a:spcPct val="0"/>
              </a:spcAft>
              <a:buClrTx/>
              <a:buSzTx/>
              <a:buFont typeface="+mj-lt"/>
              <a:buAutoNum type="arabicPeriod" startAt="2"/>
              <a:tabLst/>
              <a:defRPr/>
            </a:pPr>
            <a:endParaRPr kumimoji="0" lang="en-GB" sz="1100" b="0" i="1" u="none" strike="noStrike" kern="1200" cap="none" spc="0" normalizeH="0" baseline="0" noProof="0" dirty="0">
              <a:ln>
                <a:noFill/>
              </a:ln>
              <a:solidFill>
                <a:srgbClr val="336699"/>
              </a:solidFill>
              <a:effectLst/>
              <a:uLnTx/>
              <a:uFillTx/>
              <a:latin typeface="Calibri" panose="020F0502020204030204" pitchFamily="34" charset="0"/>
              <a:ea typeface="+mn-ea"/>
              <a:cs typeface="Arial" panose="020B0604020202020204" pitchFamily="34" charset="0"/>
            </a:endParaRPr>
          </a:p>
          <a:p>
            <a:pPr marL="228600" marR="0" lvl="0" indent="-228600" algn="l" defTabSz="914400" rtl="0" eaLnBrk="1" fontAlgn="base" latinLnBrk="0" hangingPunct="1">
              <a:lnSpc>
                <a:spcPct val="100000"/>
              </a:lnSpc>
              <a:spcBef>
                <a:spcPct val="0"/>
              </a:spcBef>
              <a:spcAft>
                <a:spcPct val="0"/>
              </a:spcAft>
              <a:buClrTx/>
              <a:buSzTx/>
              <a:buFont typeface="+mj-lt"/>
              <a:buAutoNum type="arabicPeriod" startAt="5"/>
              <a:tabLst/>
              <a:defRPr/>
            </a:pPr>
            <a:endParaRPr kumimoji="0" lang="en-GB" sz="1100" b="0" i="1" u="none" strike="noStrike" kern="1200" cap="none" spc="0" normalizeH="0" baseline="0" noProof="0" dirty="0">
              <a:ln>
                <a:noFill/>
              </a:ln>
              <a:solidFill>
                <a:srgbClr val="33669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21870923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5. Sourc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5. Sourc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111.xml><?xml version="1.0" encoding="utf-8"?>
<p:tagLst xmlns:a="http://schemas.openxmlformats.org/drawingml/2006/main" xmlns:r="http://schemas.openxmlformats.org/officeDocument/2006/relationships" xmlns:p="http://schemas.openxmlformats.org/presentationml/2006/main">
  <p:tag name="SHAPENAME" val="4. Footnot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NAME" val="ACET"/>
</p:tagLst>
</file>

<file path=ppt/tags/tag114.xml><?xml version="1.0" encoding="utf-8"?>
<p:tagLst xmlns:a="http://schemas.openxmlformats.org/drawingml/2006/main" xmlns:r="http://schemas.openxmlformats.org/officeDocument/2006/relationships" xmlns:p="http://schemas.openxmlformats.org/presentationml/2006/main">
  <p:tag name="NAME" val="Moon"/>
</p:tagLst>
</file>

<file path=ppt/tags/tag115.xml><?xml version="1.0" encoding="utf-8"?>
<p:tagLst xmlns:a="http://schemas.openxmlformats.org/drawingml/2006/main" xmlns:r="http://schemas.openxmlformats.org/officeDocument/2006/relationships" xmlns:p="http://schemas.openxmlformats.org/presentationml/2006/main">
  <p:tag name="NAME" val="Moon"/>
</p:tagLst>
</file>

<file path=ppt/tags/tag116.xml><?xml version="1.0" encoding="utf-8"?>
<p:tagLst xmlns:a="http://schemas.openxmlformats.org/drawingml/2006/main" xmlns:r="http://schemas.openxmlformats.org/officeDocument/2006/relationships" xmlns:p="http://schemas.openxmlformats.org/presentationml/2006/main">
  <p:tag name="NAME" val="Moon"/>
</p:tagLst>
</file>

<file path=ppt/tags/tag117.xml><?xml version="1.0" encoding="utf-8"?>
<p:tagLst xmlns:a="http://schemas.openxmlformats.org/drawingml/2006/main" xmlns:r="http://schemas.openxmlformats.org/officeDocument/2006/relationships" xmlns:p="http://schemas.openxmlformats.org/presentationml/2006/main">
  <p:tag name="NAME" val="Moon"/>
</p:tagLst>
</file>

<file path=ppt/tags/tag118.xml><?xml version="1.0" encoding="utf-8"?>
<p:tagLst xmlns:a="http://schemas.openxmlformats.org/drawingml/2006/main" xmlns:r="http://schemas.openxmlformats.org/officeDocument/2006/relationships" xmlns:p="http://schemas.openxmlformats.org/presentationml/2006/main">
  <p:tag name="NAME" val="Moon"/>
</p:tagLst>
</file>

<file path=ppt/tags/tag119.xml><?xml version="1.0" encoding="utf-8"?>
<p:tagLst xmlns:a="http://schemas.openxmlformats.org/drawingml/2006/main" xmlns:r="http://schemas.openxmlformats.org/officeDocument/2006/relationships" xmlns:p="http://schemas.openxmlformats.org/presentationml/2006/main">
  <p:tag name="ANGLE" val="5"/>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ANGLE" val="5"/>
</p:tagLst>
</file>

<file path=ppt/tags/tag121.xml><?xml version="1.0" encoding="utf-8"?>
<p:tagLst xmlns:a="http://schemas.openxmlformats.org/drawingml/2006/main" xmlns:r="http://schemas.openxmlformats.org/officeDocument/2006/relationships" xmlns:p="http://schemas.openxmlformats.org/presentationml/2006/main">
  <p:tag name="ANGLE" val="4"/>
</p:tagLst>
</file>

<file path=ppt/tags/tag122.xml><?xml version="1.0" encoding="utf-8"?>
<p:tagLst xmlns:a="http://schemas.openxmlformats.org/drawingml/2006/main" xmlns:r="http://schemas.openxmlformats.org/officeDocument/2006/relationships" xmlns:p="http://schemas.openxmlformats.org/presentationml/2006/main">
  <p:tag name="ANGLE" val="4"/>
</p:tagLst>
</file>

<file path=ppt/tags/tag123.xml><?xml version="1.0" encoding="utf-8"?>
<p:tagLst xmlns:a="http://schemas.openxmlformats.org/drawingml/2006/main" xmlns:r="http://schemas.openxmlformats.org/officeDocument/2006/relationships" xmlns:p="http://schemas.openxmlformats.org/presentationml/2006/main">
  <p:tag name="ANGLE" val="3"/>
</p:tagLst>
</file>

<file path=ppt/tags/tag124.xml><?xml version="1.0" encoding="utf-8"?>
<p:tagLst xmlns:a="http://schemas.openxmlformats.org/drawingml/2006/main" xmlns:r="http://schemas.openxmlformats.org/officeDocument/2006/relationships" xmlns:p="http://schemas.openxmlformats.org/presentationml/2006/main">
  <p:tag name="ANGLE" val="3"/>
</p:tagLst>
</file>

<file path=ppt/tags/tag125.xml><?xml version="1.0" encoding="utf-8"?>
<p:tagLst xmlns:a="http://schemas.openxmlformats.org/drawingml/2006/main" xmlns:r="http://schemas.openxmlformats.org/officeDocument/2006/relationships" xmlns:p="http://schemas.openxmlformats.org/presentationml/2006/main">
  <p:tag name="ANGLE" val="2"/>
</p:tagLst>
</file>

<file path=ppt/tags/tag126.xml><?xml version="1.0" encoding="utf-8"?>
<p:tagLst xmlns:a="http://schemas.openxmlformats.org/drawingml/2006/main" xmlns:r="http://schemas.openxmlformats.org/officeDocument/2006/relationships" xmlns:p="http://schemas.openxmlformats.org/presentationml/2006/main">
  <p:tag name="ANGLE" val="2"/>
</p:tagLst>
</file>

<file path=ppt/tags/tag127.xml><?xml version="1.0" encoding="utf-8"?>
<p:tagLst xmlns:a="http://schemas.openxmlformats.org/drawingml/2006/main" xmlns:r="http://schemas.openxmlformats.org/officeDocument/2006/relationships" xmlns:p="http://schemas.openxmlformats.org/presentationml/2006/main">
  <p:tag name="ANGLE" val="1"/>
</p:tagLst>
</file>

<file path=ppt/tags/tag128.xml><?xml version="1.0" encoding="utf-8"?>
<p:tagLst xmlns:a="http://schemas.openxmlformats.org/drawingml/2006/main" xmlns:r="http://schemas.openxmlformats.org/officeDocument/2006/relationships" xmlns:p="http://schemas.openxmlformats.org/presentationml/2006/main">
  <p:tag name="ANGLE" val="1"/>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131.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32.xml><?xml version="1.0" encoding="utf-8"?>
<p:tagLst xmlns:a="http://schemas.openxmlformats.org/drawingml/2006/main" xmlns:r="http://schemas.openxmlformats.org/officeDocument/2006/relationships" xmlns:p="http://schemas.openxmlformats.org/presentationml/2006/main">
  <p:tag name="SHAPENAME" val="Subtitle"/>
</p:tagLst>
</file>

<file path=ppt/tags/tag133.xml><?xml version="1.0" encoding="utf-8"?>
<p:tagLst xmlns:a="http://schemas.openxmlformats.org/drawingml/2006/main" xmlns:r="http://schemas.openxmlformats.org/officeDocument/2006/relationships" xmlns:p="http://schemas.openxmlformats.org/presentationml/2006/main">
  <p:tag name="SHAPENAME" val="Titl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9.xml><?xml version="1.0" encoding="utf-8"?>
<p:tagLst xmlns:a="http://schemas.openxmlformats.org/drawingml/2006/main" xmlns:r="http://schemas.openxmlformats.org/officeDocument/2006/relationships" xmlns:p="http://schemas.openxmlformats.org/presentationml/2006/main">
  <p:tag name="SHAPENAME" val="5. Source"/>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6.xml><?xml version="1.0" encoding="utf-8"?>
<p:tagLst xmlns:a="http://schemas.openxmlformats.org/drawingml/2006/main" xmlns:r="http://schemas.openxmlformats.org/officeDocument/2006/relationships" xmlns:p="http://schemas.openxmlformats.org/presentationml/2006/main">
  <p:tag name="SHAPENAME" val="5. Sourc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1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2.xml><?xml version="1.0" encoding="utf-8"?>
<p:tagLst xmlns:a="http://schemas.openxmlformats.org/drawingml/2006/main" xmlns:r="http://schemas.openxmlformats.org/officeDocument/2006/relationships" xmlns:p="http://schemas.openxmlformats.org/presentationml/2006/main">
  <p:tag name="SHAPENAME" val="5. Sourc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1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8.xml><?xml version="1.0" encoding="utf-8"?>
<p:tagLst xmlns:a="http://schemas.openxmlformats.org/drawingml/2006/main" xmlns:r="http://schemas.openxmlformats.org/officeDocument/2006/relationships" xmlns:p="http://schemas.openxmlformats.org/presentationml/2006/main">
  <p:tag name="SHAPENAME" val="5. Sourc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1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6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5.xml><?xml version="1.0" encoding="utf-8"?>
<p:tagLst xmlns:a="http://schemas.openxmlformats.org/drawingml/2006/main" xmlns:r="http://schemas.openxmlformats.org/officeDocument/2006/relationships" xmlns:p="http://schemas.openxmlformats.org/presentationml/2006/main">
  <p:tag name="SHAPENAME" val="5. Sourc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1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2.xml><?xml version="1.0" encoding="utf-8"?>
<p:tagLst xmlns:a="http://schemas.openxmlformats.org/drawingml/2006/main" xmlns:r="http://schemas.openxmlformats.org/officeDocument/2006/relationships" xmlns:p="http://schemas.openxmlformats.org/presentationml/2006/main">
  <p:tag name="SHAPENAME" val="5. Source"/>
</p:tagLst>
</file>

<file path=ppt/tags/tag1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1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80.xml><?xml version="1.0" encoding="utf-8"?>
<p:tagLst xmlns:a="http://schemas.openxmlformats.org/drawingml/2006/main" xmlns:r="http://schemas.openxmlformats.org/officeDocument/2006/relationships" xmlns:p="http://schemas.openxmlformats.org/presentationml/2006/main">
  <p:tag name="SHAPENAME" val="5. Source"/>
</p:tagLst>
</file>

<file path=ppt/tags/tag1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18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8.xml><?xml version="1.0" encoding="utf-8"?>
<p:tagLst xmlns:a="http://schemas.openxmlformats.org/drawingml/2006/main" xmlns:r="http://schemas.openxmlformats.org/officeDocument/2006/relationships" xmlns:p="http://schemas.openxmlformats.org/presentationml/2006/main">
  <p:tag name="SHAPENAME" val="5. Source"/>
</p:tagLst>
</file>

<file path=ppt/tags/tag1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1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6.xml><?xml version="1.0" encoding="utf-8"?>
<p:tagLst xmlns:a="http://schemas.openxmlformats.org/drawingml/2006/main" xmlns:r="http://schemas.openxmlformats.org/officeDocument/2006/relationships" xmlns:p="http://schemas.openxmlformats.org/presentationml/2006/main">
  <p:tag name="SHAPENAME" val="5. Source"/>
</p:tagLst>
</file>

<file path=ppt/tags/tag19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0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ags/tag2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1.xml><?xml version="1.0" encoding="utf-8"?>
<p:tagLst xmlns:a="http://schemas.openxmlformats.org/drawingml/2006/main" xmlns:r="http://schemas.openxmlformats.org/officeDocument/2006/relationships" xmlns:p="http://schemas.openxmlformats.org/presentationml/2006/main">
  <p:tag name="SHAPENAME" val="5. Sourc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5.xml><?xml version="1.0" encoding="utf-8"?>
<p:tagLst xmlns:a="http://schemas.openxmlformats.org/drawingml/2006/main" xmlns:r="http://schemas.openxmlformats.org/officeDocument/2006/relationships" xmlns:p="http://schemas.openxmlformats.org/presentationml/2006/main">
  <p:tag name="SHAPENAME" val="5. Sourc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4.xml><?xml version="1.0" encoding="utf-8"?>
<p:tagLst xmlns:a="http://schemas.openxmlformats.org/drawingml/2006/main" xmlns:r="http://schemas.openxmlformats.org/officeDocument/2006/relationships" xmlns:p="http://schemas.openxmlformats.org/presentationml/2006/main">
  <p:tag name="SHAPENAME" val="Subtitle"/>
</p:tagLst>
</file>

<file path=ppt/tags/tag25.xml><?xml version="1.0" encoding="utf-8"?>
<p:tagLst xmlns:a="http://schemas.openxmlformats.org/drawingml/2006/main" xmlns:r="http://schemas.openxmlformats.org/officeDocument/2006/relationships" xmlns:p="http://schemas.openxmlformats.org/presentationml/2006/main">
  <p:tag name="SHAPENAME" val="Titl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xml><?xml version="1.0" encoding="utf-8"?>
<p:tagLst xmlns:a="http://schemas.openxmlformats.org/drawingml/2006/main" xmlns:r="http://schemas.openxmlformats.org/officeDocument/2006/relationships" xmlns:p="http://schemas.openxmlformats.org/presentationml/2006/main">
  <p:tag name="SHAPENAME" val="5. Source"/>
</p:tagLst>
</file>

<file path=ppt/tags/tag3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5. Sourc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5. Sourc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xml><?xml version="1.0" encoding="utf-8"?>
<p:tagLst xmlns:a="http://schemas.openxmlformats.org/drawingml/2006/main" xmlns:r="http://schemas.openxmlformats.org/officeDocument/2006/relationships" xmlns:p="http://schemas.openxmlformats.org/presentationml/2006/main">
  <p:tag name="SHAPENAME" val="3. Subtitle"/>
</p:tagLst>
</file>

<file path=ppt/tags/tag64.xml><?xml version="1.0" encoding="utf-8"?>
<p:tagLst xmlns:a="http://schemas.openxmlformats.org/drawingml/2006/main" xmlns:r="http://schemas.openxmlformats.org/officeDocument/2006/relationships" xmlns:p="http://schemas.openxmlformats.org/presentationml/2006/main">
  <p:tag name="SHAPENAME" val="5. Source"/>
</p:tagLst>
</file>

<file path=ppt/tags/tag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9.xml><?xml version="1.0" encoding="utf-8"?>
<p:tagLst xmlns:a="http://schemas.openxmlformats.org/drawingml/2006/main" xmlns:r="http://schemas.openxmlformats.org/officeDocument/2006/relationships" xmlns:p="http://schemas.openxmlformats.org/presentationml/2006/main">
  <p:tag name="SHAPENAME" val="3. Subtitl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5. Source"/>
</p:tagLst>
</file>

<file path=ppt/tags/tag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7.xml><?xml version="1.0" encoding="utf-8"?>
<p:tagLst xmlns:a="http://schemas.openxmlformats.org/drawingml/2006/main" xmlns:r="http://schemas.openxmlformats.org/officeDocument/2006/relationships" xmlns:p="http://schemas.openxmlformats.org/presentationml/2006/main">
  <p:tag name="SHAPENAME" val="3. Subtitle"/>
</p:tagLst>
</file>

<file path=ppt/tags/tag88.xml><?xml version="1.0" encoding="utf-8"?>
<p:tagLst xmlns:a="http://schemas.openxmlformats.org/drawingml/2006/main" xmlns:r="http://schemas.openxmlformats.org/officeDocument/2006/relationships" xmlns:p="http://schemas.openxmlformats.org/presentationml/2006/main">
  <p:tag name="SHAPENAME" val="5. Source"/>
</p:tagLst>
</file>

<file path=ppt/tags/tag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5.xml><?xml version="1.0" encoding="utf-8"?>
<p:tagLst xmlns:a="http://schemas.openxmlformats.org/drawingml/2006/main" xmlns:r="http://schemas.openxmlformats.org/officeDocument/2006/relationships" xmlns:p="http://schemas.openxmlformats.org/presentationml/2006/main">
  <p:tag name="SHAPENAME" val="3. Subtitle"/>
</p:tagLst>
</file>

<file path=ppt/tags/tag96.xml><?xml version="1.0" encoding="utf-8"?>
<p:tagLst xmlns:a="http://schemas.openxmlformats.org/drawingml/2006/main" xmlns:r="http://schemas.openxmlformats.org/officeDocument/2006/relationships" xmlns:p="http://schemas.openxmlformats.org/presentationml/2006/main">
  <p:tag name="SHAPENAME" val="5. Source"/>
</p:tagLst>
</file>

<file path=ppt/tags/tag9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White">
  <a:themeElements>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QT0479_OFF.potx" id="{938AA6B2-21FD-4381-81D0-712897F71186}" vid="{A2F0CB43-E53A-48A4-9636-62BE6C555942}"/>
    </a:ext>
  </a:extLst>
</a:theme>
</file>

<file path=ppt/theme/theme2.xml><?xml version="1.0" encoding="utf-8"?>
<a:theme xmlns:a="http://schemas.openxmlformats.org/drawingml/2006/main" name="2_White">
  <a:themeElements>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ED1C24"/>
        </a:accent1>
        <a:accent2>
          <a:srgbClr val="969696"/>
        </a:accent2>
        <a:accent3>
          <a:srgbClr val="3F3F3F"/>
        </a:accent3>
        <a:accent4>
          <a:srgbClr val="BFBFBF"/>
        </a:accent4>
        <a:accent5>
          <a:srgbClr val="808080"/>
        </a:accent5>
        <a:accent6>
          <a:srgbClr val="FBD2D3"/>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QT0479_OFF.potx" id="{938AA6B2-21FD-4381-81D0-712897F71186}" vid="{A2F0CB43-E53A-48A4-9636-62BE6C555942}"/>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2002</Words>
  <Application>Microsoft Office PowerPoint</Application>
  <PresentationFormat>Widescreen</PresentationFormat>
  <Paragraphs>168</Paragraphs>
  <Slides>6</Slides>
  <Notes>5</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20" baseType="lpstr">
      <vt:lpstr>Arial</vt:lpstr>
      <vt:lpstr>Calibri</vt:lpstr>
      <vt:lpstr>Courier New</vt:lpstr>
      <vt:lpstr>Noto Sans</vt:lpstr>
      <vt:lpstr>Ooredoo Heavy</vt:lpstr>
      <vt:lpstr>Outfit ExtraBold</vt:lpstr>
      <vt:lpstr>Rubik</vt:lpstr>
      <vt:lpstr>Rubik SemiBold</vt:lpstr>
      <vt:lpstr>Segoe UI</vt:lpstr>
      <vt:lpstr>Symbol</vt:lpstr>
      <vt:lpstr>Wingdings</vt:lpstr>
      <vt:lpstr>1_White</vt:lpstr>
      <vt:lpstr>2_White</vt:lpstr>
      <vt:lpstr>think-cell Slide</vt:lpstr>
      <vt:lpstr>Performance Review Q&amp;A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Review Q&amp;A</dc:title>
  <dc:creator>Ahmed GRINE</dc:creator>
  <cp:lastModifiedBy>Helene Le Caignec</cp:lastModifiedBy>
  <cp:revision>1</cp:revision>
  <dcterms:created xsi:type="dcterms:W3CDTF">2024-05-22T12:49:21Z</dcterms:created>
  <dcterms:modified xsi:type="dcterms:W3CDTF">2024-05-22T13:02:28Z</dcterms:modified>
</cp:coreProperties>
</file>