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124.xml" ContentType="application/vnd.openxmlformats-officedocument.presentationml.tags+xml"/>
  <Override PartName="/ppt/notesSlides/notesSlide1.xml" ContentType="application/vnd.openxmlformats-officedocument.presentationml.notesSlide+xml"/>
  <Override PartName="/ppt/tags/tag12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084" r:id="rId6"/>
    <p:sldMasterId id="2147485149" r:id="rId7"/>
    <p:sldMasterId id="2147485171" r:id="rId8"/>
  </p:sldMasterIdLst>
  <p:notesMasterIdLst>
    <p:notesMasterId r:id="rId14"/>
  </p:notesMasterIdLst>
  <p:handoutMasterIdLst>
    <p:handoutMasterId r:id="rId15"/>
  </p:handoutMasterIdLst>
  <p:sldIdLst>
    <p:sldId id="2147473712" r:id="rId9"/>
    <p:sldId id="2147473744" r:id="rId10"/>
    <p:sldId id="2147473745" r:id="rId11"/>
    <p:sldId id="2147473746" r:id="rId12"/>
    <p:sldId id="2147473707" r:id="rId13"/>
  </p:sldIdLst>
  <p:sldSz cx="12192000" cy="6858000"/>
  <p:notesSz cx="6797675" cy="9926638"/>
  <p:custDataLst>
    <p:tags r:id="rId16"/>
  </p:custDataLst>
  <p:defaultTextStyle>
    <a:defPPr>
      <a:defRPr lang="en-US"/>
    </a:defPPr>
    <a:lvl1pPr algn="l" rtl="0" fontAlgn="base">
      <a:spcBef>
        <a:spcPct val="0"/>
      </a:spcBef>
      <a:spcAft>
        <a:spcPct val="0"/>
      </a:spcAft>
      <a:defRPr kern="1200">
        <a:solidFill>
          <a:schemeClr val="tx1"/>
        </a:solidFill>
        <a:latin typeface="Arial" charset="0"/>
        <a:ea typeface="Arial" charset="0"/>
        <a:cs typeface="Arial" charset="0"/>
      </a:defRPr>
    </a:lvl1pPr>
    <a:lvl2pPr marL="457200" algn="l" rtl="0" fontAlgn="base">
      <a:spcBef>
        <a:spcPct val="0"/>
      </a:spcBef>
      <a:spcAft>
        <a:spcPct val="0"/>
      </a:spcAft>
      <a:defRPr kern="1200">
        <a:solidFill>
          <a:schemeClr val="tx1"/>
        </a:solidFill>
        <a:latin typeface="Arial" charset="0"/>
        <a:ea typeface="Arial" charset="0"/>
        <a:cs typeface="Arial" charset="0"/>
      </a:defRPr>
    </a:lvl2pPr>
    <a:lvl3pPr marL="914400" algn="l" rtl="0" fontAlgn="base">
      <a:spcBef>
        <a:spcPct val="0"/>
      </a:spcBef>
      <a:spcAft>
        <a:spcPct val="0"/>
      </a:spcAft>
      <a:defRPr kern="1200">
        <a:solidFill>
          <a:schemeClr val="tx1"/>
        </a:solidFill>
        <a:latin typeface="Arial" charset="0"/>
        <a:ea typeface="Arial" charset="0"/>
        <a:cs typeface="Arial" charset="0"/>
      </a:defRPr>
    </a:lvl3pPr>
    <a:lvl4pPr marL="1371600" algn="l" rtl="0" fontAlgn="base">
      <a:spcBef>
        <a:spcPct val="0"/>
      </a:spcBef>
      <a:spcAft>
        <a:spcPct val="0"/>
      </a:spcAft>
      <a:defRPr kern="1200">
        <a:solidFill>
          <a:schemeClr val="tx1"/>
        </a:solidFill>
        <a:latin typeface="Arial" charset="0"/>
        <a:ea typeface="Arial" charset="0"/>
        <a:cs typeface="Arial" charset="0"/>
      </a:defRPr>
    </a:lvl4pPr>
    <a:lvl5pPr marL="1828800" algn="l" rtl="0" fontAlgn="base">
      <a:spcBef>
        <a:spcPct val="0"/>
      </a:spcBef>
      <a:spcAft>
        <a:spcPct val="0"/>
      </a:spcAft>
      <a:defRPr kern="1200">
        <a:solidFill>
          <a:schemeClr val="tx1"/>
        </a:solidFill>
        <a:latin typeface="Arial" charset="0"/>
        <a:ea typeface="Arial" charset="0"/>
        <a:cs typeface="Arial" charset="0"/>
      </a:defRPr>
    </a:lvl5pPr>
    <a:lvl6pPr marL="2286000" algn="l" defTabSz="457200" rtl="0" eaLnBrk="1" latinLnBrk="0" hangingPunct="1">
      <a:defRPr kern="1200">
        <a:solidFill>
          <a:schemeClr val="tx1"/>
        </a:solidFill>
        <a:latin typeface="Arial" charset="0"/>
        <a:ea typeface="Arial" charset="0"/>
        <a:cs typeface="Arial" charset="0"/>
      </a:defRPr>
    </a:lvl6pPr>
    <a:lvl7pPr marL="2743200" algn="l" defTabSz="457200" rtl="0" eaLnBrk="1" latinLnBrk="0" hangingPunct="1">
      <a:defRPr kern="1200">
        <a:solidFill>
          <a:schemeClr val="tx1"/>
        </a:solidFill>
        <a:latin typeface="Arial" charset="0"/>
        <a:ea typeface="Arial" charset="0"/>
        <a:cs typeface="Arial" charset="0"/>
      </a:defRPr>
    </a:lvl7pPr>
    <a:lvl8pPr marL="3200400" algn="l" defTabSz="457200" rtl="0" eaLnBrk="1" latinLnBrk="0" hangingPunct="1">
      <a:defRPr kern="1200">
        <a:solidFill>
          <a:schemeClr val="tx1"/>
        </a:solidFill>
        <a:latin typeface="Arial" charset="0"/>
        <a:ea typeface="Arial" charset="0"/>
        <a:cs typeface="Arial" charset="0"/>
      </a:defRPr>
    </a:lvl8pPr>
    <a:lvl9pPr marL="3657600" algn="l" defTabSz="457200" rtl="0" eaLnBrk="1" latinLnBrk="0" hangingPunct="1">
      <a:defRPr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15:guide id="1" orient="horz" userDrawn="1">
          <p15:clr>
            <a:srgbClr val="A4A3A4"/>
          </p15:clr>
        </p15:guide>
        <p15:guide id="3" orient="horz" pos="2184" userDrawn="1">
          <p15:clr>
            <a:srgbClr val="A4A3A4"/>
          </p15:clr>
        </p15:guide>
        <p15:guide id="4" orient="horz" pos="3528" userDrawn="1">
          <p15:clr>
            <a:srgbClr val="A4A3A4"/>
          </p15:clr>
        </p15:guide>
        <p15:guide id="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1E6E82"/>
    <a:srgbClr val="2DA5C3"/>
    <a:srgbClr val="00416A"/>
    <a:srgbClr val="DFDFE1"/>
    <a:srgbClr val="2CD5C4"/>
    <a:srgbClr val="65C4DB"/>
    <a:srgbClr val="F5A992"/>
    <a:srgbClr val="FFFFFF"/>
    <a:srgbClr val="FFD5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E84AF0-E064-42BD-A071-E516C29DB410}" v="18" dt="2023-11-21T11:51:11.5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0" autoAdjust="0"/>
    <p:restoredTop sz="93112" autoAdjust="0"/>
  </p:normalViewPr>
  <p:slideViewPr>
    <p:cSldViewPr snapToGrid="0" snapToObjects="1">
      <p:cViewPr varScale="1">
        <p:scale>
          <a:sx n="110" d="100"/>
          <a:sy n="110" d="100"/>
        </p:scale>
        <p:origin x="552" y="108"/>
      </p:cViewPr>
      <p:guideLst>
        <p:guide orient="horz"/>
        <p:guide orient="horz" pos="2184"/>
        <p:guide orient="horz" pos="3528"/>
        <p:guide/>
      </p:guideLst>
    </p:cSldViewPr>
  </p:slideViewPr>
  <p:notesTextViewPr>
    <p:cViewPr>
      <p:scale>
        <a:sx n="3" d="2"/>
        <a:sy n="3" d="2"/>
      </p:scale>
      <p:origin x="0" y="0"/>
    </p:cViewPr>
  </p:notesTextViewPr>
  <p:sorterViewPr>
    <p:cViewPr varScale="1">
      <p:scale>
        <a:sx n="1" d="1"/>
        <a:sy n="1" d="1"/>
      </p:scale>
      <p:origin x="0" y="0"/>
    </p:cViewPr>
  </p:sorterViewPr>
  <p:notesViewPr>
    <p:cSldViewPr snapToGrid="0" snapToObjects="1" showGuides="1">
      <p:cViewPr varScale="1">
        <p:scale>
          <a:sx n="74" d="100"/>
          <a:sy n="74" d="100"/>
        </p:scale>
        <p:origin x="2124"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3.xml"/><Relationship Id="rId13" Type="http://schemas.openxmlformats.org/officeDocument/2006/relationships/slide" Target="slides/slide5.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Master" Target="slideMasters/slideMaster2.xml"/><Relationship Id="rId12" Type="http://schemas.openxmlformats.org/officeDocument/2006/relationships/slide" Target="slides/slide4.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3.xml"/><Relationship Id="rId5" Type="http://schemas.openxmlformats.org/officeDocument/2006/relationships/customXml" Target="../customXml/item5.xml"/><Relationship Id="rId15" Type="http://schemas.openxmlformats.org/officeDocument/2006/relationships/handoutMaster" Target="handoutMasters/handoutMaster1.xml"/><Relationship Id="rId10" Type="http://schemas.openxmlformats.org/officeDocument/2006/relationships/slide" Target="slides/slide2.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notesMaster" Target="notesMasters/notesMaster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ma Adham" userId="ae4ca2dd-594c-439a-86c2-5730fe85eb23" providerId="ADAL" clId="{4812D37D-EE1D-4018-82DA-7EB28CDA11AB}"/>
    <pc:docChg chg="modSld">
      <pc:chgData name="Salma Adham" userId="ae4ca2dd-594c-439a-86c2-5730fe85eb23" providerId="ADAL" clId="{4812D37D-EE1D-4018-82DA-7EB28CDA11AB}" dt="2023-11-20T10:45:44.689" v="25" actId="20577"/>
      <pc:docMkLst>
        <pc:docMk/>
      </pc:docMkLst>
      <pc:sldChg chg="modSp mod">
        <pc:chgData name="Salma Adham" userId="ae4ca2dd-594c-439a-86c2-5730fe85eb23" providerId="ADAL" clId="{4812D37D-EE1D-4018-82DA-7EB28CDA11AB}" dt="2023-11-20T10:45:44.689" v="25" actId="20577"/>
        <pc:sldMkLst>
          <pc:docMk/>
          <pc:sldMk cId="3072096857" sldId="2147473695"/>
        </pc:sldMkLst>
        <pc:spChg chg="mod">
          <ac:chgData name="Salma Adham" userId="ae4ca2dd-594c-439a-86c2-5730fe85eb23" providerId="ADAL" clId="{4812D37D-EE1D-4018-82DA-7EB28CDA11AB}" dt="2023-11-20T10:45:44.689" v="25" actId="20577"/>
          <ac:spMkLst>
            <pc:docMk/>
            <pc:sldMk cId="3072096857" sldId="2147473695"/>
            <ac:spMk id="11" creationId="{00000000-0000-0000-0000-000000000000}"/>
          </ac:spMkLst>
        </pc:spChg>
      </pc:sldChg>
      <pc:sldChg chg="modSp mod">
        <pc:chgData name="Salma Adham" userId="ae4ca2dd-594c-439a-86c2-5730fe85eb23" providerId="ADAL" clId="{4812D37D-EE1D-4018-82DA-7EB28CDA11AB}" dt="2023-11-20T10:37:42.261" v="9" actId="20577"/>
        <pc:sldMkLst>
          <pc:docMk/>
          <pc:sldMk cId="2773387373" sldId="2147473705"/>
        </pc:sldMkLst>
        <pc:spChg chg="mod">
          <ac:chgData name="Salma Adham" userId="ae4ca2dd-594c-439a-86c2-5730fe85eb23" providerId="ADAL" clId="{4812D37D-EE1D-4018-82DA-7EB28CDA11AB}" dt="2023-11-20T10:37:42.261" v="9" actId="20577"/>
          <ac:spMkLst>
            <pc:docMk/>
            <pc:sldMk cId="2773387373" sldId="2147473705"/>
            <ac:spMk id="11" creationId="{00000000-0000-0000-0000-000000000000}"/>
          </ac:spMkLst>
        </pc:spChg>
      </pc:sldChg>
      <pc:sldChg chg="modSp mod">
        <pc:chgData name="Salma Adham" userId="ae4ca2dd-594c-439a-86c2-5730fe85eb23" providerId="ADAL" clId="{4812D37D-EE1D-4018-82DA-7EB28CDA11AB}" dt="2023-11-20T10:36:52.858" v="3" actId="20577"/>
        <pc:sldMkLst>
          <pc:docMk/>
          <pc:sldMk cId="2190285962" sldId="2147473712"/>
        </pc:sldMkLst>
        <pc:spChg chg="mod">
          <ac:chgData name="Salma Adham" userId="ae4ca2dd-594c-439a-86c2-5730fe85eb23" providerId="ADAL" clId="{4812D37D-EE1D-4018-82DA-7EB28CDA11AB}" dt="2023-11-20T10:36:52.858" v="3" actId="20577"/>
          <ac:spMkLst>
            <pc:docMk/>
            <pc:sldMk cId="2190285962" sldId="2147473712"/>
            <ac:spMk id="7" creationId="{022B02BE-3884-9B04-05DB-C86B67125164}"/>
          </ac:spMkLst>
        </pc:spChg>
      </pc:sldChg>
      <pc:sldChg chg="modSp mod">
        <pc:chgData name="Salma Adham" userId="ae4ca2dd-594c-439a-86c2-5730fe85eb23" providerId="ADAL" clId="{4812D37D-EE1D-4018-82DA-7EB28CDA11AB}" dt="2023-11-20T10:37:47.752" v="14" actId="20577"/>
        <pc:sldMkLst>
          <pc:docMk/>
          <pc:sldMk cId="2920865296" sldId="2147473713"/>
        </pc:sldMkLst>
        <pc:spChg chg="mod">
          <ac:chgData name="Salma Adham" userId="ae4ca2dd-594c-439a-86c2-5730fe85eb23" providerId="ADAL" clId="{4812D37D-EE1D-4018-82DA-7EB28CDA11AB}" dt="2023-11-20T10:37:47.752" v="14" actId="20577"/>
          <ac:spMkLst>
            <pc:docMk/>
            <pc:sldMk cId="2920865296" sldId="2147473713"/>
            <ac:spMk id="11" creationId="{00000000-0000-0000-0000-000000000000}"/>
          </ac:spMkLst>
        </pc:spChg>
      </pc:sldChg>
      <pc:sldChg chg="modSp mod">
        <pc:chgData name="Salma Adham" userId="ae4ca2dd-594c-439a-86c2-5730fe85eb23" providerId="ADAL" clId="{4812D37D-EE1D-4018-82DA-7EB28CDA11AB}" dt="2023-11-20T10:37:52.142" v="19" actId="20577"/>
        <pc:sldMkLst>
          <pc:docMk/>
          <pc:sldMk cId="874513409" sldId="2147473714"/>
        </pc:sldMkLst>
        <pc:spChg chg="mod">
          <ac:chgData name="Salma Adham" userId="ae4ca2dd-594c-439a-86c2-5730fe85eb23" providerId="ADAL" clId="{4812D37D-EE1D-4018-82DA-7EB28CDA11AB}" dt="2023-11-20T10:37:52.142" v="19" actId="20577"/>
          <ac:spMkLst>
            <pc:docMk/>
            <pc:sldMk cId="874513409" sldId="2147473714"/>
            <ac:spMk id="11" creationId="{00000000-0000-0000-0000-000000000000}"/>
          </ac:spMkLst>
        </pc:spChg>
      </pc:sldChg>
    </pc:docChg>
  </pc:docChgLst>
  <pc:docChgLst>
    <pc:chgData name="Haseeb Bin Hakim" userId="ed0b901a-d07b-403c-9919-585a26ee4287" providerId="ADAL" clId="{E2E84AF0-E064-42BD-A071-E516C29DB410}"/>
    <pc:docChg chg="undo custSel addSld modSld">
      <pc:chgData name="Haseeb Bin Hakim" userId="ed0b901a-d07b-403c-9919-585a26ee4287" providerId="ADAL" clId="{E2E84AF0-E064-42BD-A071-E516C29DB410}" dt="2023-11-21T11:51:11.546" v="212" actId="1076"/>
      <pc:docMkLst>
        <pc:docMk/>
      </pc:docMkLst>
      <pc:sldChg chg="addSp delSp modSp mod">
        <pc:chgData name="Haseeb Bin Hakim" userId="ed0b901a-d07b-403c-9919-585a26ee4287" providerId="ADAL" clId="{E2E84AF0-E064-42BD-A071-E516C29DB410}" dt="2023-11-21T11:51:11.546" v="212" actId="1076"/>
        <pc:sldMkLst>
          <pc:docMk/>
          <pc:sldMk cId="2773387373" sldId="2147473705"/>
        </pc:sldMkLst>
        <pc:spChg chg="add del">
          <ac:chgData name="Haseeb Bin Hakim" userId="ed0b901a-d07b-403c-9919-585a26ee4287" providerId="ADAL" clId="{E2E84AF0-E064-42BD-A071-E516C29DB410}" dt="2023-11-21T09:50:20.553" v="53"/>
          <ac:spMkLst>
            <pc:docMk/>
            <pc:sldMk cId="2773387373" sldId="2147473705"/>
            <ac:spMk id="3" creationId="{28227549-26D2-A246-5337-1B8B3DBFC3A7}"/>
          </ac:spMkLst>
        </pc:spChg>
        <pc:spChg chg="add del">
          <ac:chgData name="Haseeb Bin Hakim" userId="ed0b901a-d07b-403c-9919-585a26ee4287" providerId="ADAL" clId="{E2E84AF0-E064-42BD-A071-E516C29DB410}" dt="2023-11-21T09:50:20.553" v="53"/>
          <ac:spMkLst>
            <pc:docMk/>
            <pc:sldMk cId="2773387373" sldId="2147473705"/>
            <ac:spMk id="5" creationId="{35219D6E-DCB3-3C7D-4FFF-7D62504A1811}"/>
          </ac:spMkLst>
        </pc:spChg>
        <pc:spChg chg="mod">
          <ac:chgData name="Haseeb Bin Hakim" userId="ed0b901a-d07b-403c-9919-585a26ee4287" providerId="ADAL" clId="{E2E84AF0-E064-42BD-A071-E516C29DB410}" dt="2023-11-21T11:50:57.664" v="211" actId="114"/>
          <ac:spMkLst>
            <pc:docMk/>
            <pc:sldMk cId="2773387373" sldId="2147473705"/>
            <ac:spMk id="12" creationId="{00000000-0000-0000-0000-000000000000}"/>
          </ac:spMkLst>
        </pc:spChg>
        <pc:spChg chg="mod">
          <ac:chgData name="Haseeb Bin Hakim" userId="ed0b901a-d07b-403c-9919-585a26ee4287" providerId="ADAL" clId="{E2E84AF0-E064-42BD-A071-E516C29DB410}" dt="2023-11-21T10:32:37.785" v="164" actId="20577"/>
          <ac:spMkLst>
            <pc:docMk/>
            <pc:sldMk cId="2773387373" sldId="2147473705"/>
            <ac:spMk id="13" creationId="{00000000-0000-0000-0000-000000000000}"/>
          </ac:spMkLst>
        </pc:spChg>
        <pc:picChg chg="add del">
          <ac:chgData name="Haseeb Bin Hakim" userId="ed0b901a-d07b-403c-9919-585a26ee4287" providerId="ADAL" clId="{E2E84AF0-E064-42BD-A071-E516C29DB410}" dt="2023-11-21T09:50:20.553" v="53"/>
          <ac:picMkLst>
            <pc:docMk/>
            <pc:sldMk cId="2773387373" sldId="2147473705"/>
            <ac:picMk id="1025" creationId="{CC3813B7-AACC-1DC1-3F00-62D103C1BF86}"/>
          </ac:picMkLst>
        </pc:picChg>
        <pc:picChg chg="add mod">
          <ac:chgData name="Haseeb Bin Hakim" userId="ed0b901a-d07b-403c-9919-585a26ee4287" providerId="ADAL" clId="{E2E84AF0-E064-42BD-A071-E516C29DB410}" dt="2023-11-21T11:51:11.546" v="212" actId="1076"/>
          <ac:picMkLst>
            <pc:docMk/>
            <pc:sldMk cId="2773387373" sldId="2147473705"/>
            <ac:picMk id="1028" creationId="{5D458784-8638-3E89-7279-E4D7B3FFEC96}"/>
          </ac:picMkLst>
        </pc:picChg>
      </pc:sldChg>
      <pc:sldChg chg="delSp modSp add mod">
        <pc:chgData name="Haseeb Bin Hakim" userId="ed0b901a-d07b-403c-9919-585a26ee4287" providerId="ADAL" clId="{E2E84AF0-E064-42BD-A071-E516C29DB410}" dt="2023-11-21T10:31:05.583" v="162" actId="6549"/>
        <pc:sldMkLst>
          <pc:docMk/>
          <pc:sldMk cId="4067725025" sldId="2147473715"/>
        </pc:sldMkLst>
        <pc:spChg chg="mod">
          <ac:chgData name="Haseeb Bin Hakim" userId="ed0b901a-d07b-403c-9919-585a26ee4287" providerId="ADAL" clId="{E2E84AF0-E064-42BD-A071-E516C29DB410}" dt="2023-11-21T10:31:05.583" v="162" actId="6549"/>
          <ac:spMkLst>
            <pc:docMk/>
            <pc:sldMk cId="4067725025" sldId="2147473715"/>
            <ac:spMk id="12" creationId="{00000000-0000-0000-0000-000000000000}"/>
          </ac:spMkLst>
        </pc:spChg>
        <pc:spChg chg="mod">
          <ac:chgData name="Haseeb Bin Hakim" userId="ed0b901a-d07b-403c-9919-585a26ee4287" providerId="ADAL" clId="{E2E84AF0-E064-42BD-A071-E516C29DB410}" dt="2023-11-21T10:29:11.558" v="152" actId="6549"/>
          <ac:spMkLst>
            <pc:docMk/>
            <pc:sldMk cId="4067725025" sldId="2147473715"/>
            <ac:spMk id="13" creationId="{00000000-0000-0000-0000-000000000000}"/>
          </ac:spMkLst>
        </pc:spChg>
        <pc:picChg chg="del">
          <ac:chgData name="Haseeb Bin Hakim" userId="ed0b901a-d07b-403c-9919-585a26ee4287" providerId="ADAL" clId="{E2E84AF0-E064-42BD-A071-E516C29DB410}" dt="2023-11-21T10:31:02.696" v="161" actId="478"/>
          <ac:picMkLst>
            <pc:docMk/>
            <pc:sldMk cId="4067725025" sldId="2147473715"/>
            <ac:picMk id="1028" creationId="{5D458784-8638-3E89-7279-E4D7B3FFEC96}"/>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12233B2D-7EE6-40D0-B8E5-54FD5F46DDA6}" type="datetimeFigureOut">
              <a:rPr lang="en-US" smtClean="0"/>
              <a:t>5/23/2024</a:t>
            </a:fld>
            <a:endParaRPr lang="en-US"/>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0C962666-3E3A-4044-82EF-DED745118DC3}" type="slidenum">
              <a:rPr lang="en-US" smtClean="0"/>
              <a:t>‹#›</a:t>
            </a:fld>
            <a:endParaRPr lang="en-US"/>
          </a:p>
        </p:txBody>
      </p:sp>
    </p:spTree>
    <p:extLst>
      <p:ext uri="{BB962C8B-B14F-4D97-AF65-F5344CB8AC3E}">
        <p14:creationId xmlns:p14="http://schemas.microsoft.com/office/powerpoint/2010/main" val="10751990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5659" cy="49667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4" y="1"/>
            <a:ext cx="2945659" cy="496671"/>
          </a:xfrm>
          <a:prstGeom prst="rect">
            <a:avLst/>
          </a:prstGeom>
        </p:spPr>
        <p:txBody>
          <a:bodyPr vert="horz" lIns="91440" tIns="45720" rIns="91440" bIns="45720" rtlCol="0"/>
          <a:lstStyle>
            <a:lvl1pPr algn="r">
              <a:defRPr sz="1200"/>
            </a:lvl1pPr>
          </a:lstStyle>
          <a:p>
            <a:fld id="{1A70E0C9-048D-4F47-870E-3BFCAC7E8546}" type="datetimeFigureOut">
              <a:rPr lang="en-US" smtClean="0"/>
              <a:pPr/>
              <a:t>5/23/2024</a:t>
            </a:fld>
            <a:endParaRPr lang="en-US"/>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832"/>
            <a:ext cx="5438140" cy="44666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428272"/>
            <a:ext cx="2945659" cy="49667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4" y="9428272"/>
            <a:ext cx="2945659" cy="496671"/>
          </a:xfrm>
          <a:prstGeom prst="rect">
            <a:avLst/>
          </a:prstGeom>
        </p:spPr>
        <p:txBody>
          <a:bodyPr vert="horz" lIns="91440" tIns="45720" rIns="91440" bIns="45720" rtlCol="0" anchor="b"/>
          <a:lstStyle>
            <a:lvl1pPr algn="r">
              <a:defRPr sz="1200"/>
            </a:lvl1pPr>
          </a:lstStyle>
          <a:p>
            <a:fld id="{E18BF02C-2B30-4A7F-9DCE-38E6C5A43D8B}" type="slidenum">
              <a:rPr lang="en-US" smtClean="0"/>
              <a:pPr/>
              <a:t>‹#›</a:t>
            </a:fld>
            <a:endParaRPr lang="en-US"/>
          </a:p>
        </p:txBody>
      </p:sp>
    </p:spTree>
    <p:extLst>
      <p:ext uri="{BB962C8B-B14F-4D97-AF65-F5344CB8AC3E}">
        <p14:creationId xmlns:p14="http://schemas.microsoft.com/office/powerpoint/2010/main" val="2191306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18BF02C-2B30-4A7F-9DCE-38E6C5A43D8B}" type="slidenum">
              <a:rPr kumimoji="0" lang="en-US" sz="1200" b="0" i="0" u="none" strike="noStrike" kern="1200" cap="none" spc="0" normalizeH="0" baseline="0" noProof="0" smtClean="0">
                <a:ln>
                  <a:noFill/>
                </a:ln>
                <a:solidFill>
                  <a:prstClr val="black"/>
                </a:solidFill>
                <a:effectLst/>
                <a:uLnTx/>
                <a:uFillTx/>
                <a:latin typeface="Rubik" pitchFamily="2" charset="-79"/>
                <a:ea typeface="+mn-ea"/>
                <a:cs typeface="Rubik" pitchFamily="2" charset="-79"/>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endParaRPr>
          </a:p>
        </p:txBody>
      </p:sp>
    </p:spTree>
    <p:extLst>
      <p:ext uri="{BB962C8B-B14F-4D97-AF65-F5344CB8AC3E}">
        <p14:creationId xmlns:p14="http://schemas.microsoft.com/office/powerpoint/2010/main" val="3469038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18BF02C-2B30-4A7F-9DCE-38E6C5A43D8B}" type="slidenum">
              <a:rPr kumimoji="0" lang="en-US" sz="1200" b="0" i="0" u="none" strike="noStrike" kern="1200" cap="none" spc="0" normalizeH="0" baseline="0" noProof="0" smtClean="0">
                <a:ln>
                  <a:noFill/>
                </a:ln>
                <a:solidFill>
                  <a:prstClr val="black"/>
                </a:solidFill>
                <a:effectLst/>
                <a:uLnTx/>
                <a:uFillTx/>
                <a:latin typeface="Rubik" pitchFamily="2" charset="-79"/>
                <a:ea typeface="+mn-ea"/>
                <a:cs typeface="Rubik" pitchFamily="2" charset="-79"/>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endParaRPr>
          </a:p>
        </p:txBody>
      </p:sp>
    </p:spTree>
    <p:extLst>
      <p:ext uri="{BB962C8B-B14F-4D97-AF65-F5344CB8AC3E}">
        <p14:creationId xmlns:p14="http://schemas.microsoft.com/office/powerpoint/2010/main" val="2553668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18BF02C-2B30-4A7F-9DCE-38E6C5A43D8B}" type="slidenum">
              <a:rPr kumimoji="0" lang="en-US" sz="1200" b="0" i="0" u="none" strike="noStrike" kern="1200" cap="none" spc="0" normalizeH="0" baseline="0" noProof="0" smtClean="0">
                <a:ln>
                  <a:noFill/>
                </a:ln>
                <a:solidFill>
                  <a:prstClr val="black"/>
                </a:solidFill>
                <a:effectLst/>
                <a:uLnTx/>
                <a:uFillTx/>
                <a:latin typeface="Rubik" pitchFamily="2" charset="-79"/>
                <a:ea typeface="+mn-ea"/>
                <a:cs typeface="Rubik" pitchFamily="2" charset="-79"/>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Rubik" pitchFamily="2" charset="-79"/>
              <a:ea typeface="+mn-ea"/>
              <a:cs typeface="Rubik" pitchFamily="2" charset="-79"/>
            </a:endParaRPr>
          </a:p>
        </p:txBody>
      </p:sp>
    </p:spTree>
    <p:extLst>
      <p:ext uri="{BB962C8B-B14F-4D97-AF65-F5344CB8AC3E}">
        <p14:creationId xmlns:p14="http://schemas.microsoft.com/office/powerpoint/2010/main" val="35612290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tags" Target="../tags/tag31.xml"/><Relationship Id="rId7" Type="http://schemas.openxmlformats.org/officeDocument/2006/relationships/oleObject" Target="../embeddings/oleObject9.bin"/><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slideMaster" Target="../slideMasters/slideMaster2.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6.xml"/><Relationship Id="rId7" Type="http://schemas.openxmlformats.org/officeDocument/2006/relationships/tags" Target="../tags/tag40.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5" Type="http://schemas.openxmlformats.org/officeDocument/2006/relationships/tags" Target="../tags/tag38.xml"/><Relationship Id="rId10" Type="http://schemas.openxmlformats.org/officeDocument/2006/relationships/image" Target="../media/image6.emf"/><Relationship Id="rId4" Type="http://schemas.openxmlformats.org/officeDocument/2006/relationships/tags" Target="../tags/tag37.xml"/><Relationship Id="rId9" Type="http://schemas.openxmlformats.org/officeDocument/2006/relationships/oleObject" Target="../embeddings/oleObject10.bin"/></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tags" Target="../tags/tag43.xml"/><Relationship Id="rId7" Type="http://schemas.openxmlformats.org/officeDocument/2006/relationships/slideMaster" Target="../slideMasters/slideMaster2.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9" Type="http://schemas.openxmlformats.org/officeDocument/2006/relationships/image" Target="../media/image8.emf"/></Relationships>
</file>

<file path=ppt/slideLayouts/_rels/slideLayout25.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tags" Target="../tags/tag49.xml"/><Relationship Id="rId7" Type="http://schemas.openxmlformats.org/officeDocument/2006/relationships/slideMaster" Target="../slideMasters/slideMaster2.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9" Type="http://schemas.openxmlformats.org/officeDocument/2006/relationships/image" Target="../media/image8.emf"/></Relationships>
</file>

<file path=ppt/slideLayouts/_rels/slideLayout26.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tags" Target="../tags/tag55.xml"/><Relationship Id="rId7" Type="http://schemas.openxmlformats.org/officeDocument/2006/relationships/slideMaster" Target="../slideMasters/slideMaster2.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9" Type="http://schemas.openxmlformats.org/officeDocument/2006/relationships/image" Target="../media/image8.emf"/></Relationships>
</file>

<file path=ppt/slideLayouts/_rels/slideLayout27.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61.xml"/><Relationship Id="rId7" Type="http://schemas.openxmlformats.org/officeDocument/2006/relationships/tags" Target="../tags/tag65.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tags" Target="../tags/tag64.xml"/><Relationship Id="rId5" Type="http://schemas.openxmlformats.org/officeDocument/2006/relationships/tags" Target="../tags/tag63.xml"/><Relationship Id="rId10" Type="http://schemas.openxmlformats.org/officeDocument/2006/relationships/image" Target="../media/image8.emf"/><Relationship Id="rId4" Type="http://schemas.openxmlformats.org/officeDocument/2006/relationships/tags" Target="../tags/tag62.xml"/><Relationship Id="rId9" Type="http://schemas.openxmlformats.org/officeDocument/2006/relationships/oleObject" Target="../embeddings/oleObject14.bin"/></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73.xml"/><Relationship Id="rId3" Type="http://schemas.openxmlformats.org/officeDocument/2006/relationships/tags" Target="../tags/tag68.xml"/><Relationship Id="rId7" Type="http://schemas.openxmlformats.org/officeDocument/2006/relationships/tags" Target="../tags/tag72.xml"/><Relationship Id="rId12" Type="http://schemas.openxmlformats.org/officeDocument/2006/relationships/image" Target="../media/image7.png"/><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image" Target="../media/image6.emf"/><Relationship Id="rId5" Type="http://schemas.openxmlformats.org/officeDocument/2006/relationships/tags" Target="../tags/tag70.xml"/><Relationship Id="rId10" Type="http://schemas.openxmlformats.org/officeDocument/2006/relationships/oleObject" Target="../embeddings/oleObject15.bin"/><Relationship Id="rId4" Type="http://schemas.openxmlformats.org/officeDocument/2006/relationships/tags" Target="../tags/tag69.xml"/><Relationship Id="rId9"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81.xml"/><Relationship Id="rId3" Type="http://schemas.openxmlformats.org/officeDocument/2006/relationships/tags" Target="../tags/tag76.xml"/><Relationship Id="rId7" Type="http://schemas.openxmlformats.org/officeDocument/2006/relationships/tags" Target="../tags/tag80.xml"/><Relationship Id="rId12" Type="http://schemas.openxmlformats.org/officeDocument/2006/relationships/image" Target="../media/image7.png"/><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image" Target="../media/image6.emf"/><Relationship Id="rId5" Type="http://schemas.openxmlformats.org/officeDocument/2006/relationships/tags" Target="../tags/tag78.xml"/><Relationship Id="rId10" Type="http://schemas.openxmlformats.org/officeDocument/2006/relationships/oleObject" Target="../embeddings/oleObject16.bin"/><Relationship Id="rId4" Type="http://schemas.openxmlformats.org/officeDocument/2006/relationships/tags" Target="../tags/tag77.xml"/><Relationship Id="rId9"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0.xml.rels><?xml version="1.0" encoding="UTF-8" standalone="yes"?>
<Relationships xmlns="http://schemas.openxmlformats.org/package/2006/relationships"><Relationship Id="rId8" Type="http://schemas.openxmlformats.org/officeDocument/2006/relationships/tags" Target="../tags/tag89.xml"/><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image" Target="../media/image7.png"/><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image" Target="../media/image6.emf"/><Relationship Id="rId5" Type="http://schemas.openxmlformats.org/officeDocument/2006/relationships/tags" Target="../tags/tag86.xml"/><Relationship Id="rId10" Type="http://schemas.openxmlformats.org/officeDocument/2006/relationships/oleObject" Target="../embeddings/oleObject17.bin"/><Relationship Id="rId4" Type="http://schemas.openxmlformats.org/officeDocument/2006/relationships/tags" Target="../tags/tag85.xml"/><Relationship Id="rId9"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8" Type="http://schemas.openxmlformats.org/officeDocument/2006/relationships/tags" Target="../tags/tag97.xml"/><Relationship Id="rId3" Type="http://schemas.openxmlformats.org/officeDocument/2006/relationships/tags" Target="../tags/tag92.xml"/><Relationship Id="rId7" Type="http://schemas.openxmlformats.org/officeDocument/2006/relationships/tags" Target="../tags/tag96.xml"/><Relationship Id="rId12" Type="http://schemas.openxmlformats.org/officeDocument/2006/relationships/image" Target="../media/image7.png"/><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11" Type="http://schemas.openxmlformats.org/officeDocument/2006/relationships/image" Target="../media/image9.emf"/><Relationship Id="rId5" Type="http://schemas.openxmlformats.org/officeDocument/2006/relationships/tags" Target="../tags/tag94.xml"/><Relationship Id="rId10" Type="http://schemas.openxmlformats.org/officeDocument/2006/relationships/oleObject" Target="../embeddings/oleObject18.bin"/><Relationship Id="rId4" Type="http://schemas.openxmlformats.org/officeDocument/2006/relationships/tags" Target="../tags/tag93.xml"/><Relationship Id="rId9"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8" Type="http://schemas.openxmlformats.org/officeDocument/2006/relationships/tags" Target="../tags/tag105.xml"/><Relationship Id="rId3" Type="http://schemas.openxmlformats.org/officeDocument/2006/relationships/tags" Target="../tags/tag100.xml"/><Relationship Id="rId7" Type="http://schemas.openxmlformats.org/officeDocument/2006/relationships/tags" Target="../tags/tag104.xml"/><Relationship Id="rId12" Type="http://schemas.openxmlformats.org/officeDocument/2006/relationships/image" Target="../media/image7.png"/><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11" Type="http://schemas.openxmlformats.org/officeDocument/2006/relationships/image" Target="../media/image6.emf"/><Relationship Id="rId5" Type="http://schemas.openxmlformats.org/officeDocument/2006/relationships/tags" Target="../tags/tag102.xml"/><Relationship Id="rId10" Type="http://schemas.openxmlformats.org/officeDocument/2006/relationships/oleObject" Target="../embeddings/oleObject19.bin"/><Relationship Id="rId4" Type="http://schemas.openxmlformats.org/officeDocument/2006/relationships/tags" Target="../tags/tag101.xml"/><Relationship Id="rId9"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tags" Target="../tags/tag108.xml"/><Relationship Id="rId7" Type="http://schemas.openxmlformats.org/officeDocument/2006/relationships/slideMaster" Target="../slideMasters/slideMaster2.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tags" Target="../tags/tag111.xml"/><Relationship Id="rId5" Type="http://schemas.openxmlformats.org/officeDocument/2006/relationships/tags" Target="../tags/tag110.xml"/><Relationship Id="rId10" Type="http://schemas.openxmlformats.org/officeDocument/2006/relationships/image" Target="../media/image7.png"/><Relationship Id="rId4" Type="http://schemas.openxmlformats.org/officeDocument/2006/relationships/tags" Target="../tags/tag109.xml"/><Relationship Id="rId9" Type="http://schemas.openxmlformats.org/officeDocument/2006/relationships/image" Target="../media/image8.emf"/></Relationships>
</file>

<file path=ppt/slideLayouts/_rels/slideLayout3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14.xml"/><Relationship Id="rId7" Type="http://schemas.openxmlformats.org/officeDocument/2006/relationships/image" Target="../media/image8.emf"/><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oleObject" Target="../embeddings/oleObject21.bin"/><Relationship Id="rId5" Type="http://schemas.openxmlformats.org/officeDocument/2006/relationships/slideMaster" Target="../slideMasters/slideMaster2.xml"/><Relationship Id="rId4" Type="http://schemas.openxmlformats.org/officeDocument/2006/relationships/tags" Target="../tags/tag115.xml"/></Relationships>
</file>

<file path=ppt/slideLayouts/_rels/slideLayout3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2.xml"/><Relationship Id="rId1" Type="http://schemas.openxmlformats.org/officeDocument/2006/relationships/tags" Target="../tags/tag116.xml"/><Relationship Id="rId5" Type="http://schemas.openxmlformats.org/officeDocument/2006/relationships/image" Target="../media/image7.png"/><Relationship Id="rId4" Type="http://schemas.openxmlformats.org/officeDocument/2006/relationships/image" Target="../media/image8.emf"/></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3.xml"/><Relationship Id="rId1" Type="http://schemas.openxmlformats.org/officeDocument/2006/relationships/tags" Target="../tags/tag118.xml"/></Relationships>
</file>

<file path=ppt/slideLayouts/_rels/slideLayout41.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3.xml"/><Relationship Id="rId1" Type="http://schemas.openxmlformats.org/officeDocument/2006/relationships/tags" Target="../tags/tag119.xml"/></Relationships>
</file>

<file path=ppt/slideLayouts/_rels/slideLayout42.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3.xml"/><Relationship Id="rId1" Type="http://schemas.openxmlformats.org/officeDocument/2006/relationships/tags" Target="../tags/tag120.xml"/></Relationships>
</file>

<file path=ppt/slideLayouts/_rels/slideLayout4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3.xml"/><Relationship Id="rId1" Type="http://schemas.openxmlformats.org/officeDocument/2006/relationships/tags" Target="../tags/tag121.xml"/></Relationships>
</file>

<file path=ppt/slideLayouts/_rels/slideLayout44.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3.xml"/><Relationship Id="rId1" Type="http://schemas.openxmlformats.org/officeDocument/2006/relationships/tags" Target="../tags/tag122.xml"/></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Master" Target="../slideMasters/slideMaster3.xml"/><Relationship Id="rId1" Type="http://schemas.openxmlformats.org/officeDocument/2006/relationships/tags" Target="../tags/tag12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with image">
    <p:spTree>
      <p:nvGrpSpPr>
        <p:cNvPr id="1" name="Shape 10"/>
        <p:cNvGrpSpPr/>
        <p:nvPr/>
      </p:nvGrpSpPr>
      <p:grpSpPr>
        <a:xfrm>
          <a:off x="0" y="0"/>
          <a:ext cx="0" cy="0"/>
          <a:chOff x="0" y="0"/>
          <a:chExt cx="0" cy="0"/>
        </a:xfrm>
      </p:grpSpPr>
      <p:sp>
        <p:nvSpPr>
          <p:cNvPr id="10" name="Shape 12"/>
          <p:cNvSpPr>
            <a:spLocks noChangeAspect="1"/>
          </p:cNvSpPr>
          <p:nvPr userDrawn="1"/>
        </p:nvSpPr>
        <p:spPr>
          <a:xfrm>
            <a:off x="2" y="0"/>
            <a:ext cx="8035907" cy="6126162"/>
          </a:xfrm>
          <a:custGeom>
            <a:avLst/>
            <a:gdLst/>
            <a:ahLst/>
            <a:cxnLst/>
            <a:rect l="0" t="0" r="0" b="0"/>
            <a:pathLst>
              <a:path w="120000" h="120000" extrusionOk="0">
                <a:moveTo>
                  <a:pt x="0" y="0"/>
                </a:moveTo>
                <a:lnTo>
                  <a:pt x="117182" y="0"/>
                </a:lnTo>
                <a:lnTo>
                  <a:pt x="117745" y="2601"/>
                </a:lnTo>
                <a:cubicBezTo>
                  <a:pt x="119217" y="10104"/>
                  <a:pt x="120000" y="17969"/>
                  <a:pt x="120000" y="26074"/>
                </a:cubicBezTo>
                <a:cubicBezTo>
                  <a:pt x="120000" y="77948"/>
                  <a:pt x="87941" y="120000"/>
                  <a:pt x="48396" y="120000"/>
                </a:cubicBezTo>
                <a:cubicBezTo>
                  <a:pt x="29859" y="120000"/>
                  <a:pt x="12967" y="110760"/>
                  <a:pt x="251" y="95599"/>
                </a:cubicBezTo>
                <a:lnTo>
                  <a:pt x="0" y="95285"/>
                </a:lnTo>
                <a:close/>
              </a:path>
            </a:pathLst>
          </a:custGeom>
          <a:solidFill>
            <a:srgbClr val="ED1C24"/>
          </a:solidFill>
          <a:ln>
            <a:noFill/>
          </a:ln>
        </p:spPr>
        <p:txBody>
          <a:bodyPr lIns="91440" tIns="45700" rIns="91425" bIns="45700" anchor="ctr" anchorCtr="0">
            <a:noAutofit/>
          </a:bodyPr>
          <a:lstStyle/>
          <a:p>
            <a:pPr marL="0" marR="0" lvl="0" indent="0" algn="ctr" rtl="0">
              <a:spcBef>
                <a:spcPts val="0"/>
              </a:spcBef>
              <a:buNone/>
            </a:pPr>
            <a:endParaRPr sz="2600" b="0" i="0" u="none" strike="noStrike" cap="none" dirty="0">
              <a:solidFill>
                <a:schemeClr val="lt1"/>
              </a:solidFill>
              <a:latin typeface="Calibri"/>
              <a:ea typeface="Calibri"/>
              <a:cs typeface="Calibri"/>
              <a:sym typeface="Calibri"/>
            </a:endParaRPr>
          </a:p>
        </p:txBody>
      </p:sp>
      <p:sp>
        <p:nvSpPr>
          <p:cNvPr id="15" name="Shape 15"/>
          <p:cNvSpPr txBox="1">
            <a:spLocks noGrp="1"/>
          </p:cNvSpPr>
          <p:nvPr>
            <p:ph type="body" idx="2" hasCustomPrompt="1"/>
          </p:nvPr>
        </p:nvSpPr>
        <p:spPr>
          <a:xfrm>
            <a:off x="1037371" y="2645170"/>
            <a:ext cx="5546991" cy="903551"/>
          </a:xfrm>
          <a:prstGeom prst="rect">
            <a:avLst/>
          </a:prstGeom>
          <a:noFill/>
          <a:ln>
            <a:noFill/>
          </a:ln>
        </p:spPr>
        <p:txBody>
          <a:bodyPr lIns="0" tIns="91425" rIns="91425" bIns="91425" anchor="t" anchorCtr="0"/>
          <a:lstStyle>
            <a:lvl1pPr marL="0" marR="0" lvl="0" indent="0" algn="l" rtl="0">
              <a:lnSpc>
                <a:spcPct val="120000"/>
              </a:lnSpc>
              <a:spcBef>
                <a:spcPts val="0"/>
              </a:spcBef>
              <a:buClr>
                <a:srgbClr val="FFFFFF"/>
              </a:buClr>
              <a:buFont typeface="Arial"/>
              <a:buNone/>
              <a:defRPr sz="2000" b="1" i="0" u="none" strike="noStrike" cap="none" baseline="0">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latin typeface="Noto Sans" panose="020B0502040504020204" pitchFamily="34" charset="0"/>
                <a:ea typeface="Noto Sans" panose="020B0502040504020204" pitchFamily="34" charset="0"/>
                <a:cs typeface="Noto Sans" panose="020B0502040504020204" pitchFamily="34" charset="0"/>
              </a:rPr>
              <a:t>Sub-title </a:t>
            </a:r>
            <a:endParaRPr dirty="0"/>
          </a:p>
        </p:txBody>
      </p:sp>
      <p:sp>
        <p:nvSpPr>
          <p:cNvPr id="16" name="Shape 16"/>
          <p:cNvSpPr txBox="1">
            <a:spLocks noGrp="1"/>
          </p:cNvSpPr>
          <p:nvPr>
            <p:ph type="body" idx="3" hasCustomPrompt="1"/>
          </p:nvPr>
        </p:nvSpPr>
        <p:spPr>
          <a:xfrm>
            <a:off x="1037368" y="3911531"/>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DD/MM/YY</a:t>
            </a:r>
            <a:endParaRPr dirty="0"/>
          </a:p>
        </p:txBody>
      </p:sp>
      <p:sp>
        <p:nvSpPr>
          <p:cNvPr id="17" name="Shape 17"/>
          <p:cNvSpPr txBox="1">
            <a:spLocks noGrp="1"/>
          </p:cNvSpPr>
          <p:nvPr>
            <p:ph type="body" idx="4" hasCustomPrompt="1"/>
          </p:nvPr>
        </p:nvSpPr>
        <p:spPr>
          <a:xfrm>
            <a:off x="1037368" y="4221906"/>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File </a:t>
            </a:r>
            <a:r>
              <a:rPr lang="fr-FR" dirty="0" err="1"/>
              <a:t>name</a:t>
            </a:r>
            <a:r>
              <a:rPr lang="fr-FR" dirty="0"/>
              <a:t> / </a:t>
            </a:r>
            <a:r>
              <a:rPr lang="fr-FR" dirty="0" err="1"/>
              <a:t>Department</a:t>
            </a:r>
            <a:r>
              <a:rPr lang="fr-FR" dirty="0"/>
              <a:t> / </a:t>
            </a:r>
            <a:r>
              <a:rPr lang="fr-FR" dirty="0" err="1"/>
              <a:t>Author</a:t>
            </a:r>
            <a:r>
              <a:rPr lang="fr-FR" dirty="0"/>
              <a:t> </a:t>
            </a:r>
            <a:endParaRPr dirty="0"/>
          </a:p>
        </p:txBody>
      </p:sp>
      <p:sp>
        <p:nvSpPr>
          <p:cNvPr id="11" name="Shape 13"/>
          <p:cNvSpPr>
            <a:spLocks noChangeAspect="1"/>
          </p:cNvSpPr>
          <p:nvPr userDrawn="1"/>
        </p:nvSpPr>
        <p:spPr>
          <a:xfrm>
            <a:off x="6900276" y="2698501"/>
            <a:ext cx="4959360" cy="4156186"/>
          </a:xfrm>
          <a:custGeom>
            <a:avLst/>
            <a:gdLst/>
            <a:ahLst/>
            <a:cxnLst/>
            <a:rect l="0" t="0" r="0" b="0"/>
            <a:pathLst>
              <a:path w="120000" h="120000" extrusionOk="0">
                <a:moveTo>
                  <a:pt x="60000" y="0"/>
                </a:moveTo>
                <a:cubicBezTo>
                  <a:pt x="93137" y="0"/>
                  <a:pt x="120000" y="32054"/>
                  <a:pt x="120000" y="71594"/>
                </a:cubicBezTo>
                <a:cubicBezTo>
                  <a:pt x="120000" y="88893"/>
                  <a:pt x="114858" y="104760"/>
                  <a:pt x="106298" y="117135"/>
                </a:cubicBezTo>
                <a:lnTo>
                  <a:pt x="104117" y="120000"/>
                </a:lnTo>
                <a:lnTo>
                  <a:pt x="15882" y="120000"/>
                </a:lnTo>
                <a:lnTo>
                  <a:pt x="13701" y="117135"/>
                </a:lnTo>
                <a:cubicBezTo>
                  <a:pt x="5141" y="104760"/>
                  <a:pt x="0" y="88893"/>
                  <a:pt x="0" y="71594"/>
                </a:cubicBezTo>
                <a:cubicBezTo>
                  <a:pt x="0" y="32054"/>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415483" y="1963155"/>
            <a:ext cx="5629396" cy="5417596"/>
          </a:xfrm>
          <a:prstGeom prst="rect">
            <a:avLst/>
          </a:prstGeom>
        </p:spPr>
      </p:pic>
      <p:sp>
        <p:nvSpPr>
          <p:cNvPr id="22" name="Title 21"/>
          <p:cNvSpPr>
            <a:spLocks noGrp="1"/>
          </p:cNvSpPr>
          <p:nvPr>
            <p:ph type="title"/>
          </p:nvPr>
        </p:nvSpPr>
        <p:spPr>
          <a:xfrm>
            <a:off x="1036960" y="623513"/>
            <a:ext cx="6138332" cy="1867301"/>
          </a:xfrm>
        </p:spPr>
        <p:txBody>
          <a:bodyPr anchor="ctr"/>
          <a:lstStyle>
            <a:lvl1pPr marL="0" marR="0" indent="0" algn="l" defTabSz="939800" rtl="0" eaLnBrk="1" fontAlgn="base" latinLnBrk="0" hangingPunct="1">
              <a:lnSpc>
                <a:spcPct val="100000"/>
              </a:lnSpc>
              <a:spcBef>
                <a:spcPct val="0"/>
              </a:spcBef>
              <a:spcAft>
                <a:spcPct val="0"/>
              </a:spcAft>
              <a:buClrTx/>
              <a:buSzTx/>
              <a:buFontTx/>
              <a:buNone/>
              <a:tabLst/>
              <a:defRPr sz="3600" b="0">
                <a:solidFill>
                  <a:schemeClr val="bg1"/>
                </a:solidFill>
                <a:cs typeface="+mj-cs"/>
              </a:defRPr>
            </a:lvl1pPr>
          </a:lstStyle>
          <a:p>
            <a:pPr marL="0" marR="0" lvl="0" indent="0" algn="l" defTabSz="939800" rtl="0" eaLnBrk="1" fontAlgn="base" latinLnBrk="0" hangingPunct="1">
              <a:lnSpc>
                <a:spcPct val="90000"/>
              </a:lnSpc>
              <a:spcBef>
                <a:spcPct val="0"/>
              </a:spcBef>
              <a:spcAft>
                <a:spcPct val="0"/>
              </a:spcAft>
              <a:buClrTx/>
              <a:buSzTx/>
              <a:buFontTx/>
              <a:buNone/>
              <a:tabLst/>
              <a:defRPr/>
            </a:pPr>
            <a:r>
              <a:rPr lang="en-US" dirty="0"/>
              <a:t>Click to edit Master title style</a:t>
            </a:r>
          </a:p>
        </p:txBody>
      </p:sp>
      <p:pic>
        <p:nvPicPr>
          <p:cNvPr id="14" name="Picture 13"/>
          <p:cNvPicPr>
            <a:picLocks noChangeAspect="1"/>
          </p:cNvPicPr>
          <p:nvPr userDrawn="1"/>
        </p:nvPicPr>
        <p:blipFill>
          <a:blip r:embed="rId3"/>
          <a:stretch>
            <a:fillRect/>
          </a:stretch>
        </p:blipFill>
        <p:spPr>
          <a:xfrm>
            <a:off x="9230180" y="1033286"/>
            <a:ext cx="2606248" cy="458700"/>
          </a:xfrm>
          <a:prstGeom prst="rect">
            <a:avLst/>
          </a:prstGeom>
        </p:spPr>
      </p:pic>
    </p:spTree>
    <p:extLst>
      <p:ext uri="{BB962C8B-B14F-4D97-AF65-F5344CB8AC3E}">
        <p14:creationId xmlns:p14="http://schemas.microsoft.com/office/powerpoint/2010/main" val="401554137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Dark Grey Divider">
    <p:bg>
      <p:bgPr>
        <a:solidFill>
          <a:schemeClr val="accent2"/>
        </a:solidFill>
        <a:effectLst/>
      </p:bgPr>
    </p:bg>
    <p:spTree>
      <p:nvGrpSpPr>
        <p:cNvPr id="1" name="Shape 134"/>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Tree>
    <p:extLst>
      <p:ext uri="{BB962C8B-B14F-4D97-AF65-F5344CB8AC3E}">
        <p14:creationId xmlns:p14="http://schemas.microsoft.com/office/powerpoint/2010/main" val="415997262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Light Grey Divider">
    <p:bg>
      <p:bgPr>
        <a:solidFill>
          <a:srgbClr val="DFDFE1"/>
        </a:solidFill>
        <a:effectLst/>
      </p:bgPr>
    </p:bg>
    <p:spTree>
      <p:nvGrpSpPr>
        <p:cNvPr id="1" name="Shape 146"/>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Tree>
    <p:extLst>
      <p:ext uri="{BB962C8B-B14F-4D97-AF65-F5344CB8AC3E}">
        <p14:creationId xmlns:p14="http://schemas.microsoft.com/office/powerpoint/2010/main" val="232195858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Blue Divider">
    <p:bg>
      <p:bgPr>
        <a:solidFill>
          <a:schemeClr val="accent3"/>
        </a:solidFill>
        <a:effectLst/>
      </p:bgPr>
    </p:bg>
    <p:spTree>
      <p:nvGrpSpPr>
        <p:cNvPr id="1" name="Shape 110"/>
        <p:cNvGrpSpPr/>
        <p:nvPr/>
      </p:nvGrpSpPr>
      <p:grpSpPr>
        <a:xfrm>
          <a:off x="0" y="0"/>
          <a:ext cx="0" cy="0"/>
          <a:chOff x="0" y="0"/>
          <a:chExt cx="0" cy="0"/>
        </a:xfrm>
      </p:grpSpPr>
      <p:sp>
        <p:nvSpPr>
          <p:cNvPr id="8"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9"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Tree>
    <p:extLst>
      <p:ext uri="{BB962C8B-B14F-4D97-AF65-F5344CB8AC3E}">
        <p14:creationId xmlns:p14="http://schemas.microsoft.com/office/powerpoint/2010/main" val="157110761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urquoise Divider">
    <p:bg>
      <p:bgPr>
        <a:solidFill>
          <a:srgbClr val="2CD5C4"/>
        </a:solidFill>
        <a:effectLst/>
      </p:bgPr>
    </p:bg>
    <p:spTree>
      <p:nvGrpSpPr>
        <p:cNvPr id="1" name="Shape 110"/>
        <p:cNvGrpSpPr/>
        <p:nvPr/>
      </p:nvGrpSpPr>
      <p:grpSpPr>
        <a:xfrm>
          <a:off x="0" y="0"/>
          <a:ext cx="0" cy="0"/>
          <a:chOff x="0" y="0"/>
          <a:chExt cx="0" cy="0"/>
        </a:xfrm>
      </p:grpSpPr>
      <p:sp>
        <p:nvSpPr>
          <p:cNvPr id="8"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9"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Tree>
    <p:extLst>
      <p:ext uri="{BB962C8B-B14F-4D97-AF65-F5344CB8AC3E}">
        <p14:creationId xmlns:p14="http://schemas.microsoft.com/office/powerpoint/2010/main" val="309217443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Green Divider">
    <p:bg>
      <p:bgPr>
        <a:solidFill>
          <a:schemeClr val="accent4"/>
        </a:solidFill>
        <a:effectLst/>
      </p:bgPr>
    </p:bg>
    <p:spTree>
      <p:nvGrpSpPr>
        <p:cNvPr id="1" name="Shape 116"/>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Tree>
    <p:extLst>
      <p:ext uri="{BB962C8B-B14F-4D97-AF65-F5344CB8AC3E}">
        <p14:creationId xmlns:p14="http://schemas.microsoft.com/office/powerpoint/2010/main" val="58244721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Orange Divider">
    <p:bg>
      <p:bgPr>
        <a:solidFill>
          <a:schemeClr val="accent5"/>
        </a:solidFill>
        <a:effectLst/>
      </p:bgPr>
    </p:bg>
    <p:spTree>
      <p:nvGrpSpPr>
        <p:cNvPr id="1" name="Shape 122"/>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Tree>
    <p:extLst>
      <p:ext uri="{BB962C8B-B14F-4D97-AF65-F5344CB8AC3E}">
        <p14:creationId xmlns:p14="http://schemas.microsoft.com/office/powerpoint/2010/main" val="59300752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Yellow Divider">
    <p:bg>
      <p:bgPr>
        <a:solidFill>
          <a:schemeClr val="accent6"/>
        </a:solidFill>
        <a:effectLst/>
      </p:bgPr>
    </p:bg>
    <p:spTree>
      <p:nvGrpSpPr>
        <p:cNvPr id="1" name="Shape 104"/>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2"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7"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8"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Tree>
    <p:extLst>
      <p:ext uri="{BB962C8B-B14F-4D97-AF65-F5344CB8AC3E}">
        <p14:creationId xmlns:p14="http://schemas.microsoft.com/office/powerpoint/2010/main" val="231381234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Salmon Pink Divider">
    <p:bg>
      <p:bgPr>
        <a:solidFill>
          <a:srgbClr val="F5A992"/>
        </a:solidFill>
        <a:effectLst/>
      </p:bgPr>
    </p:bg>
    <p:spTree>
      <p:nvGrpSpPr>
        <p:cNvPr id="1" name="Shape 140"/>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Tree>
    <p:extLst>
      <p:ext uri="{BB962C8B-B14F-4D97-AF65-F5344CB8AC3E}">
        <p14:creationId xmlns:p14="http://schemas.microsoft.com/office/powerpoint/2010/main" val="2500369698"/>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Thank You Without Image">
    <p:spTree>
      <p:nvGrpSpPr>
        <p:cNvPr id="1" name="Shape 10"/>
        <p:cNvGrpSpPr/>
        <p:nvPr/>
      </p:nvGrpSpPr>
      <p:grpSpPr>
        <a:xfrm>
          <a:off x="0" y="0"/>
          <a:ext cx="0" cy="0"/>
          <a:chOff x="0" y="0"/>
          <a:chExt cx="0" cy="0"/>
        </a:xfrm>
      </p:grpSpPr>
      <p:sp>
        <p:nvSpPr>
          <p:cNvPr id="8" name="Shape 12"/>
          <p:cNvSpPr>
            <a:spLocks noChangeAspect="1"/>
          </p:cNvSpPr>
          <p:nvPr userDrawn="1"/>
        </p:nvSpPr>
        <p:spPr>
          <a:xfrm>
            <a:off x="2" y="0"/>
            <a:ext cx="8035907" cy="6126162"/>
          </a:xfrm>
          <a:custGeom>
            <a:avLst/>
            <a:gdLst/>
            <a:ahLst/>
            <a:cxnLst/>
            <a:rect l="0" t="0" r="0" b="0"/>
            <a:pathLst>
              <a:path w="120000" h="120000" extrusionOk="0">
                <a:moveTo>
                  <a:pt x="0" y="0"/>
                </a:moveTo>
                <a:lnTo>
                  <a:pt x="117182" y="0"/>
                </a:lnTo>
                <a:lnTo>
                  <a:pt x="117745" y="2601"/>
                </a:lnTo>
                <a:cubicBezTo>
                  <a:pt x="119217" y="10104"/>
                  <a:pt x="120000" y="17969"/>
                  <a:pt x="120000" y="26074"/>
                </a:cubicBezTo>
                <a:cubicBezTo>
                  <a:pt x="120000" y="77948"/>
                  <a:pt x="87941" y="120000"/>
                  <a:pt x="48396" y="120000"/>
                </a:cubicBezTo>
                <a:cubicBezTo>
                  <a:pt x="29859" y="120000"/>
                  <a:pt x="12967" y="110760"/>
                  <a:pt x="251" y="95599"/>
                </a:cubicBezTo>
                <a:lnTo>
                  <a:pt x="0" y="95285"/>
                </a:ln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9" name="Shape 13"/>
          <p:cNvSpPr>
            <a:spLocks noChangeAspect="1"/>
          </p:cNvSpPr>
          <p:nvPr userDrawn="1"/>
        </p:nvSpPr>
        <p:spPr>
          <a:xfrm>
            <a:off x="6900276" y="2698501"/>
            <a:ext cx="4959360" cy="4156186"/>
          </a:xfrm>
          <a:custGeom>
            <a:avLst/>
            <a:gdLst/>
            <a:ahLst/>
            <a:cxnLst/>
            <a:rect l="0" t="0" r="0" b="0"/>
            <a:pathLst>
              <a:path w="120000" h="120000" extrusionOk="0">
                <a:moveTo>
                  <a:pt x="60000" y="0"/>
                </a:moveTo>
                <a:cubicBezTo>
                  <a:pt x="93137" y="0"/>
                  <a:pt x="120000" y="32054"/>
                  <a:pt x="120000" y="71594"/>
                </a:cubicBezTo>
                <a:cubicBezTo>
                  <a:pt x="120000" y="88893"/>
                  <a:pt x="114858" y="104760"/>
                  <a:pt x="106298" y="117135"/>
                </a:cubicBezTo>
                <a:lnTo>
                  <a:pt x="104117" y="120000"/>
                </a:lnTo>
                <a:lnTo>
                  <a:pt x="15882" y="120000"/>
                </a:lnTo>
                <a:lnTo>
                  <a:pt x="13701" y="117135"/>
                </a:lnTo>
                <a:cubicBezTo>
                  <a:pt x="5141" y="104760"/>
                  <a:pt x="0" y="88893"/>
                  <a:pt x="0" y="71594"/>
                </a:cubicBezTo>
                <a:cubicBezTo>
                  <a:pt x="0" y="32054"/>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4" name="Shape 14"/>
          <p:cNvSpPr txBox="1">
            <a:spLocks noGrp="1"/>
          </p:cNvSpPr>
          <p:nvPr>
            <p:ph type="body" idx="1" hasCustomPrompt="1"/>
          </p:nvPr>
        </p:nvSpPr>
        <p:spPr>
          <a:xfrm>
            <a:off x="1037375" y="2286353"/>
            <a:ext cx="6138332" cy="625777"/>
          </a:xfrm>
          <a:prstGeom prst="rect">
            <a:avLst/>
          </a:prstGeom>
          <a:noFill/>
          <a:ln>
            <a:noFill/>
          </a:ln>
        </p:spPr>
        <p:txBody>
          <a:bodyPr lIns="0" tIns="91425" rIns="91425" bIns="91425" anchor="ctr" anchorCtr="0"/>
          <a:lstStyle>
            <a:lvl1pPr marL="0" marR="0" lvl="0" indent="0" algn="l" rtl="0">
              <a:lnSpc>
                <a:spcPct val="100000"/>
              </a:lnSpc>
              <a:spcBef>
                <a:spcPts val="0"/>
              </a:spcBef>
              <a:buClr>
                <a:schemeClr val="lt1"/>
              </a:buClr>
              <a:buFont typeface="Arial"/>
              <a:buNone/>
              <a:defRPr sz="3600" b="0" i="0" u="none" strike="noStrike" cap="none">
                <a:solidFill>
                  <a:schemeClr val="lt1"/>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Thank You</a:t>
            </a:r>
            <a:endParaRPr dirty="0"/>
          </a:p>
        </p:txBody>
      </p:sp>
      <p:sp>
        <p:nvSpPr>
          <p:cNvPr id="16" name="Shape 16"/>
          <p:cNvSpPr txBox="1">
            <a:spLocks noGrp="1"/>
          </p:cNvSpPr>
          <p:nvPr>
            <p:ph type="body" idx="3"/>
          </p:nvPr>
        </p:nvSpPr>
        <p:spPr>
          <a:xfrm>
            <a:off x="1037368" y="4222427"/>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17" name="Shape 17"/>
          <p:cNvSpPr txBox="1">
            <a:spLocks noGrp="1"/>
          </p:cNvSpPr>
          <p:nvPr>
            <p:ph type="body" idx="4"/>
          </p:nvPr>
        </p:nvSpPr>
        <p:spPr>
          <a:xfrm>
            <a:off x="1037368" y="4532802"/>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pic>
        <p:nvPicPr>
          <p:cNvPr id="10" name="Picture 9"/>
          <p:cNvPicPr>
            <a:picLocks noChangeAspect="1"/>
          </p:cNvPicPr>
          <p:nvPr userDrawn="1"/>
        </p:nvPicPr>
        <p:blipFill>
          <a:blip r:embed="rId2"/>
          <a:stretch>
            <a:fillRect/>
          </a:stretch>
        </p:blipFill>
        <p:spPr>
          <a:xfrm>
            <a:off x="9230180" y="1033286"/>
            <a:ext cx="2606248" cy="458700"/>
          </a:xfrm>
          <a:prstGeom prst="rect">
            <a:avLst/>
          </a:prstGeom>
        </p:spPr>
      </p:pic>
    </p:spTree>
    <p:extLst>
      <p:ext uri="{BB962C8B-B14F-4D97-AF65-F5344CB8AC3E}">
        <p14:creationId xmlns:p14="http://schemas.microsoft.com/office/powerpoint/2010/main" val="3355953911"/>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hank You Without Image">
    <p:spTree>
      <p:nvGrpSpPr>
        <p:cNvPr id="1" name="Shape 10"/>
        <p:cNvGrpSpPr/>
        <p:nvPr/>
      </p:nvGrpSpPr>
      <p:grpSpPr>
        <a:xfrm>
          <a:off x="0" y="0"/>
          <a:ext cx="0" cy="0"/>
          <a:chOff x="0" y="0"/>
          <a:chExt cx="0" cy="0"/>
        </a:xfrm>
      </p:grpSpPr>
      <p:sp>
        <p:nvSpPr>
          <p:cNvPr id="8" name="Shape 12"/>
          <p:cNvSpPr>
            <a:spLocks noChangeAspect="1"/>
          </p:cNvSpPr>
          <p:nvPr userDrawn="1"/>
        </p:nvSpPr>
        <p:spPr>
          <a:xfrm>
            <a:off x="2" y="0"/>
            <a:ext cx="8035907" cy="6126162"/>
          </a:xfrm>
          <a:custGeom>
            <a:avLst/>
            <a:gdLst/>
            <a:ahLst/>
            <a:cxnLst/>
            <a:rect l="0" t="0" r="0" b="0"/>
            <a:pathLst>
              <a:path w="120000" h="120000" extrusionOk="0">
                <a:moveTo>
                  <a:pt x="0" y="0"/>
                </a:moveTo>
                <a:lnTo>
                  <a:pt x="117182" y="0"/>
                </a:lnTo>
                <a:lnTo>
                  <a:pt x="117745" y="2601"/>
                </a:lnTo>
                <a:cubicBezTo>
                  <a:pt x="119217" y="10104"/>
                  <a:pt x="120000" y="17969"/>
                  <a:pt x="120000" y="26074"/>
                </a:cubicBezTo>
                <a:cubicBezTo>
                  <a:pt x="120000" y="77948"/>
                  <a:pt x="87941" y="120000"/>
                  <a:pt x="48396" y="120000"/>
                </a:cubicBezTo>
                <a:cubicBezTo>
                  <a:pt x="29859" y="120000"/>
                  <a:pt x="12967" y="110760"/>
                  <a:pt x="251" y="95599"/>
                </a:cubicBezTo>
                <a:lnTo>
                  <a:pt x="0" y="95285"/>
                </a:ln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9" name="Shape 13"/>
          <p:cNvSpPr>
            <a:spLocks noChangeAspect="1"/>
          </p:cNvSpPr>
          <p:nvPr userDrawn="1"/>
        </p:nvSpPr>
        <p:spPr>
          <a:xfrm>
            <a:off x="6900276" y="2698501"/>
            <a:ext cx="4959360" cy="4156186"/>
          </a:xfrm>
          <a:custGeom>
            <a:avLst/>
            <a:gdLst/>
            <a:ahLst/>
            <a:cxnLst/>
            <a:rect l="0" t="0" r="0" b="0"/>
            <a:pathLst>
              <a:path w="120000" h="120000" extrusionOk="0">
                <a:moveTo>
                  <a:pt x="60000" y="0"/>
                </a:moveTo>
                <a:cubicBezTo>
                  <a:pt x="93137" y="0"/>
                  <a:pt x="120000" y="32054"/>
                  <a:pt x="120000" y="71594"/>
                </a:cubicBezTo>
                <a:cubicBezTo>
                  <a:pt x="120000" y="88893"/>
                  <a:pt x="114858" y="104760"/>
                  <a:pt x="106298" y="117135"/>
                </a:cubicBezTo>
                <a:lnTo>
                  <a:pt x="104117" y="120000"/>
                </a:lnTo>
                <a:lnTo>
                  <a:pt x="15882" y="120000"/>
                </a:lnTo>
                <a:lnTo>
                  <a:pt x="13701" y="117135"/>
                </a:lnTo>
                <a:cubicBezTo>
                  <a:pt x="5141" y="104760"/>
                  <a:pt x="0" y="88893"/>
                  <a:pt x="0" y="71594"/>
                </a:cubicBezTo>
                <a:cubicBezTo>
                  <a:pt x="0" y="32054"/>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4" name="Shape 14"/>
          <p:cNvSpPr txBox="1">
            <a:spLocks noGrp="1"/>
          </p:cNvSpPr>
          <p:nvPr>
            <p:ph type="body" idx="1" hasCustomPrompt="1"/>
          </p:nvPr>
        </p:nvSpPr>
        <p:spPr>
          <a:xfrm>
            <a:off x="1037375" y="2286353"/>
            <a:ext cx="6138332" cy="625777"/>
          </a:xfrm>
          <a:prstGeom prst="rect">
            <a:avLst/>
          </a:prstGeom>
          <a:noFill/>
          <a:ln>
            <a:noFill/>
          </a:ln>
        </p:spPr>
        <p:txBody>
          <a:bodyPr lIns="0" tIns="91425" rIns="91425" bIns="91425" anchor="ctr" anchorCtr="0"/>
          <a:lstStyle>
            <a:lvl1pPr marL="0" marR="0" lvl="0" indent="0" algn="l" rtl="0">
              <a:lnSpc>
                <a:spcPct val="100000"/>
              </a:lnSpc>
              <a:spcBef>
                <a:spcPts val="0"/>
              </a:spcBef>
              <a:buClr>
                <a:schemeClr val="lt1"/>
              </a:buClr>
              <a:buFont typeface="Arial"/>
              <a:buNone/>
              <a:defRPr sz="3600" b="0" i="0" u="none" strike="noStrike" cap="none">
                <a:solidFill>
                  <a:schemeClr val="lt1"/>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Thank You</a:t>
            </a:r>
            <a:endParaRPr dirty="0"/>
          </a:p>
        </p:txBody>
      </p:sp>
      <p:sp>
        <p:nvSpPr>
          <p:cNvPr id="16" name="Shape 16"/>
          <p:cNvSpPr txBox="1">
            <a:spLocks noGrp="1"/>
          </p:cNvSpPr>
          <p:nvPr>
            <p:ph type="body" idx="3"/>
          </p:nvPr>
        </p:nvSpPr>
        <p:spPr>
          <a:xfrm>
            <a:off x="1037368" y="4222427"/>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17" name="Shape 17"/>
          <p:cNvSpPr txBox="1">
            <a:spLocks noGrp="1"/>
          </p:cNvSpPr>
          <p:nvPr>
            <p:ph type="body" idx="4"/>
          </p:nvPr>
        </p:nvSpPr>
        <p:spPr>
          <a:xfrm>
            <a:off x="1037368" y="4532802"/>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Click to edit Master text styles</a:t>
            </a:r>
          </a:p>
        </p:txBody>
      </p:sp>
      <p:pic>
        <p:nvPicPr>
          <p:cNvPr id="11" name="Shape 156" descr="Indonesia_0483_extract copy.png"/>
          <p:cNvPicPr preferRelativeResize="0">
            <a:picLocks noChangeAspect="1"/>
          </p:cNvPicPr>
          <p:nvPr userDrawn="1"/>
        </p:nvPicPr>
        <p:blipFill rotWithShape="1">
          <a:blip r:embed="rId2">
            <a:alphaModFix/>
          </a:blip>
          <a:srcRect/>
          <a:stretch/>
        </p:blipFill>
        <p:spPr>
          <a:xfrm>
            <a:off x="8213080" y="1647223"/>
            <a:ext cx="2760621" cy="5097133"/>
          </a:xfrm>
          <a:prstGeom prst="rect">
            <a:avLst/>
          </a:prstGeom>
          <a:noFill/>
          <a:ln>
            <a:noFill/>
          </a:ln>
        </p:spPr>
      </p:pic>
      <p:pic>
        <p:nvPicPr>
          <p:cNvPr id="10" name="Picture 9"/>
          <p:cNvPicPr>
            <a:picLocks noChangeAspect="1"/>
          </p:cNvPicPr>
          <p:nvPr userDrawn="1"/>
        </p:nvPicPr>
        <p:blipFill>
          <a:blip r:embed="rId3"/>
          <a:stretch>
            <a:fillRect/>
          </a:stretch>
        </p:blipFill>
        <p:spPr>
          <a:xfrm>
            <a:off x="9230180" y="1033286"/>
            <a:ext cx="2606248" cy="458700"/>
          </a:xfrm>
          <a:prstGeom prst="rect">
            <a:avLst/>
          </a:prstGeom>
        </p:spPr>
      </p:pic>
    </p:spTree>
    <p:extLst>
      <p:ext uri="{BB962C8B-B14F-4D97-AF65-F5344CB8AC3E}">
        <p14:creationId xmlns:p14="http://schemas.microsoft.com/office/powerpoint/2010/main" val="307419163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without image">
    <p:spTree>
      <p:nvGrpSpPr>
        <p:cNvPr id="1" name="Shape 10"/>
        <p:cNvGrpSpPr/>
        <p:nvPr/>
      </p:nvGrpSpPr>
      <p:grpSpPr>
        <a:xfrm>
          <a:off x="0" y="0"/>
          <a:ext cx="0" cy="0"/>
          <a:chOff x="0" y="0"/>
          <a:chExt cx="0" cy="0"/>
        </a:xfrm>
      </p:grpSpPr>
      <p:sp>
        <p:nvSpPr>
          <p:cNvPr id="10" name="Shape 12"/>
          <p:cNvSpPr>
            <a:spLocks noChangeAspect="1"/>
          </p:cNvSpPr>
          <p:nvPr userDrawn="1"/>
        </p:nvSpPr>
        <p:spPr>
          <a:xfrm>
            <a:off x="2" y="0"/>
            <a:ext cx="8035907" cy="6126162"/>
          </a:xfrm>
          <a:custGeom>
            <a:avLst/>
            <a:gdLst/>
            <a:ahLst/>
            <a:cxnLst/>
            <a:rect l="0" t="0" r="0" b="0"/>
            <a:pathLst>
              <a:path w="120000" h="120000" extrusionOk="0">
                <a:moveTo>
                  <a:pt x="0" y="0"/>
                </a:moveTo>
                <a:lnTo>
                  <a:pt x="117182" y="0"/>
                </a:lnTo>
                <a:lnTo>
                  <a:pt x="117745" y="2601"/>
                </a:lnTo>
                <a:cubicBezTo>
                  <a:pt x="119217" y="10104"/>
                  <a:pt x="120000" y="17969"/>
                  <a:pt x="120000" y="26074"/>
                </a:cubicBezTo>
                <a:cubicBezTo>
                  <a:pt x="120000" y="77948"/>
                  <a:pt x="87941" y="120000"/>
                  <a:pt x="48396" y="120000"/>
                </a:cubicBezTo>
                <a:cubicBezTo>
                  <a:pt x="29859" y="120000"/>
                  <a:pt x="12967" y="110760"/>
                  <a:pt x="251" y="95599"/>
                </a:cubicBezTo>
                <a:lnTo>
                  <a:pt x="0" y="95285"/>
                </a:ln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13"/>
          <p:cNvSpPr>
            <a:spLocks noChangeAspect="1"/>
          </p:cNvSpPr>
          <p:nvPr userDrawn="1"/>
        </p:nvSpPr>
        <p:spPr>
          <a:xfrm>
            <a:off x="6900276" y="2698501"/>
            <a:ext cx="4959360" cy="4156186"/>
          </a:xfrm>
          <a:custGeom>
            <a:avLst/>
            <a:gdLst/>
            <a:ahLst/>
            <a:cxnLst/>
            <a:rect l="0" t="0" r="0" b="0"/>
            <a:pathLst>
              <a:path w="120000" h="120000" extrusionOk="0">
                <a:moveTo>
                  <a:pt x="60000" y="0"/>
                </a:moveTo>
                <a:cubicBezTo>
                  <a:pt x="93137" y="0"/>
                  <a:pt x="120000" y="32054"/>
                  <a:pt x="120000" y="71594"/>
                </a:cubicBezTo>
                <a:cubicBezTo>
                  <a:pt x="120000" y="88893"/>
                  <a:pt x="114858" y="104760"/>
                  <a:pt x="106298" y="117135"/>
                </a:cubicBezTo>
                <a:lnTo>
                  <a:pt x="104117" y="120000"/>
                </a:lnTo>
                <a:lnTo>
                  <a:pt x="15882" y="120000"/>
                </a:lnTo>
                <a:lnTo>
                  <a:pt x="13701" y="117135"/>
                </a:lnTo>
                <a:cubicBezTo>
                  <a:pt x="5141" y="104760"/>
                  <a:pt x="0" y="88893"/>
                  <a:pt x="0" y="71594"/>
                </a:cubicBezTo>
                <a:cubicBezTo>
                  <a:pt x="0" y="32054"/>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20" name="Shape 15"/>
          <p:cNvSpPr txBox="1">
            <a:spLocks noGrp="1"/>
          </p:cNvSpPr>
          <p:nvPr>
            <p:ph type="body" idx="2" hasCustomPrompt="1"/>
          </p:nvPr>
        </p:nvSpPr>
        <p:spPr>
          <a:xfrm>
            <a:off x="1037371" y="2645170"/>
            <a:ext cx="5546991" cy="903551"/>
          </a:xfrm>
          <a:prstGeom prst="rect">
            <a:avLst/>
          </a:prstGeom>
          <a:noFill/>
          <a:ln>
            <a:noFill/>
          </a:ln>
        </p:spPr>
        <p:txBody>
          <a:bodyPr lIns="0" tIns="91425" rIns="91425" bIns="91425" anchor="t" anchorCtr="0"/>
          <a:lstStyle>
            <a:lvl1pPr marL="0" marR="0" lvl="0" indent="0" algn="l" rtl="0">
              <a:lnSpc>
                <a:spcPct val="120000"/>
              </a:lnSpc>
              <a:spcBef>
                <a:spcPts val="0"/>
              </a:spcBef>
              <a:buClr>
                <a:srgbClr val="FFFFFF"/>
              </a:buClr>
              <a:buFont typeface="Arial"/>
              <a:buNone/>
              <a:defRPr sz="2000" b="1" i="0" u="none" strike="noStrike" cap="none" baseline="0">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latin typeface="Noto Sans" panose="020B0502040504020204" pitchFamily="34" charset="0"/>
                <a:ea typeface="Noto Sans" panose="020B0502040504020204" pitchFamily="34" charset="0"/>
                <a:cs typeface="Noto Sans" panose="020B0502040504020204" pitchFamily="34" charset="0"/>
              </a:rPr>
              <a:t>Sub-title </a:t>
            </a:r>
            <a:endParaRPr dirty="0"/>
          </a:p>
        </p:txBody>
      </p:sp>
      <p:sp>
        <p:nvSpPr>
          <p:cNvPr id="21" name="Shape 16"/>
          <p:cNvSpPr txBox="1">
            <a:spLocks noGrp="1"/>
          </p:cNvSpPr>
          <p:nvPr>
            <p:ph type="body" idx="3" hasCustomPrompt="1"/>
          </p:nvPr>
        </p:nvSpPr>
        <p:spPr>
          <a:xfrm>
            <a:off x="1037368" y="3911531"/>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DD/MM/YY</a:t>
            </a:r>
            <a:endParaRPr dirty="0"/>
          </a:p>
        </p:txBody>
      </p:sp>
      <p:sp>
        <p:nvSpPr>
          <p:cNvPr id="22" name="Shape 17"/>
          <p:cNvSpPr txBox="1">
            <a:spLocks noGrp="1"/>
          </p:cNvSpPr>
          <p:nvPr>
            <p:ph type="body" idx="4" hasCustomPrompt="1"/>
          </p:nvPr>
        </p:nvSpPr>
        <p:spPr>
          <a:xfrm>
            <a:off x="1037368" y="4221906"/>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File </a:t>
            </a:r>
            <a:r>
              <a:rPr lang="fr-FR" dirty="0" err="1"/>
              <a:t>name</a:t>
            </a:r>
            <a:r>
              <a:rPr lang="fr-FR" dirty="0"/>
              <a:t> / </a:t>
            </a:r>
            <a:r>
              <a:rPr lang="fr-FR" dirty="0" err="1"/>
              <a:t>Department</a:t>
            </a:r>
            <a:r>
              <a:rPr lang="fr-FR" dirty="0"/>
              <a:t> / </a:t>
            </a:r>
            <a:r>
              <a:rPr lang="fr-FR" dirty="0" err="1"/>
              <a:t>Author</a:t>
            </a:r>
            <a:r>
              <a:rPr lang="fr-FR" dirty="0"/>
              <a:t> </a:t>
            </a:r>
            <a:endParaRPr dirty="0"/>
          </a:p>
        </p:txBody>
      </p:sp>
      <p:sp>
        <p:nvSpPr>
          <p:cNvPr id="23" name="Title 21"/>
          <p:cNvSpPr>
            <a:spLocks noGrp="1"/>
          </p:cNvSpPr>
          <p:nvPr>
            <p:ph type="title"/>
          </p:nvPr>
        </p:nvSpPr>
        <p:spPr>
          <a:xfrm>
            <a:off x="1036960" y="623513"/>
            <a:ext cx="6138332" cy="1867301"/>
          </a:xfrm>
        </p:spPr>
        <p:txBody>
          <a:bodyPr anchor="ctr"/>
          <a:lstStyle>
            <a:lvl1pPr marL="0" marR="0" indent="0" algn="l" defTabSz="939800" rtl="0" eaLnBrk="1" fontAlgn="base" latinLnBrk="0" hangingPunct="1">
              <a:lnSpc>
                <a:spcPct val="100000"/>
              </a:lnSpc>
              <a:spcBef>
                <a:spcPct val="0"/>
              </a:spcBef>
              <a:spcAft>
                <a:spcPct val="0"/>
              </a:spcAft>
              <a:buClrTx/>
              <a:buSzTx/>
              <a:buFontTx/>
              <a:buNone/>
              <a:tabLst/>
              <a:defRPr sz="3600" b="0">
                <a:solidFill>
                  <a:schemeClr val="bg1"/>
                </a:solidFill>
                <a:cs typeface="+mj-cs"/>
              </a:defRPr>
            </a:lvl1pPr>
          </a:lstStyle>
          <a:p>
            <a:pPr marL="0" marR="0" lvl="0" indent="0" algn="l" defTabSz="939800" rtl="0" eaLnBrk="1" fontAlgn="base" latinLnBrk="0" hangingPunct="1">
              <a:lnSpc>
                <a:spcPct val="90000"/>
              </a:lnSpc>
              <a:spcBef>
                <a:spcPct val="0"/>
              </a:spcBef>
              <a:spcAft>
                <a:spcPct val="0"/>
              </a:spcAft>
              <a:buClrTx/>
              <a:buSzTx/>
              <a:buFontTx/>
              <a:buNone/>
              <a:tabLst/>
              <a:defRPr/>
            </a:pPr>
            <a:r>
              <a:rPr lang="en-US" dirty="0"/>
              <a:t>Click to edit Master title style</a:t>
            </a:r>
          </a:p>
        </p:txBody>
      </p:sp>
      <p:pic>
        <p:nvPicPr>
          <p:cNvPr id="12" name="Picture 11"/>
          <p:cNvPicPr>
            <a:picLocks noChangeAspect="1"/>
          </p:cNvPicPr>
          <p:nvPr userDrawn="1"/>
        </p:nvPicPr>
        <p:blipFill>
          <a:blip r:embed="rId2"/>
          <a:stretch>
            <a:fillRect/>
          </a:stretch>
        </p:blipFill>
        <p:spPr>
          <a:xfrm>
            <a:off x="9230180" y="1033286"/>
            <a:ext cx="2606248" cy="458700"/>
          </a:xfrm>
          <a:prstGeom prst="rect">
            <a:avLst/>
          </a:prstGeom>
        </p:spPr>
      </p:pic>
    </p:spTree>
    <p:extLst>
      <p:ext uri="{BB962C8B-B14F-4D97-AF65-F5344CB8AC3E}">
        <p14:creationId xmlns:p14="http://schemas.microsoft.com/office/powerpoint/2010/main" val="423506288"/>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TITLE OOREDOO AUTO DAT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546B72D-11C6-2475-2FE3-632802BEF7FA}"/>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9" y="981075"/>
            <a:ext cx="8388350" cy="2358348"/>
          </a:xfrm>
        </p:spPr>
        <p:txBody>
          <a:bodyPr wrap="square" lIns="0" tIns="0" rIns="0" bIns="0" anchor="t">
            <a:normAutofit/>
          </a:bodyPr>
          <a:lstStyle>
            <a:lvl1pPr>
              <a:lnSpc>
                <a:spcPct val="80000"/>
              </a:lnSpc>
              <a:defRPr sz="6600" cap="all" baseline="0">
                <a:solidFill>
                  <a:schemeClr val="bg1"/>
                </a:solidFill>
                <a:latin typeface="Outfit ExtraBold" pitchFamily="2" charset="0"/>
              </a:defRPr>
            </a:lvl1pPr>
          </a:lstStyle>
          <a:p>
            <a:r>
              <a:rPr lang="en-US" dirty="0"/>
              <a:t>Presentation title</a:t>
            </a:r>
            <a:endParaRPr lang="en-GB" dirty="0"/>
          </a:p>
        </p:txBody>
      </p:sp>
      <p:sp>
        <p:nvSpPr>
          <p:cNvPr id="4" name="Text Placeholder 3">
            <a:extLst>
              <a:ext uri="{FF2B5EF4-FFF2-40B4-BE49-F238E27FC236}">
                <a16:creationId xmlns:a16="http://schemas.microsoft.com/office/drawing/2014/main" id="{39931A31-C6E7-A6C6-A65A-5A057DE3BCEE}"/>
              </a:ext>
            </a:extLst>
          </p:cNvPr>
          <p:cNvSpPr>
            <a:spLocks noGrp="1"/>
          </p:cNvSpPr>
          <p:nvPr>
            <p:ph type="body" sz="quarter" idx="10" hasCustomPrompt="1"/>
          </p:nvPr>
        </p:nvSpPr>
        <p:spPr>
          <a:xfrm>
            <a:off x="623888" y="3845887"/>
            <a:ext cx="8388352" cy="688975"/>
          </a:xfrm>
        </p:spPr>
        <p:txBody>
          <a:bodyPr vert="horz" wrap="square" lIns="0" tIns="0" rIns="0" bIns="0" rtlCol="0" anchor="t">
            <a:noAutofit/>
          </a:bodyPr>
          <a:lstStyle>
            <a:lvl1pPr marL="0" indent="0">
              <a:buFontTx/>
              <a:buNone/>
              <a:defRPr kumimoji="0" lang="en-US" sz="2800" b="1" i="0" u="none" strike="noStrike" cap="none" spc="0" normalizeH="0" baseline="0" dirty="0" smtClean="0">
                <a:ln>
                  <a:noFill/>
                </a:ln>
                <a:effectLst/>
                <a:uFillTx/>
                <a:latin typeface="Rubik SemiBold" pitchFamily="2" charset="-79"/>
                <a:ea typeface="+mj-ea"/>
                <a:cs typeface="Rubik SemiBold" pitchFamily="2" charset="-79"/>
                <a:sym typeface="Helvetica Neue"/>
              </a:defRPr>
            </a:lvl1pPr>
          </a:lstStyle>
          <a:p>
            <a:pPr marR="0" lvl="0" fontAlgn="auto">
              <a:spcBef>
                <a:spcPct val="0"/>
              </a:spcBef>
              <a:spcAft>
                <a:spcPts val="0"/>
              </a:spcAft>
              <a:buClrTx/>
              <a:buSzTx/>
              <a:tabLst/>
            </a:pPr>
            <a:r>
              <a:rPr lang="en-US" dirty="0"/>
              <a:t>Sub-title</a:t>
            </a:r>
          </a:p>
        </p:txBody>
      </p:sp>
      <p:sp>
        <p:nvSpPr>
          <p:cNvPr id="11" name="Shape 17">
            <a:extLst>
              <a:ext uri="{FF2B5EF4-FFF2-40B4-BE49-F238E27FC236}">
                <a16:creationId xmlns:a16="http://schemas.microsoft.com/office/drawing/2014/main" id="{531E94DB-C1A2-0CF8-140E-8C31EA34A100}"/>
              </a:ext>
            </a:extLst>
          </p:cNvPr>
          <p:cNvSpPr txBox="1">
            <a:spLocks noGrp="1"/>
          </p:cNvSpPr>
          <p:nvPr>
            <p:ph type="body" idx="4" hasCustomPrompt="1"/>
          </p:nvPr>
        </p:nvSpPr>
        <p:spPr>
          <a:xfrm>
            <a:off x="623888" y="6129338"/>
            <a:ext cx="6737495" cy="2873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chemeClr val="bg1"/>
                </a:solidFill>
                <a:latin typeface="+mj-lt"/>
                <a:ea typeface="Noto Sans" panose="020B0502040504020204" pitchFamily="34" charset="0"/>
                <a:cs typeface="Rubik" pitchFamily="2" charset="-79"/>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File name / Department / Author </a:t>
            </a:r>
            <a:endParaRPr dirty="0"/>
          </a:p>
        </p:txBody>
      </p:sp>
      <p:sp>
        <p:nvSpPr>
          <p:cNvPr id="5" name="Rectangle 4">
            <a:extLst>
              <a:ext uri="{FF2B5EF4-FFF2-40B4-BE49-F238E27FC236}">
                <a16:creationId xmlns:a16="http://schemas.microsoft.com/office/drawing/2014/main" id="{174C535A-A025-6F92-F778-E8CDAFFBAD20}"/>
              </a:ext>
            </a:extLst>
          </p:cNvPr>
          <p:cNvSpPr/>
          <p:nvPr userDrawn="1"/>
        </p:nvSpPr>
        <p:spPr bwMode="auto">
          <a:xfrm>
            <a:off x="623888" y="5797875"/>
            <a:ext cx="4339304" cy="278302"/>
          </a:xfrm>
          <a:prstGeom prst="rect">
            <a:avLst/>
          </a:prstGeom>
          <a:noFill/>
          <a:ln w="9525">
            <a:noFill/>
            <a:miter lim="800000"/>
            <a:headEnd/>
            <a:tailEnd/>
          </a:ln>
        </p:spPr>
        <p:txBody>
          <a:bodyPr vert="horz" wrap="square" lIns="0" tIns="91425" rIns="91425" bIns="91425" numCol="1" anchor="ctr" anchorCtr="0" compatLnSpc="1">
            <a:prstTxWarp prst="textNoShape">
              <a:avLst/>
            </a:prstTxWarp>
          </a:bodyPr>
          <a:lstStyle/>
          <a:p>
            <a:pPr marL="0" marR="0" lvl="0" indent="0" defTabSz="704850" eaLnBrk="1" hangingPunct="1">
              <a:lnSpc>
                <a:spcPct val="100000"/>
              </a:lnSpc>
              <a:spcBef>
                <a:spcPts val="0"/>
              </a:spcBef>
              <a:spcAft>
                <a:spcPts val="1200"/>
              </a:spcAft>
              <a:buClr>
                <a:srgbClr val="FFFFFF"/>
              </a:buClr>
              <a:buSzPct val="140000"/>
              <a:buFont typeface="Arial"/>
              <a:buNone/>
            </a:pPr>
            <a:fld id="{BE19E785-B894-4E67-AB06-B432AD4D2C5B}" type="datetime4">
              <a:rPr lang="en-GB" sz="1600" b="0" i="0" u="none" strike="noStrike" cap="none" smtClean="0">
                <a:solidFill>
                  <a:schemeClr val="bg1"/>
                </a:solidFill>
                <a:latin typeface="+mj-lt"/>
                <a:ea typeface="Noto Sans" panose="020B0502040504020204" pitchFamily="34" charset="0"/>
                <a:cs typeface="Rubik" pitchFamily="2" charset="-79"/>
              </a:rPr>
              <a:t>23 May 2024</a:t>
            </a:fld>
            <a:endParaRPr lang="en-GB" sz="1600" b="0" i="0" u="none" strike="noStrike" cap="none" dirty="0" err="1">
              <a:solidFill>
                <a:schemeClr val="bg1"/>
              </a:solidFill>
              <a:latin typeface="+mj-lt"/>
              <a:ea typeface="Noto Sans" panose="020B0502040504020204" pitchFamily="34" charset="0"/>
              <a:cs typeface="Rubik" pitchFamily="2" charset="-79"/>
            </a:endParaRPr>
          </a:p>
        </p:txBody>
      </p:sp>
      <p:pic>
        <p:nvPicPr>
          <p:cNvPr id="8" name="Picture 7" descr="A picture containing background pattern&#10;&#10;Description automatically generated">
            <a:extLst>
              <a:ext uri="{FF2B5EF4-FFF2-40B4-BE49-F238E27FC236}">
                <a16:creationId xmlns:a16="http://schemas.microsoft.com/office/drawing/2014/main" id="{F5889294-ADB1-F1A8-99F6-18028AE089B4}"/>
              </a:ext>
            </a:extLst>
          </p:cNvPr>
          <p:cNvPicPr>
            <a:picLocks noChangeAspect="1"/>
          </p:cNvPicPr>
          <p:nvPr userDrawn="1"/>
        </p:nvPicPr>
        <p:blipFill rotWithShape="1">
          <a:blip r:embed="rId3"/>
          <a:srcRect l="14305" t="25059" r="12861" b="31721"/>
          <a:stretch/>
        </p:blipFill>
        <p:spPr>
          <a:xfrm>
            <a:off x="8100904" y="5304012"/>
            <a:ext cx="3593275" cy="969811"/>
          </a:xfrm>
          <a:prstGeom prst="rect">
            <a:avLst/>
          </a:prstGeom>
        </p:spPr>
      </p:pic>
    </p:spTree>
    <p:extLst>
      <p:ext uri="{BB962C8B-B14F-4D97-AF65-F5344CB8AC3E}">
        <p14:creationId xmlns:p14="http://schemas.microsoft.com/office/powerpoint/2010/main" val="1362549434"/>
      </p:ext>
    </p:extLst>
  </p:cSld>
  <p:clrMapOvr>
    <a:masterClrMapping/>
  </p:clrMapOvr>
  <p:transition/>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HANK YOU OOREDOO ">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C2092C-1F68-548F-11C2-A257049F834E}"/>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Rectangle 9">
            <a:extLst>
              <a:ext uri="{FF2B5EF4-FFF2-40B4-BE49-F238E27FC236}">
                <a16:creationId xmlns:a16="http://schemas.microsoft.com/office/drawing/2014/main" id="{43E24AE7-3482-4E87-CEF6-82A9499EF134}"/>
              </a:ext>
            </a:extLst>
          </p:cNvPr>
          <p:cNvSpPr/>
          <p:nvPr userDrawn="1"/>
        </p:nvSpPr>
        <p:spPr bwMode="auto">
          <a:xfrm>
            <a:off x="623888" y="1801093"/>
            <a:ext cx="5472112" cy="2660073"/>
          </a:xfrm>
          <a:prstGeom prst="rect">
            <a:avLst/>
          </a:prstGeom>
          <a:solidFill>
            <a:srgbClr val="ED1C24"/>
          </a:solidFill>
          <a:ln w="19050" cap="flat" cmpd="sng" algn="ctr">
            <a:no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indent="0" algn="l" defTabSz="979488" rtl="0" eaLnBrk="1" fontAlgn="base" latinLnBrk="0" hangingPunct="1">
              <a:lnSpc>
                <a:spcPct val="80000"/>
              </a:lnSpc>
              <a:spcBef>
                <a:spcPts val="600"/>
              </a:spcBef>
              <a:spcAft>
                <a:spcPct val="0"/>
              </a:spcAft>
              <a:buClr>
                <a:schemeClr val="tx1"/>
              </a:buClr>
              <a:buSzTx/>
              <a:buFont typeface="Wingdings" pitchFamily="2" charset="2"/>
              <a:buNone/>
              <a:tabLst/>
            </a:pPr>
            <a:r>
              <a:rPr lang="en-GB" sz="7200" b="1" kern="1200" cap="all" baseline="0" dirty="0">
                <a:solidFill>
                  <a:schemeClr val="bg1"/>
                </a:solidFill>
                <a:latin typeface="Outfit ExtraBold" pitchFamily="2" charset="0"/>
                <a:cs typeface="Rubik" pitchFamily="2" charset="-79"/>
              </a:rPr>
              <a:t>THANK YOU</a:t>
            </a:r>
          </a:p>
        </p:txBody>
      </p:sp>
      <p:pic>
        <p:nvPicPr>
          <p:cNvPr id="5" name="Picture 4" descr="A picture containing background pattern&#10;&#10;Description automatically generated">
            <a:extLst>
              <a:ext uri="{FF2B5EF4-FFF2-40B4-BE49-F238E27FC236}">
                <a16:creationId xmlns:a16="http://schemas.microsoft.com/office/drawing/2014/main" id="{29E6D196-BF13-B14A-5E42-7DF2C4B71A56}"/>
              </a:ext>
            </a:extLst>
          </p:cNvPr>
          <p:cNvPicPr>
            <a:picLocks noChangeAspect="1"/>
          </p:cNvPicPr>
          <p:nvPr userDrawn="1"/>
        </p:nvPicPr>
        <p:blipFill rotWithShape="1">
          <a:blip r:embed="rId3"/>
          <a:srcRect l="14305" t="25059" r="12861" b="31721"/>
          <a:stretch/>
        </p:blipFill>
        <p:spPr>
          <a:xfrm>
            <a:off x="8100904" y="5304012"/>
            <a:ext cx="3593275" cy="969811"/>
          </a:xfrm>
          <a:prstGeom prst="rect">
            <a:avLst/>
          </a:prstGeom>
        </p:spPr>
      </p:pic>
    </p:spTree>
    <p:extLst>
      <p:ext uri="{BB962C8B-B14F-4D97-AF65-F5344CB8AC3E}">
        <p14:creationId xmlns:p14="http://schemas.microsoft.com/office/powerpoint/2010/main" val="101002439"/>
      </p:ext>
    </p:extLst>
  </p:cSld>
  <p:clrMapOvr>
    <a:masterClrMapping/>
  </p:clrMapOvr>
  <p:transition/>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3B562A0-3D6C-45D0-9E85-8A28A804D0F1}"/>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592" imgH="591" progId="TCLayout.ActiveDocument.1">
                  <p:embed/>
                </p:oleObj>
              </mc:Choice>
              <mc:Fallback>
                <p:oleObj name="think-cell Slide" r:id="rId7" imgW="592" imgH="591" progId="TCLayout.ActiveDocument.1">
                  <p:embed/>
                  <p:pic>
                    <p:nvPicPr>
                      <p:cNvPr id="7" name="Object 6" hidden="1">
                        <a:extLst>
                          <a:ext uri="{FF2B5EF4-FFF2-40B4-BE49-F238E27FC236}">
                            <a16:creationId xmlns:a16="http://schemas.microsoft.com/office/drawing/2014/main" id="{33B562A0-3D6C-45D0-9E85-8A28A804D0F1}"/>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C42428D-965F-410A-AAB0-2F4E028AF07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Shape 12">
            <a:extLst>
              <a:ext uri="{FF2B5EF4-FFF2-40B4-BE49-F238E27FC236}">
                <a16:creationId xmlns:a16="http://schemas.microsoft.com/office/drawing/2014/main" id="{858D4D60-4385-42F0-8FD7-8A2ECBBFC31E}"/>
              </a:ext>
            </a:extLst>
          </p:cNvPr>
          <p:cNvSpPr/>
          <p:nvPr userDrawn="1"/>
        </p:nvSpPr>
        <p:spPr>
          <a:xfrm>
            <a:off x="1" y="0"/>
            <a:ext cx="7972130" cy="6077542"/>
          </a:xfrm>
          <a:custGeom>
            <a:avLst/>
            <a:gdLst/>
            <a:ahLst/>
            <a:cxnLst/>
            <a:rect l="0" t="0" r="0" b="0"/>
            <a:pathLst>
              <a:path w="119999" h="119999" extrusionOk="0">
                <a:moveTo>
                  <a:pt x="0" y="0"/>
                </a:moveTo>
                <a:lnTo>
                  <a:pt x="117182" y="0"/>
                </a:lnTo>
                <a:lnTo>
                  <a:pt x="117745" y="2601"/>
                </a:lnTo>
                <a:cubicBezTo>
                  <a:pt x="119217" y="10104"/>
                  <a:pt x="120000" y="17969"/>
                  <a:pt x="120000" y="26074"/>
                </a:cubicBezTo>
                <a:cubicBezTo>
                  <a:pt x="120000" y="77948"/>
                  <a:pt x="87941" y="120000"/>
                  <a:pt x="48396" y="120000"/>
                </a:cubicBezTo>
                <a:cubicBezTo>
                  <a:pt x="29859" y="120000"/>
                  <a:pt x="12967" y="110760"/>
                  <a:pt x="251" y="95599"/>
                </a:cubicBezTo>
                <a:lnTo>
                  <a:pt x="0" y="95285"/>
                </a:lnTo>
                <a:close/>
              </a:path>
            </a:pathLst>
          </a:custGeom>
          <a:solidFill>
            <a:srgbClr val="ED1C24"/>
          </a:solidFill>
          <a:ln>
            <a:noFill/>
          </a:ln>
        </p:spPr>
        <p:txBody>
          <a:bodyPr lIns="76188" tIns="38083" rIns="76188" bIns="38083" anchor="ctr" anchorCtr="0">
            <a:noAutofit/>
          </a:bodyPr>
          <a:lstStyle/>
          <a:p>
            <a:pPr marL="0" marR="0" lvl="0" indent="0" algn="ctr" rtl="0">
              <a:spcBef>
                <a:spcPct val="0"/>
              </a:spcBef>
              <a:buNone/>
            </a:pPr>
            <a:endParaRPr lang="en-US" sz="2167" b="0" i="0" u="none" strike="noStrike" cap="none" dirty="0">
              <a:solidFill>
                <a:schemeClr val="lt1"/>
              </a:solidFill>
              <a:latin typeface="Calibri"/>
              <a:ea typeface="Calibri"/>
              <a:cs typeface="Calibri"/>
              <a:sym typeface="Calibri"/>
            </a:endParaRPr>
          </a:p>
        </p:txBody>
      </p:sp>
      <p:sp>
        <p:nvSpPr>
          <p:cNvPr id="9" name="Shape 13">
            <a:extLst>
              <a:ext uri="{FF2B5EF4-FFF2-40B4-BE49-F238E27FC236}">
                <a16:creationId xmlns:a16="http://schemas.microsoft.com/office/drawing/2014/main" id="{6302C0A7-73EC-4BA1-9711-DBF7663A6B34}"/>
              </a:ext>
            </a:extLst>
          </p:cNvPr>
          <p:cNvSpPr/>
          <p:nvPr userDrawn="1"/>
        </p:nvSpPr>
        <p:spPr>
          <a:xfrm>
            <a:off x="6829778" y="2737556"/>
            <a:ext cx="4920000" cy="4123200"/>
          </a:xfrm>
          <a:custGeom>
            <a:avLst/>
            <a:gdLst/>
            <a:ahLst/>
            <a:cxnLst/>
            <a:rect l="0" t="0" r="0" b="0"/>
            <a:pathLst>
              <a:path w="119999" h="119999" extrusionOk="0">
                <a:moveTo>
                  <a:pt x="60000" y="0"/>
                </a:moveTo>
                <a:cubicBezTo>
                  <a:pt x="93137" y="0"/>
                  <a:pt x="120000" y="32054"/>
                  <a:pt x="120000" y="71594"/>
                </a:cubicBezTo>
                <a:cubicBezTo>
                  <a:pt x="120000" y="88893"/>
                  <a:pt x="114858" y="104760"/>
                  <a:pt x="106298" y="117135"/>
                </a:cubicBezTo>
                <a:lnTo>
                  <a:pt x="104117" y="120000"/>
                </a:lnTo>
                <a:lnTo>
                  <a:pt x="15882" y="120000"/>
                </a:lnTo>
                <a:lnTo>
                  <a:pt x="13701" y="117135"/>
                </a:lnTo>
                <a:cubicBezTo>
                  <a:pt x="5141" y="104760"/>
                  <a:pt x="0" y="88893"/>
                  <a:pt x="0" y="71594"/>
                </a:cubicBezTo>
                <a:cubicBezTo>
                  <a:pt x="0" y="32054"/>
                  <a:pt x="26862" y="0"/>
                  <a:pt x="60000" y="0"/>
                </a:cubicBezTo>
                <a:close/>
              </a:path>
            </a:pathLst>
          </a:custGeom>
          <a:solidFill>
            <a:srgbClr val="ED1C24"/>
          </a:solidFill>
          <a:ln>
            <a:noFill/>
          </a:ln>
        </p:spPr>
        <p:txBody>
          <a:bodyPr lIns="76188" tIns="38083" rIns="76188" bIns="38083" anchor="ctr" anchorCtr="0">
            <a:noAutofit/>
          </a:bodyPr>
          <a:lstStyle/>
          <a:p>
            <a:pPr marL="0" marR="0" lvl="0" indent="0" algn="ctr" rtl="0">
              <a:spcBef>
                <a:spcPct val="0"/>
              </a:spcBef>
              <a:buNone/>
            </a:pPr>
            <a:endParaRPr lang="en-US" sz="2167" b="0" i="0" u="none" strike="noStrike" cap="none" dirty="0">
              <a:solidFill>
                <a:schemeClr val="lt1"/>
              </a:solidFill>
              <a:latin typeface="Calibri"/>
              <a:ea typeface="Calibri"/>
              <a:cs typeface="Calibri"/>
              <a:sym typeface="Calibri"/>
            </a:endParaRPr>
          </a:p>
        </p:txBody>
      </p:sp>
      <p:pic>
        <p:nvPicPr>
          <p:cNvPr id="15" name="Picture 14">
            <a:extLst>
              <a:ext uri="{FF2B5EF4-FFF2-40B4-BE49-F238E27FC236}">
                <a16:creationId xmlns:a16="http://schemas.microsoft.com/office/drawing/2014/main" id="{48628D73-A092-441C-A514-40151AB6EA6D}"/>
              </a:ext>
            </a:extLst>
          </p:cNvPr>
          <p:cNvPicPr>
            <a:picLocks/>
          </p:cNvPicPr>
          <p:nvPr userDrawn="1"/>
        </p:nvPicPr>
        <p:blipFill>
          <a:blip r:embed="rId9"/>
          <a:stretch>
            <a:fillRect/>
          </a:stretch>
        </p:blipFill>
        <p:spPr>
          <a:xfrm>
            <a:off x="8841657" y="1056533"/>
            <a:ext cx="2802555" cy="438402"/>
          </a:xfrm>
          <a:prstGeom prst="rect">
            <a:avLst/>
          </a:prstGeom>
        </p:spPr>
      </p:pic>
      <p:sp>
        <p:nvSpPr>
          <p:cNvPr id="16" name="Documenttype">
            <a:extLst>
              <a:ext uri="{FF2B5EF4-FFF2-40B4-BE49-F238E27FC236}">
                <a16:creationId xmlns:a16="http://schemas.microsoft.com/office/drawing/2014/main" id="{6B777A75-15D1-4A40-B7A3-31C3723A4E45}"/>
              </a:ext>
            </a:extLst>
          </p:cNvPr>
          <p:cNvSpPr>
            <a:spLocks noGrp="1"/>
          </p:cNvSpPr>
          <p:nvPr>
            <p:ph type="body" sz="quarter" idx="13" hasCustomPrompt="1"/>
            <p:custDataLst>
              <p:tags r:id="rId3"/>
            </p:custDataLst>
          </p:nvPr>
        </p:nvSpPr>
        <p:spPr>
          <a:xfrm>
            <a:off x="550800" y="4052967"/>
            <a:ext cx="5486400" cy="215444"/>
          </a:xfrm>
          <a:prstGeom prst="rect">
            <a:avLst/>
          </a:prstGeom>
        </p:spPr>
        <p:txBody>
          <a:bodyPr wrap="square">
            <a:spAutoFit/>
          </a:bodyPr>
          <a:lstStyle>
            <a:lvl1pPr>
              <a:buNone/>
              <a:defRPr sz="1400">
                <a:solidFill>
                  <a:schemeClr val="bg2"/>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7" name="Subtitle">
            <a:extLst>
              <a:ext uri="{FF2B5EF4-FFF2-40B4-BE49-F238E27FC236}">
                <a16:creationId xmlns:a16="http://schemas.microsoft.com/office/drawing/2014/main" id="{D3F503E0-C601-4BE6-8665-3B8BF974ADDB}"/>
              </a:ext>
            </a:extLst>
          </p:cNvPr>
          <p:cNvSpPr>
            <a:spLocks noGrp="1"/>
          </p:cNvSpPr>
          <p:nvPr>
            <p:ph type="subTitle" idx="1"/>
            <p:custDataLst>
              <p:tags r:id="rId4"/>
            </p:custDataLst>
          </p:nvPr>
        </p:nvSpPr>
        <p:spPr>
          <a:xfrm>
            <a:off x="551941" y="3358877"/>
            <a:ext cx="6365325" cy="307777"/>
          </a:xfrm>
          <a:prstGeom prst="rect">
            <a:avLst/>
          </a:prstGeom>
        </p:spPr>
        <p:txBody>
          <a:bodyPr wrap="square">
            <a:spAutoFit/>
          </a:bodyPr>
          <a:lstStyle>
            <a:lvl1pPr marL="0" indent="0" algn="l">
              <a:buNone/>
              <a:defRPr sz="20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8" name="Title">
            <a:extLst>
              <a:ext uri="{FF2B5EF4-FFF2-40B4-BE49-F238E27FC236}">
                <a16:creationId xmlns:a16="http://schemas.microsoft.com/office/drawing/2014/main" id="{BCB9627B-B374-4010-B4E7-6224DBCFCEC7}"/>
              </a:ext>
            </a:extLst>
          </p:cNvPr>
          <p:cNvSpPr>
            <a:spLocks noGrp="1"/>
          </p:cNvSpPr>
          <p:nvPr>
            <p:ph type="title"/>
            <p:custDataLst>
              <p:tags r:id="rId5"/>
            </p:custDataLst>
          </p:nvPr>
        </p:nvSpPr>
        <p:spPr>
          <a:xfrm>
            <a:off x="551941" y="941240"/>
            <a:ext cx="6365325" cy="1354217"/>
          </a:xfrm>
          <a:prstGeom prst="rect">
            <a:avLst/>
          </a:prstGeom>
        </p:spPr>
        <p:txBody>
          <a:bodyPr wrap="square" anchor="t">
            <a:spAutoFit/>
          </a:bodyPr>
          <a:lstStyle>
            <a:lvl1pPr>
              <a:defRPr sz="4400" baseline="0">
                <a:ln w="6350" cap="flat">
                  <a:noFill/>
                  <a:miter lim="800000"/>
                </a:ln>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5922102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3"/>
            </p:custDataLst>
          </p:nvPr>
        </p:nvSpPr>
        <p:spPr>
          <a:xfrm>
            <a:off x="554736" y="172212"/>
            <a:ext cx="11082528" cy="384721"/>
          </a:xfrm>
        </p:spPr>
        <p:txBody>
          <a:bodyPr vert="horz" wrap="square" lIns="0" tIns="0" rIns="0" bIns="0" rtlCol="0" anchor="t" anchorCtr="0">
            <a:spAutoFit/>
          </a:bodyPr>
          <a:lstStyle>
            <a:lvl1pPr>
              <a:defRPr lang="en-US" dirty="0"/>
            </a:lvl1pPr>
          </a:lstStyle>
          <a:p>
            <a:pPr lvl="0"/>
            <a:r>
              <a:rPr lang="en-US" dirty="0"/>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4"/>
            </p:custDataLst>
          </p:nvPr>
        </p:nvSpPr>
        <p:spPr>
          <a:xfrm>
            <a:off x="554736" y="571326"/>
            <a:ext cx="11082528" cy="276999"/>
          </a:xfrm>
          <a:prstGeom prst="rect">
            <a:avLst/>
          </a:prstGeom>
        </p:spPr>
        <p:txBody>
          <a:bodyPr vert="horz" wrap="square" lIns="0" tIns="0" rIns="0" bIns="0" rtlCol="0">
            <a:noAutofit/>
          </a:bodyPr>
          <a:lstStyle>
            <a:lvl1pPr>
              <a:defRPr lang="en-US" sz="1800" b="0" dirty="0">
                <a:latin typeface="+mj-lt"/>
              </a:defRPr>
            </a:lvl1pPr>
          </a:lstStyle>
          <a:p>
            <a:pPr lvl="0">
              <a:buNone/>
            </a:pPr>
            <a:r>
              <a:rPr lang="en-US" dirty="0"/>
              <a:t>Click to edit Master subtitle style</a:t>
            </a:r>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b="0" smtClean="0">
                <a:solidFill>
                  <a:schemeClr val="accent1"/>
                </a:solidFill>
                <a:latin typeface="+mj-lt"/>
                <a:ea typeface="+mn-ea"/>
                <a:cs typeface="Arial" panose="020B0604020202020204" pitchFamily="34" charset="0"/>
              </a:rPr>
              <a:pPr algn="r" defTabSz="610744" fontAlgn="auto">
                <a:spcBef>
                  <a:spcPts val="0"/>
                </a:spcBef>
                <a:spcAft>
                  <a:spcPts val="0"/>
                </a:spcAft>
                <a:defRPr/>
              </a:pPr>
              <a:t>‹#›</a:t>
            </a:fld>
            <a:endParaRPr lang="en-US" sz="900" b="0" dirty="0">
              <a:solidFill>
                <a:schemeClr val="accent1"/>
              </a:solidFill>
              <a:latin typeface="+mj-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a:spLocks/>
          </p:cNvSpPr>
          <p:nvPr userDrawn="1">
            <p:custDataLst>
              <p:tags r:id="rId6"/>
            </p:custDataLst>
          </p:nvPr>
        </p:nvSpPr>
        <p:spPr>
          <a:xfrm>
            <a:off x="554734" y="6247670"/>
            <a:ext cx="11082528"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spTree>
    <p:extLst>
      <p:ext uri="{BB962C8B-B14F-4D97-AF65-F5344CB8AC3E}">
        <p14:creationId xmlns:p14="http://schemas.microsoft.com/office/powerpoint/2010/main" val="5863145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9BA84E71-6FE7-4585-B82E-BE5603311945}"/>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10" name="Object 9" hidden="1">
                        <a:extLst>
                          <a:ext uri="{FF2B5EF4-FFF2-40B4-BE49-F238E27FC236}">
                            <a16:creationId xmlns:a16="http://schemas.microsoft.com/office/drawing/2014/main" id="{9BA84E71-6FE7-4585-B82E-BE5603311945}"/>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D62A08AB-557D-4245-84FA-9DB6B6C6845A}"/>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3"/>
            </p:custDataLst>
          </p:nvPr>
        </p:nvSpPr>
        <p:spPr>
          <a:xfrm>
            <a:off x="554736" y="1632066"/>
            <a:ext cx="3813048" cy="769441"/>
          </a:xfrm>
          <a:prstGeom prst="rect">
            <a:avLst/>
          </a:prstGeom>
        </p:spPr>
        <p:txBody>
          <a:bodyPr vert="horz" wrap="square" lIns="0" tIns="0" rIns="0" bIns="0" rtlCol="0" anchor="t" anchorCtr="0">
            <a:spAutoFit/>
          </a:bodyPr>
          <a:lstStyle>
            <a:lvl1pPr>
              <a:defRPr lang="en-US" dirty="0"/>
            </a:lvl1pPr>
          </a:lstStyle>
          <a:p>
            <a:pPr lvl="0"/>
            <a:r>
              <a:rPr lang="en-US" dirty="0"/>
              <a:t>Click to edit Master title style</a:t>
            </a:r>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4"/>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11" name="1. On-page tracker">
            <a:extLst>
              <a:ext uri="{FF2B5EF4-FFF2-40B4-BE49-F238E27FC236}">
                <a16:creationId xmlns:a16="http://schemas.microsoft.com/office/drawing/2014/main" id="{A2582D75-79F8-4634-92EF-A9F0840C018B}"/>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sp>
        <p:nvSpPr>
          <p:cNvPr id="8" name="5. Source" hidden="1">
            <a:extLst>
              <a:ext uri="{FF2B5EF4-FFF2-40B4-BE49-F238E27FC236}">
                <a16:creationId xmlns:a16="http://schemas.microsoft.com/office/drawing/2014/main" id="{92CD0F69-CFEC-4161-81BD-EFEA92550F1C}"/>
              </a:ext>
            </a:extLst>
          </p:cNvPr>
          <p:cNvSpPr txBox="1">
            <a:spLocks/>
          </p:cNvSpPr>
          <p:nvPr userDrawn="1">
            <p:custDataLst>
              <p:tags r:id="rId6"/>
            </p:custDataLst>
          </p:nvPr>
        </p:nvSpPr>
        <p:spPr>
          <a:xfrm>
            <a:off x="554734" y="6247670"/>
            <a:ext cx="11082528"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Tree>
    <p:extLst>
      <p:ext uri="{BB962C8B-B14F-4D97-AF65-F5344CB8AC3E}">
        <p14:creationId xmlns:p14="http://schemas.microsoft.com/office/powerpoint/2010/main" val="763862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4F5195-E8F7-4A2F-B02E-643BB3D88381}"/>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4" name="Object 3" hidden="1">
                        <a:extLst>
                          <a:ext uri="{FF2B5EF4-FFF2-40B4-BE49-F238E27FC236}">
                            <a16:creationId xmlns:a16="http://schemas.microsoft.com/office/drawing/2014/main" id="{3C4F5195-E8F7-4A2F-B02E-643BB3D88381}"/>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5EFC92-5E3D-4BDC-A378-85D30212A9E2}"/>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3"/>
            </p:custDataLst>
          </p:nvPr>
        </p:nvSpPr>
        <p:spPr>
          <a:xfrm>
            <a:off x="554736" y="3429000"/>
            <a:ext cx="5065776" cy="384721"/>
          </a:xfrm>
          <a:prstGeom prst="rect">
            <a:avLst/>
          </a:prstGeom>
        </p:spPr>
        <p:txBody>
          <a:bodyPr vert="horz" wrap="square" lIns="0" tIns="0" rIns="0" bIns="0" rtlCol="0" anchor="b" anchorCtr="0">
            <a:spAutoFit/>
          </a:bodyPr>
          <a:lstStyle>
            <a:lvl1pPr>
              <a:defRPr lang="en-US" dirty="0"/>
            </a:lvl1pPr>
          </a:lstStyle>
          <a:p>
            <a:pPr lvl="0"/>
            <a:r>
              <a:rPr lang="en-US" dirty="0"/>
              <a:t>Click to edit Master title style</a:t>
            </a:r>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4"/>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10" name="1. On-page tracker">
            <a:extLst>
              <a:ext uri="{FF2B5EF4-FFF2-40B4-BE49-F238E27FC236}">
                <a16:creationId xmlns:a16="http://schemas.microsoft.com/office/drawing/2014/main" id="{E4983596-431B-4F12-AA07-76914CD3DEE7}"/>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sp>
        <p:nvSpPr>
          <p:cNvPr id="11" name="5. Source" hidden="1">
            <a:extLst>
              <a:ext uri="{FF2B5EF4-FFF2-40B4-BE49-F238E27FC236}">
                <a16:creationId xmlns:a16="http://schemas.microsoft.com/office/drawing/2014/main" id="{8DC9A7D0-88E3-4BF5-AE98-4BC6498F309F}"/>
              </a:ext>
            </a:extLst>
          </p:cNvPr>
          <p:cNvSpPr txBox="1">
            <a:spLocks/>
          </p:cNvSpPr>
          <p:nvPr userDrawn="1">
            <p:custDataLst>
              <p:tags r:id="rId6"/>
            </p:custDataLst>
          </p:nvPr>
        </p:nvSpPr>
        <p:spPr>
          <a:xfrm>
            <a:off x="554734" y="6247670"/>
            <a:ext cx="11082528"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Tree>
    <p:extLst>
      <p:ext uri="{BB962C8B-B14F-4D97-AF65-F5344CB8AC3E}">
        <p14:creationId xmlns:p14="http://schemas.microsoft.com/office/powerpoint/2010/main" val="37170605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B6D76-6B4B-4ED5-B8F1-5D1D09831257}"/>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3" name="Object 2" hidden="1">
                        <a:extLst>
                          <a:ext uri="{FF2B5EF4-FFF2-40B4-BE49-F238E27FC236}">
                            <a16:creationId xmlns:a16="http://schemas.microsoft.com/office/drawing/2014/main" id="{305B6D76-6B4B-4ED5-B8F1-5D1D09831257}"/>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CF374B-2477-45CD-A00B-B8676A45ACD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3"/>
            </p:custDataLst>
          </p:nvPr>
        </p:nvSpPr>
        <p:spPr>
          <a:xfrm>
            <a:off x="554736" y="4872855"/>
            <a:ext cx="11082528" cy="384721"/>
          </a:xfrm>
        </p:spPr>
        <p:txBody>
          <a:bodyPr vert="horz" wrap="square" lIns="0" tIns="0" rIns="0" bIns="0" rtlCol="0" anchor="b" anchorCtr="0">
            <a:spAutoFit/>
          </a:bodyPr>
          <a:lstStyle>
            <a:lvl1pPr>
              <a:defRPr lang="en-US" dirty="0"/>
            </a:lvl1pPr>
          </a:lstStyle>
          <a:p>
            <a:pPr lvl="0"/>
            <a:r>
              <a:rPr lang="en-US" dirty="0"/>
              <a:t>Click to edit Master title style</a:t>
            </a:r>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4"/>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9" name="1. On-page tracker">
            <a:extLst>
              <a:ext uri="{FF2B5EF4-FFF2-40B4-BE49-F238E27FC236}">
                <a16:creationId xmlns:a16="http://schemas.microsoft.com/office/drawing/2014/main" id="{FA764DC8-CEA6-42F3-8E66-7C768AAD275E}"/>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sp>
        <p:nvSpPr>
          <p:cNvPr id="10" name="5. Source" hidden="1">
            <a:extLst>
              <a:ext uri="{FF2B5EF4-FFF2-40B4-BE49-F238E27FC236}">
                <a16:creationId xmlns:a16="http://schemas.microsoft.com/office/drawing/2014/main" id="{86D34742-6DC4-48DE-81C6-F53A04ADBB69}"/>
              </a:ext>
            </a:extLst>
          </p:cNvPr>
          <p:cNvSpPr txBox="1">
            <a:spLocks/>
          </p:cNvSpPr>
          <p:nvPr userDrawn="1">
            <p:custDataLst>
              <p:tags r:id="rId6"/>
            </p:custDataLst>
          </p:nvPr>
        </p:nvSpPr>
        <p:spPr>
          <a:xfrm>
            <a:off x="554734" y="6247670"/>
            <a:ext cx="11082528"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Tree>
    <p:extLst>
      <p:ext uri="{BB962C8B-B14F-4D97-AF65-F5344CB8AC3E}">
        <p14:creationId xmlns:p14="http://schemas.microsoft.com/office/powerpoint/2010/main" val="15124665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C6EE29E-F64A-419F-BFB0-EEDEB71953F6}"/>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EC6EE29E-F64A-419F-BFB0-EEDEB71953F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9526043-F22A-4ED3-B0A1-DD7C4F83AF9B}"/>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3"/>
            </p:custDataLst>
          </p:nvPr>
        </p:nvSpPr>
        <p:spPr>
          <a:xfrm>
            <a:off x="1505712" y="3694728"/>
            <a:ext cx="9180576" cy="384721"/>
          </a:xfrm>
          <a:prstGeom prst="rect">
            <a:avLst/>
          </a:prstGeom>
        </p:spPr>
        <p:txBody>
          <a:bodyPr vert="horz" wrap="square" lIns="0" tIns="0" rIns="0" bIns="0" rtlCol="0" anchor="b" anchorCtr="0">
            <a:spAutoFit/>
          </a:bodyPr>
          <a:lstStyle>
            <a:lvl1pPr>
              <a:defRPr lang="en-US" dirty="0"/>
            </a:lvl1pPr>
          </a:lstStyle>
          <a:p>
            <a:pPr lvl="0"/>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4"/>
            </p:custDataLst>
          </p:nvPr>
        </p:nvSpPr>
        <p:spPr>
          <a:xfrm>
            <a:off x="1505712" y="4284630"/>
            <a:ext cx="9180576" cy="276999"/>
          </a:xfrm>
          <a:prstGeom prst="rect">
            <a:avLst/>
          </a:prstGeom>
        </p:spPr>
        <p:txBody>
          <a:bodyPr vert="horz" wrap="square" lIns="0" tIns="0" rIns="0" bIns="0" rtlCol="0">
            <a:spAutoFit/>
          </a:bodyPr>
          <a:lstStyle>
            <a:lvl1pPr>
              <a:defRPr lang="en-US" sz="1800" b="0" dirty="0">
                <a:latin typeface="+mj-lt"/>
              </a:defRPr>
            </a:lvl1pPr>
          </a:lstStyle>
          <a:p>
            <a:pPr lvl="0">
              <a:buNone/>
            </a:pPr>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5"/>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10" name="1. On-page tracker">
            <a:extLst>
              <a:ext uri="{FF2B5EF4-FFF2-40B4-BE49-F238E27FC236}">
                <a16:creationId xmlns:a16="http://schemas.microsoft.com/office/drawing/2014/main" id="{556D1499-3230-4098-85B2-D4CC7CA621F1}"/>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sp>
        <p:nvSpPr>
          <p:cNvPr id="11" name="5. Source" hidden="1">
            <a:extLst>
              <a:ext uri="{FF2B5EF4-FFF2-40B4-BE49-F238E27FC236}">
                <a16:creationId xmlns:a16="http://schemas.microsoft.com/office/drawing/2014/main" id="{C3842003-412B-4933-B3E4-ABFE2ED6B917}"/>
              </a:ext>
            </a:extLst>
          </p:cNvPr>
          <p:cNvSpPr txBox="1">
            <a:spLocks/>
          </p:cNvSpPr>
          <p:nvPr userDrawn="1">
            <p:custDataLst>
              <p:tags r:id="rId7"/>
            </p:custDataLst>
          </p:nvPr>
        </p:nvSpPr>
        <p:spPr>
          <a:xfrm>
            <a:off x="554734" y="6247670"/>
            <a:ext cx="11082528"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Tree>
    <p:extLst>
      <p:ext uri="{BB962C8B-B14F-4D97-AF65-F5344CB8AC3E}">
        <p14:creationId xmlns:p14="http://schemas.microsoft.com/office/powerpoint/2010/main" val="21550553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7C50C85-5FB9-4798-A8A4-1DA5B9F3ACC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3"/>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4"/>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5"/>
            </p:custDataLst>
          </p:nvPr>
        </p:nvSpPr>
        <p:spPr>
          <a:xfrm>
            <a:off x="554736" y="2744369"/>
            <a:ext cx="2514600" cy="769441"/>
          </a:xfrm>
        </p:spPr>
        <p:txBody>
          <a:bodyPr vert="horz" wrap="square" lIns="0" tIns="0" rIns="0" bIns="0" rtlCol="0" anchor="b" anchorCtr="0">
            <a:spAutoFit/>
          </a:bodyPr>
          <a:lstStyle>
            <a:lvl1pPr>
              <a:defRPr lang="en-US" dirty="0"/>
            </a:lvl1pPr>
          </a:lstStyle>
          <a:p>
            <a:pPr lvl="0"/>
            <a:r>
              <a:rPr lang="en-US" dirty="0"/>
              <a:t>Click to edit Master title style</a:t>
            </a:r>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6"/>
            </p:custDataLst>
          </p:nvPr>
        </p:nvSpPr>
        <p:spPr>
          <a:xfrm>
            <a:off x="554736" y="3659644"/>
            <a:ext cx="2514600" cy="553998"/>
          </a:xfrm>
          <a:prstGeom prst="rect">
            <a:avLst/>
          </a:prstGeom>
        </p:spPr>
        <p:txBody>
          <a:bodyPr vert="horz" wrap="square" lIns="0" tIns="0" rIns="0" bIns="0" rtlCol="0">
            <a:noAutofit/>
          </a:bodyPr>
          <a:lstStyle>
            <a:lvl1pPr>
              <a:defRPr lang="en-US" sz="1800" b="0" dirty="0">
                <a:latin typeface="+mj-lt"/>
              </a:defRPr>
            </a:lvl1pPr>
          </a:lstStyle>
          <a:p>
            <a:pPr lvl="0">
              <a:buNone/>
            </a:pPr>
            <a:r>
              <a:rPr lang="en-US" dirty="0"/>
              <a:t>Click to edit Master subtitle style</a:t>
            </a:r>
          </a:p>
        </p:txBody>
      </p:sp>
      <p:sp>
        <p:nvSpPr>
          <p:cNvPr id="21" name="5. Source" hidden="1">
            <a:extLst>
              <a:ext uri="{FF2B5EF4-FFF2-40B4-BE49-F238E27FC236}">
                <a16:creationId xmlns:a16="http://schemas.microsoft.com/office/drawing/2014/main" id="{25B2DE14-9B3F-4199-B082-9FEB12CE57EA}"/>
              </a:ext>
            </a:extLst>
          </p:cNvPr>
          <p:cNvSpPr txBox="1">
            <a:spLocks/>
          </p:cNvSpPr>
          <p:nvPr userDrawn="1">
            <p:custDataLst>
              <p:tags r:id="rId7"/>
            </p:custDataLst>
          </p:nvPr>
        </p:nvSpPr>
        <p:spPr>
          <a:xfrm>
            <a:off x="554734" y="6247670"/>
            <a:ext cx="2514600"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0" name="1. On-page tracker">
            <a:extLst>
              <a:ext uri="{FF2B5EF4-FFF2-40B4-BE49-F238E27FC236}">
                <a16:creationId xmlns:a16="http://schemas.microsoft.com/office/drawing/2014/main" id="{96552B7E-7081-4EA8-9351-FE4C7216ADF2}"/>
              </a:ext>
            </a:extLst>
          </p:cNvPr>
          <p:cNvSpPr>
            <a:spLocks noGrp="1"/>
          </p:cNvSpPr>
          <p:nvPr>
            <p:ph type="body" sz="quarter" idx="10" hasCustomPrompt="1"/>
            <p:custDataLst>
              <p:tags r:id="rId8"/>
            </p:custDataLst>
          </p:nvPr>
        </p:nvSpPr>
        <p:spPr>
          <a:xfrm>
            <a:off x="554735" y="41597"/>
            <a:ext cx="2514601"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pic>
        <p:nvPicPr>
          <p:cNvPr id="12" name="Picture 11">
            <a:extLst>
              <a:ext uri="{FF2B5EF4-FFF2-40B4-BE49-F238E27FC236}">
                <a16:creationId xmlns:a16="http://schemas.microsoft.com/office/drawing/2014/main" id="{FE813FF7-2019-4B94-B487-275D8343580B}"/>
              </a:ext>
            </a:extLst>
          </p:cNvPr>
          <p:cNvPicPr>
            <a:picLocks/>
          </p:cNvPicPr>
          <p:nvPr userDrawn="1"/>
        </p:nvPicPr>
        <p:blipFill>
          <a:blip r:embed="rId12"/>
          <a:stretch>
            <a:fillRect/>
          </a:stretch>
        </p:blipFill>
        <p:spPr>
          <a:xfrm>
            <a:off x="554737" y="6482774"/>
            <a:ext cx="1438154" cy="224969"/>
          </a:xfrm>
          <a:prstGeom prst="rect">
            <a:avLst/>
          </a:prstGeom>
        </p:spPr>
      </p:pic>
    </p:spTree>
    <p:extLst>
      <p:ext uri="{BB962C8B-B14F-4D97-AF65-F5344CB8AC3E}">
        <p14:creationId xmlns:p14="http://schemas.microsoft.com/office/powerpoint/2010/main" val="6190704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D2CA90-0144-4292-9526-98A508F53171}"/>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3"/>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4"/>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5"/>
            </p:custDataLst>
          </p:nvPr>
        </p:nvSpPr>
        <p:spPr>
          <a:xfrm>
            <a:off x="554736" y="2744369"/>
            <a:ext cx="3465576" cy="769441"/>
          </a:xfrm>
          <a:prstGeom prst="rect">
            <a:avLst/>
          </a:prstGeom>
        </p:spPr>
        <p:txBody>
          <a:bodyPr vert="horz" wrap="square" lIns="0" tIns="0" rIns="0" bIns="0" rtlCol="0" anchor="b" anchorCtr="0">
            <a:spAutoFit/>
          </a:bodyPr>
          <a:lstStyle>
            <a:lvl1pPr>
              <a:defRPr lang="en-US" dirty="0"/>
            </a:lvl1pPr>
          </a:lstStyle>
          <a:p>
            <a:pPr lvl="0"/>
            <a:r>
              <a:rPr lang="en-US" dirty="0"/>
              <a:t>Click to edit Master title style</a:t>
            </a:r>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6"/>
            </p:custDataLst>
          </p:nvPr>
        </p:nvSpPr>
        <p:spPr>
          <a:xfrm>
            <a:off x="554735" y="3659644"/>
            <a:ext cx="3465575" cy="276999"/>
          </a:xfrm>
          <a:prstGeom prst="rect">
            <a:avLst/>
          </a:prstGeom>
        </p:spPr>
        <p:txBody>
          <a:bodyPr vert="horz" wrap="square" lIns="0" tIns="0" rIns="0" bIns="0" rtlCol="0">
            <a:noAutofit/>
          </a:bodyPr>
          <a:lstStyle>
            <a:lvl1pPr>
              <a:defRPr lang="en-US" sz="1800" b="0" dirty="0">
                <a:latin typeface="+mj-lt"/>
              </a:defRPr>
            </a:lvl1pPr>
          </a:lstStyle>
          <a:p>
            <a:pPr lvl="0">
              <a:buNone/>
            </a:pPr>
            <a:r>
              <a:rPr lang="en-US" dirty="0"/>
              <a:t>Click to edit Master subtitle style</a:t>
            </a:r>
          </a:p>
        </p:txBody>
      </p:sp>
      <p:sp>
        <p:nvSpPr>
          <p:cNvPr id="21" name="5. Source" hidden="1">
            <a:extLst>
              <a:ext uri="{FF2B5EF4-FFF2-40B4-BE49-F238E27FC236}">
                <a16:creationId xmlns:a16="http://schemas.microsoft.com/office/drawing/2014/main" id="{DA204BE1-D5C8-4D03-9090-21D41FEC78E0}"/>
              </a:ext>
            </a:extLst>
          </p:cNvPr>
          <p:cNvSpPr txBox="1">
            <a:spLocks/>
          </p:cNvSpPr>
          <p:nvPr userDrawn="1">
            <p:custDataLst>
              <p:tags r:id="rId7"/>
            </p:custDataLst>
          </p:nvPr>
        </p:nvSpPr>
        <p:spPr>
          <a:xfrm>
            <a:off x="554734" y="6247670"/>
            <a:ext cx="3465575"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0" name="1. On-page tracker">
            <a:extLst>
              <a:ext uri="{FF2B5EF4-FFF2-40B4-BE49-F238E27FC236}">
                <a16:creationId xmlns:a16="http://schemas.microsoft.com/office/drawing/2014/main" id="{79C07342-0520-417C-B878-54C94CBD8539}"/>
              </a:ext>
            </a:extLst>
          </p:cNvPr>
          <p:cNvSpPr>
            <a:spLocks noGrp="1"/>
          </p:cNvSpPr>
          <p:nvPr>
            <p:ph type="body" sz="quarter" idx="10" hasCustomPrompt="1"/>
            <p:custDataLst>
              <p:tags r:id="rId8"/>
            </p:custDataLst>
          </p:nvPr>
        </p:nvSpPr>
        <p:spPr>
          <a:xfrm>
            <a:off x="554735" y="41597"/>
            <a:ext cx="3465577"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pic>
        <p:nvPicPr>
          <p:cNvPr id="12" name="Picture 11">
            <a:extLst>
              <a:ext uri="{FF2B5EF4-FFF2-40B4-BE49-F238E27FC236}">
                <a16:creationId xmlns:a16="http://schemas.microsoft.com/office/drawing/2014/main" id="{DAAE0927-3518-4A7B-A9D8-C8219D9394F6}"/>
              </a:ext>
            </a:extLst>
          </p:cNvPr>
          <p:cNvPicPr>
            <a:picLocks/>
          </p:cNvPicPr>
          <p:nvPr userDrawn="1"/>
        </p:nvPicPr>
        <p:blipFill>
          <a:blip r:embed="rId12"/>
          <a:stretch>
            <a:fillRect/>
          </a:stretch>
        </p:blipFill>
        <p:spPr>
          <a:xfrm>
            <a:off x="554737" y="6482774"/>
            <a:ext cx="1438154" cy="224969"/>
          </a:xfrm>
          <a:prstGeom prst="rect">
            <a:avLst/>
          </a:prstGeom>
        </p:spPr>
      </p:pic>
    </p:spTree>
    <p:extLst>
      <p:ext uri="{BB962C8B-B14F-4D97-AF65-F5344CB8AC3E}">
        <p14:creationId xmlns:p14="http://schemas.microsoft.com/office/powerpoint/2010/main" val="3099392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 Numbered points">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6" name="Content Placeholder 15"/>
          <p:cNvSpPr>
            <a:spLocks noGrp="1"/>
          </p:cNvSpPr>
          <p:nvPr>
            <p:ph sz="quarter" idx="17" hasCustomPrompt="1"/>
          </p:nvPr>
        </p:nvSpPr>
        <p:spPr>
          <a:xfrm>
            <a:off x="636105" y="1272212"/>
            <a:ext cx="10919792" cy="4703145"/>
          </a:xfrm>
        </p:spPr>
        <p:txBody>
          <a:bodyPr/>
          <a:lstStyle>
            <a:lvl1pPr marL="210312" marR="0" indent="-274320" algn="l" defTabSz="704850" rtl="0" eaLnBrk="1" fontAlgn="base" latinLnBrk="0" hangingPunct="1">
              <a:lnSpc>
                <a:spcPct val="100000"/>
              </a:lnSpc>
              <a:spcBef>
                <a:spcPts val="900"/>
              </a:spcBef>
              <a:spcAft>
                <a:spcPct val="0"/>
              </a:spcAft>
              <a:buClr>
                <a:srgbClr val="ED1C24"/>
              </a:buClr>
              <a:buSzPct val="125000"/>
              <a:buFont typeface="+mj-lt"/>
              <a:buAutoNum type="arabicPeriod"/>
              <a:tabLst/>
              <a:defRPr/>
            </a:lvl1pPr>
            <a:lvl2pPr marL="548640" indent="-274320">
              <a:lnSpc>
                <a:spcPct val="100000"/>
              </a:lnSpc>
              <a:spcBef>
                <a:spcPts val="450"/>
              </a:spcBef>
              <a:buFont typeface="+mj-lt"/>
              <a:buAutoNum type="arabicPeriod"/>
              <a:defRPr/>
            </a:lvl2pPr>
            <a:lvl3pPr marL="822960" indent="-274320">
              <a:lnSpc>
                <a:spcPct val="100000"/>
              </a:lnSpc>
              <a:spcBef>
                <a:spcPts val="450"/>
              </a:spcBef>
              <a:buFont typeface="+mj-lt"/>
              <a:buAutoNum type="arabicPeriod"/>
              <a:defRPr/>
            </a:lvl3pPr>
            <a:lvl4pPr marL="1097280" indent="-274320">
              <a:lnSpc>
                <a:spcPct val="100000"/>
              </a:lnSpc>
              <a:spcBef>
                <a:spcPts val="450"/>
              </a:spcBef>
              <a:buFont typeface="+mj-lt"/>
              <a:buAutoNum type="arabicPeriod"/>
              <a:defRPr/>
            </a:lvl4pPr>
            <a:lvl5pPr marL="1371600" indent="-274320">
              <a:lnSpc>
                <a:spcPct val="100000"/>
              </a:lnSpc>
              <a:spcBef>
                <a:spcPts val="450"/>
              </a:spcBef>
              <a:buFont typeface="+mj-lt"/>
              <a:buAutoNum type="arabicPeriod"/>
              <a:defRPr sz="1000"/>
            </a:lvl5pPr>
            <a:lvl6pPr marL="1645920" indent="-274320">
              <a:spcBef>
                <a:spcPts val="450"/>
              </a:spcBef>
              <a:buFont typeface="+mj-lt"/>
              <a:buAutoNum type="arabicPeriod"/>
              <a:defRPr/>
            </a:lvl6pPr>
            <a:lvl7pPr marL="1920240" indent="-274320">
              <a:spcBef>
                <a:spcPts val="450"/>
              </a:spcBef>
              <a:buFont typeface="+mj-lt"/>
              <a:buAutoNum type="arabicPeriod"/>
              <a:defRPr/>
            </a:lvl7pPr>
            <a:lvl8pPr marL="2194560" indent="-274320">
              <a:spcBef>
                <a:spcPts val="450"/>
              </a:spcBef>
              <a:buFont typeface="+mj-lt"/>
              <a:buAutoNum type="arabicPeriod"/>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mj-lt"/>
              <a:buAutoNum type="arabicPeriod"/>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fr-FR" dirty="0"/>
              <a:t>Lorem </a:t>
            </a:r>
            <a:r>
              <a:rPr lang="fr-FR" dirty="0" err="1"/>
              <a:t>ipsum</a:t>
            </a:r>
            <a:endParaRPr lang="en-US" dirty="0"/>
          </a:p>
          <a:p>
            <a:pPr lvl="1"/>
            <a:r>
              <a:rPr lang="fr-FR" dirty="0"/>
              <a:t>Lorem </a:t>
            </a:r>
            <a:r>
              <a:rPr lang="fr-FR" dirty="0" err="1"/>
              <a:t>ipsum</a:t>
            </a:r>
            <a:endParaRPr lang="en-US" dirty="0"/>
          </a:p>
          <a:p>
            <a:pPr lvl="2"/>
            <a:r>
              <a:rPr lang="fr-FR" dirty="0"/>
              <a:t>Lorem </a:t>
            </a:r>
            <a:r>
              <a:rPr lang="fr-FR" dirty="0" err="1"/>
              <a:t>ipsum</a:t>
            </a:r>
            <a:endParaRPr lang="en-US" dirty="0"/>
          </a:p>
          <a:p>
            <a:pPr lvl="3"/>
            <a:r>
              <a:rPr lang="fr-FR" dirty="0"/>
              <a:t>Lorem </a:t>
            </a:r>
            <a:r>
              <a:rPr lang="fr-FR" dirty="0" err="1"/>
              <a:t>ipsum</a:t>
            </a:r>
            <a:endParaRPr lang="en-US" dirty="0"/>
          </a:p>
          <a:p>
            <a:pPr lvl="4"/>
            <a:r>
              <a:rPr lang="fr-FR" dirty="0"/>
              <a:t>Lorem </a:t>
            </a:r>
            <a:r>
              <a:rPr lang="fr-FR" dirty="0" err="1"/>
              <a:t>Ipsum</a:t>
            </a:r>
            <a:endParaRPr lang="en-US" dirty="0"/>
          </a:p>
          <a:p>
            <a:pPr lvl="5"/>
            <a:r>
              <a:rPr lang="fr-FR" dirty="0"/>
              <a:t>Lorem </a:t>
            </a:r>
            <a:r>
              <a:rPr lang="fr-FR" dirty="0" err="1"/>
              <a:t>ipsum</a:t>
            </a:r>
            <a:endParaRPr lang="en-US" dirty="0"/>
          </a:p>
          <a:p>
            <a:pPr lvl="6"/>
            <a:r>
              <a:rPr lang="fr-FR" dirty="0"/>
              <a:t>Lorem </a:t>
            </a:r>
            <a:r>
              <a:rPr lang="fr-FR" dirty="0" err="1"/>
              <a:t>ipsum</a:t>
            </a:r>
            <a:endParaRPr lang="en-US" dirty="0"/>
          </a:p>
          <a:p>
            <a:pPr lvl="7"/>
            <a:r>
              <a:rPr lang="fr-FR" dirty="0"/>
              <a:t>Lorem </a:t>
            </a:r>
            <a:r>
              <a:rPr lang="fr-FR" dirty="0" err="1"/>
              <a:t>ipsum</a:t>
            </a:r>
            <a:endParaRPr lang="en-US" dirty="0"/>
          </a:p>
          <a:p>
            <a:pPr lvl="8"/>
            <a:r>
              <a:rPr lang="fr-FR" dirty="0"/>
              <a:t>Lorem </a:t>
            </a:r>
            <a:r>
              <a:rPr lang="fr-FR" dirty="0" err="1"/>
              <a:t>ipsum</a:t>
            </a:r>
            <a:endParaRPr lang="en-US" dirty="0"/>
          </a:p>
          <a:p>
            <a:pPr lvl="8"/>
            <a:endParaRPr lang="en-US" dirty="0"/>
          </a:p>
          <a:p>
            <a:pPr lvl="2"/>
            <a:endParaRPr lang="en-US" dirty="0"/>
          </a:p>
          <a:p>
            <a:pPr lvl="0"/>
            <a:endParaRPr lang="en-US" dirty="0"/>
          </a:p>
          <a:p>
            <a:pPr lvl="0"/>
            <a:endParaRPr lang="en-US" dirty="0"/>
          </a:p>
        </p:txBody>
      </p:sp>
      <p:sp>
        <p:nvSpPr>
          <p:cNvPr id="10"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15" name="Rectangle 14"/>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8" name="Rectangle 17"/>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9"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2D074245-C7A5-47FB-834A-490E3A3C8EC9}" type="datetime3">
              <a:rPr lang="en-US" smtClean="0"/>
              <a:t>23 May 2024</a:t>
            </a:fld>
            <a:endParaRPr lang="en-US" dirty="0"/>
          </a:p>
        </p:txBody>
      </p:sp>
      <p:sp>
        <p:nvSpPr>
          <p:cNvPr id="20"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21"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2" name="TextBox 1"/>
          <p:cNvSpPr txBox="1"/>
          <p:nvPr userDrawn="1"/>
        </p:nvSpPr>
        <p:spPr>
          <a:xfrm>
            <a:off x="1447675" y="6607125"/>
            <a:ext cx="914400" cy="914400"/>
          </a:xfrm>
          <a:prstGeom prst="rect">
            <a:avLst/>
          </a:prstGeom>
          <a:noFill/>
        </p:spPr>
        <p:txBody>
          <a:bodyPr wrap="none" rtlCol="0">
            <a:noAutofit/>
          </a:bodyPr>
          <a:lstStyle/>
          <a:p>
            <a:pPr>
              <a:spcBef>
                <a:spcPts val="600"/>
              </a:spcBef>
              <a:spcAft>
                <a:spcPts val="0"/>
              </a:spcAft>
              <a:buClr>
                <a:srgbClr val="ED1C24"/>
              </a:buClr>
              <a:buSzPct val="140000"/>
            </a:pPr>
            <a:endParaRPr lang="en-US" sz="1200" dirty="0" err="1">
              <a:solidFill>
                <a:srgbClr val="000000"/>
              </a:solidFill>
              <a:latin typeface="Noto Sans" panose="020B0502040504020204" pitchFamily="34" charset="0"/>
            </a:endParaRPr>
          </a:p>
        </p:txBody>
      </p:sp>
      <p:sp>
        <p:nvSpPr>
          <p:cNvPr id="11"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2182374934"/>
      </p:ext>
    </p:extLst>
  </p:cSld>
  <p:clrMapOvr>
    <a:masterClrMapping/>
  </p:clrMapOvr>
  <p:transition/>
  <p:extLst>
    <p:ext uri="{DCECCB84-F9BA-43D5-87BE-67443E8EF086}">
      <p15:sldGuideLst xmlns:p15="http://schemas.microsoft.com/office/powerpoint/2012/main">
        <p15:guide id="2" orient="horz" pos="388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9F7114D8-6025-4386-BA96-B034FE6B3CDB}"/>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1" hidden="1">
            <a:extLst>
              <a:ext uri="{FF2B5EF4-FFF2-40B4-BE49-F238E27FC236}">
                <a16:creationId xmlns:a16="http://schemas.microsoft.com/office/drawing/2014/main" id="{1725BD87-3C3D-45F6-BBCF-F06FD867659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3"/>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4"/>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5065776" cy="384721"/>
          </a:xfrm>
        </p:spPr>
        <p:txBody>
          <a:bodyPr vert="horz" wrap="square" lIns="0" tIns="0" rIns="0" bIns="0" rtlCol="0" anchor="t" anchorCtr="0">
            <a:noAutofit/>
          </a:bodyPr>
          <a:lstStyle>
            <a:lvl1pPr>
              <a:defRPr lang="en-US" dirty="0"/>
            </a:lvl1pPr>
          </a:lstStyle>
          <a:p>
            <a:pPr lvl="0"/>
            <a:r>
              <a:rPr lang="en-US" dirty="0"/>
              <a:t>Click to edit Master title style</a:t>
            </a:r>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571326"/>
            <a:ext cx="5065776" cy="276999"/>
          </a:xfrm>
          <a:prstGeom prst="rect">
            <a:avLst/>
          </a:prstGeom>
        </p:spPr>
        <p:txBody>
          <a:bodyPr vert="horz" wrap="square" lIns="0" tIns="0" rIns="0" bIns="0" rtlCol="0">
            <a:spAutoFit/>
          </a:bodyPr>
          <a:lstStyle>
            <a:lvl1pPr>
              <a:defRPr lang="en-US" sz="1800" b="0" dirty="0">
                <a:latin typeface="+mj-lt"/>
              </a:defRPr>
            </a:lvl1pPr>
          </a:lstStyle>
          <a:p>
            <a:pPr lvl="0">
              <a:buNone/>
            </a:pPr>
            <a:r>
              <a:rPr lang="en-US" dirty="0"/>
              <a:t>Click to edit Master subtitle style</a:t>
            </a:r>
          </a:p>
        </p:txBody>
      </p:sp>
      <p:sp>
        <p:nvSpPr>
          <p:cNvPr id="22" name="5. Source" hidden="1">
            <a:extLst>
              <a:ext uri="{FF2B5EF4-FFF2-40B4-BE49-F238E27FC236}">
                <a16:creationId xmlns:a16="http://schemas.microsoft.com/office/drawing/2014/main" id="{F5E9C22A-A356-4521-A359-338A663DFEA2}"/>
              </a:ext>
            </a:extLst>
          </p:cNvPr>
          <p:cNvSpPr txBox="1">
            <a:spLocks/>
          </p:cNvSpPr>
          <p:nvPr userDrawn="1">
            <p:custDataLst>
              <p:tags r:id="rId7"/>
            </p:custDataLst>
          </p:nvPr>
        </p:nvSpPr>
        <p:spPr>
          <a:xfrm>
            <a:off x="554734" y="6247670"/>
            <a:ext cx="5065776"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0" name="1. On-page tracker">
            <a:extLst>
              <a:ext uri="{FF2B5EF4-FFF2-40B4-BE49-F238E27FC236}">
                <a16:creationId xmlns:a16="http://schemas.microsoft.com/office/drawing/2014/main" id="{E9BE4D1E-183A-499B-BFC7-798294EB7AE9}"/>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pic>
        <p:nvPicPr>
          <p:cNvPr id="12" name="Picture 11">
            <a:extLst>
              <a:ext uri="{FF2B5EF4-FFF2-40B4-BE49-F238E27FC236}">
                <a16:creationId xmlns:a16="http://schemas.microsoft.com/office/drawing/2014/main" id="{ABBCFEAA-6F98-4FE7-9315-CC240BCBDE38}"/>
              </a:ext>
            </a:extLst>
          </p:cNvPr>
          <p:cNvPicPr>
            <a:picLocks/>
          </p:cNvPicPr>
          <p:nvPr userDrawn="1"/>
        </p:nvPicPr>
        <p:blipFill>
          <a:blip r:embed="rId12"/>
          <a:stretch>
            <a:fillRect/>
          </a:stretch>
        </p:blipFill>
        <p:spPr>
          <a:xfrm>
            <a:off x="554737" y="6482774"/>
            <a:ext cx="1438154" cy="224969"/>
          </a:xfrm>
          <a:prstGeom prst="rect">
            <a:avLst/>
          </a:prstGeom>
        </p:spPr>
      </p:pic>
    </p:spTree>
    <p:extLst>
      <p:ext uri="{BB962C8B-B14F-4D97-AF65-F5344CB8AC3E}">
        <p14:creationId xmlns:p14="http://schemas.microsoft.com/office/powerpoint/2010/main" val="14773753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572" imgH="588" progId="TCLayout.ActiveDocument.1">
                  <p:embed/>
                </p:oleObj>
              </mc:Choice>
              <mc:Fallback>
                <p:oleObj name="think-cell Slide" r:id="rId10"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D668F04-7049-40BA-8D63-D8BBB6921318}"/>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3"/>
            </p:custDataLst>
          </p:nvPr>
        </p:nvSpPr>
        <p:spPr>
          <a:xfrm>
            <a:off x="554736" y="172212"/>
            <a:ext cx="6967728" cy="384721"/>
          </a:xfrm>
        </p:spPr>
        <p:txBody>
          <a:bodyPr vert="horz" wrap="square" lIns="0" tIns="0" rIns="0" bIns="0" rtlCol="0" anchor="t" anchorCtr="0">
            <a:spAutoFit/>
          </a:bodyPr>
          <a:lstStyle>
            <a:lvl1pPr>
              <a:defRPr lang="en-US" dirty="0"/>
            </a:lvl1pPr>
          </a:lstStyle>
          <a:p>
            <a:pPr lvl="0"/>
            <a:r>
              <a:rPr lang="en-US" dirty="0"/>
              <a:t>Click to edit Master title style</a:t>
            </a: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5"/>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6"/>
            </p:custDataLst>
          </p:nvPr>
        </p:nvSpPr>
        <p:spPr>
          <a:xfrm>
            <a:off x="554736" y="571326"/>
            <a:ext cx="6967728" cy="276999"/>
          </a:xfrm>
          <a:prstGeom prst="rect">
            <a:avLst/>
          </a:prstGeom>
        </p:spPr>
        <p:txBody>
          <a:bodyPr vert="horz" wrap="square" lIns="0" tIns="0" rIns="0" bIns="0" rtlCol="0">
            <a:spAutoFit/>
          </a:bodyPr>
          <a:lstStyle>
            <a:lvl1pPr>
              <a:defRPr lang="en-US" sz="1800" b="0" dirty="0">
                <a:latin typeface="+mj-lt"/>
              </a:defRPr>
            </a:lvl1pPr>
          </a:lstStyle>
          <a:p>
            <a:pPr lvl="0">
              <a:buNone/>
            </a:pPr>
            <a:r>
              <a:rPr lang="en-US" dirty="0"/>
              <a:t>Click to edit Master subtitle style</a:t>
            </a:r>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7"/>
            </p:custDataLst>
          </p:nvPr>
        </p:nvSpPr>
        <p:spPr>
          <a:xfrm>
            <a:off x="554734" y="6247670"/>
            <a:ext cx="6967729"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0" name="1. On-page tracker">
            <a:extLst>
              <a:ext uri="{FF2B5EF4-FFF2-40B4-BE49-F238E27FC236}">
                <a16:creationId xmlns:a16="http://schemas.microsoft.com/office/drawing/2014/main" id="{7C393009-0681-4A8F-A1E9-19E10A949DC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pic>
        <p:nvPicPr>
          <p:cNvPr id="12" name="Picture 11">
            <a:extLst>
              <a:ext uri="{FF2B5EF4-FFF2-40B4-BE49-F238E27FC236}">
                <a16:creationId xmlns:a16="http://schemas.microsoft.com/office/drawing/2014/main" id="{FBFD7AA2-CCD2-4BB1-94AC-E1BDF5E2FE5A}"/>
              </a:ext>
            </a:extLst>
          </p:cNvPr>
          <p:cNvPicPr>
            <a:picLocks/>
          </p:cNvPicPr>
          <p:nvPr userDrawn="1"/>
        </p:nvPicPr>
        <p:blipFill>
          <a:blip r:embed="rId12"/>
          <a:stretch>
            <a:fillRect/>
          </a:stretch>
        </p:blipFill>
        <p:spPr>
          <a:xfrm>
            <a:off x="554737" y="6482774"/>
            <a:ext cx="1438154" cy="224969"/>
          </a:xfrm>
          <a:prstGeom prst="rect">
            <a:avLst/>
          </a:prstGeom>
        </p:spPr>
      </p:pic>
    </p:spTree>
    <p:extLst>
      <p:ext uri="{BB962C8B-B14F-4D97-AF65-F5344CB8AC3E}">
        <p14:creationId xmlns:p14="http://schemas.microsoft.com/office/powerpoint/2010/main" val="6111510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0854476-2923-4515-A585-4477FF861180}"/>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3"/>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4"/>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chemeClr val="accent1"/>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chemeClr val="accent1"/>
              </a:solidFill>
              <a:effectLst/>
              <a:uLnTx/>
              <a:uFillTx/>
              <a:latin typeface="Arial"/>
              <a:ea typeface="+mn-ea"/>
              <a:cs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7918704" cy="384721"/>
          </a:xfrm>
        </p:spPr>
        <p:txBody>
          <a:bodyPr vert="horz" wrap="square" lIns="0" tIns="0" rIns="0" bIns="0" rtlCol="0" anchor="t" anchorCtr="0">
            <a:spAutoFit/>
          </a:bodyPr>
          <a:lstStyle>
            <a:lvl1pPr>
              <a:defRPr lang="en-US" dirty="0"/>
            </a:lvl1pPr>
          </a:lstStyle>
          <a:p>
            <a:pPr lvl="0"/>
            <a:r>
              <a:rPr lang="en-US" dirty="0"/>
              <a:t>Click to edit Master title style</a:t>
            </a:r>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571326"/>
            <a:ext cx="7918704" cy="276999"/>
          </a:xfrm>
          <a:prstGeom prst="rect">
            <a:avLst/>
          </a:prstGeom>
        </p:spPr>
        <p:txBody>
          <a:bodyPr vert="horz" wrap="square" lIns="0" tIns="0" rIns="0" bIns="0" rtlCol="0">
            <a:noAutofit/>
          </a:bodyPr>
          <a:lstStyle>
            <a:lvl1pPr>
              <a:defRPr lang="en-US" sz="1800" b="0" dirty="0">
                <a:latin typeface="+mj-lt"/>
              </a:defRPr>
            </a:lvl1pPr>
          </a:lstStyle>
          <a:p>
            <a:pPr lvl="0">
              <a:buNone/>
            </a:pPr>
            <a:r>
              <a:rPr lang="en-US" dirty="0"/>
              <a:t>Click to edit Master subtitle style</a:t>
            </a:r>
          </a:p>
        </p:txBody>
      </p:sp>
      <p:sp>
        <p:nvSpPr>
          <p:cNvPr id="22" name="5. Source" hidden="1">
            <a:extLst>
              <a:ext uri="{FF2B5EF4-FFF2-40B4-BE49-F238E27FC236}">
                <a16:creationId xmlns:a16="http://schemas.microsoft.com/office/drawing/2014/main" id="{F5E9C22A-A356-4521-A359-338A663DFEA2}"/>
              </a:ext>
            </a:extLst>
          </p:cNvPr>
          <p:cNvSpPr txBox="1">
            <a:spLocks/>
          </p:cNvSpPr>
          <p:nvPr userDrawn="1">
            <p:custDataLst>
              <p:tags r:id="rId7"/>
            </p:custDataLst>
          </p:nvPr>
        </p:nvSpPr>
        <p:spPr>
          <a:xfrm>
            <a:off x="554734" y="6247670"/>
            <a:ext cx="7918704"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noProof="0" dirty="0"/>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pic>
        <p:nvPicPr>
          <p:cNvPr id="12" name="Picture 11">
            <a:extLst>
              <a:ext uri="{FF2B5EF4-FFF2-40B4-BE49-F238E27FC236}">
                <a16:creationId xmlns:a16="http://schemas.microsoft.com/office/drawing/2014/main" id="{9892BF1E-ED13-4BEE-91CC-5B8E44B014BD}"/>
              </a:ext>
            </a:extLst>
          </p:cNvPr>
          <p:cNvPicPr>
            <a:picLocks/>
          </p:cNvPicPr>
          <p:nvPr userDrawn="1"/>
        </p:nvPicPr>
        <p:blipFill>
          <a:blip r:embed="rId12"/>
          <a:stretch>
            <a:fillRect/>
          </a:stretch>
        </p:blipFill>
        <p:spPr>
          <a:xfrm>
            <a:off x="554737" y="6482774"/>
            <a:ext cx="1438154" cy="224969"/>
          </a:xfrm>
          <a:prstGeom prst="rect">
            <a:avLst/>
          </a:prstGeom>
        </p:spPr>
      </p:pic>
    </p:spTree>
    <p:extLst>
      <p:ext uri="{BB962C8B-B14F-4D97-AF65-F5344CB8AC3E}">
        <p14:creationId xmlns:p14="http://schemas.microsoft.com/office/powerpoint/2010/main" val="18928699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648A5D5-75B9-4F02-A4CB-B3C65A9BF2CE}"/>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3" name="Object 2" hidden="1">
                        <a:extLst>
                          <a:ext uri="{FF2B5EF4-FFF2-40B4-BE49-F238E27FC236}">
                            <a16:creationId xmlns:a16="http://schemas.microsoft.com/office/drawing/2014/main" id="{C648A5D5-75B9-4F02-A4CB-B3C65A9BF2CE}"/>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58AAF75-30DC-408A-933A-149F2D14D18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3"/>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4"/>
            </p:custDataLst>
          </p:nvPr>
        </p:nvSpPr>
        <p:spPr>
          <a:xfrm>
            <a:off x="554736" y="175171"/>
            <a:ext cx="11082528" cy="384721"/>
          </a:xfrm>
        </p:spPr>
        <p:txBody>
          <a:bodyPr vert="horz" wrap="square" lIns="0" tIns="0" rIns="0" bIns="0" rtlCol="0" anchor="t" anchorCtr="0">
            <a:spAutoFit/>
          </a:bodyPr>
          <a:lstStyle>
            <a:lvl1pPr>
              <a:defRPr lang="en-US" dirty="0"/>
            </a:lvl1pPr>
          </a:lstStyle>
          <a:p>
            <a:pPr lvl="0"/>
            <a:r>
              <a:rPr lang="en-US" dirty="0"/>
              <a:t>Click to edit Master title style</a:t>
            </a:r>
          </a:p>
        </p:txBody>
      </p:sp>
      <p:sp>
        <p:nvSpPr>
          <p:cNvPr id="8" name="1. On-page tracker">
            <a:extLst>
              <a:ext uri="{FF2B5EF4-FFF2-40B4-BE49-F238E27FC236}">
                <a16:creationId xmlns:a16="http://schemas.microsoft.com/office/drawing/2014/main" id="{931AA88E-24E2-4493-A340-98EE8666A3B2}"/>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sp>
        <p:nvSpPr>
          <p:cNvPr id="9" name="5. Source" hidden="1">
            <a:extLst>
              <a:ext uri="{FF2B5EF4-FFF2-40B4-BE49-F238E27FC236}">
                <a16:creationId xmlns:a16="http://schemas.microsoft.com/office/drawing/2014/main" id="{66E50F39-1069-4A34-B17F-18937D19712D}"/>
              </a:ext>
            </a:extLst>
          </p:cNvPr>
          <p:cNvSpPr txBox="1">
            <a:spLocks/>
          </p:cNvSpPr>
          <p:nvPr userDrawn="1">
            <p:custDataLst>
              <p:tags r:id="rId6"/>
            </p:custDataLst>
          </p:nvPr>
        </p:nvSpPr>
        <p:spPr>
          <a:xfrm>
            <a:off x="554734" y="6247670"/>
            <a:ext cx="11082528"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pic>
        <p:nvPicPr>
          <p:cNvPr id="12" name="Picture 11">
            <a:extLst>
              <a:ext uri="{FF2B5EF4-FFF2-40B4-BE49-F238E27FC236}">
                <a16:creationId xmlns:a16="http://schemas.microsoft.com/office/drawing/2014/main" id="{A9E855E2-29AB-4A3C-8D32-07E0A9740FEF}"/>
              </a:ext>
            </a:extLst>
          </p:cNvPr>
          <p:cNvPicPr>
            <a:picLocks/>
          </p:cNvPicPr>
          <p:nvPr userDrawn="1"/>
        </p:nvPicPr>
        <p:blipFill>
          <a:blip r:embed="rId10"/>
          <a:stretch>
            <a:fillRect/>
          </a:stretch>
        </p:blipFill>
        <p:spPr>
          <a:xfrm>
            <a:off x="554737" y="6482774"/>
            <a:ext cx="1438154" cy="224969"/>
          </a:xfrm>
          <a:prstGeom prst="rect">
            <a:avLst/>
          </a:prstGeom>
        </p:spPr>
      </p:pic>
    </p:spTree>
    <p:extLst>
      <p:ext uri="{BB962C8B-B14F-4D97-AF65-F5344CB8AC3E}">
        <p14:creationId xmlns:p14="http://schemas.microsoft.com/office/powerpoint/2010/main" val="36163707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0E9A7C-FB74-480B-8212-8CE5C1AF5D1B}"/>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592" imgH="591" progId="TCLayout.ActiveDocument.1">
                  <p:embed/>
                </p:oleObj>
              </mc:Choice>
              <mc:Fallback>
                <p:oleObj name="think-cell Slide" r:id="rId6" imgW="592" imgH="591" progId="TCLayout.ActiveDocument.1">
                  <p:embed/>
                  <p:pic>
                    <p:nvPicPr>
                      <p:cNvPr id="2" name="Object 1" hidden="1">
                        <a:extLst>
                          <a:ext uri="{FF2B5EF4-FFF2-40B4-BE49-F238E27FC236}">
                            <a16:creationId xmlns:a16="http://schemas.microsoft.com/office/drawing/2014/main" id="{220E9A7C-FB74-480B-8212-8CE5C1AF5D1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8" name="1. On-page tracker">
            <a:extLst>
              <a:ext uri="{FF2B5EF4-FFF2-40B4-BE49-F238E27FC236}">
                <a16:creationId xmlns:a16="http://schemas.microsoft.com/office/drawing/2014/main" id="{BD5E1493-E8EF-4031-B447-85DA0B418111}"/>
              </a:ext>
            </a:extLst>
          </p:cNvPr>
          <p:cNvSpPr>
            <a:spLocks noGrp="1"/>
          </p:cNvSpPr>
          <p:nvPr>
            <p:ph type="body" sz="quarter" idx="10" hasCustomPrompt="1"/>
            <p:custDataLst>
              <p:tags r:id="rId3"/>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sp>
        <p:nvSpPr>
          <p:cNvPr id="6" name="5. Source" hidden="1">
            <a:extLst>
              <a:ext uri="{FF2B5EF4-FFF2-40B4-BE49-F238E27FC236}">
                <a16:creationId xmlns:a16="http://schemas.microsoft.com/office/drawing/2014/main" id="{A8302F49-4B90-4165-8381-0210EA614ED1}"/>
              </a:ext>
            </a:extLst>
          </p:cNvPr>
          <p:cNvSpPr txBox="1">
            <a:spLocks/>
          </p:cNvSpPr>
          <p:nvPr userDrawn="1">
            <p:custDataLst>
              <p:tags r:id="rId4"/>
            </p:custDataLst>
          </p:nvPr>
        </p:nvSpPr>
        <p:spPr>
          <a:xfrm>
            <a:off x="554734" y="6247670"/>
            <a:ext cx="11082528"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pic>
        <p:nvPicPr>
          <p:cNvPr id="11" name="Picture 10">
            <a:extLst>
              <a:ext uri="{FF2B5EF4-FFF2-40B4-BE49-F238E27FC236}">
                <a16:creationId xmlns:a16="http://schemas.microsoft.com/office/drawing/2014/main" id="{9941D643-4F45-408D-B00D-64B4CEBC51D1}"/>
              </a:ext>
            </a:extLst>
          </p:cNvPr>
          <p:cNvPicPr>
            <a:picLocks/>
          </p:cNvPicPr>
          <p:nvPr userDrawn="1"/>
        </p:nvPicPr>
        <p:blipFill>
          <a:blip r:embed="rId8"/>
          <a:stretch>
            <a:fillRect/>
          </a:stretch>
        </p:blipFill>
        <p:spPr>
          <a:xfrm>
            <a:off x="554737" y="6482774"/>
            <a:ext cx="1438154" cy="224969"/>
          </a:xfrm>
          <a:prstGeom prst="rect">
            <a:avLst/>
          </a:prstGeom>
        </p:spPr>
      </p:pic>
    </p:spTree>
    <p:extLst>
      <p:ext uri="{BB962C8B-B14F-4D97-AF65-F5344CB8AC3E}">
        <p14:creationId xmlns:p14="http://schemas.microsoft.com/office/powerpoint/2010/main" val="28201449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2" name="Object 6" hidden="1">
            <a:extLst>
              <a:ext uri="{FF2B5EF4-FFF2-40B4-BE49-F238E27FC236}">
                <a16:creationId xmlns:a16="http://schemas.microsoft.com/office/drawing/2014/main" id="{A954CCC1-5027-4384-BFF6-B54153C697A8}"/>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592" imgH="591" progId="TCLayout.ActiveDocument.1">
                  <p:embed/>
                </p:oleObj>
              </mc:Choice>
              <mc:Fallback>
                <p:oleObj name="think-cell Slide" r:id="rId3" imgW="592" imgH="591" progId="TCLayout.ActiveDocument.1">
                  <p:embed/>
                  <p:pic>
                    <p:nvPicPr>
                      <p:cNvPr id="2" name="Object 6" hidden="1">
                        <a:extLst>
                          <a:ext uri="{FF2B5EF4-FFF2-40B4-BE49-F238E27FC236}">
                            <a16:creationId xmlns:a16="http://schemas.microsoft.com/office/drawing/2014/main" id="{A954CCC1-5027-4384-BFF6-B54153C697A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5" name="Picture 4">
            <a:extLst>
              <a:ext uri="{FF2B5EF4-FFF2-40B4-BE49-F238E27FC236}">
                <a16:creationId xmlns:a16="http://schemas.microsoft.com/office/drawing/2014/main" id="{F4B6A4B1-0A27-47C9-B5E6-171C4A5044A8}"/>
              </a:ext>
            </a:extLst>
          </p:cNvPr>
          <p:cNvPicPr>
            <a:picLocks/>
          </p:cNvPicPr>
          <p:nvPr userDrawn="1"/>
        </p:nvPicPr>
        <p:blipFill>
          <a:blip r:embed="rId5"/>
          <a:stretch>
            <a:fillRect/>
          </a:stretch>
        </p:blipFill>
        <p:spPr>
          <a:xfrm>
            <a:off x="3092237" y="2959124"/>
            <a:ext cx="6007526" cy="939753"/>
          </a:xfrm>
          <a:prstGeom prst="rect">
            <a:avLst/>
          </a:prstGeom>
        </p:spPr>
      </p:pic>
    </p:spTree>
    <p:extLst>
      <p:ext uri="{BB962C8B-B14F-4D97-AF65-F5344CB8AC3E}">
        <p14:creationId xmlns:p14="http://schemas.microsoft.com/office/powerpoint/2010/main" val="12904982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C24062-35C8-4C14-9639-768E8BF57D9A}" type="slidenum">
              <a:rPr lang="en-GB" smtClean="0"/>
              <a:t>‹#›</a:t>
            </a:fld>
            <a:endParaRPr lang="en-GB"/>
          </a:p>
        </p:txBody>
      </p:sp>
    </p:spTree>
    <p:extLst>
      <p:ext uri="{BB962C8B-B14F-4D97-AF65-F5344CB8AC3E}">
        <p14:creationId xmlns:p14="http://schemas.microsoft.com/office/powerpoint/2010/main" val="14852549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Dark Blue Divider">
    <p:bg>
      <p:bgPr>
        <a:solidFill>
          <a:srgbClr val="00416A"/>
        </a:solidFill>
        <a:effectLst/>
      </p:bgPr>
    </p:bg>
    <p:spTree>
      <p:nvGrpSpPr>
        <p:cNvPr id="1" name="Shape 128"/>
        <p:cNvGrpSpPr/>
        <p:nvPr/>
      </p:nvGrpSpPr>
      <p:grpSpPr>
        <a:xfrm>
          <a:off x="0" y="0"/>
          <a:ext cx="0" cy="0"/>
          <a:chOff x="0" y="0"/>
          <a:chExt cx="0" cy="0"/>
        </a:xfrm>
      </p:grpSpPr>
      <p:sp>
        <p:nvSpPr>
          <p:cNvPr id="10" name="Shape 77"/>
          <p:cNvSpPr>
            <a:spLocks noChangeAspect="1"/>
          </p:cNvSpPr>
          <p:nvPr userDrawn="1"/>
        </p:nvSpPr>
        <p:spPr>
          <a:xfrm>
            <a:off x="3948066" y="2124892"/>
            <a:ext cx="7740801" cy="4733109"/>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68569" tIns="34275" rIns="68569" bIns="34275" anchor="ctr" anchorCtr="0">
            <a:noAutofit/>
          </a:bodyPr>
          <a:lstStyle/>
          <a:p>
            <a:pPr marL="0" marR="0" lvl="0" indent="0" algn="ctr" rtl="0">
              <a:spcBef>
                <a:spcPts val="0"/>
              </a:spcBef>
              <a:buNone/>
            </a:pPr>
            <a:endParaRPr sz="1950" b="0" i="0" u="none" strike="noStrike" cap="none">
              <a:solidFill>
                <a:schemeClr val="lt1"/>
              </a:solidFill>
              <a:latin typeface="Calibri"/>
              <a:ea typeface="Calibri"/>
              <a:cs typeface="Calibri"/>
              <a:sym typeface="Calibri"/>
            </a:endParaRPr>
          </a:p>
        </p:txBody>
      </p:sp>
      <p:sp>
        <p:nvSpPr>
          <p:cNvPr id="11" name="Shape 78"/>
          <p:cNvSpPr>
            <a:spLocks/>
          </p:cNvSpPr>
          <p:nvPr userDrawn="1"/>
        </p:nvSpPr>
        <p:spPr>
          <a:xfrm>
            <a:off x="1200429" y="1628502"/>
            <a:ext cx="3511296" cy="2633472"/>
          </a:xfrm>
          <a:prstGeom prst="ellipse">
            <a:avLst/>
          </a:prstGeom>
          <a:solidFill>
            <a:srgbClr val="ED1C24"/>
          </a:solidFill>
          <a:ln>
            <a:noFill/>
          </a:ln>
        </p:spPr>
        <p:txBody>
          <a:bodyPr lIns="68569" tIns="34275" rIns="68569" bIns="34275" anchor="ctr" anchorCtr="0">
            <a:noAutofit/>
          </a:bodyPr>
          <a:lstStyle/>
          <a:p>
            <a:pPr marL="0" marR="0" lvl="0" indent="0" algn="ctr" rtl="0">
              <a:spcBef>
                <a:spcPts val="0"/>
              </a:spcBef>
              <a:buNone/>
            </a:pPr>
            <a:endParaRPr sz="1950" b="0" i="0" u="none" strike="noStrike" cap="none">
              <a:solidFill>
                <a:schemeClr val="lt1"/>
              </a:solidFill>
              <a:latin typeface="Calibri"/>
              <a:ea typeface="Calibri"/>
              <a:cs typeface="Calibri"/>
              <a:sym typeface="Calibri"/>
            </a:endParaRPr>
          </a:p>
        </p:txBody>
      </p:sp>
      <p:sp>
        <p:nvSpPr>
          <p:cNvPr id="6" name="Shape 108"/>
          <p:cNvSpPr txBox="1">
            <a:spLocks noGrp="1"/>
          </p:cNvSpPr>
          <p:nvPr>
            <p:ph type="body" idx="1" hasCustomPrompt="1"/>
          </p:nvPr>
        </p:nvSpPr>
        <p:spPr>
          <a:xfrm>
            <a:off x="4539409" y="3970805"/>
            <a:ext cx="6149891" cy="677078"/>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200" b="0" i="0" u="none" strike="noStrike" cap="none">
                <a:solidFill>
                  <a:srgbClr val="FFFFFF"/>
                </a:solidFill>
                <a:latin typeface="Ooredoo Heavy" pitchFamily="50" charset="0"/>
                <a:ea typeface="Ooredoo Heavy" pitchFamily="50" charset="0"/>
                <a:cs typeface="+mj-cs"/>
                <a:sym typeface="Arial"/>
              </a:defRPr>
            </a:lvl1pPr>
            <a:lvl2pPr marL="663239" marR="0" lvl="1" indent="-99741" algn="l" rtl="0">
              <a:spcBef>
                <a:spcPts val="500"/>
              </a:spcBef>
              <a:buClr>
                <a:schemeClr val="dk1"/>
              </a:buClr>
              <a:buSzPct val="100000"/>
              <a:buFont typeface="Arial"/>
              <a:buChar char="–"/>
              <a:defRPr sz="2500" b="0" i="0" u="none" strike="noStrike" cap="none">
                <a:solidFill>
                  <a:schemeClr val="dk1"/>
                </a:solidFill>
                <a:latin typeface="Calibri"/>
                <a:ea typeface="Calibri"/>
                <a:cs typeface="Calibri"/>
                <a:sym typeface="Calibri"/>
              </a:defRPr>
            </a:lvl2pPr>
            <a:lvl3pPr marL="1020368" marR="0" lvl="2" indent="-75914" algn="l" rtl="0">
              <a:spcBef>
                <a:spcPts val="425"/>
              </a:spcBef>
              <a:buClr>
                <a:schemeClr val="dk1"/>
              </a:buClr>
              <a:buSzPct val="100000"/>
              <a:buFont typeface="Arial"/>
              <a:buChar char="•"/>
              <a:defRPr sz="2125" b="0" i="0" u="none" strike="noStrike" cap="none">
                <a:solidFill>
                  <a:schemeClr val="dk1"/>
                </a:solidFill>
                <a:latin typeface="Calibri"/>
                <a:ea typeface="Calibri"/>
                <a:cs typeface="Calibri"/>
                <a:sym typeface="Calibri"/>
              </a:defRPr>
            </a:lvl3pPr>
            <a:lvl4pPr marL="1428517" marR="0" lvl="3" indent="-91199"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4pPr>
            <a:lvl5pPr marL="1836662" marR="0" lvl="4" indent="-94580"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5pPr>
            <a:lvl6pPr marL="2244809" marR="0" lvl="5" indent="-90023"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6pPr>
            <a:lvl7pPr marL="2652956" marR="0" lvl="6" indent="-93406"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7pPr>
            <a:lvl8pPr marL="3061103" marR="0" lvl="7" indent="-96786"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8pPr>
            <a:lvl9pPr marL="3469250" marR="0" lvl="8" indent="-92231"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9pPr>
          </a:lstStyle>
          <a:p>
            <a:r>
              <a:rPr lang="en-US" dirty="0"/>
              <a:t>Section Divider</a:t>
            </a:r>
            <a:endParaRPr dirty="0"/>
          </a:p>
        </p:txBody>
      </p:sp>
      <p:sp>
        <p:nvSpPr>
          <p:cNvPr id="9" name="Shape 109"/>
          <p:cNvSpPr txBox="1">
            <a:spLocks noGrp="1"/>
          </p:cNvSpPr>
          <p:nvPr>
            <p:ph type="body" idx="2"/>
          </p:nvPr>
        </p:nvSpPr>
        <p:spPr>
          <a:xfrm>
            <a:off x="4539066" y="4647883"/>
            <a:ext cx="6150239" cy="430857"/>
          </a:xfrm>
          <a:prstGeom prst="rect">
            <a:avLst/>
          </a:prstGeom>
          <a:noFill/>
          <a:ln>
            <a:noFill/>
          </a:ln>
        </p:spPr>
        <p:txBody>
          <a:bodyPr lIns="91425" tIns="91425" rIns="91425" bIns="91425" anchor="t" anchorCtr="0"/>
          <a:lstStyle>
            <a:lvl1pPr marL="0" marR="0" lvl="0" indent="0" algn="ctr" rtl="0">
              <a:spcBef>
                <a:spcPts val="275"/>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663239" marR="0" lvl="1" indent="-99741" algn="l" rtl="0">
              <a:spcBef>
                <a:spcPts val="500"/>
              </a:spcBef>
              <a:buClr>
                <a:schemeClr val="dk1"/>
              </a:buClr>
              <a:buSzPct val="100000"/>
              <a:buFont typeface="Arial"/>
              <a:buChar char="–"/>
              <a:defRPr sz="2500" b="0" i="0" u="none" strike="noStrike" cap="none">
                <a:solidFill>
                  <a:schemeClr val="dk1"/>
                </a:solidFill>
                <a:latin typeface="Calibri"/>
                <a:ea typeface="Calibri"/>
                <a:cs typeface="Calibri"/>
                <a:sym typeface="Calibri"/>
              </a:defRPr>
            </a:lvl2pPr>
            <a:lvl3pPr marL="1020368" marR="0" lvl="2" indent="-75914" algn="l" rtl="0">
              <a:spcBef>
                <a:spcPts val="425"/>
              </a:spcBef>
              <a:buClr>
                <a:schemeClr val="dk1"/>
              </a:buClr>
              <a:buSzPct val="100000"/>
              <a:buFont typeface="Arial"/>
              <a:buChar char="•"/>
              <a:defRPr sz="2125" b="0" i="0" u="none" strike="noStrike" cap="none">
                <a:solidFill>
                  <a:schemeClr val="dk1"/>
                </a:solidFill>
                <a:latin typeface="Calibri"/>
                <a:ea typeface="Calibri"/>
                <a:cs typeface="Calibri"/>
                <a:sym typeface="Calibri"/>
              </a:defRPr>
            </a:lvl3pPr>
            <a:lvl4pPr marL="1428517" marR="0" lvl="3" indent="-91199"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4pPr>
            <a:lvl5pPr marL="1836662" marR="0" lvl="4" indent="-94580"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5pPr>
            <a:lvl6pPr marL="2244809" marR="0" lvl="5" indent="-90023"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6pPr>
            <a:lvl7pPr marL="2652956" marR="0" lvl="6" indent="-93406"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7pPr>
            <a:lvl8pPr marL="3061103" marR="0" lvl="7" indent="-96786"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8pPr>
            <a:lvl9pPr marL="3469250" marR="0" lvl="8" indent="-92231" algn="l" rtl="0">
              <a:spcBef>
                <a:spcPts val="362"/>
              </a:spcBef>
              <a:buClr>
                <a:schemeClr val="dk1"/>
              </a:buClr>
              <a:buSzPct val="100000"/>
              <a:buFont typeface="Arial"/>
              <a:buChar char="•"/>
              <a:defRPr sz="1813" b="0" i="0" u="none" strike="noStrike" cap="none">
                <a:solidFill>
                  <a:schemeClr val="dk1"/>
                </a:solidFill>
                <a:latin typeface="Calibri"/>
                <a:ea typeface="Calibri"/>
                <a:cs typeface="Calibri"/>
                <a:sym typeface="Calibri"/>
              </a:defRPr>
            </a:lvl9pPr>
          </a:lstStyle>
          <a:p>
            <a:pPr lvl="0"/>
            <a:r>
              <a:rPr lang="en-US"/>
              <a:t>Click to edit Master text styles</a:t>
            </a:r>
          </a:p>
        </p:txBody>
      </p:sp>
    </p:spTree>
    <p:extLst>
      <p:ext uri="{BB962C8B-B14F-4D97-AF65-F5344CB8AC3E}">
        <p14:creationId xmlns:p14="http://schemas.microsoft.com/office/powerpoint/2010/main" val="3343961074"/>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1_Title slide with image">
    <p:spTree>
      <p:nvGrpSpPr>
        <p:cNvPr id="1" name="Shape 10"/>
        <p:cNvGrpSpPr/>
        <p:nvPr/>
      </p:nvGrpSpPr>
      <p:grpSpPr>
        <a:xfrm>
          <a:off x="0" y="0"/>
          <a:ext cx="0" cy="0"/>
          <a:chOff x="0" y="0"/>
          <a:chExt cx="0" cy="0"/>
        </a:xfrm>
      </p:grpSpPr>
      <p:sp>
        <p:nvSpPr>
          <p:cNvPr id="10" name="Shape 12"/>
          <p:cNvSpPr>
            <a:spLocks noChangeAspect="1"/>
          </p:cNvSpPr>
          <p:nvPr userDrawn="1"/>
        </p:nvSpPr>
        <p:spPr>
          <a:xfrm>
            <a:off x="2" y="0"/>
            <a:ext cx="8035907" cy="6126162"/>
          </a:xfrm>
          <a:custGeom>
            <a:avLst/>
            <a:gdLst/>
            <a:ahLst/>
            <a:cxnLst/>
            <a:rect l="0" t="0" r="0" b="0"/>
            <a:pathLst>
              <a:path w="120000" h="120000" extrusionOk="0">
                <a:moveTo>
                  <a:pt x="0" y="0"/>
                </a:moveTo>
                <a:lnTo>
                  <a:pt x="117182" y="0"/>
                </a:lnTo>
                <a:lnTo>
                  <a:pt x="117745" y="2601"/>
                </a:lnTo>
                <a:cubicBezTo>
                  <a:pt x="119217" y="10104"/>
                  <a:pt x="120000" y="17969"/>
                  <a:pt x="120000" y="26074"/>
                </a:cubicBezTo>
                <a:cubicBezTo>
                  <a:pt x="120000" y="77948"/>
                  <a:pt x="87941" y="120000"/>
                  <a:pt x="48396" y="120000"/>
                </a:cubicBezTo>
                <a:cubicBezTo>
                  <a:pt x="29859" y="120000"/>
                  <a:pt x="12967" y="110760"/>
                  <a:pt x="251" y="95599"/>
                </a:cubicBezTo>
                <a:lnTo>
                  <a:pt x="0" y="95285"/>
                </a:lnTo>
                <a:close/>
              </a:path>
            </a:pathLst>
          </a:custGeom>
          <a:solidFill>
            <a:srgbClr val="ED1C24"/>
          </a:solidFill>
          <a:ln>
            <a:noFill/>
          </a:ln>
        </p:spPr>
        <p:txBody>
          <a:bodyPr lIns="91440"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5" name="Shape 15"/>
          <p:cNvSpPr txBox="1">
            <a:spLocks noGrp="1"/>
          </p:cNvSpPr>
          <p:nvPr>
            <p:ph type="body" idx="2" hasCustomPrompt="1"/>
          </p:nvPr>
        </p:nvSpPr>
        <p:spPr>
          <a:xfrm>
            <a:off x="1037371" y="2645170"/>
            <a:ext cx="5546991" cy="903551"/>
          </a:xfrm>
          <a:prstGeom prst="rect">
            <a:avLst/>
          </a:prstGeom>
          <a:noFill/>
          <a:ln>
            <a:noFill/>
          </a:ln>
        </p:spPr>
        <p:txBody>
          <a:bodyPr lIns="0" tIns="91425" rIns="91425" bIns="91425" anchor="t" anchorCtr="0"/>
          <a:lstStyle>
            <a:lvl1pPr marL="0" marR="0" lvl="0" indent="0" algn="l" rtl="0">
              <a:lnSpc>
                <a:spcPct val="120000"/>
              </a:lnSpc>
              <a:spcBef>
                <a:spcPts val="0"/>
              </a:spcBef>
              <a:buClr>
                <a:srgbClr val="FFFFFF"/>
              </a:buClr>
              <a:buFont typeface="Arial"/>
              <a:buNone/>
              <a:defRPr sz="2000" b="1" i="0" u="none" strike="noStrike" cap="none" baseline="0">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latin typeface="Noto Sans" panose="020B0502040504020204" pitchFamily="34" charset="0"/>
                <a:ea typeface="Noto Sans" panose="020B0502040504020204" pitchFamily="34" charset="0"/>
                <a:cs typeface="Noto Sans" panose="020B0502040504020204" pitchFamily="34" charset="0"/>
              </a:rPr>
              <a:t>Sub-title </a:t>
            </a:r>
            <a:endParaRPr/>
          </a:p>
        </p:txBody>
      </p:sp>
      <p:sp>
        <p:nvSpPr>
          <p:cNvPr id="16" name="Shape 16"/>
          <p:cNvSpPr txBox="1">
            <a:spLocks noGrp="1"/>
          </p:cNvSpPr>
          <p:nvPr>
            <p:ph type="body" idx="3" hasCustomPrompt="1"/>
          </p:nvPr>
        </p:nvSpPr>
        <p:spPr>
          <a:xfrm>
            <a:off x="1037368" y="3911531"/>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a:t>DD/MM/YY</a:t>
            </a:r>
            <a:endParaRPr/>
          </a:p>
        </p:txBody>
      </p:sp>
      <p:sp>
        <p:nvSpPr>
          <p:cNvPr id="17" name="Shape 17"/>
          <p:cNvSpPr txBox="1">
            <a:spLocks noGrp="1"/>
          </p:cNvSpPr>
          <p:nvPr>
            <p:ph type="body" idx="4" hasCustomPrompt="1"/>
          </p:nvPr>
        </p:nvSpPr>
        <p:spPr>
          <a:xfrm>
            <a:off x="1037368" y="4221906"/>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a:t>File </a:t>
            </a:r>
            <a:r>
              <a:rPr lang="fr-FR" err="1"/>
              <a:t>name</a:t>
            </a:r>
            <a:r>
              <a:rPr lang="fr-FR"/>
              <a:t> / </a:t>
            </a:r>
            <a:r>
              <a:rPr lang="fr-FR" err="1"/>
              <a:t>Department</a:t>
            </a:r>
            <a:r>
              <a:rPr lang="fr-FR"/>
              <a:t> / </a:t>
            </a:r>
            <a:r>
              <a:rPr lang="fr-FR" err="1"/>
              <a:t>Author</a:t>
            </a:r>
            <a:r>
              <a:rPr lang="fr-FR"/>
              <a:t> </a:t>
            </a:r>
            <a:endParaRPr/>
          </a:p>
        </p:txBody>
      </p:sp>
      <p:sp>
        <p:nvSpPr>
          <p:cNvPr id="11" name="Shape 13"/>
          <p:cNvSpPr>
            <a:spLocks noChangeAspect="1"/>
          </p:cNvSpPr>
          <p:nvPr userDrawn="1"/>
        </p:nvSpPr>
        <p:spPr>
          <a:xfrm>
            <a:off x="6900276" y="2698501"/>
            <a:ext cx="4959360" cy="4156186"/>
          </a:xfrm>
          <a:custGeom>
            <a:avLst/>
            <a:gdLst/>
            <a:ahLst/>
            <a:cxnLst/>
            <a:rect l="0" t="0" r="0" b="0"/>
            <a:pathLst>
              <a:path w="120000" h="120000" extrusionOk="0">
                <a:moveTo>
                  <a:pt x="60000" y="0"/>
                </a:moveTo>
                <a:cubicBezTo>
                  <a:pt x="93137" y="0"/>
                  <a:pt x="120000" y="32054"/>
                  <a:pt x="120000" y="71594"/>
                </a:cubicBezTo>
                <a:cubicBezTo>
                  <a:pt x="120000" y="88893"/>
                  <a:pt x="114858" y="104760"/>
                  <a:pt x="106298" y="117135"/>
                </a:cubicBezTo>
                <a:lnTo>
                  <a:pt x="104117" y="120000"/>
                </a:lnTo>
                <a:lnTo>
                  <a:pt x="15882" y="120000"/>
                </a:lnTo>
                <a:lnTo>
                  <a:pt x="13701" y="117135"/>
                </a:lnTo>
                <a:cubicBezTo>
                  <a:pt x="5141" y="104760"/>
                  <a:pt x="0" y="88893"/>
                  <a:pt x="0" y="71594"/>
                </a:cubicBezTo>
                <a:cubicBezTo>
                  <a:pt x="0" y="32054"/>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415483" y="1963155"/>
            <a:ext cx="5629396" cy="5417596"/>
          </a:xfrm>
          <a:prstGeom prst="rect">
            <a:avLst/>
          </a:prstGeom>
        </p:spPr>
      </p:pic>
      <p:sp>
        <p:nvSpPr>
          <p:cNvPr id="22" name="Title 21"/>
          <p:cNvSpPr>
            <a:spLocks noGrp="1"/>
          </p:cNvSpPr>
          <p:nvPr>
            <p:ph type="title"/>
          </p:nvPr>
        </p:nvSpPr>
        <p:spPr>
          <a:xfrm>
            <a:off x="1036960" y="623513"/>
            <a:ext cx="6138332" cy="1867301"/>
          </a:xfrm>
        </p:spPr>
        <p:txBody>
          <a:bodyPr anchor="ctr"/>
          <a:lstStyle>
            <a:lvl1pPr marL="0" marR="0" indent="0" algn="l" defTabSz="939800" rtl="0" eaLnBrk="1" fontAlgn="base" latinLnBrk="0" hangingPunct="1">
              <a:lnSpc>
                <a:spcPct val="100000"/>
              </a:lnSpc>
              <a:spcBef>
                <a:spcPct val="0"/>
              </a:spcBef>
              <a:spcAft>
                <a:spcPct val="0"/>
              </a:spcAft>
              <a:buClrTx/>
              <a:buSzTx/>
              <a:buFontTx/>
              <a:buNone/>
              <a:tabLst/>
              <a:defRPr sz="3600" b="0">
                <a:solidFill>
                  <a:schemeClr val="bg1"/>
                </a:solidFill>
                <a:cs typeface="+mj-cs"/>
              </a:defRPr>
            </a:lvl1pPr>
          </a:lstStyle>
          <a:p>
            <a:pPr marL="0" marR="0" lvl="0" indent="0" algn="l" defTabSz="939800" rtl="0" eaLnBrk="1" fontAlgn="base" latinLnBrk="0" hangingPunct="1">
              <a:lnSpc>
                <a:spcPct val="90000"/>
              </a:lnSpc>
              <a:spcBef>
                <a:spcPct val="0"/>
              </a:spcBef>
              <a:spcAft>
                <a:spcPct val="0"/>
              </a:spcAft>
              <a:buClrTx/>
              <a:buSzTx/>
              <a:buFontTx/>
              <a:buNone/>
              <a:tabLst/>
              <a:defRPr/>
            </a:pPr>
            <a:r>
              <a:rPr lang="en-US"/>
              <a:t>Click to edit Master title style</a:t>
            </a:r>
          </a:p>
        </p:txBody>
      </p:sp>
      <p:pic>
        <p:nvPicPr>
          <p:cNvPr id="14" name="Picture 13"/>
          <p:cNvPicPr>
            <a:picLocks noChangeAspect="1"/>
          </p:cNvPicPr>
          <p:nvPr userDrawn="1"/>
        </p:nvPicPr>
        <p:blipFill>
          <a:blip r:embed="rId3"/>
          <a:stretch>
            <a:fillRect/>
          </a:stretch>
        </p:blipFill>
        <p:spPr>
          <a:xfrm>
            <a:off x="9230180" y="1033286"/>
            <a:ext cx="2606248" cy="458700"/>
          </a:xfrm>
          <a:prstGeom prst="rect">
            <a:avLst/>
          </a:prstGeom>
        </p:spPr>
      </p:pic>
    </p:spTree>
    <p:extLst>
      <p:ext uri="{BB962C8B-B14F-4D97-AF65-F5344CB8AC3E}">
        <p14:creationId xmlns:p14="http://schemas.microsoft.com/office/powerpoint/2010/main" val="691253802"/>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1_Title slide without image">
    <p:spTree>
      <p:nvGrpSpPr>
        <p:cNvPr id="1" name="Shape 10"/>
        <p:cNvGrpSpPr/>
        <p:nvPr/>
      </p:nvGrpSpPr>
      <p:grpSpPr>
        <a:xfrm>
          <a:off x="0" y="0"/>
          <a:ext cx="0" cy="0"/>
          <a:chOff x="0" y="0"/>
          <a:chExt cx="0" cy="0"/>
        </a:xfrm>
      </p:grpSpPr>
      <p:sp>
        <p:nvSpPr>
          <p:cNvPr id="10" name="Shape 12"/>
          <p:cNvSpPr>
            <a:spLocks noChangeAspect="1"/>
          </p:cNvSpPr>
          <p:nvPr userDrawn="1"/>
        </p:nvSpPr>
        <p:spPr>
          <a:xfrm>
            <a:off x="2" y="0"/>
            <a:ext cx="8035907" cy="6126162"/>
          </a:xfrm>
          <a:custGeom>
            <a:avLst/>
            <a:gdLst/>
            <a:ahLst/>
            <a:cxnLst/>
            <a:rect l="0" t="0" r="0" b="0"/>
            <a:pathLst>
              <a:path w="120000" h="120000" extrusionOk="0">
                <a:moveTo>
                  <a:pt x="0" y="0"/>
                </a:moveTo>
                <a:lnTo>
                  <a:pt x="117182" y="0"/>
                </a:lnTo>
                <a:lnTo>
                  <a:pt x="117745" y="2601"/>
                </a:lnTo>
                <a:cubicBezTo>
                  <a:pt x="119217" y="10104"/>
                  <a:pt x="120000" y="17969"/>
                  <a:pt x="120000" y="26074"/>
                </a:cubicBezTo>
                <a:cubicBezTo>
                  <a:pt x="120000" y="77948"/>
                  <a:pt x="87941" y="120000"/>
                  <a:pt x="48396" y="120000"/>
                </a:cubicBezTo>
                <a:cubicBezTo>
                  <a:pt x="29859" y="120000"/>
                  <a:pt x="12967" y="110760"/>
                  <a:pt x="251" y="95599"/>
                </a:cubicBezTo>
                <a:lnTo>
                  <a:pt x="0" y="95285"/>
                </a:ln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13"/>
          <p:cNvSpPr>
            <a:spLocks noChangeAspect="1"/>
          </p:cNvSpPr>
          <p:nvPr userDrawn="1"/>
        </p:nvSpPr>
        <p:spPr>
          <a:xfrm>
            <a:off x="6900276" y="2698501"/>
            <a:ext cx="4959360" cy="4156186"/>
          </a:xfrm>
          <a:custGeom>
            <a:avLst/>
            <a:gdLst/>
            <a:ahLst/>
            <a:cxnLst/>
            <a:rect l="0" t="0" r="0" b="0"/>
            <a:pathLst>
              <a:path w="120000" h="120000" extrusionOk="0">
                <a:moveTo>
                  <a:pt x="60000" y="0"/>
                </a:moveTo>
                <a:cubicBezTo>
                  <a:pt x="93137" y="0"/>
                  <a:pt x="120000" y="32054"/>
                  <a:pt x="120000" y="71594"/>
                </a:cubicBezTo>
                <a:cubicBezTo>
                  <a:pt x="120000" y="88893"/>
                  <a:pt x="114858" y="104760"/>
                  <a:pt x="106298" y="117135"/>
                </a:cubicBezTo>
                <a:lnTo>
                  <a:pt x="104117" y="120000"/>
                </a:lnTo>
                <a:lnTo>
                  <a:pt x="15882" y="120000"/>
                </a:lnTo>
                <a:lnTo>
                  <a:pt x="13701" y="117135"/>
                </a:lnTo>
                <a:cubicBezTo>
                  <a:pt x="5141" y="104760"/>
                  <a:pt x="0" y="88893"/>
                  <a:pt x="0" y="71594"/>
                </a:cubicBezTo>
                <a:cubicBezTo>
                  <a:pt x="0" y="32054"/>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20" name="Shape 15"/>
          <p:cNvSpPr txBox="1">
            <a:spLocks noGrp="1"/>
          </p:cNvSpPr>
          <p:nvPr>
            <p:ph type="body" idx="2" hasCustomPrompt="1"/>
          </p:nvPr>
        </p:nvSpPr>
        <p:spPr>
          <a:xfrm>
            <a:off x="1037371" y="2645170"/>
            <a:ext cx="5546991" cy="903551"/>
          </a:xfrm>
          <a:prstGeom prst="rect">
            <a:avLst/>
          </a:prstGeom>
          <a:noFill/>
          <a:ln>
            <a:noFill/>
          </a:ln>
        </p:spPr>
        <p:txBody>
          <a:bodyPr lIns="0" tIns="91425" rIns="91425" bIns="91425" anchor="t" anchorCtr="0"/>
          <a:lstStyle>
            <a:lvl1pPr marL="0" marR="0" lvl="0" indent="0" algn="l" rtl="0">
              <a:lnSpc>
                <a:spcPct val="120000"/>
              </a:lnSpc>
              <a:spcBef>
                <a:spcPts val="0"/>
              </a:spcBef>
              <a:buClr>
                <a:srgbClr val="FFFFFF"/>
              </a:buClr>
              <a:buFont typeface="Arial"/>
              <a:buNone/>
              <a:defRPr sz="2000" b="1" i="0" u="none" strike="noStrike" cap="none" baseline="0">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latin typeface="Noto Sans" panose="020B0502040504020204" pitchFamily="34" charset="0"/>
                <a:ea typeface="Noto Sans" panose="020B0502040504020204" pitchFamily="34" charset="0"/>
                <a:cs typeface="Noto Sans" panose="020B0502040504020204" pitchFamily="34" charset="0"/>
              </a:rPr>
              <a:t>Sub-title </a:t>
            </a:r>
            <a:endParaRPr/>
          </a:p>
        </p:txBody>
      </p:sp>
      <p:sp>
        <p:nvSpPr>
          <p:cNvPr id="21" name="Shape 16"/>
          <p:cNvSpPr txBox="1">
            <a:spLocks noGrp="1"/>
          </p:cNvSpPr>
          <p:nvPr>
            <p:ph type="body" idx="3" hasCustomPrompt="1"/>
          </p:nvPr>
        </p:nvSpPr>
        <p:spPr>
          <a:xfrm>
            <a:off x="1037368" y="3911531"/>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a:t>DD/MM/YY</a:t>
            </a:r>
            <a:endParaRPr/>
          </a:p>
        </p:txBody>
      </p:sp>
      <p:sp>
        <p:nvSpPr>
          <p:cNvPr id="22" name="Shape 17"/>
          <p:cNvSpPr txBox="1">
            <a:spLocks noGrp="1"/>
          </p:cNvSpPr>
          <p:nvPr>
            <p:ph type="body" idx="4" hasCustomPrompt="1"/>
          </p:nvPr>
        </p:nvSpPr>
        <p:spPr>
          <a:xfrm>
            <a:off x="1037368" y="4221906"/>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a:t>File </a:t>
            </a:r>
            <a:r>
              <a:rPr lang="fr-FR" err="1"/>
              <a:t>name</a:t>
            </a:r>
            <a:r>
              <a:rPr lang="fr-FR"/>
              <a:t> / </a:t>
            </a:r>
            <a:r>
              <a:rPr lang="fr-FR" err="1"/>
              <a:t>Department</a:t>
            </a:r>
            <a:r>
              <a:rPr lang="fr-FR"/>
              <a:t> / </a:t>
            </a:r>
            <a:r>
              <a:rPr lang="fr-FR" err="1"/>
              <a:t>Author</a:t>
            </a:r>
            <a:r>
              <a:rPr lang="fr-FR"/>
              <a:t> </a:t>
            </a:r>
            <a:endParaRPr/>
          </a:p>
        </p:txBody>
      </p:sp>
      <p:sp>
        <p:nvSpPr>
          <p:cNvPr id="23" name="Title 21"/>
          <p:cNvSpPr>
            <a:spLocks noGrp="1"/>
          </p:cNvSpPr>
          <p:nvPr>
            <p:ph type="title"/>
          </p:nvPr>
        </p:nvSpPr>
        <p:spPr>
          <a:xfrm>
            <a:off x="1036960" y="623513"/>
            <a:ext cx="6138332" cy="1867301"/>
          </a:xfrm>
        </p:spPr>
        <p:txBody>
          <a:bodyPr anchor="ctr"/>
          <a:lstStyle>
            <a:lvl1pPr marL="0" marR="0" indent="0" algn="l" defTabSz="939800" rtl="0" eaLnBrk="1" fontAlgn="base" latinLnBrk="0" hangingPunct="1">
              <a:lnSpc>
                <a:spcPct val="100000"/>
              </a:lnSpc>
              <a:spcBef>
                <a:spcPct val="0"/>
              </a:spcBef>
              <a:spcAft>
                <a:spcPct val="0"/>
              </a:spcAft>
              <a:buClrTx/>
              <a:buSzTx/>
              <a:buFontTx/>
              <a:buNone/>
              <a:tabLst/>
              <a:defRPr sz="3600" b="0">
                <a:solidFill>
                  <a:schemeClr val="bg1"/>
                </a:solidFill>
                <a:cs typeface="+mj-cs"/>
              </a:defRPr>
            </a:lvl1pPr>
          </a:lstStyle>
          <a:p>
            <a:pPr marL="0" marR="0" lvl="0" indent="0" algn="l" defTabSz="939800" rtl="0" eaLnBrk="1" fontAlgn="base" latinLnBrk="0" hangingPunct="1">
              <a:lnSpc>
                <a:spcPct val="90000"/>
              </a:lnSpc>
              <a:spcBef>
                <a:spcPct val="0"/>
              </a:spcBef>
              <a:spcAft>
                <a:spcPct val="0"/>
              </a:spcAft>
              <a:buClrTx/>
              <a:buSzTx/>
              <a:buFontTx/>
              <a:buNone/>
              <a:tabLst/>
              <a:defRPr/>
            </a:pPr>
            <a:r>
              <a:rPr lang="en-US"/>
              <a:t>Click to edit Master title style</a:t>
            </a:r>
          </a:p>
        </p:txBody>
      </p:sp>
      <p:pic>
        <p:nvPicPr>
          <p:cNvPr id="12" name="Picture 11"/>
          <p:cNvPicPr>
            <a:picLocks noChangeAspect="1"/>
          </p:cNvPicPr>
          <p:nvPr userDrawn="1"/>
        </p:nvPicPr>
        <p:blipFill>
          <a:blip r:embed="rId2"/>
          <a:stretch>
            <a:fillRect/>
          </a:stretch>
        </p:blipFill>
        <p:spPr>
          <a:xfrm>
            <a:off x="9230180" y="1033286"/>
            <a:ext cx="2606248" cy="458700"/>
          </a:xfrm>
          <a:prstGeom prst="rect">
            <a:avLst/>
          </a:prstGeom>
        </p:spPr>
      </p:pic>
    </p:spTree>
    <p:extLst>
      <p:ext uri="{BB962C8B-B14F-4D97-AF65-F5344CB8AC3E}">
        <p14:creationId xmlns:p14="http://schemas.microsoft.com/office/powerpoint/2010/main" val="320367239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6" name="Content Placeholder 15"/>
          <p:cNvSpPr>
            <a:spLocks noGrp="1"/>
          </p:cNvSpPr>
          <p:nvPr>
            <p:ph sz="quarter" idx="17"/>
          </p:nvPr>
        </p:nvSpPr>
        <p:spPr>
          <a:xfrm>
            <a:off x="636105" y="1272212"/>
            <a:ext cx="10919792" cy="4703145"/>
          </a:xfrm>
        </p:spPr>
        <p:txBody>
          <a:bodyPr/>
          <a:lstStyle>
            <a:lvl1pPr marL="0" indent="0">
              <a:lnSpc>
                <a:spcPct val="100000"/>
              </a:lnSpc>
              <a:spcBef>
                <a:spcPts val="600"/>
              </a:spcBef>
              <a:buNone/>
              <a:defRPr/>
            </a:lvl1pPr>
            <a:lvl2pPr marL="205740" indent="0">
              <a:lnSpc>
                <a:spcPct val="100000"/>
              </a:lnSpc>
              <a:spcBef>
                <a:spcPts val="450"/>
              </a:spcBef>
              <a:buNone/>
              <a:defRPr/>
            </a:lvl2pPr>
            <a:lvl3pPr marL="411480" indent="0">
              <a:lnSpc>
                <a:spcPct val="100000"/>
              </a:lnSpc>
              <a:spcBef>
                <a:spcPts val="450"/>
              </a:spcBef>
              <a:buNone/>
              <a:defRPr/>
            </a:lvl3pPr>
            <a:lvl4pPr marL="557213" indent="0">
              <a:lnSpc>
                <a:spcPct val="100000"/>
              </a:lnSpc>
              <a:spcBef>
                <a:spcPts val="450"/>
              </a:spcBef>
              <a:buNone/>
              <a:defRPr/>
            </a:lvl4pPr>
            <a:lvl5pPr marL="694373" indent="0">
              <a:lnSpc>
                <a:spcPct val="100000"/>
              </a:lnSpc>
              <a:spcBef>
                <a:spcPts val="450"/>
              </a:spcBef>
              <a:buNone/>
              <a:defRPr sz="750"/>
            </a:lvl5pPr>
          </a:lstStyle>
          <a:p>
            <a:pPr lvl="0"/>
            <a:endParaRPr lang="en-US" dirty="0"/>
          </a:p>
        </p:txBody>
      </p:sp>
      <p:sp>
        <p:nvSpPr>
          <p:cNvPr id="6" name="Title 5"/>
          <p:cNvSpPr>
            <a:spLocks noGrp="1"/>
          </p:cNvSpPr>
          <p:nvPr>
            <p:ph type="title"/>
          </p:nvPr>
        </p:nvSpPr>
        <p:spPr/>
        <p:txBody>
          <a:bodyPr/>
          <a:lstStyle>
            <a:lvl1pPr>
              <a:defRPr>
                <a:cs typeface="+mj-cs"/>
              </a:defRPr>
            </a:lvl1pPr>
          </a:lstStyle>
          <a:p>
            <a:r>
              <a:rPr lang="en-US"/>
              <a:t>Click to edit Master title style</a:t>
            </a:r>
            <a:endParaRPr lang="en-US" dirty="0"/>
          </a:p>
        </p:txBody>
      </p:sp>
      <p:sp>
        <p:nvSpPr>
          <p:cNvPr id="8" name="Rectangle 7"/>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9" name="Rectangle 8"/>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0"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66C5A71A-D50D-4CA3-A00F-BA390DB29567}" type="datetime3">
              <a:rPr lang="en-US" smtClean="0"/>
              <a:t>23 May 2024</a:t>
            </a:fld>
            <a:endParaRPr lang="en-US" dirty="0"/>
          </a:p>
        </p:txBody>
      </p:sp>
      <p:sp>
        <p:nvSpPr>
          <p:cNvPr id="11"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2"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3" name="Text Placeholder 5"/>
          <p:cNvSpPr>
            <a:spLocks noGrp="1"/>
          </p:cNvSpPr>
          <p:nvPr>
            <p:ph type="body" sz="quarter" idx="21" hasCustomPrompt="1"/>
          </p:nvPr>
        </p:nvSpPr>
        <p:spPr>
          <a:xfrm>
            <a:off x="636104" y="6154481"/>
            <a:ext cx="10919791"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1419494114"/>
      </p:ext>
    </p:extLst>
  </p:cSld>
  <p:clrMapOvr>
    <a:masterClrMapping/>
  </p:clrMapOvr>
  <p:transition/>
  <p:extLst>
    <p:ext uri="{DCECCB84-F9BA-43D5-87BE-67443E8EF086}">
      <p15:sldGuideLst xmlns:p15="http://schemas.microsoft.com/office/powerpoint/2012/main">
        <p15:guide id="2" orient="horz" pos="3888"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genda - Numbered points">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6" name="Content Placeholder 15"/>
          <p:cNvSpPr>
            <a:spLocks noGrp="1"/>
          </p:cNvSpPr>
          <p:nvPr>
            <p:ph sz="quarter" idx="17" hasCustomPrompt="1"/>
          </p:nvPr>
        </p:nvSpPr>
        <p:spPr>
          <a:xfrm>
            <a:off x="636105" y="1272212"/>
            <a:ext cx="10919792" cy="4703145"/>
          </a:xfrm>
        </p:spPr>
        <p:txBody>
          <a:bodyPr/>
          <a:lstStyle>
            <a:lvl1pPr marL="210312" marR="0" indent="-274320" algn="l" defTabSz="704850" rtl="0" eaLnBrk="1" fontAlgn="base" latinLnBrk="0" hangingPunct="1">
              <a:lnSpc>
                <a:spcPct val="100000"/>
              </a:lnSpc>
              <a:spcBef>
                <a:spcPts val="900"/>
              </a:spcBef>
              <a:spcAft>
                <a:spcPct val="0"/>
              </a:spcAft>
              <a:buClr>
                <a:srgbClr val="ED1C24"/>
              </a:buClr>
              <a:buSzPct val="125000"/>
              <a:buFont typeface="+mj-lt"/>
              <a:buAutoNum type="arabicPeriod"/>
              <a:tabLst/>
              <a:defRPr/>
            </a:lvl1pPr>
            <a:lvl2pPr marL="548640" indent="-274320">
              <a:lnSpc>
                <a:spcPct val="100000"/>
              </a:lnSpc>
              <a:spcBef>
                <a:spcPts val="450"/>
              </a:spcBef>
              <a:buFont typeface="+mj-lt"/>
              <a:buAutoNum type="arabicPeriod"/>
              <a:defRPr/>
            </a:lvl2pPr>
            <a:lvl3pPr marL="822960" indent="-274320">
              <a:lnSpc>
                <a:spcPct val="100000"/>
              </a:lnSpc>
              <a:spcBef>
                <a:spcPts val="450"/>
              </a:spcBef>
              <a:buFont typeface="+mj-lt"/>
              <a:buAutoNum type="arabicPeriod"/>
              <a:defRPr/>
            </a:lvl3pPr>
            <a:lvl4pPr marL="1097280" indent="-274320">
              <a:lnSpc>
                <a:spcPct val="100000"/>
              </a:lnSpc>
              <a:spcBef>
                <a:spcPts val="450"/>
              </a:spcBef>
              <a:buFont typeface="+mj-lt"/>
              <a:buAutoNum type="arabicPeriod"/>
              <a:defRPr/>
            </a:lvl4pPr>
            <a:lvl5pPr marL="1371600" indent="-274320">
              <a:lnSpc>
                <a:spcPct val="100000"/>
              </a:lnSpc>
              <a:spcBef>
                <a:spcPts val="450"/>
              </a:spcBef>
              <a:buFont typeface="+mj-lt"/>
              <a:buAutoNum type="arabicPeriod"/>
              <a:defRPr sz="1000"/>
            </a:lvl5pPr>
            <a:lvl6pPr marL="1645920" indent="-274320">
              <a:spcBef>
                <a:spcPts val="450"/>
              </a:spcBef>
              <a:buFont typeface="+mj-lt"/>
              <a:buAutoNum type="arabicPeriod"/>
              <a:defRPr/>
            </a:lvl6pPr>
            <a:lvl7pPr marL="1920240" indent="-274320">
              <a:spcBef>
                <a:spcPts val="450"/>
              </a:spcBef>
              <a:buFont typeface="+mj-lt"/>
              <a:buAutoNum type="arabicPeriod"/>
              <a:defRPr/>
            </a:lvl7pPr>
            <a:lvl8pPr marL="2194560" indent="-274320">
              <a:spcBef>
                <a:spcPts val="450"/>
              </a:spcBef>
              <a:buFont typeface="+mj-lt"/>
              <a:buAutoNum type="arabicPeriod"/>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mj-lt"/>
              <a:buAutoNum type="arabicPeriod"/>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fr-FR"/>
              <a:t>Lorem </a:t>
            </a:r>
            <a:r>
              <a:rPr lang="fr-FR" err="1"/>
              <a:t>ipsum</a:t>
            </a:r>
            <a:endParaRPr lang="en-US"/>
          </a:p>
          <a:p>
            <a:pPr lvl="1"/>
            <a:r>
              <a:rPr lang="fr-FR"/>
              <a:t>Lorem </a:t>
            </a:r>
            <a:r>
              <a:rPr lang="fr-FR" err="1"/>
              <a:t>ipsum</a:t>
            </a:r>
            <a:endParaRPr lang="en-US"/>
          </a:p>
          <a:p>
            <a:pPr lvl="2"/>
            <a:r>
              <a:rPr lang="fr-FR"/>
              <a:t>Lorem </a:t>
            </a:r>
            <a:r>
              <a:rPr lang="fr-FR" err="1"/>
              <a:t>ipsum</a:t>
            </a:r>
            <a:endParaRPr lang="en-US"/>
          </a:p>
          <a:p>
            <a:pPr lvl="3"/>
            <a:r>
              <a:rPr lang="fr-FR"/>
              <a:t>Lorem </a:t>
            </a:r>
            <a:r>
              <a:rPr lang="fr-FR" err="1"/>
              <a:t>ipsum</a:t>
            </a:r>
            <a:endParaRPr lang="en-US"/>
          </a:p>
          <a:p>
            <a:pPr lvl="4"/>
            <a:r>
              <a:rPr lang="fr-FR"/>
              <a:t>Lorem </a:t>
            </a:r>
            <a:r>
              <a:rPr lang="fr-FR" err="1"/>
              <a:t>Ipsum</a:t>
            </a:r>
            <a:endParaRPr lang="en-US"/>
          </a:p>
          <a:p>
            <a:pPr lvl="5"/>
            <a:r>
              <a:rPr lang="fr-FR"/>
              <a:t>Lorem </a:t>
            </a:r>
            <a:r>
              <a:rPr lang="fr-FR" err="1"/>
              <a:t>ipsum</a:t>
            </a:r>
            <a:endParaRPr lang="en-US"/>
          </a:p>
          <a:p>
            <a:pPr lvl="6"/>
            <a:r>
              <a:rPr lang="fr-FR"/>
              <a:t>Lorem </a:t>
            </a:r>
            <a:r>
              <a:rPr lang="fr-FR" err="1"/>
              <a:t>ipsum</a:t>
            </a:r>
            <a:endParaRPr lang="en-US"/>
          </a:p>
          <a:p>
            <a:pPr lvl="7"/>
            <a:r>
              <a:rPr lang="fr-FR"/>
              <a:t>Lorem </a:t>
            </a:r>
            <a:r>
              <a:rPr lang="fr-FR" err="1"/>
              <a:t>ipsum</a:t>
            </a:r>
            <a:endParaRPr lang="en-US"/>
          </a:p>
          <a:p>
            <a:pPr lvl="8"/>
            <a:r>
              <a:rPr lang="fr-FR"/>
              <a:t>Lorem </a:t>
            </a:r>
            <a:r>
              <a:rPr lang="fr-FR" err="1"/>
              <a:t>ipsum</a:t>
            </a:r>
            <a:endParaRPr lang="en-US"/>
          </a:p>
          <a:p>
            <a:pPr lvl="8"/>
            <a:endParaRPr lang="en-US"/>
          </a:p>
          <a:p>
            <a:pPr lvl="2"/>
            <a:endParaRPr lang="en-US"/>
          </a:p>
          <a:p>
            <a:pPr lvl="0"/>
            <a:endParaRPr lang="en-US"/>
          </a:p>
          <a:p>
            <a:pPr lvl="0"/>
            <a:endParaRPr lang="en-US"/>
          </a:p>
        </p:txBody>
      </p:sp>
      <p:sp>
        <p:nvSpPr>
          <p:cNvPr id="10"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p>
        </p:txBody>
      </p:sp>
      <p:sp>
        <p:nvSpPr>
          <p:cNvPr id="15" name="Rectangle 14"/>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18" name="Rectangle 17"/>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19"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2D074245-C7A5-47FB-834A-490E3A3C8EC9}" type="datetime3">
              <a:rPr lang="en-US" smtClean="0"/>
              <a:t>23 May 2024</a:t>
            </a:fld>
            <a:endParaRPr lang="en-US"/>
          </a:p>
        </p:txBody>
      </p:sp>
      <p:sp>
        <p:nvSpPr>
          <p:cNvPr id="20"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a:p>
        </p:txBody>
      </p:sp>
      <p:sp>
        <p:nvSpPr>
          <p:cNvPr id="21"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2" name="TextBox 1"/>
          <p:cNvSpPr txBox="1"/>
          <p:nvPr userDrawn="1"/>
        </p:nvSpPr>
        <p:spPr>
          <a:xfrm>
            <a:off x="1447675" y="6607125"/>
            <a:ext cx="914400" cy="914400"/>
          </a:xfrm>
          <a:prstGeom prst="rect">
            <a:avLst/>
          </a:prstGeom>
          <a:noFill/>
        </p:spPr>
        <p:txBody>
          <a:bodyPr wrap="none" rtlCol="0">
            <a:noAutofit/>
          </a:bodyPr>
          <a:lstStyle/>
          <a:p>
            <a:pPr>
              <a:spcBef>
                <a:spcPts val="600"/>
              </a:spcBef>
              <a:spcAft>
                <a:spcPts val="0"/>
              </a:spcAft>
              <a:buClr>
                <a:srgbClr val="ED1C24"/>
              </a:buClr>
              <a:buSzPct val="140000"/>
            </a:pPr>
            <a:endParaRPr lang="en-US" sz="1200" err="1">
              <a:solidFill>
                <a:srgbClr val="000000"/>
              </a:solidFill>
              <a:latin typeface="Noto Sans" panose="020B0502040504020204" pitchFamily="34" charset="0"/>
            </a:endParaRPr>
          </a:p>
        </p:txBody>
      </p:sp>
      <p:sp>
        <p:nvSpPr>
          <p:cNvPr id="11"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a:t>Click to add notes and sources</a:t>
            </a:r>
          </a:p>
        </p:txBody>
      </p:sp>
    </p:spTree>
    <p:extLst>
      <p:ext uri="{BB962C8B-B14F-4D97-AF65-F5344CB8AC3E}">
        <p14:creationId xmlns:p14="http://schemas.microsoft.com/office/powerpoint/2010/main" val="1166545974"/>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6" name="Content Placeholder 15"/>
          <p:cNvSpPr>
            <a:spLocks noGrp="1"/>
          </p:cNvSpPr>
          <p:nvPr>
            <p:ph sz="quarter" idx="17"/>
          </p:nvPr>
        </p:nvSpPr>
        <p:spPr>
          <a:xfrm>
            <a:off x="636105" y="1272212"/>
            <a:ext cx="10919792" cy="4703145"/>
          </a:xfrm>
        </p:spPr>
        <p:txBody>
          <a:bodyPr/>
          <a:lstStyle>
            <a:lvl1pPr marL="0" indent="0">
              <a:lnSpc>
                <a:spcPct val="100000"/>
              </a:lnSpc>
              <a:spcBef>
                <a:spcPts val="600"/>
              </a:spcBef>
              <a:buNone/>
              <a:defRPr/>
            </a:lvl1pPr>
            <a:lvl2pPr marL="205740" indent="0">
              <a:lnSpc>
                <a:spcPct val="100000"/>
              </a:lnSpc>
              <a:spcBef>
                <a:spcPts val="450"/>
              </a:spcBef>
              <a:buNone/>
              <a:defRPr/>
            </a:lvl2pPr>
            <a:lvl3pPr marL="411480" indent="0">
              <a:lnSpc>
                <a:spcPct val="100000"/>
              </a:lnSpc>
              <a:spcBef>
                <a:spcPts val="450"/>
              </a:spcBef>
              <a:buNone/>
              <a:defRPr/>
            </a:lvl3pPr>
            <a:lvl4pPr marL="557213" indent="0">
              <a:lnSpc>
                <a:spcPct val="100000"/>
              </a:lnSpc>
              <a:spcBef>
                <a:spcPts val="450"/>
              </a:spcBef>
              <a:buNone/>
              <a:defRPr/>
            </a:lvl4pPr>
            <a:lvl5pPr marL="694373" indent="0">
              <a:lnSpc>
                <a:spcPct val="100000"/>
              </a:lnSpc>
              <a:spcBef>
                <a:spcPts val="450"/>
              </a:spcBef>
              <a:buNone/>
              <a:defRPr sz="750"/>
            </a:lvl5pPr>
          </a:lstStyle>
          <a:p>
            <a:pPr lvl="0"/>
            <a:r>
              <a:rPr lang="en-US"/>
              <a:t>Edit Master text styles</a:t>
            </a:r>
          </a:p>
        </p:txBody>
      </p:sp>
      <p:sp>
        <p:nvSpPr>
          <p:cNvPr id="6" name="Title 5"/>
          <p:cNvSpPr>
            <a:spLocks noGrp="1"/>
          </p:cNvSpPr>
          <p:nvPr>
            <p:ph type="title"/>
          </p:nvPr>
        </p:nvSpPr>
        <p:spPr/>
        <p:txBody>
          <a:bodyPr/>
          <a:lstStyle>
            <a:lvl1pPr>
              <a:defRPr>
                <a:cs typeface="+mj-cs"/>
              </a:defRPr>
            </a:lvl1pPr>
          </a:lstStyle>
          <a:p>
            <a:r>
              <a:rPr lang="en-US"/>
              <a:t>Click to edit Master title style</a:t>
            </a:r>
          </a:p>
        </p:txBody>
      </p:sp>
      <p:sp>
        <p:nvSpPr>
          <p:cNvPr id="8" name="Rectangle 7"/>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9" name="Rectangle 8"/>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10"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66C5A71A-D50D-4CA3-A00F-BA390DB29567}" type="datetime3">
              <a:rPr lang="en-US" smtClean="0"/>
              <a:t>23 May 2024</a:t>
            </a:fld>
            <a:endParaRPr lang="en-US"/>
          </a:p>
        </p:txBody>
      </p:sp>
      <p:sp>
        <p:nvSpPr>
          <p:cNvPr id="11"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a:p>
        </p:txBody>
      </p:sp>
      <p:sp>
        <p:nvSpPr>
          <p:cNvPr id="12"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3" name="Text Placeholder 5"/>
          <p:cNvSpPr>
            <a:spLocks noGrp="1"/>
          </p:cNvSpPr>
          <p:nvPr>
            <p:ph type="body" sz="quarter" idx="21" hasCustomPrompt="1"/>
          </p:nvPr>
        </p:nvSpPr>
        <p:spPr>
          <a:xfrm>
            <a:off x="636104" y="6154481"/>
            <a:ext cx="10919791"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a:t>Click to add notes and sources</a:t>
            </a:r>
          </a:p>
        </p:txBody>
      </p:sp>
    </p:spTree>
    <p:extLst>
      <p:ext uri="{BB962C8B-B14F-4D97-AF65-F5344CB8AC3E}">
        <p14:creationId xmlns:p14="http://schemas.microsoft.com/office/powerpoint/2010/main" val="3945207800"/>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extLst>
              <p:ext uri="{D42A27DB-BD31-4B8C-83A1-F6EECF244321}">
                <p14:modId xmlns:p14="http://schemas.microsoft.com/office/powerpoint/2010/main" val="2799011419"/>
              </p:ext>
            </p:ext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6" name="Content Placeholder 15"/>
          <p:cNvSpPr>
            <a:spLocks noGrp="1"/>
          </p:cNvSpPr>
          <p:nvPr>
            <p:ph sz="quarter" idx="17" hasCustomPrompt="1"/>
          </p:nvPr>
        </p:nvSpPr>
        <p:spPr>
          <a:xfrm>
            <a:off x="636105" y="1272212"/>
            <a:ext cx="10919792" cy="4703145"/>
          </a:xfrm>
        </p:spPr>
        <p:txBody>
          <a:bodyPr/>
          <a:lstStyle>
            <a:lvl1pPr marL="205740" indent="-205740">
              <a:lnSpc>
                <a:spcPct val="100000"/>
              </a:lnSpc>
              <a:spcBef>
                <a:spcPts val="900"/>
              </a:spcBef>
              <a:defRPr/>
            </a:lvl1pPr>
            <a:lvl2pPr marL="548640" indent="-274320">
              <a:lnSpc>
                <a:spcPct val="100000"/>
              </a:lnSpc>
              <a:spcBef>
                <a:spcPts val="450"/>
              </a:spcBef>
              <a:defRPr/>
            </a:lvl2pPr>
            <a:lvl3pPr marL="822960" indent="-274320">
              <a:lnSpc>
                <a:spcPct val="100000"/>
              </a:lnSpc>
              <a:spcBef>
                <a:spcPts val="450"/>
              </a:spcBef>
              <a:defRPr/>
            </a:lvl3pPr>
            <a:lvl4pPr marL="1097280" indent="-274320">
              <a:lnSpc>
                <a:spcPct val="100000"/>
              </a:lnSpc>
              <a:spcBef>
                <a:spcPts val="450"/>
              </a:spcBef>
              <a:defRPr/>
            </a:lvl4pPr>
            <a:lvl5pPr marL="1371600" indent="-274320">
              <a:lnSpc>
                <a:spcPct val="100000"/>
              </a:lnSpc>
              <a:spcBef>
                <a:spcPts val="450"/>
              </a:spcBef>
              <a:defRPr sz="1000"/>
            </a:lvl5pPr>
            <a:lvl6pPr marL="1645920" indent="-274320">
              <a:spcBef>
                <a:spcPts val="450"/>
              </a:spcBef>
              <a:defRPr/>
            </a:lvl6pPr>
            <a:lvl7pPr marL="1920240" indent="-274320">
              <a:spcBef>
                <a:spcPts val="450"/>
              </a:spcBef>
              <a:defRPr/>
            </a:lvl7pPr>
            <a:lvl8pPr marL="2194560" indent="-274320">
              <a:spcBef>
                <a:spcPts val="450"/>
              </a:spcBef>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Arial" panose="020B0604020202020204" pitchFamily="34" charset="0"/>
              <a:buChar char="•"/>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fr-FR" err="1"/>
              <a:t>Sixth</a:t>
            </a:r>
            <a:r>
              <a:rPr lang="fr-FR"/>
              <a:t> </a:t>
            </a:r>
            <a:r>
              <a:rPr lang="fr-FR" err="1"/>
              <a:t>level</a:t>
            </a:r>
            <a:endParaRPr lang="en-US"/>
          </a:p>
          <a:p>
            <a:pPr lvl="6"/>
            <a:r>
              <a:rPr lang="fr-FR" err="1"/>
              <a:t>Seventh</a:t>
            </a:r>
            <a:r>
              <a:rPr lang="fr-FR"/>
              <a:t> </a:t>
            </a:r>
            <a:r>
              <a:rPr lang="fr-FR" err="1"/>
              <a:t>level</a:t>
            </a:r>
            <a:endParaRPr lang="en-US"/>
          </a:p>
          <a:p>
            <a:pPr lvl="7"/>
            <a:r>
              <a:rPr lang="fr-FR" err="1"/>
              <a:t>Heigth</a:t>
            </a:r>
            <a:r>
              <a:rPr lang="fr-FR"/>
              <a:t> </a:t>
            </a:r>
            <a:r>
              <a:rPr lang="fr-FR" err="1"/>
              <a:t>level</a:t>
            </a:r>
            <a:endParaRPr lang="en-US"/>
          </a:p>
          <a:p>
            <a:pPr lvl="8"/>
            <a:r>
              <a:rPr lang="fr-FR" err="1"/>
              <a:t>Nineth</a:t>
            </a:r>
            <a:r>
              <a:rPr lang="fr-FR"/>
              <a:t> </a:t>
            </a:r>
            <a:r>
              <a:rPr lang="fr-FR" err="1"/>
              <a:t>level</a:t>
            </a:r>
            <a:endParaRPr lang="en-US"/>
          </a:p>
          <a:p>
            <a:pPr lvl="8"/>
            <a:endParaRPr lang="en-US"/>
          </a:p>
        </p:txBody>
      </p:sp>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p>
        </p:txBody>
      </p:sp>
      <p:sp>
        <p:nvSpPr>
          <p:cNvPr id="9" name="Rectangle 8"/>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10" name="Rectangle 9"/>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11"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56D34DFD-204B-42C8-BF5A-D2F244A26FA0}" type="datetime3">
              <a:rPr lang="en-US" smtClean="0"/>
              <a:t>23 May 2024</a:t>
            </a:fld>
            <a:endParaRPr lang="en-US"/>
          </a:p>
        </p:txBody>
      </p:sp>
      <p:sp>
        <p:nvSpPr>
          <p:cNvPr id="12"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a:p>
        </p:txBody>
      </p:sp>
      <p:sp>
        <p:nvSpPr>
          <p:cNvPr id="13"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4"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a:t>Click to add notes and sources</a:t>
            </a:r>
          </a:p>
        </p:txBody>
      </p:sp>
    </p:spTree>
    <p:extLst>
      <p:ext uri="{BB962C8B-B14F-4D97-AF65-F5344CB8AC3E}">
        <p14:creationId xmlns:p14="http://schemas.microsoft.com/office/powerpoint/2010/main" val="2944734350"/>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p:nvPr>
        </p:nvSpPr>
        <p:spPr/>
        <p:txBody>
          <a:bodyPr/>
          <a:lstStyle>
            <a:lvl1pPr>
              <a:defRPr>
                <a:cs typeface="+mj-cs"/>
              </a:defRPr>
            </a:lvl1pPr>
          </a:lstStyle>
          <a:p>
            <a:r>
              <a:rPr lang="en-US"/>
              <a:t>Click to edit Master title style</a:t>
            </a:r>
          </a:p>
        </p:txBody>
      </p:sp>
      <p:sp>
        <p:nvSpPr>
          <p:cNvPr id="7" name="Picture Placeholder 6"/>
          <p:cNvSpPr>
            <a:spLocks noGrp="1"/>
          </p:cNvSpPr>
          <p:nvPr>
            <p:ph type="pic" sz="quarter" idx="21"/>
          </p:nvPr>
        </p:nvSpPr>
        <p:spPr>
          <a:xfrm>
            <a:off x="6317984" y="1271588"/>
            <a:ext cx="5237913" cy="4703762"/>
          </a:xfrm>
        </p:spPr>
        <p:txBody>
          <a:bodyPr/>
          <a:lstStyle>
            <a:lvl1pPr marL="0" indent="0">
              <a:buNone/>
              <a:defRPr/>
            </a:lvl1pPr>
          </a:lstStyle>
          <a:p>
            <a:r>
              <a:rPr lang="en-US"/>
              <a:t>Click icon to add picture</a:t>
            </a:r>
          </a:p>
        </p:txBody>
      </p:sp>
      <p:sp>
        <p:nvSpPr>
          <p:cNvPr id="9" name="Content Placeholder 15"/>
          <p:cNvSpPr>
            <a:spLocks noGrp="1"/>
          </p:cNvSpPr>
          <p:nvPr>
            <p:ph sz="quarter" idx="17" hasCustomPrompt="1"/>
          </p:nvPr>
        </p:nvSpPr>
        <p:spPr>
          <a:xfrm>
            <a:off x="636106" y="1272212"/>
            <a:ext cx="5272325" cy="4703145"/>
          </a:xfrm>
        </p:spPr>
        <p:txBody>
          <a:bodyPr/>
          <a:lstStyle>
            <a:lvl1pPr marL="205740" indent="-205740">
              <a:lnSpc>
                <a:spcPct val="100000"/>
              </a:lnSpc>
              <a:spcBef>
                <a:spcPts val="900"/>
              </a:spcBef>
              <a:defRPr/>
            </a:lvl1pPr>
            <a:lvl2pPr marL="548640" indent="-274320">
              <a:lnSpc>
                <a:spcPct val="100000"/>
              </a:lnSpc>
              <a:spcBef>
                <a:spcPts val="450"/>
              </a:spcBef>
              <a:defRPr/>
            </a:lvl2pPr>
            <a:lvl3pPr marL="822960" indent="-274320">
              <a:lnSpc>
                <a:spcPct val="100000"/>
              </a:lnSpc>
              <a:spcBef>
                <a:spcPts val="450"/>
              </a:spcBef>
              <a:defRPr/>
            </a:lvl3pPr>
            <a:lvl4pPr marL="1097280" indent="-274320">
              <a:lnSpc>
                <a:spcPct val="100000"/>
              </a:lnSpc>
              <a:spcBef>
                <a:spcPts val="450"/>
              </a:spcBef>
              <a:defRPr/>
            </a:lvl4pPr>
            <a:lvl5pPr marL="1371600" indent="-274320">
              <a:lnSpc>
                <a:spcPct val="100000"/>
              </a:lnSpc>
              <a:spcBef>
                <a:spcPts val="450"/>
              </a:spcBef>
              <a:defRPr sz="1000"/>
            </a:lvl5pPr>
            <a:lvl6pPr marL="1645920" indent="-274320">
              <a:spcBef>
                <a:spcPts val="450"/>
              </a:spcBef>
              <a:defRPr/>
            </a:lvl6pPr>
            <a:lvl7pPr marL="1920240" indent="-274320">
              <a:spcBef>
                <a:spcPts val="450"/>
              </a:spcBef>
              <a:defRPr/>
            </a:lvl7pPr>
            <a:lvl8pPr marL="2194560" indent="-274320">
              <a:spcBef>
                <a:spcPts val="450"/>
              </a:spcBef>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Arial" panose="020B0604020202020204" pitchFamily="34" charset="0"/>
              <a:buChar char="•"/>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fr-FR" err="1"/>
              <a:t>Sixth</a:t>
            </a:r>
            <a:r>
              <a:rPr lang="fr-FR"/>
              <a:t> </a:t>
            </a:r>
            <a:r>
              <a:rPr lang="fr-FR" err="1"/>
              <a:t>level</a:t>
            </a:r>
            <a:endParaRPr lang="en-US"/>
          </a:p>
          <a:p>
            <a:pPr lvl="6"/>
            <a:r>
              <a:rPr lang="fr-FR" err="1"/>
              <a:t>Seventh</a:t>
            </a:r>
            <a:r>
              <a:rPr lang="fr-FR"/>
              <a:t> </a:t>
            </a:r>
            <a:r>
              <a:rPr lang="fr-FR" err="1"/>
              <a:t>level</a:t>
            </a:r>
            <a:endParaRPr lang="en-US"/>
          </a:p>
          <a:p>
            <a:pPr lvl="7"/>
            <a:r>
              <a:rPr lang="fr-FR" err="1"/>
              <a:t>Heigth</a:t>
            </a:r>
            <a:r>
              <a:rPr lang="fr-FR"/>
              <a:t> </a:t>
            </a:r>
            <a:r>
              <a:rPr lang="fr-FR" err="1"/>
              <a:t>level</a:t>
            </a:r>
            <a:endParaRPr lang="en-US"/>
          </a:p>
          <a:p>
            <a:pPr lvl="8"/>
            <a:r>
              <a:rPr lang="fr-FR" err="1"/>
              <a:t>Nineth</a:t>
            </a:r>
            <a:r>
              <a:rPr lang="fr-FR"/>
              <a:t> </a:t>
            </a:r>
            <a:r>
              <a:rPr lang="fr-FR" err="1"/>
              <a:t>level</a:t>
            </a:r>
            <a:endParaRPr lang="en-US"/>
          </a:p>
          <a:p>
            <a:pPr lvl="8"/>
            <a:endParaRPr lang="en-US"/>
          </a:p>
        </p:txBody>
      </p:sp>
      <p:sp>
        <p:nvSpPr>
          <p:cNvPr id="12" name="Rectangle 11"/>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13" name="Rectangle 12"/>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14"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D4103FD4-0D33-4291-9C4C-A7B9200815F5}" type="datetime3">
              <a:rPr lang="en-US" smtClean="0"/>
              <a:t>23 May 2024</a:t>
            </a:fld>
            <a:endParaRPr lang="en-US"/>
          </a:p>
        </p:txBody>
      </p:sp>
      <p:sp>
        <p:nvSpPr>
          <p:cNvPr id="15"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a:p>
        </p:txBody>
      </p:sp>
      <p:sp>
        <p:nvSpPr>
          <p:cNvPr id="16"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1" name="Text Placeholder 5"/>
          <p:cNvSpPr>
            <a:spLocks noGrp="1"/>
          </p:cNvSpPr>
          <p:nvPr>
            <p:ph type="body" sz="quarter" idx="22"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a:t>Click to add notes and sources</a:t>
            </a:r>
          </a:p>
        </p:txBody>
      </p:sp>
    </p:spTree>
    <p:extLst>
      <p:ext uri="{BB962C8B-B14F-4D97-AF65-F5344CB8AC3E}">
        <p14:creationId xmlns:p14="http://schemas.microsoft.com/office/powerpoint/2010/main" val="4097697475"/>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extLst>
              <p:ext uri="{D42A27DB-BD31-4B8C-83A1-F6EECF244321}">
                <p14:modId xmlns:p14="http://schemas.microsoft.com/office/powerpoint/2010/main" val="2572433852"/>
              </p:ext>
            </p:ext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p>
        </p:txBody>
      </p:sp>
      <p:sp>
        <p:nvSpPr>
          <p:cNvPr id="7" name="Rectangle 6"/>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9" name="Rectangle 8"/>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10"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88D508E4-025C-4216-B27A-3B35276FA7A6}" type="datetime3">
              <a:rPr lang="en-US" smtClean="0"/>
              <a:t>23 May 2024</a:t>
            </a:fld>
            <a:endParaRPr lang="en-US"/>
          </a:p>
        </p:txBody>
      </p:sp>
      <p:sp>
        <p:nvSpPr>
          <p:cNvPr id="11"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a:p>
        </p:txBody>
      </p:sp>
      <p:sp>
        <p:nvSpPr>
          <p:cNvPr id="12"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3" name="Text Placeholder 5"/>
          <p:cNvSpPr>
            <a:spLocks noGrp="1"/>
          </p:cNvSpPr>
          <p:nvPr>
            <p:ph type="body" sz="quarter" idx="21" hasCustomPrompt="1"/>
          </p:nvPr>
        </p:nvSpPr>
        <p:spPr>
          <a:xfrm>
            <a:off x="636104" y="6154481"/>
            <a:ext cx="10919791"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a:t>Click to add notes and sources</a:t>
            </a:r>
          </a:p>
        </p:txBody>
      </p:sp>
    </p:spTree>
    <p:extLst>
      <p:ext uri="{BB962C8B-B14F-4D97-AF65-F5344CB8AC3E}">
        <p14:creationId xmlns:p14="http://schemas.microsoft.com/office/powerpoint/2010/main" val="4074853942"/>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1" name="Table Placeholder 10"/>
          <p:cNvSpPr>
            <a:spLocks noGrp="1"/>
          </p:cNvSpPr>
          <p:nvPr>
            <p:ph type="tbl" sz="quarter" idx="13"/>
          </p:nvPr>
        </p:nvSpPr>
        <p:spPr>
          <a:xfrm>
            <a:off x="636105" y="1263665"/>
            <a:ext cx="10919792" cy="4711692"/>
          </a:xfrm>
        </p:spPr>
        <p:txBody>
          <a:bodyPr anchor="t" anchorCtr="0"/>
          <a:lstStyle>
            <a:lvl1pPr marL="0" indent="0">
              <a:buNone/>
              <a:defRPr/>
            </a:lvl1pPr>
          </a:lstStyle>
          <a:p>
            <a:r>
              <a:rPr lang="en-US"/>
              <a:t>Click icon to add table</a:t>
            </a:r>
          </a:p>
        </p:txBody>
      </p:sp>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p>
        </p:txBody>
      </p:sp>
      <p:sp>
        <p:nvSpPr>
          <p:cNvPr id="9" name="Rectangle 8"/>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10" name="Rectangle 9"/>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12"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0E9C9615-ADDF-4EB1-BD4B-1AAC2295AFFE}" type="datetime3">
              <a:rPr lang="en-US" smtClean="0"/>
              <a:t>23 May 2024</a:t>
            </a:fld>
            <a:endParaRPr lang="en-US"/>
          </a:p>
        </p:txBody>
      </p:sp>
      <p:sp>
        <p:nvSpPr>
          <p:cNvPr id="13"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a:p>
        </p:txBody>
      </p:sp>
      <p:sp>
        <p:nvSpPr>
          <p:cNvPr id="14"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5"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a:t>Click to add notes and sources</a:t>
            </a:r>
          </a:p>
        </p:txBody>
      </p:sp>
    </p:spTree>
    <p:extLst>
      <p:ext uri="{BB962C8B-B14F-4D97-AF65-F5344CB8AC3E}">
        <p14:creationId xmlns:p14="http://schemas.microsoft.com/office/powerpoint/2010/main" val="2279529044"/>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_Dark Blue Divider">
    <p:bg>
      <p:bgPr>
        <a:solidFill>
          <a:srgbClr val="00416A"/>
        </a:solidFill>
        <a:effectLst/>
      </p:bgPr>
    </p:bg>
    <p:spTree>
      <p:nvGrpSpPr>
        <p:cNvPr id="1" name="Shape 128"/>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t>Section Divider</a:t>
            </a:r>
            <a:endParaRPr/>
          </a:p>
        </p:txBody>
      </p:sp>
      <p:sp>
        <p:nvSpPr>
          <p:cNvPr id="9"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spTree>
    <p:extLst>
      <p:ext uri="{BB962C8B-B14F-4D97-AF65-F5344CB8AC3E}">
        <p14:creationId xmlns:p14="http://schemas.microsoft.com/office/powerpoint/2010/main" val="219230047"/>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Dark Grey Divider">
    <p:bg>
      <p:bgPr>
        <a:solidFill>
          <a:schemeClr val="accent2"/>
        </a:solidFill>
        <a:effectLst/>
      </p:bgPr>
    </p:bg>
    <p:spTree>
      <p:nvGrpSpPr>
        <p:cNvPr id="1" name="Shape 134"/>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t>Section Divider</a:t>
            </a:r>
            <a:endParaRPr/>
          </a:p>
        </p:txBody>
      </p:sp>
    </p:spTree>
    <p:extLst>
      <p:ext uri="{BB962C8B-B14F-4D97-AF65-F5344CB8AC3E}">
        <p14:creationId xmlns:p14="http://schemas.microsoft.com/office/powerpoint/2010/main" val="379291147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Light Grey Divider">
    <p:bg>
      <p:bgPr>
        <a:solidFill>
          <a:srgbClr val="DFDFE1"/>
        </a:solidFill>
        <a:effectLst/>
      </p:bgPr>
    </p:bg>
    <p:spTree>
      <p:nvGrpSpPr>
        <p:cNvPr id="1" name="Shape 146"/>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t>Section Divider</a:t>
            </a:r>
            <a:endParaRPr/>
          </a:p>
        </p:txBody>
      </p:sp>
    </p:spTree>
    <p:extLst>
      <p:ext uri="{BB962C8B-B14F-4D97-AF65-F5344CB8AC3E}">
        <p14:creationId xmlns:p14="http://schemas.microsoft.com/office/powerpoint/2010/main" val="3359835853"/>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Blue Divider">
    <p:bg>
      <p:bgPr>
        <a:solidFill>
          <a:schemeClr val="accent3"/>
        </a:solidFill>
        <a:effectLst/>
      </p:bgPr>
    </p:bg>
    <p:spTree>
      <p:nvGrpSpPr>
        <p:cNvPr id="1" name="Shape 110"/>
        <p:cNvGrpSpPr/>
        <p:nvPr/>
      </p:nvGrpSpPr>
      <p:grpSpPr>
        <a:xfrm>
          <a:off x="0" y="0"/>
          <a:ext cx="0" cy="0"/>
          <a:chOff x="0" y="0"/>
          <a:chExt cx="0" cy="0"/>
        </a:xfrm>
      </p:grpSpPr>
      <p:sp>
        <p:nvSpPr>
          <p:cNvPr id="8"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9"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t>Section Divider</a:t>
            </a:r>
            <a:endParaRPr/>
          </a:p>
        </p:txBody>
      </p:sp>
    </p:spTree>
    <p:extLst>
      <p:ext uri="{BB962C8B-B14F-4D97-AF65-F5344CB8AC3E}">
        <p14:creationId xmlns:p14="http://schemas.microsoft.com/office/powerpoint/2010/main" val="31528761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extLst>
              <p:ext uri="{D42A27DB-BD31-4B8C-83A1-F6EECF244321}">
                <p14:modId xmlns:p14="http://schemas.microsoft.com/office/powerpoint/2010/main" val="2799011419"/>
              </p:ext>
            </p:ext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6" name="Content Placeholder 15"/>
          <p:cNvSpPr>
            <a:spLocks noGrp="1"/>
          </p:cNvSpPr>
          <p:nvPr>
            <p:ph sz="quarter" idx="17" hasCustomPrompt="1"/>
          </p:nvPr>
        </p:nvSpPr>
        <p:spPr>
          <a:xfrm>
            <a:off x="636105" y="1272212"/>
            <a:ext cx="10919792" cy="4703145"/>
          </a:xfrm>
        </p:spPr>
        <p:txBody>
          <a:bodyPr/>
          <a:lstStyle>
            <a:lvl1pPr marL="205740" indent="-205740">
              <a:lnSpc>
                <a:spcPct val="100000"/>
              </a:lnSpc>
              <a:spcBef>
                <a:spcPts val="900"/>
              </a:spcBef>
              <a:defRPr/>
            </a:lvl1pPr>
            <a:lvl2pPr marL="548640" indent="-274320">
              <a:lnSpc>
                <a:spcPct val="100000"/>
              </a:lnSpc>
              <a:spcBef>
                <a:spcPts val="450"/>
              </a:spcBef>
              <a:defRPr/>
            </a:lvl2pPr>
            <a:lvl3pPr marL="822960" indent="-274320">
              <a:lnSpc>
                <a:spcPct val="100000"/>
              </a:lnSpc>
              <a:spcBef>
                <a:spcPts val="450"/>
              </a:spcBef>
              <a:defRPr/>
            </a:lvl3pPr>
            <a:lvl4pPr marL="1097280" indent="-274320">
              <a:lnSpc>
                <a:spcPct val="100000"/>
              </a:lnSpc>
              <a:spcBef>
                <a:spcPts val="450"/>
              </a:spcBef>
              <a:defRPr/>
            </a:lvl4pPr>
            <a:lvl5pPr marL="1371600" indent="-274320">
              <a:lnSpc>
                <a:spcPct val="100000"/>
              </a:lnSpc>
              <a:spcBef>
                <a:spcPts val="450"/>
              </a:spcBef>
              <a:defRPr sz="1000"/>
            </a:lvl5pPr>
            <a:lvl6pPr marL="1645920" indent="-274320">
              <a:spcBef>
                <a:spcPts val="450"/>
              </a:spcBef>
              <a:defRPr/>
            </a:lvl6pPr>
            <a:lvl7pPr marL="1920240" indent="-274320">
              <a:spcBef>
                <a:spcPts val="450"/>
              </a:spcBef>
              <a:defRPr/>
            </a:lvl7pPr>
            <a:lvl8pPr marL="2194560" indent="-274320">
              <a:spcBef>
                <a:spcPts val="450"/>
              </a:spcBef>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Arial" panose="020B0604020202020204" pitchFamily="34" charset="0"/>
              <a:buChar char="•"/>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fr-FR" dirty="0" err="1"/>
              <a:t>Sixth</a:t>
            </a:r>
            <a:r>
              <a:rPr lang="fr-FR" dirty="0"/>
              <a:t> </a:t>
            </a:r>
            <a:r>
              <a:rPr lang="fr-FR" dirty="0" err="1"/>
              <a:t>level</a:t>
            </a:r>
            <a:endParaRPr lang="en-US" dirty="0"/>
          </a:p>
          <a:p>
            <a:pPr lvl="6"/>
            <a:r>
              <a:rPr lang="fr-FR" dirty="0" err="1"/>
              <a:t>Seventh</a:t>
            </a:r>
            <a:r>
              <a:rPr lang="fr-FR" dirty="0"/>
              <a:t> </a:t>
            </a:r>
            <a:r>
              <a:rPr lang="fr-FR" dirty="0" err="1"/>
              <a:t>level</a:t>
            </a:r>
            <a:endParaRPr lang="en-US" dirty="0"/>
          </a:p>
          <a:p>
            <a:pPr lvl="7"/>
            <a:r>
              <a:rPr lang="fr-FR" dirty="0" err="1"/>
              <a:t>Heigth</a:t>
            </a:r>
            <a:r>
              <a:rPr lang="fr-FR" dirty="0"/>
              <a:t> </a:t>
            </a:r>
            <a:r>
              <a:rPr lang="fr-FR" dirty="0" err="1"/>
              <a:t>level</a:t>
            </a:r>
            <a:endParaRPr lang="en-US" dirty="0"/>
          </a:p>
          <a:p>
            <a:pPr lvl="8"/>
            <a:r>
              <a:rPr lang="fr-FR" dirty="0" err="1"/>
              <a:t>Nineth</a:t>
            </a:r>
            <a:r>
              <a:rPr lang="fr-FR" dirty="0"/>
              <a:t> </a:t>
            </a:r>
            <a:r>
              <a:rPr lang="fr-FR" dirty="0" err="1"/>
              <a:t>level</a:t>
            </a:r>
            <a:endParaRPr lang="en-US" dirty="0"/>
          </a:p>
          <a:p>
            <a:pPr lvl="8"/>
            <a:endParaRPr lang="en-US" dirty="0"/>
          </a:p>
        </p:txBody>
      </p:sp>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9" name="Rectangle 8"/>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0" name="Rectangle 9"/>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1"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56D34DFD-204B-42C8-BF5A-D2F244A26FA0}" type="datetime3">
              <a:rPr lang="en-US" smtClean="0"/>
              <a:t>23 May 2024</a:t>
            </a:fld>
            <a:endParaRPr lang="en-US" dirty="0"/>
          </a:p>
        </p:txBody>
      </p:sp>
      <p:sp>
        <p:nvSpPr>
          <p:cNvPr id="12"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3"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4"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cSld>
  <p:clrMapOvr>
    <a:masterClrMapping/>
  </p:clrMapOvr>
  <p:transition/>
  <p:extLst>
    <p:ext uri="{DCECCB84-F9BA-43D5-87BE-67443E8EF086}">
      <p15:sldGuideLst xmlns:p15="http://schemas.microsoft.com/office/powerpoint/2012/main">
        <p15:guide id="2" orient="horz" pos="3888"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1_Turquoise Divider">
    <p:bg>
      <p:bgPr>
        <a:solidFill>
          <a:srgbClr val="2CD5C4"/>
        </a:solidFill>
        <a:effectLst/>
      </p:bgPr>
    </p:bg>
    <p:spTree>
      <p:nvGrpSpPr>
        <p:cNvPr id="1" name="Shape 110"/>
        <p:cNvGrpSpPr/>
        <p:nvPr/>
      </p:nvGrpSpPr>
      <p:grpSpPr>
        <a:xfrm>
          <a:off x="0" y="0"/>
          <a:ext cx="0" cy="0"/>
          <a:chOff x="0" y="0"/>
          <a:chExt cx="0" cy="0"/>
        </a:xfrm>
      </p:grpSpPr>
      <p:sp>
        <p:nvSpPr>
          <p:cNvPr id="8"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9"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t>Section Divider</a:t>
            </a:r>
            <a:endParaRPr/>
          </a:p>
        </p:txBody>
      </p:sp>
    </p:spTree>
    <p:extLst>
      <p:ext uri="{BB962C8B-B14F-4D97-AF65-F5344CB8AC3E}">
        <p14:creationId xmlns:p14="http://schemas.microsoft.com/office/powerpoint/2010/main" val="2058766473"/>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1_Green Divider">
    <p:bg>
      <p:bgPr>
        <a:solidFill>
          <a:schemeClr val="accent4"/>
        </a:solidFill>
        <a:effectLst/>
      </p:bgPr>
    </p:bg>
    <p:spTree>
      <p:nvGrpSpPr>
        <p:cNvPr id="1" name="Shape 116"/>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t>Section Divider</a:t>
            </a:r>
            <a:endParaRPr/>
          </a:p>
        </p:txBody>
      </p:sp>
    </p:spTree>
    <p:extLst>
      <p:ext uri="{BB962C8B-B14F-4D97-AF65-F5344CB8AC3E}">
        <p14:creationId xmlns:p14="http://schemas.microsoft.com/office/powerpoint/2010/main" val="1971591075"/>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1_Orange Divider">
    <p:bg>
      <p:bgPr>
        <a:solidFill>
          <a:schemeClr val="accent5"/>
        </a:solidFill>
        <a:effectLst/>
      </p:bgPr>
    </p:bg>
    <p:spTree>
      <p:nvGrpSpPr>
        <p:cNvPr id="1" name="Shape 122"/>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t>Section Divider</a:t>
            </a:r>
            <a:endParaRPr/>
          </a:p>
        </p:txBody>
      </p:sp>
    </p:spTree>
    <p:extLst>
      <p:ext uri="{BB962C8B-B14F-4D97-AF65-F5344CB8AC3E}">
        <p14:creationId xmlns:p14="http://schemas.microsoft.com/office/powerpoint/2010/main" val="784372249"/>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1_Yellow Divider">
    <p:bg>
      <p:bgPr>
        <a:solidFill>
          <a:schemeClr val="accent6"/>
        </a:solidFill>
        <a:effectLst/>
      </p:bgPr>
    </p:bg>
    <p:spTree>
      <p:nvGrpSpPr>
        <p:cNvPr id="1" name="Shape 104"/>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2"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7"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sp>
        <p:nvSpPr>
          <p:cNvPr id="8"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t>Section Divider</a:t>
            </a:r>
            <a:endParaRPr/>
          </a:p>
        </p:txBody>
      </p:sp>
    </p:spTree>
    <p:extLst>
      <p:ext uri="{BB962C8B-B14F-4D97-AF65-F5344CB8AC3E}">
        <p14:creationId xmlns:p14="http://schemas.microsoft.com/office/powerpoint/2010/main" val="255708761"/>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1_Salmon Pink Divider">
    <p:bg>
      <p:bgPr>
        <a:solidFill>
          <a:srgbClr val="F5A992"/>
        </a:solidFill>
        <a:effectLst/>
      </p:bgPr>
    </p:bg>
    <p:spTree>
      <p:nvGrpSpPr>
        <p:cNvPr id="1" name="Shape 140"/>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8"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t>Section Divider</a:t>
            </a:r>
            <a:endParaRPr/>
          </a:p>
        </p:txBody>
      </p:sp>
    </p:spTree>
    <p:extLst>
      <p:ext uri="{BB962C8B-B14F-4D97-AF65-F5344CB8AC3E}">
        <p14:creationId xmlns:p14="http://schemas.microsoft.com/office/powerpoint/2010/main" val="4263749091"/>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1_Thank You Without Image">
    <p:spTree>
      <p:nvGrpSpPr>
        <p:cNvPr id="1" name="Shape 10"/>
        <p:cNvGrpSpPr/>
        <p:nvPr/>
      </p:nvGrpSpPr>
      <p:grpSpPr>
        <a:xfrm>
          <a:off x="0" y="0"/>
          <a:ext cx="0" cy="0"/>
          <a:chOff x="0" y="0"/>
          <a:chExt cx="0" cy="0"/>
        </a:xfrm>
      </p:grpSpPr>
      <p:sp>
        <p:nvSpPr>
          <p:cNvPr id="8" name="Shape 12"/>
          <p:cNvSpPr>
            <a:spLocks noChangeAspect="1"/>
          </p:cNvSpPr>
          <p:nvPr userDrawn="1"/>
        </p:nvSpPr>
        <p:spPr>
          <a:xfrm>
            <a:off x="2" y="0"/>
            <a:ext cx="8035907" cy="6126162"/>
          </a:xfrm>
          <a:custGeom>
            <a:avLst/>
            <a:gdLst/>
            <a:ahLst/>
            <a:cxnLst/>
            <a:rect l="0" t="0" r="0" b="0"/>
            <a:pathLst>
              <a:path w="120000" h="120000" extrusionOk="0">
                <a:moveTo>
                  <a:pt x="0" y="0"/>
                </a:moveTo>
                <a:lnTo>
                  <a:pt x="117182" y="0"/>
                </a:lnTo>
                <a:lnTo>
                  <a:pt x="117745" y="2601"/>
                </a:lnTo>
                <a:cubicBezTo>
                  <a:pt x="119217" y="10104"/>
                  <a:pt x="120000" y="17969"/>
                  <a:pt x="120000" y="26074"/>
                </a:cubicBezTo>
                <a:cubicBezTo>
                  <a:pt x="120000" y="77948"/>
                  <a:pt x="87941" y="120000"/>
                  <a:pt x="48396" y="120000"/>
                </a:cubicBezTo>
                <a:cubicBezTo>
                  <a:pt x="29859" y="120000"/>
                  <a:pt x="12967" y="110760"/>
                  <a:pt x="251" y="95599"/>
                </a:cubicBezTo>
                <a:lnTo>
                  <a:pt x="0" y="95285"/>
                </a:ln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9" name="Shape 13"/>
          <p:cNvSpPr>
            <a:spLocks noChangeAspect="1"/>
          </p:cNvSpPr>
          <p:nvPr userDrawn="1"/>
        </p:nvSpPr>
        <p:spPr>
          <a:xfrm>
            <a:off x="6900276" y="2698501"/>
            <a:ext cx="4959360" cy="4156186"/>
          </a:xfrm>
          <a:custGeom>
            <a:avLst/>
            <a:gdLst/>
            <a:ahLst/>
            <a:cxnLst/>
            <a:rect l="0" t="0" r="0" b="0"/>
            <a:pathLst>
              <a:path w="120000" h="120000" extrusionOk="0">
                <a:moveTo>
                  <a:pt x="60000" y="0"/>
                </a:moveTo>
                <a:cubicBezTo>
                  <a:pt x="93137" y="0"/>
                  <a:pt x="120000" y="32054"/>
                  <a:pt x="120000" y="71594"/>
                </a:cubicBezTo>
                <a:cubicBezTo>
                  <a:pt x="120000" y="88893"/>
                  <a:pt x="114858" y="104760"/>
                  <a:pt x="106298" y="117135"/>
                </a:cubicBezTo>
                <a:lnTo>
                  <a:pt x="104117" y="120000"/>
                </a:lnTo>
                <a:lnTo>
                  <a:pt x="15882" y="120000"/>
                </a:lnTo>
                <a:lnTo>
                  <a:pt x="13701" y="117135"/>
                </a:lnTo>
                <a:cubicBezTo>
                  <a:pt x="5141" y="104760"/>
                  <a:pt x="0" y="88893"/>
                  <a:pt x="0" y="71594"/>
                </a:cubicBezTo>
                <a:cubicBezTo>
                  <a:pt x="0" y="32054"/>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4" name="Shape 14"/>
          <p:cNvSpPr txBox="1">
            <a:spLocks noGrp="1"/>
          </p:cNvSpPr>
          <p:nvPr>
            <p:ph type="body" idx="1" hasCustomPrompt="1"/>
          </p:nvPr>
        </p:nvSpPr>
        <p:spPr>
          <a:xfrm>
            <a:off x="1037375" y="2286353"/>
            <a:ext cx="6138332" cy="625777"/>
          </a:xfrm>
          <a:prstGeom prst="rect">
            <a:avLst/>
          </a:prstGeom>
          <a:noFill/>
          <a:ln>
            <a:noFill/>
          </a:ln>
        </p:spPr>
        <p:txBody>
          <a:bodyPr lIns="0" tIns="91425" rIns="91425" bIns="91425" anchor="ctr" anchorCtr="0"/>
          <a:lstStyle>
            <a:lvl1pPr marL="0" marR="0" lvl="0" indent="0" algn="l" rtl="0">
              <a:lnSpc>
                <a:spcPct val="100000"/>
              </a:lnSpc>
              <a:spcBef>
                <a:spcPts val="0"/>
              </a:spcBef>
              <a:buClr>
                <a:schemeClr val="lt1"/>
              </a:buClr>
              <a:buFont typeface="Arial"/>
              <a:buNone/>
              <a:defRPr sz="3600" b="0" i="0" u="none" strike="noStrike" cap="none">
                <a:solidFill>
                  <a:schemeClr val="lt1"/>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t>Thank You</a:t>
            </a:r>
            <a:endParaRPr/>
          </a:p>
        </p:txBody>
      </p:sp>
      <p:sp>
        <p:nvSpPr>
          <p:cNvPr id="16" name="Shape 16"/>
          <p:cNvSpPr txBox="1">
            <a:spLocks noGrp="1"/>
          </p:cNvSpPr>
          <p:nvPr>
            <p:ph type="body" idx="3"/>
          </p:nvPr>
        </p:nvSpPr>
        <p:spPr>
          <a:xfrm>
            <a:off x="1037368" y="4222427"/>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sp>
        <p:nvSpPr>
          <p:cNvPr id="17" name="Shape 17"/>
          <p:cNvSpPr txBox="1">
            <a:spLocks noGrp="1"/>
          </p:cNvSpPr>
          <p:nvPr>
            <p:ph type="body" idx="4"/>
          </p:nvPr>
        </p:nvSpPr>
        <p:spPr>
          <a:xfrm>
            <a:off x="1037368" y="4532802"/>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pic>
        <p:nvPicPr>
          <p:cNvPr id="10" name="Picture 9"/>
          <p:cNvPicPr>
            <a:picLocks noChangeAspect="1"/>
          </p:cNvPicPr>
          <p:nvPr userDrawn="1"/>
        </p:nvPicPr>
        <p:blipFill>
          <a:blip r:embed="rId2"/>
          <a:stretch>
            <a:fillRect/>
          </a:stretch>
        </p:blipFill>
        <p:spPr>
          <a:xfrm>
            <a:off x="9230180" y="1033286"/>
            <a:ext cx="2606248" cy="458700"/>
          </a:xfrm>
          <a:prstGeom prst="rect">
            <a:avLst/>
          </a:prstGeom>
        </p:spPr>
      </p:pic>
    </p:spTree>
    <p:extLst>
      <p:ext uri="{BB962C8B-B14F-4D97-AF65-F5344CB8AC3E}">
        <p14:creationId xmlns:p14="http://schemas.microsoft.com/office/powerpoint/2010/main" val="4117054391"/>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2_Thank You Without Image">
    <p:spTree>
      <p:nvGrpSpPr>
        <p:cNvPr id="1" name="Shape 10"/>
        <p:cNvGrpSpPr/>
        <p:nvPr/>
      </p:nvGrpSpPr>
      <p:grpSpPr>
        <a:xfrm>
          <a:off x="0" y="0"/>
          <a:ext cx="0" cy="0"/>
          <a:chOff x="0" y="0"/>
          <a:chExt cx="0" cy="0"/>
        </a:xfrm>
      </p:grpSpPr>
      <p:sp>
        <p:nvSpPr>
          <p:cNvPr id="8" name="Shape 12"/>
          <p:cNvSpPr>
            <a:spLocks noChangeAspect="1"/>
          </p:cNvSpPr>
          <p:nvPr userDrawn="1"/>
        </p:nvSpPr>
        <p:spPr>
          <a:xfrm>
            <a:off x="2" y="0"/>
            <a:ext cx="8035907" cy="6126162"/>
          </a:xfrm>
          <a:custGeom>
            <a:avLst/>
            <a:gdLst/>
            <a:ahLst/>
            <a:cxnLst/>
            <a:rect l="0" t="0" r="0" b="0"/>
            <a:pathLst>
              <a:path w="120000" h="120000" extrusionOk="0">
                <a:moveTo>
                  <a:pt x="0" y="0"/>
                </a:moveTo>
                <a:lnTo>
                  <a:pt x="117182" y="0"/>
                </a:lnTo>
                <a:lnTo>
                  <a:pt x="117745" y="2601"/>
                </a:lnTo>
                <a:cubicBezTo>
                  <a:pt x="119217" y="10104"/>
                  <a:pt x="120000" y="17969"/>
                  <a:pt x="120000" y="26074"/>
                </a:cubicBezTo>
                <a:cubicBezTo>
                  <a:pt x="120000" y="77948"/>
                  <a:pt x="87941" y="120000"/>
                  <a:pt x="48396" y="120000"/>
                </a:cubicBezTo>
                <a:cubicBezTo>
                  <a:pt x="29859" y="120000"/>
                  <a:pt x="12967" y="110760"/>
                  <a:pt x="251" y="95599"/>
                </a:cubicBezTo>
                <a:lnTo>
                  <a:pt x="0" y="95285"/>
                </a:ln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9" name="Shape 13"/>
          <p:cNvSpPr>
            <a:spLocks noChangeAspect="1"/>
          </p:cNvSpPr>
          <p:nvPr userDrawn="1"/>
        </p:nvSpPr>
        <p:spPr>
          <a:xfrm>
            <a:off x="6900276" y="2698501"/>
            <a:ext cx="4959360" cy="4156186"/>
          </a:xfrm>
          <a:custGeom>
            <a:avLst/>
            <a:gdLst/>
            <a:ahLst/>
            <a:cxnLst/>
            <a:rect l="0" t="0" r="0" b="0"/>
            <a:pathLst>
              <a:path w="120000" h="120000" extrusionOk="0">
                <a:moveTo>
                  <a:pt x="60000" y="0"/>
                </a:moveTo>
                <a:cubicBezTo>
                  <a:pt x="93137" y="0"/>
                  <a:pt x="120000" y="32054"/>
                  <a:pt x="120000" y="71594"/>
                </a:cubicBezTo>
                <a:cubicBezTo>
                  <a:pt x="120000" y="88893"/>
                  <a:pt x="114858" y="104760"/>
                  <a:pt x="106298" y="117135"/>
                </a:cubicBezTo>
                <a:lnTo>
                  <a:pt x="104117" y="120000"/>
                </a:lnTo>
                <a:lnTo>
                  <a:pt x="15882" y="120000"/>
                </a:lnTo>
                <a:lnTo>
                  <a:pt x="13701" y="117135"/>
                </a:lnTo>
                <a:cubicBezTo>
                  <a:pt x="5141" y="104760"/>
                  <a:pt x="0" y="88893"/>
                  <a:pt x="0" y="71594"/>
                </a:cubicBezTo>
                <a:cubicBezTo>
                  <a:pt x="0" y="32054"/>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4" name="Shape 14"/>
          <p:cNvSpPr txBox="1">
            <a:spLocks noGrp="1"/>
          </p:cNvSpPr>
          <p:nvPr>
            <p:ph type="body" idx="1" hasCustomPrompt="1"/>
          </p:nvPr>
        </p:nvSpPr>
        <p:spPr>
          <a:xfrm>
            <a:off x="1037375" y="2286353"/>
            <a:ext cx="6138332" cy="625777"/>
          </a:xfrm>
          <a:prstGeom prst="rect">
            <a:avLst/>
          </a:prstGeom>
          <a:noFill/>
          <a:ln>
            <a:noFill/>
          </a:ln>
        </p:spPr>
        <p:txBody>
          <a:bodyPr lIns="0" tIns="91425" rIns="91425" bIns="91425" anchor="ctr" anchorCtr="0"/>
          <a:lstStyle>
            <a:lvl1pPr marL="0" marR="0" lvl="0" indent="0" algn="l" rtl="0">
              <a:lnSpc>
                <a:spcPct val="100000"/>
              </a:lnSpc>
              <a:spcBef>
                <a:spcPts val="0"/>
              </a:spcBef>
              <a:buClr>
                <a:schemeClr val="lt1"/>
              </a:buClr>
              <a:buFont typeface="Arial"/>
              <a:buNone/>
              <a:defRPr sz="3600" b="0" i="0" u="none" strike="noStrike" cap="none">
                <a:solidFill>
                  <a:schemeClr val="lt1"/>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a:t>Thank You</a:t>
            </a:r>
            <a:endParaRPr/>
          </a:p>
        </p:txBody>
      </p:sp>
      <p:sp>
        <p:nvSpPr>
          <p:cNvPr id="16" name="Shape 16"/>
          <p:cNvSpPr txBox="1">
            <a:spLocks noGrp="1"/>
          </p:cNvSpPr>
          <p:nvPr>
            <p:ph type="body" idx="3"/>
          </p:nvPr>
        </p:nvSpPr>
        <p:spPr>
          <a:xfrm>
            <a:off x="1037368" y="4222427"/>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sp>
        <p:nvSpPr>
          <p:cNvPr id="17" name="Shape 17"/>
          <p:cNvSpPr txBox="1">
            <a:spLocks noGrp="1"/>
          </p:cNvSpPr>
          <p:nvPr>
            <p:ph type="body" idx="4"/>
          </p:nvPr>
        </p:nvSpPr>
        <p:spPr>
          <a:xfrm>
            <a:off x="1037368" y="4532802"/>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pic>
        <p:nvPicPr>
          <p:cNvPr id="11" name="Shape 156" descr="Indonesia_0483_extract copy.png"/>
          <p:cNvPicPr preferRelativeResize="0">
            <a:picLocks noChangeAspect="1"/>
          </p:cNvPicPr>
          <p:nvPr userDrawn="1"/>
        </p:nvPicPr>
        <p:blipFill rotWithShape="1">
          <a:blip r:embed="rId2">
            <a:alphaModFix/>
          </a:blip>
          <a:srcRect/>
          <a:stretch/>
        </p:blipFill>
        <p:spPr>
          <a:xfrm>
            <a:off x="8213080" y="1647223"/>
            <a:ext cx="2760621" cy="5097133"/>
          </a:xfrm>
          <a:prstGeom prst="rect">
            <a:avLst/>
          </a:prstGeom>
          <a:noFill/>
          <a:ln>
            <a:noFill/>
          </a:ln>
        </p:spPr>
      </p:pic>
      <p:pic>
        <p:nvPicPr>
          <p:cNvPr id="10" name="Picture 9"/>
          <p:cNvPicPr>
            <a:picLocks noChangeAspect="1"/>
          </p:cNvPicPr>
          <p:nvPr userDrawn="1"/>
        </p:nvPicPr>
        <p:blipFill>
          <a:blip r:embed="rId3"/>
          <a:stretch>
            <a:fillRect/>
          </a:stretch>
        </p:blipFill>
        <p:spPr>
          <a:xfrm>
            <a:off x="9230180" y="1033286"/>
            <a:ext cx="2606248" cy="458700"/>
          </a:xfrm>
          <a:prstGeom prst="rect">
            <a:avLst/>
          </a:prstGeom>
        </p:spPr>
      </p:pic>
    </p:spTree>
    <p:extLst>
      <p:ext uri="{BB962C8B-B14F-4D97-AF65-F5344CB8AC3E}">
        <p14:creationId xmlns:p14="http://schemas.microsoft.com/office/powerpoint/2010/main" val="402829618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p:nvPr>
        </p:nvSpPr>
        <p:spPr/>
        <p:txBody>
          <a:bodyPr/>
          <a:lstStyle>
            <a:lvl1pPr>
              <a:defRPr>
                <a:cs typeface="+mj-cs"/>
              </a:defRPr>
            </a:lvl1pPr>
          </a:lstStyle>
          <a:p>
            <a:r>
              <a:rPr lang="en-US"/>
              <a:t>Click to edit Master title style</a:t>
            </a:r>
            <a:endParaRPr lang="en-US" dirty="0"/>
          </a:p>
        </p:txBody>
      </p:sp>
      <p:sp>
        <p:nvSpPr>
          <p:cNvPr id="7" name="Picture Placeholder 6"/>
          <p:cNvSpPr>
            <a:spLocks noGrp="1"/>
          </p:cNvSpPr>
          <p:nvPr>
            <p:ph type="pic" sz="quarter" idx="21"/>
          </p:nvPr>
        </p:nvSpPr>
        <p:spPr>
          <a:xfrm>
            <a:off x="6317984" y="1271588"/>
            <a:ext cx="5237913" cy="4703762"/>
          </a:xfrm>
        </p:spPr>
        <p:txBody>
          <a:bodyPr/>
          <a:lstStyle>
            <a:lvl1pPr marL="0" indent="0">
              <a:buNone/>
              <a:defRPr/>
            </a:lvl1pPr>
          </a:lstStyle>
          <a:p>
            <a:r>
              <a:rPr lang="en-US"/>
              <a:t>Drag picture to placeholder or click icon to add</a:t>
            </a:r>
            <a:endParaRPr lang="en-US" dirty="0"/>
          </a:p>
        </p:txBody>
      </p:sp>
      <p:sp>
        <p:nvSpPr>
          <p:cNvPr id="9" name="Content Placeholder 15"/>
          <p:cNvSpPr>
            <a:spLocks noGrp="1"/>
          </p:cNvSpPr>
          <p:nvPr>
            <p:ph sz="quarter" idx="17" hasCustomPrompt="1"/>
          </p:nvPr>
        </p:nvSpPr>
        <p:spPr>
          <a:xfrm>
            <a:off x="636106" y="1272212"/>
            <a:ext cx="5272325" cy="4703145"/>
          </a:xfrm>
        </p:spPr>
        <p:txBody>
          <a:bodyPr/>
          <a:lstStyle>
            <a:lvl1pPr marL="205740" indent="-205740">
              <a:lnSpc>
                <a:spcPct val="100000"/>
              </a:lnSpc>
              <a:spcBef>
                <a:spcPts val="900"/>
              </a:spcBef>
              <a:defRPr/>
            </a:lvl1pPr>
            <a:lvl2pPr marL="548640" indent="-274320">
              <a:lnSpc>
                <a:spcPct val="100000"/>
              </a:lnSpc>
              <a:spcBef>
                <a:spcPts val="450"/>
              </a:spcBef>
              <a:defRPr/>
            </a:lvl2pPr>
            <a:lvl3pPr marL="822960" indent="-274320">
              <a:lnSpc>
                <a:spcPct val="100000"/>
              </a:lnSpc>
              <a:spcBef>
                <a:spcPts val="450"/>
              </a:spcBef>
              <a:defRPr/>
            </a:lvl3pPr>
            <a:lvl4pPr marL="1097280" indent="-274320">
              <a:lnSpc>
                <a:spcPct val="100000"/>
              </a:lnSpc>
              <a:spcBef>
                <a:spcPts val="450"/>
              </a:spcBef>
              <a:defRPr/>
            </a:lvl4pPr>
            <a:lvl5pPr marL="1371600" indent="-274320">
              <a:lnSpc>
                <a:spcPct val="100000"/>
              </a:lnSpc>
              <a:spcBef>
                <a:spcPts val="450"/>
              </a:spcBef>
              <a:defRPr sz="1000"/>
            </a:lvl5pPr>
            <a:lvl6pPr marL="1645920" indent="-274320">
              <a:spcBef>
                <a:spcPts val="450"/>
              </a:spcBef>
              <a:defRPr/>
            </a:lvl6pPr>
            <a:lvl7pPr marL="1920240" indent="-274320">
              <a:spcBef>
                <a:spcPts val="450"/>
              </a:spcBef>
              <a:defRPr/>
            </a:lvl7pPr>
            <a:lvl8pPr marL="2194560" indent="-274320">
              <a:spcBef>
                <a:spcPts val="450"/>
              </a:spcBef>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Arial" panose="020B0604020202020204" pitchFamily="34" charset="0"/>
              <a:buChar char="•"/>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fr-FR" dirty="0" err="1"/>
              <a:t>Sixth</a:t>
            </a:r>
            <a:r>
              <a:rPr lang="fr-FR" dirty="0"/>
              <a:t> </a:t>
            </a:r>
            <a:r>
              <a:rPr lang="fr-FR" dirty="0" err="1"/>
              <a:t>level</a:t>
            </a:r>
            <a:endParaRPr lang="en-US" dirty="0"/>
          </a:p>
          <a:p>
            <a:pPr lvl="6"/>
            <a:r>
              <a:rPr lang="fr-FR" dirty="0" err="1"/>
              <a:t>Seventh</a:t>
            </a:r>
            <a:r>
              <a:rPr lang="fr-FR" dirty="0"/>
              <a:t> </a:t>
            </a:r>
            <a:r>
              <a:rPr lang="fr-FR" dirty="0" err="1"/>
              <a:t>level</a:t>
            </a:r>
            <a:endParaRPr lang="en-US" dirty="0"/>
          </a:p>
          <a:p>
            <a:pPr lvl="7"/>
            <a:r>
              <a:rPr lang="fr-FR" dirty="0" err="1"/>
              <a:t>Heigth</a:t>
            </a:r>
            <a:r>
              <a:rPr lang="fr-FR" dirty="0"/>
              <a:t> </a:t>
            </a:r>
            <a:r>
              <a:rPr lang="fr-FR" dirty="0" err="1"/>
              <a:t>level</a:t>
            </a:r>
            <a:endParaRPr lang="en-US" dirty="0"/>
          </a:p>
          <a:p>
            <a:pPr lvl="8"/>
            <a:r>
              <a:rPr lang="fr-FR" dirty="0" err="1"/>
              <a:t>Nineth</a:t>
            </a:r>
            <a:r>
              <a:rPr lang="fr-FR" dirty="0"/>
              <a:t> </a:t>
            </a:r>
            <a:r>
              <a:rPr lang="fr-FR" dirty="0" err="1"/>
              <a:t>level</a:t>
            </a:r>
            <a:endParaRPr lang="en-US" dirty="0"/>
          </a:p>
          <a:p>
            <a:pPr lvl="8"/>
            <a:endParaRPr lang="en-US" dirty="0"/>
          </a:p>
        </p:txBody>
      </p:sp>
      <p:sp>
        <p:nvSpPr>
          <p:cNvPr id="12" name="Rectangle 11"/>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3" name="Rectangle 12"/>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4"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D4103FD4-0D33-4291-9C4C-A7B9200815F5}" type="datetime3">
              <a:rPr lang="en-US" smtClean="0"/>
              <a:t>23 May 2024</a:t>
            </a:fld>
            <a:endParaRPr lang="en-US" dirty="0"/>
          </a:p>
        </p:txBody>
      </p:sp>
      <p:sp>
        <p:nvSpPr>
          <p:cNvPr id="15"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6"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1" name="Text Placeholder 5"/>
          <p:cNvSpPr>
            <a:spLocks noGrp="1"/>
          </p:cNvSpPr>
          <p:nvPr>
            <p:ph type="body" sz="quarter" idx="22"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1614752047"/>
      </p:ext>
    </p:extLst>
  </p:cSld>
  <p:clrMapOvr>
    <a:masterClrMapping/>
  </p:clrMapOvr>
  <p:transition/>
  <p:extLst>
    <p:ext uri="{DCECCB84-F9BA-43D5-87BE-67443E8EF086}">
      <p15:sldGuideLst xmlns:p15="http://schemas.microsoft.com/office/powerpoint/2012/main">
        <p15:guide id="2" orient="horz" pos="388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extLst>
              <p:ext uri="{D42A27DB-BD31-4B8C-83A1-F6EECF244321}">
                <p14:modId xmlns:p14="http://schemas.microsoft.com/office/powerpoint/2010/main" val="2572433852"/>
              </p:ext>
            </p:ext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7" name="Rectangle 6"/>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9" name="Rectangle 8"/>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0"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88D508E4-025C-4216-B27A-3B35276FA7A6}" type="datetime3">
              <a:rPr lang="en-US" smtClean="0"/>
              <a:t>23 May 2024</a:t>
            </a:fld>
            <a:endParaRPr lang="en-US" dirty="0"/>
          </a:p>
        </p:txBody>
      </p:sp>
      <p:sp>
        <p:nvSpPr>
          <p:cNvPr id="11"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2"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3" name="Text Placeholder 5"/>
          <p:cNvSpPr>
            <a:spLocks noGrp="1"/>
          </p:cNvSpPr>
          <p:nvPr>
            <p:ph type="body" sz="quarter" idx="21" hasCustomPrompt="1"/>
          </p:nvPr>
        </p:nvSpPr>
        <p:spPr>
          <a:xfrm>
            <a:off x="636104" y="6154481"/>
            <a:ext cx="10919791"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170486041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1" name="Table Placeholder 10"/>
          <p:cNvSpPr>
            <a:spLocks noGrp="1"/>
          </p:cNvSpPr>
          <p:nvPr>
            <p:ph type="tbl" sz="quarter" idx="13"/>
          </p:nvPr>
        </p:nvSpPr>
        <p:spPr>
          <a:xfrm>
            <a:off x="636105" y="1263665"/>
            <a:ext cx="10919792" cy="4711692"/>
          </a:xfrm>
        </p:spPr>
        <p:txBody>
          <a:bodyPr anchor="t" anchorCtr="0"/>
          <a:lstStyle>
            <a:lvl1pPr marL="0" indent="0">
              <a:buNone/>
              <a:defRPr/>
            </a:lvl1pPr>
          </a:lstStyle>
          <a:p>
            <a:r>
              <a:rPr lang="en-US"/>
              <a:t>Click icon to add table</a:t>
            </a:r>
            <a:endParaRPr lang="en-US" dirty="0"/>
          </a:p>
        </p:txBody>
      </p:sp>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9" name="Rectangle 8"/>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0" name="Rectangle 9"/>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2"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0E9C9615-ADDF-4EB1-BD4B-1AAC2295AFFE}" type="datetime3">
              <a:rPr lang="en-US" smtClean="0"/>
              <a:t>23 May 2024</a:t>
            </a:fld>
            <a:endParaRPr lang="en-US" dirty="0"/>
          </a:p>
        </p:txBody>
      </p:sp>
      <p:sp>
        <p:nvSpPr>
          <p:cNvPr id="13"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4"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sp>
        <p:nvSpPr>
          <p:cNvPr id="15"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93033922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Dark Blue Divider">
    <p:bg>
      <p:bgPr>
        <a:solidFill>
          <a:srgbClr val="00416A"/>
        </a:solidFill>
        <a:effectLst/>
      </p:bgPr>
    </p:bg>
    <p:spTree>
      <p:nvGrpSpPr>
        <p:cNvPr id="1" name="Shape 128"/>
        <p:cNvGrpSpPr/>
        <p:nvPr/>
      </p:nvGrpSpPr>
      <p:grpSpPr>
        <a:xfrm>
          <a:off x="0" y="0"/>
          <a:ext cx="0" cy="0"/>
          <a:chOff x="0" y="0"/>
          <a:chExt cx="0" cy="0"/>
        </a:xfrm>
      </p:grpSpPr>
      <p:sp>
        <p:nvSpPr>
          <p:cNvPr id="10" name="Shape 77"/>
          <p:cNvSpPr>
            <a:spLocks noChangeAspect="1"/>
          </p:cNvSpPr>
          <p:nvPr userDrawn="1"/>
        </p:nvSpPr>
        <p:spPr>
          <a:xfrm>
            <a:off x="3948063" y="513999"/>
            <a:ext cx="7740801" cy="6344001"/>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11" name="Shape 78"/>
          <p:cNvSpPr>
            <a:spLocks noChangeAspect="1"/>
          </p:cNvSpPr>
          <p:nvPr userDrawn="1"/>
        </p:nvSpPr>
        <p:spPr>
          <a:xfrm>
            <a:off x="770798" y="778876"/>
            <a:ext cx="3513424" cy="3513424"/>
          </a:xfrm>
          <a:prstGeom prst="ellipse">
            <a:avLst/>
          </a:prstGeom>
          <a:solidFill>
            <a:srgbClr val="ED1C24"/>
          </a:solidFill>
          <a:ln>
            <a:noFill/>
          </a:ln>
        </p:spPr>
        <p:txBody>
          <a:bodyPr lIns="91425" tIns="45700" rIns="91425" bIns="45700" anchor="ctr" anchorCtr="0">
            <a:noAutofit/>
          </a:bodyPr>
          <a:lstStyle/>
          <a:p>
            <a:pPr marL="0" marR="0" lvl="0" indent="0" algn="ctr" rtl="0">
              <a:spcBef>
                <a:spcPts val="0"/>
              </a:spcBef>
              <a:buNone/>
            </a:pPr>
            <a:endParaRPr sz="2600" b="0" i="0" u="none" strike="noStrike" cap="none">
              <a:solidFill>
                <a:schemeClr val="lt1"/>
              </a:solidFill>
              <a:latin typeface="Calibri"/>
              <a:ea typeface="Calibri"/>
              <a:cs typeface="Calibri"/>
              <a:sym typeface="Calibri"/>
            </a:endParaRPr>
          </a:p>
        </p:txBody>
      </p:sp>
      <p:sp>
        <p:nvSpPr>
          <p:cNvPr id="6" name="Shape 108"/>
          <p:cNvSpPr txBox="1">
            <a:spLocks noGrp="1"/>
          </p:cNvSpPr>
          <p:nvPr>
            <p:ph type="body" idx="1" hasCustomPrompt="1"/>
          </p:nvPr>
        </p:nvSpPr>
        <p:spPr>
          <a:xfrm>
            <a:off x="4539409" y="4055536"/>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3600" b="0" i="0" u="none" strike="noStrike" cap="none">
                <a:solidFill>
                  <a:srgbClr val="FFFFFF"/>
                </a:solidFill>
                <a:latin typeface="Ooredoo Heavy" pitchFamily="50" charset="0"/>
                <a:ea typeface="Ooredoo Heavy" pitchFamily="50" charset="0"/>
                <a:cs typeface="+mj-cs"/>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en-US" dirty="0"/>
              <a:t>Section Divider</a:t>
            </a:r>
            <a:endParaRPr dirty="0"/>
          </a:p>
        </p:txBody>
      </p:sp>
      <p:sp>
        <p:nvSpPr>
          <p:cNvPr id="9" name="Shape 109"/>
          <p:cNvSpPr txBox="1">
            <a:spLocks noGrp="1"/>
          </p:cNvSpPr>
          <p:nvPr>
            <p:ph type="body" idx="2"/>
          </p:nvPr>
        </p:nvSpPr>
        <p:spPr>
          <a:xfrm>
            <a:off x="4539063" y="4647879"/>
            <a:ext cx="6150239" cy="420513"/>
          </a:xfrm>
          <a:prstGeom prst="rect">
            <a:avLst/>
          </a:prstGeom>
          <a:noFill/>
          <a:ln>
            <a:noFill/>
          </a:ln>
        </p:spPr>
        <p:txBody>
          <a:bodyPr lIns="91425" tIns="91425" rIns="91425" bIns="91425" anchor="t" anchorCtr="0"/>
          <a:lstStyle>
            <a:lvl1pPr marL="0" marR="0" lvl="0" indent="0" algn="ctr" rtl="0">
              <a:spcBef>
                <a:spcPts val="367"/>
              </a:spcBef>
              <a:buClr>
                <a:srgbClr val="FFFFFF"/>
              </a:buClr>
              <a:buFont typeface="Arial"/>
              <a:buNone/>
              <a:defRPr sz="16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Click to edit Master text styles</a:t>
            </a:r>
          </a:p>
        </p:txBody>
      </p:sp>
    </p:spTree>
    <p:extLst>
      <p:ext uri="{BB962C8B-B14F-4D97-AF65-F5344CB8AC3E}">
        <p14:creationId xmlns:p14="http://schemas.microsoft.com/office/powerpoint/2010/main" val="326357581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4.xml"/><Relationship Id="rId18" Type="http://schemas.openxmlformats.org/officeDocument/2006/relationships/tags" Target="../tags/tag9.xml"/><Relationship Id="rId26" Type="http://schemas.openxmlformats.org/officeDocument/2006/relationships/tags" Target="../tags/tag17.xml"/><Relationship Id="rId39" Type="http://schemas.openxmlformats.org/officeDocument/2006/relationships/image" Target="../media/image6.emf"/><Relationship Id="rId21" Type="http://schemas.openxmlformats.org/officeDocument/2006/relationships/tags" Target="../tags/tag12.xml"/><Relationship Id="rId34" Type="http://schemas.openxmlformats.org/officeDocument/2006/relationships/tags" Target="../tags/tag25.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theme" Target="../theme/theme2.xml"/><Relationship Id="rId25" Type="http://schemas.openxmlformats.org/officeDocument/2006/relationships/tags" Target="../tags/tag16.xml"/><Relationship Id="rId33" Type="http://schemas.openxmlformats.org/officeDocument/2006/relationships/tags" Target="../tags/tag24.xml"/><Relationship Id="rId38" Type="http://schemas.openxmlformats.org/officeDocument/2006/relationships/oleObject" Target="../embeddings/oleObject8.bin"/><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tags" Target="../tags/tag11.xml"/><Relationship Id="rId29" Type="http://schemas.openxmlformats.org/officeDocument/2006/relationships/tags" Target="../tags/tag20.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24" Type="http://schemas.openxmlformats.org/officeDocument/2006/relationships/tags" Target="../tags/tag15.xml"/><Relationship Id="rId32" Type="http://schemas.openxmlformats.org/officeDocument/2006/relationships/tags" Target="../tags/tag23.xml"/><Relationship Id="rId37" Type="http://schemas.openxmlformats.org/officeDocument/2006/relationships/tags" Target="../tags/tag28.xml"/><Relationship Id="rId40" Type="http://schemas.openxmlformats.org/officeDocument/2006/relationships/image" Target="../media/image7.png"/><Relationship Id="rId5" Type="http://schemas.openxmlformats.org/officeDocument/2006/relationships/slideLayout" Target="../slideLayouts/slideLayout26.xml"/><Relationship Id="rId15" Type="http://schemas.openxmlformats.org/officeDocument/2006/relationships/slideLayout" Target="../slideLayouts/slideLayout36.xml"/><Relationship Id="rId23" Type="http://schemas.openxmlformats.org/officeDocument/2006/relationships/tags" Target="../tags/tag14.xml"/><Relationship Id="rId28" Type="http://schemas.openxmlformats.org/officeDocument/2006/relationships/tags" Target="../tags/tag19.xml"/><Relationship Id="rId36" Type="http://schemas.openxmlformats.org/officeDocument/2006/relationships/tags" Target="../tags/tag27.xml"/><Relationship Id="rId10" Type="http://schemas.openxmlformats.org/officeDocument/2006/relationships/slideLayout" Target="../slideLayouts/slideLayout31.xml"/><Relationship Id="rId19" Type="http://schemas.openxmlformats.org/officeDocument/2006/relationships/tags" Target="../tags/tag10.xml"/><Relationship Id="rId31" Type="http://schemas.openxmlformats.org/officeDocument/2006/relationships/tags" Target="../tags/tag22.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tags" Target="../tags/tag13.xml"/><Relationship Id="rId27" Type="http://schemas.openxmlformats.org/officeDocument/2006/relationships/tags" Target="../tags/tag18.xml"/><Relationship Id="rId30" Type="http://schemas.openxmlformats.org/officeDocument/2006/relationships/tags" Target="../tags/tag21.xml"/><Relationship Id="rId35" Type="http://schemas.openxmlformats.org/officeDocument/2006/relationships/tags" Target="../tags/tag26.xml"/><Relationship Id="rId8" Type="http://schemas.openxmlformats.org/officeDocument/2006/relationships/slideLayout" Target="../slideLayouts/slideLayout29.xml"/><Relationship Id="rId3"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slideLayout" Target="../slideLayouts/slideLayout55.xml"/><Relationship Id="rId3" Type="http://schemas.openxmlformats.org/officeDocument/2006/relationships/slideLayout" Target="../slideLayouts/slideLayout40.xml"/><Relationship Id="rId21" Type="http://schemas.openxmlformats.org/officeDocument/2006/relationships/tags" Target="../tags/tag117.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20" Type="http://schemas.openxmlformats.org/officeDocument/2006/relationships/theme" Target="../theme/theme3.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23" Type="http://schemas.openxmlformats.org/officeDocument/2006/relationships/image" Target="../media/image1.png"/><Relationship Id="rId10" Type="http://schemas.openxmlformats.org/officeDocument/2006/relationships/slideLayout" Target="../slideLayouts/slideLayout47.xml"/><Relationship Id="rId19" Type="http://schemas.openxmlformats.org/officeDocument/2006/relationships/slideLayout" Target="../slideLayouts/slideLayout56.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 Id="rId22" Type="http://schemas.openxmlformats.org/officeDocument/2006/relationships/oleObject" Target="../embeddings/oleObject23.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5" name="Object 14" hidden="1"/>
          <p:cNvGraphicFramePr>
            <a:graphicFrameLocks/>
          </p:cNvGraphicFramePr>
          <p:nvPr>
            <p:custDataLst>
              <p:tags r:id="rId23"/>
            </p:custDataLst>
            <p:extLst>
              <p:ext uri="{D42A27DB-BD31-4B8C-83A1-F6EECF244321}">
                <p14:modId xmlns:p14="http://schemas.microsoft.com/office/powerpoint/2010/main" val="4291313242"/>
              </p:ext>
            </p:ext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24" imgW="0" imgH="0" progId="TCLayout.ActiveDocument.1">
                  <p:embed/>
                </p:oleObj>
              </mc:Choice>
              <mc:Fallback>
                <p:oleObj name="think-cell Slide" r:id="rId24" imgW="0" imgH="0" progId="TCLayout.ActiveDocument.1">
                  <p:embed/>
                  <p:pic>
                    <p:nvPicPr>
                      <p:cNvPr id="15" name="Object 14"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027" name="BodyText"/>
          <p:cNvSpPr>
            <a:spLocks noGrp="1" noChangeArrowheads="1"/>
          </p:cNvSpPr>
          <p:nvPr>
            <p:ph type="body" idx="1"/>
          </p:nvPr>
        </p:nvSpPr>
        <p:spPr bwMode="auto">
          <a:xfrm>
            <a:off x="636104" y="1285462"/>
            <a:ext cx="10919792" cy="468988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205740" lvl="0" indent="-205740">
              <a:spcBef>
                <a:spcPts val="900"/>
              </a:spcBef>
            </a:pPr>
            <a:r>
              <a:rPr lang="en-US" dirty="0"/>
              <a:t>Edit Master text styles</a:t>
            </a:r>
          </a:p>
          <a:p>
            <a:pPr marL="411480" lvl="1" indent="-205740"/>
            <a:r>
              <a:rPr lang="en-US" dirty="0"/>
              <a:t>Second level</a:t>
            </a:r>
          </a:p>
          <a:p>
            <a:pPr marL="548640" lvl="2" indent="-137160"/>
            <a:r>
              <a:rPr lang="en-US" dirty="0"/>
              <a:t>Third level</a:t>
            </a:r>
          </a:p>
          <a:p>
            <a:pPr marL="685800" lvl="3"/>
            <a:r>
              <a:rPr lang="en-US" dirty="0"/>
              <a:t>Fourth level</a:t>
            </a:r>
          </a:p>
          <a:p>
            <a:pPr marL="822960" lvl="4"/>
            <a:r>
              <a:rPr lang="en-US" dirty="0"/>
              <a:t>Fifth level</a:t>
            </a:r>
          </a:p>
          <a:p>
            <a:pPr marL="2167176" lvl="8"/>
            <a:endParaRPr lang="en-US" dirty="0"/>
          </a:p>
        </p:txBody>
      </p:sp>
      <p:sp>
        <p:nvSpPr>
          <p:cNvPr id="16"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p>
            <a:r>
              <a:rPr lang="en-US"/>
              <a:t>Click to edit Master title style</a:t>
            </a:r>
            <a:endParaRPr lang="en-US" dirty="0"/>
          </a:p>
        </p:txBody>
      </p:sp>
      <p:sp>
        <p:nvSpPr>
          <p:cNvPr id="19" name="Rectangle 18"/>
          <p:cNvSpPr/>
          <p:nvPr/>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20" name="Rectangle 19"/>
          <p:cNvSpPr/>
          <p:nvPr/>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1" name="Date Placeholder 3"/>
          <p:cNvSpPr>
            <a:spLocks noGrp="1"/>
          </p:cNvSpPr>
          <p:nvPr>
            <p:ph type="dt" sz="half" idx="2"/>
          </p:nvPr>
        </p:nvSpPr>
        <p:spPr>
          <a:xfrm>
            <a:off x="9025127" y="6436534"/>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9330A795-F0BE-49AB-B973-4C47DE79D5F7}" type="datetime3">
              <a:rPr lang="en-US" smtClean="0"/>
              <a:t>23 May 2024</a:t>
            </a:fld>
            <a:endParaRPr lang="en-US" dirty="0"/>
          </a:p>
        </p:txBody>
      </p:sp>
      <p:sp>
        <p:nvSpPr>
          <p:cNvPr id="14"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7"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pic>
        <p:nvPicPr>
          <p:cNvPr id="13" name="Picture 12"/>
          <p:cNvPicPr>
            <a:picLocks noChangeAspect="1"/>
          </p:cNvPicPr>
          <p:nvPr userDrawn="1"/>
        </p:nvPicPr>
        <p:blipFill>
          <a:blip r:embed="rId25"/>
          <a:stretch>
            <a:fillRect/>
          </a:stretch>
        </p:blipFill>
        <p:spPr>
          <a:xfrm>
            <a:off x="636904" y="6479648"/>
            <a:ext cx="1296000" cy="228096"/>
          </a:xfrm>
          <a:prstGeom prst="rect">
            <a:avLst/>
          </a:prstGeom>
        </p:spPr>
      </p:pic>
    </p:spTree>
  </p:cSld>
  <p:clrMap bg1="lt1" tx1="dk1" bg2="lt2" tx2="dk2" accent1="accent1" accent2="accent2" accent3="accent3" accent4="accent4" accent5="accent5" accent6="accent6" hlink="hlink" folHlink="folHlink"/>
  <p:sldLayoutIdLst>
    <p:sldLayoutId id="2147485136" r:id="rId1"/>
    <p:sldLayoutId id="2147485137" r:id="rId2"/>
    <p:sldLayoutId id="2147485123" r:id="rId3"/>
    <p:sldLayoutId id="2147485127" r:id="rId4"/>
    <p:sldLayoutId id="2147485086" r:id="rId5"/>
    <p:sldLayoutId id="2147485132" r:id="rId6"/>
    <p:sldLayoutId id="2147485096" r:id="rId7"/>
    <p:sldLayoutId id="2147485131" r:id="rId8"/>
    <p:sldLayoutId id="2147485138" r:id="rId9"/>
    <p:sldLayoutId id="2147485139" r:id="rId10"/>
    <p:sldLayoutId id="2147485140" r:id="rId11"/>
    <p:sldLayoutId id="2147485141" r:id="rId12"/>
    <p:sldLayoutId id="2147485142" r:id="rId13"/>
    <p:sldLayoutId id="2147485143" r:id="rId14"/>
    <p:sldLayoutId id="2147485144" r:id="rId15"/>
    <p:sldLayoutId id="2147485145" r:id="rId16"/>
    <p:sldLayoutId id="2147485146" r:id="rId17"/>
    <p:sldLayoutId id="2147485147" r:id="rId18"/>
    <p:sldLayoutId id="2147485148" r:id="rId19"/>
    <p:sldLayoutId id="2147485168" r:id="rId20"/>
    <p:sldLayoutId id="2147485169" r:id="rId21"/>
  </p:sldLayoutIdLst>
  <p:transition/>
  <p:hf hdr="0"/>
  <p:txStyles>
    <p:titleStyle>
      <a:lvl1pPr algn="l" defTabSz="704850" rtl="0" eaLnBrk="1" fontAlgn="base" hangingPunct="1">
        <a:lnSpc>
          <a:spcPct val="90000"/>
        </a:lnSpc>
        <a:spcBef>
          <a:spcPct val="0"/>
        </a:spcBef>
        <a:spcAft>
          <a:spcPct val="0"/>
        </a:spcAft>
        <a:defRPr lang="en-US" sz="2800" b="1" kern="1200">
          <a:solidFill>
            <a:schemeClr val="accent1"/>
          </a:solidFill>
          <a:latin typeface="Ooredoo Heavy" panose="00000A00000000000000" pitchFamily="50" charset="0"/>
          <a:ea typeface="Ooredoo Heavy" panose="00000A00000000000000" pitchFamily="50" charset="0"/>
          <a:cs typeface="Arial" pitchFamily="34" charset="0"/>
        </a:defRPr>
      </a:lvl1pPr>
      <a:lvl2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0" algn="l" defTabSz="704850" rtl="0" eaLnBrk="1" fontAlgn="base" hangingPunct="1">
        <a:lnSpc>
          <a:spcPct val="90000"/>
        </a:lnSpc>
        <a:spcBef>
          <a:spcPct val="0"/>
        </a:spcBef>
        <a:spcAft>
          <a:spcPct val="0"/>
        </a:spcAft>
        <a:defRPr sz="1200" b="1">
          <a:solidFill>
            <a:srgbClr val="0057A6"/>
          </a:solidFill>
          <a:latin typeface="Arial" charset="0"/>
        </a:defRPr>
      </a:lvl6pPr>
      <a:lvl7pPr marL="685800" algn="l" defTabSz="704850" rtl="0" eaLnBrk="1" fontAlgn="base" hangingPunct="1">
        <a:lnSpc>
          <a:spcPct val="90000"/>
        </a:lnSpc>
        <a:spcBef>
          <a:spcPct val="0"/>
        </a:spcBef>
        <a:spcAft>
          <a:spcPct val="0"/>
        </a:spcAft>
        <a:defRPr sz="1200" b="1">
          <a:solidFill>
            <a:srgbClr val="0057A6"/>
          </a:solidFill>
          <a:latin typeface="Arial" charset="0"/>
        </a:defRPr>
      </a:lvl7pPr>
      <a:lvl8pPr marL="1028700" algn="l" defTabSz="704850" rtl="0" eaLnBrk="1" fontAlgn="base" hangingPunct="1">
        <a:lnSpc>
          <a:spcPct val="90000"/>
        </a:lnSpc>
        <a:spcBef>
          <a:spcPct val="0"/>
        </a:spcBef>
        <a:spcAft>
          <a:spcPct val="0"/>
        </a:spcAft>
        <a:defRPr sz="1200" b="1">
          <a:solidFill>
            <a:srgbClr val="0057A6"/>
          </a:solidFill>
          <a:latin typeface="Arial" charset="0"/>
        </a:defRPr>
      </a:lvl8pPr>
      <a:lvl9pPr marL="1371600" algn="l" defTabSz="704850" rtl="0" eaLnBrk="1" fontAlgn="base" hangingPunct="1">
        <a:lnSpc>
          <a:spcPct val="90000"/>
        </a:lnSpc>
        <a:spcBef>
          <a:spcPct val="0"/>
        </a:spcBef>
        <a:spcAft>
          <a:spcPct val="0"/>
        </a:spcAft>
        <a:defRPr sz="1200" b="1">
          <a:solidFill>
            <a:srgbClr val="0057A6"/>
          </a:solidFill>
          <a:latin typeface="Arial" charset="0"/>
        </a:defRPr>
      </a:lvl9pPr>
    </p:titleStyle>
    <p:bodyStyle>
      <a:lvl1pPr marL="274320" indent="-274320" algn="l" defTabSz="704850" rtl="0" eaLnBrk="1" fontAlgn="base" hangingPunct="1">
        <a:lnSpc>
          <a:spcPct val="100000"/>
        </a:lnSpc>
        <a:spcBef>
          <a:spcPts val="1350"/>
        </a:spcBef>
        <a:spcAft>
          <a:spcPct val="0"/>
        </a:spcAft>
        <a:buClr>
          <a:srgbClr val="ED1C24"/>
        </a:buClr>
        <a:buSzPct val="140000"/>
        <a:buFont typeface="Arial" panose="020B0604020202020204" pitchFamily="34" charset="0"/>
        <a:buChar char="•"/>
        <a:defRPr lang="en-US" sz="1600" dirty="0" smtClean="0">
          <a:solidFill>
            <a:schemeClr val="tx1"/>
          </a:solidFill>
          <a:latin typeface="Noto Sans" panose="020B0502040504020204" pitchFamily="34" charset="0"/>
          <a:ea typeface="ＭＳ Ｐゴシック" pitchFamily="-109" charset="-128"/>
          <a:cs typeface="Noto Sans" panose="020B0502040504020204" pitchFamily="34" charset="0"/>
        </a:defRPr>
      </a:lvl1pPr>
      <a:lvl2pPr marL="351235" indent="-214313"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400" dirty="0" smtClean="0">
          <a:solidFill>
            <a:schemeClr val="tx1"/>
          </a:solidFill>
          <a:latin typeface="Noto Sans" panose="020B0502040504020204" pitchFamily="34" charset="0"/>
          <a:ea typeface="ＭＳ Ｐゴシック" pitchFamily="-109" charset="-128"/>
        </a:defRPr>
      </a:lvl2pPr>
      <a:lvl3pPr marL="398859" indent="-128588"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200" dirty="0" smtClean="0">
          <a:solidFill>
            <a:schemeClr val="tx1"/>
          </a:solidFill>
          <a:latin typeface="Noto Sans" panose="020B0502040504020204" pitchFamily="34" charset="0"/>
          <a:ea typeface="ＭＳ Ｐゴシック" pitchFamily="-109" charset="-128"/>
        </a:defRPr>
      </a:lvl3pPr>
      <a:lvl4pPr marL="534591" indent="-128588" algn="l" defTabSz="704850" rtl="0" eaLnBrk="1" fontAlgn="base" hangingPunct="1">
        <a:lnSpc>
          <a:spcPct val="100000"/>
        </a:lnSpc>
        <a:spcBef>
          <a:spcPts val="450"/>
        </a:spcBef>
        <a:spcAft>
          <a:spcPct val="0"/>
        </a:spcAft>
        <a:buClr>
          <a:srgbClr val="ED1C24"/>
        </a:buClr>
        <a:buSzPct val="140000"/>
        <a:buFont typeface="Arial" pitchFamily="34" charset="0"/>
        <a:buChar char="•"/>
        <a:defRPr lang="en-US" sz="1200" dirty="0" smtClean="0">
          <a:solidFill>
            <a:schemeClr val="tx1"/>
          </a:solidFill>
          <a:latin typeface="Noto Sans" panose="020B0502040504020204" pitchFamily="34" charset="0"/>
          <a:ea typeface="ＭＳ Ｐゴシック" pitchFamily="-109" charset="-128"/>
        </a:defRPr>
      </a:lvl4pPr>
      <a:lvl5pPr marL="753665" indent="-128588"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000" i="0" kern="1200" dirty="0">
          <a:solidFill>
            <a:schemeClr val="tx1"/>
          </a:solidFill>
          <a:latin typeface="Noto Sans" panose="020B0502040504020204" pitchFamily="34" charset="0"/>
          <a:ea typeface="ＭＳ Ｐゴシック" pitchFamily="-109" charset="-128"/>
          <a:cs typeface="Arial" charset="0"/>
        </a:defRPr>
      </a:lvl5pPr>
      <a:lvl6pPr marL="1069181" indent="-101204" algn="l" defTabSz="704850" rtl="0" eaLnBrk="1" fontAlgn="base" hangingPunct="1">
        <a:spcBef>
          <a:spcPct val="25000"/>
        </a:spcBef>
        <a:spcAft>
          <a:spcPct val="0"/>
        </a:spcAft>
        <a:buClr>
          <a:schemeClr val="tx1"/>
        </a:buClr>
        <a:buFont typeface="Arial" charset="0"/>
        <a:buChar char="-"/>
        <a:defRPr sz="1000" b="0" i="0">
          <a:solidFill>
            <a:schemeClr val="tx1"/>
          </a:solidFill>
          <a:latin typeface="Noto Sans" panose="020B0502040504020204" pitchFamily="34" charset="0"/>
          <a:ea typeface="Noto Sans" panose="020B0502040504020204" pitchFamily="34" charset="0"/>
          <a:cs typeface="Noto Sans" panose="020B0502040504020204" pitchFamily="34" charset="0"/>
        </a:defRPr>
      </a:lvl6pPr>
      <a:lvl7pPr marL="1412081" indent="-101204" algn="l" defTabSz="704850" rtl="0" eaLnBrk="1" fontAlgn="base" hangingPunct="1">
        <a:spcBef>
          <a:spcPct val="25000"/>
        </a:spcBef>
        <a:spcAft>
          <a:spcPct val="0"/>
        </a:spcAft>
        <a:buClr>
          <a:schemeClr val="tx1"/>
        </a:buClr>
        <a:buFont typeface="Arial" charset="0"/>
        <a:buChar char="-"/>
        <a:defRPr sz="1000" b="0" i="0">
          <a:solidFill>
            <a:schemeClr val="tx1"/>
          </a:solidFill>
          <a:latin typeface="Noto Sans" panose="020B0502040504020204" pitchFamily="34" charset="0"/>
          <a:ea typeface="Noto Sans" panose="020B0502040504020204" pitchFamily="34" charset="0"/>
          <a:cs typeface="Noto Sans" panose="020B0502040504020204" pitchFamily="34" charset="0"/>
        </a:defRPr>
      </a:lvl7pPr>
      <a:lvl8pPr marL="1754981" indent="-101204" algn="l" defTabSz="704850" rtl="0" eaLnBrk="1" fontAlgn="base" hangingPunct="1">
        <a:spcBef>
          <a:spcPct val="25000"/>
        </a:spcBef>
        <a:spcAft>
          <a:spcPct val="0"/>
        </a:spcAft>
        <a:buClr>
          <a:schemeClr val="tx1"/>
        </a:buClr>
        <a:buFont typeface="Arial" charset="0"/>
        <a:buChar char="-"/>
        <a:defRPr sz="1000">
          <a:solidFill>
            <a:schemeClr val="tx1"/>
          </a:solidFill>
          <a:latin typeface="+mn-lt"/>
        </a:defRPr>
      </a:lvl8pPr>
      <a:lvl9pPr marL="2097881" indent="-101204" algn="l" defTabSz="704850" rtl="0" eaLnBrk="1" fontAlgn="base" hangingPunct="1">
        <a:spcBef>
          <a:spcPct val="25000"/>
        </a:spcBef>
        <a:spcAft>
          <a:spcPct val="0"/>
        </a:spcAft>
        <a:buClr>
          <a:schemeClr val="tx1"/>
        </a:buClr>
        <a:buFont typeface="Arial" charset="0"/>
        <a:buChar char="-"/>
        <a:defRPr sz="10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2" userDrawn="1">
          <p15:clr>
            <a:srgbClr val="F26B43"/>
          </p15:clr>
        </p15:guide>
        <p15:guide id="2" pos="39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8"/>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8" imgW="413" imgH="416" progId="TCLayout.ActiveDocument.1">
                  <p:embed/>
                </p:oleObj>
              </mc:Choice>
              <mc:Fallback>
                <p:oleObj name="think-cell Slide" r:id="rId38" imgW="413" imgH="416" progId="TCLayout.ActiveDocument.1">
                  <p:embed/>
                  <p:pic>
                    <p:nvPicPr>
                      <p:cNvPr id="3" name="Object 6" hidden="1">
                        <a:extLst>
                          <a:ext uri="{FF2B5EF4-FFF2-40B4-BE49-F238E27FC236}">
                            <a16:creationId xmlns:a16="http://schemas.microsoft.com/office/drawing/2014/main" id="{4BC40847-AF8B-4097-9A07-2349A751A051}"/>
                          </a:ext>
                        </a:extLst>
                      </p:cNvPr>
                      <p:cNvPicPr/>
                      <p:nvPr/>
                    </p:nvPicPr>
                    <p:blipFill>
                      <a:blip r:embed="rId3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5B28737-798E-48D4-BBDB-8EB35CB9FFFB}"/>
              </a:ext>
            </a:extLst>
          </p:cNvPr>
          <p:cNvSpPr/>
          <p:nvPr userDrawn="1">
            <p:custDataLst>
              <p:tags r:id="rId19"/>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0"/>
            </p:custDataLst>
          </p:nvPr>
        </p:nvSpPr>
        <p:spPr>
          <a:xfrm>
            <a:off x="553972" y="6041336"/>
            <a:ext cx="11082528" cy="123111"/>
          </a:xfrm>
          <a:prstGeom prst="rect">
            <a:avLst/>
          </a:prstGeom>
          <a:noFill/>
        </p:spPr>
        <p:txBody>
          <a:bodyPr wrap="square" lIns="0" tIns="0" rIns="0" bIns="0" rtlCol="0" anchor="b">
            <a:noAutofit/>
          </a:bodyPr>
          <a:lstStyle>
            <a:defPPr>
              <a:defRPr lang="en-US"/>
            </a:defPPr>
            <a:lvl1pPr marL="203200" marR="0" lvl="0" indent="-212725" fontAlgn="auto">
              <a:lnSpc>
                <a:spcPct val="100000"/>
              </a:lnSpc>
              <a:spcBef>
                <a:spcPts val="0"/>
              </a:spcBef>
              <a:spcAft>
                <a:spcPts val="0"/>
              </a:spcAft>
              <a:buClrTx/>
              <a:buSzTx/>
              <a:buFontTx/>
              <a:buNone/>
              <a:tabLst/>
              <a:defRPr sz="800">
                <a:latin typeface="+mj-lt"/>
                <a:cs typeface="Arial" panose="020B0604020202020204" pitchFamily="34" charset="0"/>
              </a:defRPr>
            </a:lvl1pPr>
          </a:lstStyle>
          <a:p>
            <a:pPr lvl="0"/>
            <a:r>
              <a:rPr lang="en-US" dirty="0"/>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1"/>
            </p:custDataLst>
          </p:nvPr>
        </p:nvSpPr>
        <p:spPr>
          <a:xfrm>
            <a:off x="554736" y="172212"/>
            <a:ext cx="11082528" cy="384721"/>
          </a:xfrm>
          <a:prstGeom prst="rect">
            <a:avLst/>
          </a:prstGeom>
        </p:spPr>
        <p:txBody>
          <a:bodyPr vert="horz" wrap="square" lIns="0" tIns="0" rIns="0" bIns="0" rtlCol="0" anchor="t" anchorCtr="0">
            <a:spAutoFit/>
          </a:bodyPr>
          <a:lstStyle/>
          <a:p>
            <a:r>
              <a:rPr lang="en-US" dirty="0"/>
              <a:t>Click to edit Master title style</a:t>
            </a:r>
          </a:p>
        </p:txBody>
      </p:sp>
      <p:grpSp>
        <p:nvGrpSpPr>
          <p:cNvPr id="59" name="Grid" hidden="1">
            <a:extLst>
              <a:ext uri="{FF2B5EF4-FFF2-40B4-BE49-F238E27FC236}">
                <a16:creationId xmlns:a16="http://schemas.microsoft.com/office/drawing/2014/main" id="{D35250B8-D61E-4F1A-9ACD-6E1BB958B78E}"/>
              </a:ext>
            </a:extLst>
          </p:cNvPr>
          <p:cNvGrpSpPr/>
          <p:nvPr userDrawn="1"/>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dirty="0">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4" name="Sticker" hidden="1">
            <a:extLst>
              <a:ext uri="{FF2B5EF4-FFF2-40B4-BE49-F238E27FC236}">
                <a16:creationId xmlns:a16="http://schemas.microsoft.com/office/drawing/2014/main" id="{F9BB011A-568C-4B05-AE57-EB000B2FD8BB}"/>
              </a:ext>
            </a:extLst>
          </p:cNvPr>
          <p:cNvSpPr txBox="1"/>
          <p:nvPr userDrawn="1"/>
        </p:nvSpPr>
        <p:spPr>
          <a:xfrm>
            <a:off x="554736" y="922933"/>
            <a:ext cx="450444" cy="123111"/>
          </a:xfrm>
          <a:prstGeom prst="rect">
            <a:avLst/>
          </a:prstGeom>
          <a:noFill/>
          <a:ln w="6350">
            <a:noFill/>
            <a:miter lim="800000"/>
          </a:ln>
        </p:spPr>
        <p:txBody>
          <a:bodyPr vert="horz" wrap="none" lIns="0" tIns="0" rIns="0" bIns="0" rtlCol="0">
            <a:spAutoFit/>
          </a:bodyPr>
          <a:lstStyle>
            <a:defPPr>
              <a:defRPr lang="en-US"/>
            </a:defPPr>
            <a:lvl1pPr>
              <a:spcBef>
                <a:spcPts val="300"/>
              </a:spcBef>
              <a:spcAft>
                <a:spcPts val="300"/>
              </a:spcAft>
              <a:buNone/>
              <a:defRPr sz="800" b="1" cap="all" baseline="0">
                <a:latin typeface="+mj-lt"/>
              </a:defRPr>
            </a:lvl1pPr>
          </a:lstStyle>
          <a:p>
            <a:pPr lvl="0"/>
            <a:r>
              <a:rPr lang="en-US" dirty="0"/>
              <a:t>STICKER</a:t>
            </a:r>
          </a:p>
        </p:txBody>
      </p:sp>
      <p:sp>
        <p:nvSpPr>
          <p:cNvPr id="169" name="ACET" hidden="1">
            <a:extLst>
              <a:ext uri="{FF2B5EF4-FFF2-40B4-BE49-F238E27FC236}">
                <a16:creationId xmlns:a16="http://schemas.microsoft.com/office/drawing/2014/main" id="{62CF7362-20CB-4908-AFFE-D4E2B9A5DF3B}"/>
              </a:ext>
            </a:extLst>
          </p:cNvPr>
          <p:cNvSpPr txBox="1"/>
          <p:nvPr userDrawn="1">
            <p:custDataLst>
              <p:tags r:id="rId22"/>
            </p:custDataLst>
          </p:nvPr>
        </p:nvSpPr>
        <p:spPr>
          <a:xfrm>
            <a:off x="554736" y="2171700"/>
            <a:ext cx="3049253" cy="569387"/>
          </a:xfrm>
          <a:prstGeom prst="rect">
            <a:avLst/>
          </a:prstGeom>
        </p:spPr>
        <p:txBody>
          <a:bodyPr vert="horz" wrap="square" lIns="0" tIns="0" rIns="0" bIns="0" rtlCol="0">
            <a:spAutoFit/>
          </a:bodyPr>
          <a:lstStyle>
            <a:defPPr>
              <a:defRPr lang="en-US"/>
            </a:defPPr>
            <a:lvl1pPr lvl="0" indent="0">
              <a:lnSpc>
                <a:spcPct val="100000"/>
              </a:lnSpc>
              <a:spcBef>
                <a:spcPts val="0"/>
              </a:spcBef>
              <a:spcAft>
                <a:spcPts val="600"/>
              </a:spcAft>
              <a:buFont typeface="Segoe UI" panose="020B0502040204020203" pitchFamily="34" charset="0"/>
              <a:buChar char="​"/>
              <a:defRPr sz="1600" b="1">
                <a:latin typeface="+mj-lt"/>
                <a:cs typeface="Arial" panose="020B0604020202020204" pitchFamily="34" charset="0"/>
              </a:defRPr>
            </a:lvl1pPr>
            <a:lvl2pPr marL="228600" lvl="1" indent="-225425">
              <a:lnSpc>
                <a:spcPct val="100000"/>
              </a:lnSpc>
              <a:spcBef>
                <a:spcPts val="0"/>
              </a:spcBef>
              <a:spcAft>
                <a:spcPts val="300"/>
              </a:spcAft>
              <a:buSzPct val="110000"/>
              <a:buFont typeface="Wingdings" panose="05000000000000000000" pitchFamily="2" charset="2"/>
              <a:buChar char=""/>
              <a:defRPr sz="1600"/>
            </a:lvl2pPr>
            <a:lvl3pPr marL="442913" lvl="2" indent="-214313">
              <a:lnSpc>
                <a:spcPct val="100000"/>
              </a:lnSpc>
              <a:spcBef>
                <a:spcPts val="0"/>
              </a:spcBef>
              <a:spcAft>
                <a:spcPts val="300"/>
              </a:spcAft>
              <a:buSzPct val="110000"/>
              <a:buFont typeface="Arial" panose="020B0604020202020204" pitchFamily="34" charset="0"/>
              <a:buChar char="‒"/>
              <a:defRPr sz="1600"/>
            </a:lvl3pPr>
            <a:lvl4pPr marL="598488" lvl="3" indent="-152400">
              <a:lnSpc>
                <a:spcPct val="100000"/>
              </a:lnSpc>
              <a:spcBef>
                <a:spcPts val="0"/>
              </a:spcBef>
              <a:spcAft>
                <a:spcPts val="300"/>
              </a:spcAft>
              <a:buFont typeface="Arial" panose="020B0604020202020204" pitchFamily="34" charset="0"/>
              <a:buChar char="•"/>
              <a:defRPr sz="1600"/>
            </a:lvl4pPr>
            <a:lvl5pPr marL="817563" lvl="4" indent="-147638">
              <a:lnSpc>
                <a:spcPct val="100000"/>
              </a:lnSpc>
              <a:spcBef>
                <a:spcPts val="0"/>
              </a:spcBef>
              <a:spcAft>
                <a:spcPts val="300"/>
              </a:spcAft>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Above Chart Exhibit Title</a:t>
            </a:r>
          </a:p>
          <a:p>
            <a:pPr lvl="0"/>
            <a:r>
              <a:rPr lang="en-US" b="0" dirty="0"/>
              <a:t>Unit of Measure</a:t>
            </a:r>
          </a:p>
        </p:txBody>
      </p:sp>
      <p:sp>
        <p:nvSpPr>
          <p:cNvPr id="5" name="Text Placeholder 4">
            <a:extLst>
              <a:ext uri="{FF2B5EF4-FFF2-40B4-BE49-F238E27FC236}">
                <a16:creationId xmlns:a16="http://schemas.microsoft.com/office/drawing/2014/main" id="{4C1F3293-4EFE-461D-940D-7EE66BAE31C5}"/>
              </a:ext>
            </a:extLst>
          </p:cNvPr>
          <p:cNvSpPr>
            <a:spLocks noGrp="1"/>
          </p:cNvSpPr>
          <p:nvPr>
            <p:ph type="body" idx="1"/>
          </p:nvPr>
        </p:nvSpPr>
        <p:spPr>
          <a:xfrm>
            <a:off x="554736" y="2170800"/>
            <a:ext cx="2542363" cy="1631216"/>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70" name="LegendLines" hidden="1">
            <a:extLst>
              <a:ext uri="{FF2B5EF4-FFF2-40B4-BE49-F238E27FC236}">
                <a16:creationId xmlns:a16="http://schemas.microsoft.com/office/drawing/2014/main" id="{45EA0E6A-CBE8-4B81-B74B-90B2990FC0E7}"/>
              </a:ext>
            </a:extLst>
          </p:cNvPr>
          <p:cNvGrpSpPr/>
          <p:nvPr userDrawn="1"/>
        </p:nvGrpSpPr>
        <p:grpSpPr>
          <a:xfrm>
            <a:off x="10317304" y="3150223"/>
            <a:ext cx="1319960" cy="958286"/>
            <a:chOff x="10162879" y="3243772"/>
            <a:chExt cx="1319960" cy="958286"/>
          </a:xfrm>
        </p:grpSpPr>
        <p:sp>
          <p:nvSpPr>
            <p:cNvPr id="171" name="Legend1">
              <a:extLst>
                <a:ext uri="{FF2B5EF4-FFF2-40B4-BE49-F238E27FC236}">
                  <a16:creationId xmlns:a16="http://schemas.microsoft.com/office/drawing/2014/main" id="{BB82DBF6-7D73-4D0F-AEAF-41C8BED5BEFE}"/>
                </a:ext>
              </a:extLst>
            </p:cNvPr>
            <p:cNvSpPr txBox="1"/>
            <p:nvPr/>
          </p:nvSpPr>
          <p:spPr>
            <a:xfrm>
              <a:off x="10886522" y="324377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172" name="Legend2">
              <a:extLst>
                <a:ext uri="{FF2B5EF4-FFF2-40B4-BE49-F238E27FC236}">
                  <a16:creationId xmlns:a16="http://schemas.microsoft.com/office/drawing/2014/main" id="{BEDCE4A7-D188-448B-819F-27684DAEAE33}"/>
                </a:ext>
              </a:extLst>
            </p:cNvPr>
            <p:cNvSpPr txBox="1"/>
            <p:nvPr/>
          </p:nvSpPr>
          <p:spPr>
            <a:xfrm>
              <a:off x="10886522" y="3615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173" name="Legend3">
              <a:extLst>
                <a:ext uri="{FF2B5EF4-FFF2-40B4-BE49-F238E27FC236}">
                  <a16:creationId xmlns:a16="http://schemas.microsoft.com/office/drawing/2014/main" id="{2792452F-51FD-4AA2-9A69-CCE604BD0854}"/>
                </a:ext>
              </a:extLst>
            </p:cNvPr>
            <p:cNvSpPr txBox="1"/>
            <p:nvPr/>
          </p:nvSpPr>
          <p:spPr>
            <a:xfrm>
              <a:off x="10886522" y="398661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174" name="LineLegend3">
              <a:extLst>
                <a:ext uri="{FF2B5EF4-FFF2-40B4-BE49-F238E27FC236}">
                  <a16:creationId xmlns:a16="http://schemas.microsoft.com/office/drawing/2014/main" id="{42188D8D-C808-4660-8707-D86CEDC3DF70}"/>
                </a:ext>
              </a:extLst>
            </p:cNvPr>
            <p:cNvSpPr>
              <a:spLocks noChangeShapeType="1"/>
            </p:cNvSpPr>
            <p:nvPr/>
          </p:nvSpPr>
          <p:spPr bwMode="gray">
            <a:xfrm>
              <a:off x="10162879" y="4092784"/>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j-lt"/>
                <a:ea typeface="+mn-ea"/>
              </a:endParaRPr>
            </a:p>
          </p:txBody>
        </p:sp>
        <p:sp>
          <p:nvSpPr>
            <p:cNvPr id="175" name="LineLegend2">
              <a:extLst>
                <a:ext uri="{FF2B5EF4-FFF2-40B4-BE49-F238E27FC236}">
                  <a16:creationId xmlns:a16="http://schemas.microsoft.com/office/drawing/2014/main" id="{103A518B-4602-4AB5-A4B2-11863296DB80}"/>
                </a:ext>
              </a:extLst>
            </p:cNvPr>
            <p:cNvSpPr>
              <a:spLocks noChangeShapeType="1"/>
            </p:cNvSpPr>
            <p:nvPr/>
          </p:nvSpPr>
          <p:spPr bwMode="gray">
            <a:xfrm>
              <a:off x="10162879" y="3719425"/>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j-lt"/>
                <a:ea typeface="+mn-ea"/>
              </a:endParaRPr>
            </a:p>
          </p:txBody>
        </p:sp>
        <p:sp>
          <p:nvSpPr>
            <p:cNvPr id="176" name="LineLegend1">
              <a:extLst>
                <a:ext uri="{FF2B5EF4-FFF2-40B4-BE49-F238E27FC236}">
                  <a16:creationId xmlns:a16="http://schemas.microsoft.com/office/drawing/2014/main" id="{4BE7AB89-377F-4CCE-885E-D6D01658CB15}"/>
                </a:ext>
              </a:extLst>
            </p:cNvPr>
            <p:cNvSpPr>
              <a:spLocks noChangeShapeType="1"/>
            </p:cNvSpPr>
            <p:nvPr/>
          </p:nvSpPr>
          <p:spPr bwMode="gray">
            <a:xfrm>
              <a:off x="10162879" y="3351494"/>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j-lt"/>
                <a:ea typeface="+mn-ea"/>
              </a:endParaRPr>
            </a:p>
          </p:txBody>
        </p:sp>
      </p:grpSp>
      <p:grpSp>
        <p:nvGrpSpPr>
          <p:cNvPr id="177" name="LegendMoons" hidden="1">
            <a:extLst>
              <a:ext uri="{FF2B5EF4-FFF2-40B4-BE49-F238E27FC236}">
                <a16:creationId xmlns:a16="http://schemas.microsoft.com/office/drawing/2014/main" id="{30F248C5-8915-46B3-BFA1-21934601BE75}"/>
              </a:ext>
            </a:extLst>
          </p:cNvPr>
          <p:cNvGrpSpPr/>
          <p:nvPr userDrawn="1"/>
        </p:nvGrpSpPr>
        <p:grpSpPr>
          <a:xfrm>
            <a:off x="10688315" y="1145373"/>
            <a:ext cx="948949" cy="1731859"/>
            <a:chOff x="7723680" y="1702457"/>
            <a:chExt cx="948949" cy="1731859"/>
          </a:xfrm>
        </p:grpSpPr>
        <p:sp>
          <p:nvSpPr>
            <p:cNvPr id="178" name="Legend1">
              <a:extLst>
                <a:ext uri="{FF2B5EF4-FFF2-40B4-BE49-F238E27FC236}">
                  <a16:creationId xmlns:a16="http://schemas.microsoft.com/office/drawing/2014/main" id="{EBE76858-2283-46D8-B249-8F5A36D9929D}"/>
                </a:ext>
              </a:extLst>
            </p:cNvPr>
            <p:cNvSpPr txBox="1"/>
            <p:nvPr/>
          </p:nvSpPr>
          <p:spPr>
            <a:xfrm>
              <a:off x="8076312" y="1709816"/>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186" name="Legend2">
              <a:extLst>
                <a:ext uri="{FF2B5EF4-FFF2-40B4-BE49-F238E27FC236}">
                  <a16:creationId xmlns:a16="http://schemas.microsoft.com/office/drawing/2014/main" id="{E87F6F42-E6EA-47AF-9CD4-6084638B5104}"/>
                </a:ext>
              </a:extLst>
            </p:cNvPr>
            <p:cNvSpPr txBox="1"/>
            <p:nvPr/>
          </p:nvSpPr>
          <p:spPr>
            <a:xfrm>
              <a:off x="8076312" y="2085275"/>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198" name="Legend3">
              <a:extLst>
                <a:ext uri="{FF2B5EF4-FFF2-40B4-BE49-F238E27FC236}">
                  <a16:creationId xmlns:a16="http://schemas.microsoft.com/office/drawing/2014/main" id="{184AB03E-8794-4400-BB27-D3B4E6FFDB82}"/>
                </a:ext>
              </a:extLst>
            </p:cNvPr>
            <p:cNvSpPr txBox="1"/>
            <p:nvPr/>
          </p:nvSpPr>
          <p:spPr>
            <a:xfrm>
              <a:off x="8076312" y="246073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199" name="Legend4">
              <a:extLst>
                <a:ext uri="{FF2B5EF4-FFF2-40B4-BE49-F238E27FC236}">
                  <a16:creationId xmlns:a16="http://schemas.microsoft.com/office/drawing/2014/main" id="{8BE314B0-9BB8-4E24-86F3-9ADEF20802C7}"/>
                </a:ext>
              </a:extLst>
            </p:cNvPr>
            <p:cNvSpPr txBox="1"/>
            <p:nvPr/>
          </p:nvSpPr>
          <p:spPr>
            <a:xfrm>
              <a:off x="8076312" y="2836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200" name="Legend5">
              <a:extLst>
                <a:ext uri="{FF2B5EF4-FFF2-40B4-BE49-F238E27FC236}">
                  <a16:creationId xmlns:a16="http://schemas.microsoft.com/office/drawing/2014/main" id="{01E14B06-7430-4791-9F82-542DE15DCA9C}"/>
                </a:ext>
              </a:extLst>
            </p:cNvPr>
            <p:cNvSpPr txBox="1"/>
            <p:nvPr/>
          </p:nvSpPr>
          <p:spPr>
            <a:xfrm>
              <a:off x="8076312" y="321165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grpSp>
          <p:nvGrpSpPr>
            <p:cNvPr id="201" name="MoonLegend1">
              <a:extLst>
                <a:ext uri="{FF2B5EF4-FFF2-40B4-BE49-F238E27FC236}">
                  <a16:creationId xmlns:a16="http://schemas.microsoft.com/office/drawing/2014/main" id="{ABFFFFBF-A0E6-4014-9917-817B93037E1C}"/>
                </a:ext>
              </a:extLst>
            </p:cNvPr>
            <p:cNvGrpSpPr>
              <a:grpSpLocks noChangeAspect="1"/>
            </p:cNvGrpSpPr>
            <p:nvPr>
              <p:custDataLst>
                <p:tags r:id="rId23"/>
              </p:custDataLst>
            </p:nvPr>
          </p:nvGrpSpPr>
          <p:grpSpPr>
            <a:xfrm>
              <a:off x="7723680" y="1702457"/>
              <a:ext cx="228600" cy="228600"/>
              <a:chOff x="762000" y="1270000"/>
              <a:chExt cx="254000" cy="254000"/>
            </a:xfrm>
          </p:grpSpPr>
          <p:sp>
            <p:nvSpPr>
              <p:cNvPr id="214" name="Oval 213">
                <a:extLst>
                  <a:ext uri="{FF2B5EF4-FFF2-40B4-BE49-F238E27FC236}">
                    <a16:creationId xmlns:a16="http://schemas.microsoft.com/office/drawing/2014/main" id="{8CF69996-5021-43DA-A108-DCC0E7652228}"/>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215" name="Arc 214">
                <a:extLst>
                  <a:ext uri="{FF2B5EF4-FFF2-40B4-BE49-F238E27FC236}">
                    <a16:creationId xmlns:a16="http://schemas.microsoft.com/office/drawing/2014/main" id="{A0F81DE8-917D-4B90-B357-AD885E69461B}"/>
                  </a:ext>
                </a:extLst>
              </p:cNvPr>
              <p:cNvSpPr/>
              <p:nvPr>
                <p:custDataLst>
                  <p:tags r:id="rId37"/>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mj-lt"/>
                </a:endParaRPr>
              </a:p>
            </p:txBody>
          </p:sp>
        </p:grpSp>
        <p:grpSp>
          <p:nvGrpSpPr>
            <p:cNvPr id="202" name="MoonLegend2">
              <a:extLst>
                <a:ext uri="{FF2B5EF4-FFF2-40B4-BE49-F238E27FC236}">
                  <a16:creationId xmlns:a16="http://schemas.microsoft.com/office/drawing/2014/main" id="{B8B9E7D5-2C65-4F0C-BDAD-CCAFFA1E83A9}"/>
                </a:ext>
              </a:extLst>
            </p:cNvPr>
            <p:cNvGrpSpPr>
              <a:grpSpLocks noChangeAspect="1"/>
            </p:cNvGrpSpPr>
            <p:nvPr>
              <p:custDataLst>
                <p:tags r:id="rId24"/>
              </p:custDataLst>
            </p:nvPr>
          </p:nvGrpSpPr>
          <p:grpSpPr>
            <a:xfrm>
              <a:off x="7723680" y="2078270"/>
              <a:ext cx="228600" cy="228600"/>
              <a:chOff x="762000" y="1270000"/>
              <a:chExt cx="254000" cy="254000"/>
            </a:xfrm>
          </p:grpSpPr>
          <p:sp>
            <p:nvSpPr>
              <p:cNvPr id="212" name="Oval 211">
                <a:extLst>
                  <a:ext uri="{FF2B5EF4-FFF2-40B4-BE49-F238E27FC236}">
                    <a16:creationId xmlns:a16="http://schemas.microsoft.com/office/drawing/2014/main" id="{4F01C14E-F314-4A97-9F50-660113C48AFF}"/>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213" name="Arc 212">
                <a:extLst>
                  <a:ext uri="{FF2B5EF4-FFF2-40B4-BE49-F238E27FC236}">
                    <a16:creationId xmlns:a16="http://schemas.microsoft.com/office/drawing/2014/main" id="{BA73B7ED-03B6-4B4B-B25C-F5AB2DE614D5}"/>
                  </a:ext>
                </a:extLst>
              </p:cNvPr>
              <p:cNvSpPr/>
              <p:nvPr>
                <p:custDataLst>
                  <p:tags r:id="rId35"/>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mj-lt"/>
                </a:endParaRPr>
              </a:p>
            </p:txBody>
          </p:sp>
        </p:grpSp>
        <p:grpSp>
          <p:nvGrpSpPr>
            <p:cNvPr id="203" name="MoonLegend3">
              <a:extLst>
                <a:ext uri="{FF2B5EF4-FFF2-40B4-BE49-F238E27FC236}">
                  <a16:creationId xmlns:a16="http://schemas.microsoft.com/office/drawing/2014/main" id="{6CDBA03D-BEDD-4D59-B252-A7F0D9D2BC83}"/>
                </a:ext>
              </a:extLst>
            </p:cNvPr>
            <p:cNvGrpSpPr>
              <a:grpSpLocks noChangeAspect="1"/>
            </p:cNvGrpSpPr>
            <p:nvPr>
              <p:custDataLst>
                <p:tags r:id="rId25"/>
              </p:custDataLst>
            </p:nvPr>
          </p:nvGrpSpPr>
          <p:grpSpPr>
            <a:xfrm>
              <a:off x="7723680" y="2454085"/>
              <a:ext cx="228600" cy="228600"/>
              <a:chOff x="762000" y="1270000"/>
              <a:chExt cx="254000" cy="254000"/>
            </a:xfrm>
          </p:grpSpPr>
          <p:sp>
            <p:nvSpPr>
              <p:cNvPr id="210" name="Oval 209">
                <a:extLst>
                  <a:ext uri="{FF2B5EF4-FFF2-40B4-BE49-F238E27FC236}">
                    <a16:creationId xmlns:a16="http://schemas.microsoft.com/office/drawing/2014/main" id="{2F3C8D87-CF3B-4F78-911F-DAB257546BA7}"/>
                  </a:ext>
                </a:extLst>
              </p:cNvPr>
              <p:cNvSpPr/>
              <p:nvPr>
                <p:custDataLst>
                  <p:tags r:id="rId3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211" name="Arc 210">
                <a:extLst>
                  <a:ext uri="{FF2B5EF4-FFF2-40B4-BE49-F238E27FC236}">
                    <a16:creationId xmlns:a16="http://schemas.microsoft.com/office/drawing/2014/main" id="{F84155E2-0ED3-4E07-8854-F53439285754}"/>
                  </a:ext>
                </a:extLst>
              </p:cNvPr>
              <p:cNvSpPr/>
              <p:nvPr>
                <p:custDataLst>
                  <p:tags r:id="rId33"/>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mj-lt"/>
                </a:endParaRPr>
              </a:p>
            </p:txBody>
          </p:sp>
        </p:grpSp>
        <p:grpSp>
          <p:nvGrpSpPr>
            <p:cNvPr id="204" name="MoonLegend4">
              <a:extLst>
                <a:ext uri="{FF2B5EF4-FFF2-40B4-BE49-F238E27FC236}">
                  <a16:creationId xmlns:a16="http://schemas.microsoft.com/office/drawing/2014/main" id="{C0C3237D-E3D8-4A88-89AD-4956421B1BD6}"/>
                </a:ext>
              </a:extLst>
            </p:cNvPr>
            <p:cNvGrpSpPr>
              <a:grpSpLocks noChangeAspect="1"/>
            </p:cNvGrpSpPr>
            <p:nvPr>
              <p:custDataLst>
                <p:tags r:id="rId26"/>
              </p:custDataLst>
            </p:nvPr>
          </p:nvGrpSpPr>
          <p:grpSpPr>
            <a:xfrm>
              <a:off x="7723680" y="2829900"/>
              <a:ext cx="228600" cy="228600"/>
              <a:chOff x="762000" y="1270000"/>
              <a:chExt cx="254000" cy="254000"/>
            </a:xfrm>
          </p:grpSpPr>
          <p:sp>
            <p:nvSpPr>
              <p:cNvPr id="208" name="Oval 207">
                <a:extLst>
                  <a:ext uri="{FF2B5EF4-FFF2-40B4-BE49-F238E27FC236}">
                    <a16:creationId xmlns:a16="http://schemas.microsoft.com/office/drawing/2014/main" id="{0901BAEE-8FB4-47EF-88FC-F916DD65AFA1}"/>
                  </a:ext>
                </a:extLst>
              </p:cNvPr>
              <p:cNvSpPr/>
              <p:nvPr>
                <p:custDataLst>
                  <p:tags r:id="rId3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209" name="Arc 208">
                <a:extLst>
                  <a:ext uri="{FF2B5EF4-FFF2-40B4-BE49-F238E27FC236}">
                    <a16:creationId xmlns:a16="http://schemas.microsoft.com/office/drawing/2014/main" id="{0A4C39FB-8C6B-466E-8B95-F3B9AF24A396}"/>
                  </a:ext>
                </a:extLst>
              </p:cNvPr>
              <p:cNvSpPr/>
              <p:nvPr>
                <p:custDataLst>
                  <p:tags r:id="rId31"/>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mj-lt"/>
                </a:endParaRPr>
              </a:p>
            </p:txBody>
          </p:sp>
        </p:grpSp>
        <p:grpSp>
          <p:nvGrpSpPr>
            <p:cNvPr id="205" name="MoonLegend5">
              <a:extLst>
                <a:ext uri="{FF2B5EF4-FFF2-40B4-BE49-F238E27FC236}">
                  <a16:creationId xmlns:a16="http://schemas.microsoft.com/office/drawing/2014/main" id="{905CBC0C-4188-4015-9E4D-47B2093BBA0A}"/>
                </a:ext>
              </a:extLst>
            </p:cNvPr>
            <p:cNvGrpSpPr>
              <a:grpSpLocks noChangeAspect="1"/>
            </p:cNvGrpSpPr>
            <p:nvPr>
              <p:custDataLst>
                <p:tags r:id="rId27"/>
              </p:custDataLst>
            </p:nvPr>
          </p:nvGrpSpPr>
          <p:grpSpPr>
            <a:xfrm>
              <a:off x="7723680" y="3205716"/>
              <a:ext cx="228600" cy="228600"/>
              <a:chOff x="762000" y="1270000"/>
              <a:chExt cx="254000" cy="254000"/>
            </a:xfrm>
          </p:grpSpPr>
          <p:sp>
            <p:nvSpPr>
              <p:cNvPr id="206" name="Oval 205">
                <a:extLst>
                  <a:ext uri="{FF2B5EF4-FFF2-40B4-BE49-F238E27FC236}">
                    <a16:creationId xmlns:a16="http://schemas.microsoft.com/office/drawing/2014/main" id="{BE567466-C417-41CC-9CDC-6C148998A3BE}"/>
                  </a:ext>
                </a:extLst>
              </p:cNvPr>
              <p:cNvSpPr/>
              <p:nvPr>
                <p:custDataLst>
                  <p:tags r:id="rId2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207" name="Arc 206">
                <a:extLst>
                  <a:ext uri="{FF2B5EF4-FFF2-40B4-BE49-F238E27FC236}">
                    <a16:creationId xmlns:a16="http://schemas.microsoft.com/office/drawing/2014/main" id="{6AC2E208-F923-49CA-BD92-0C0AD2ECA0A5}"/>
                  </a:ext>
                </a:extLst>
              </p:cNvPr>
              <p:cNvSpPr/>
              <p:nvPr>
                <p:custDataLst>
                  <p:tags r:id="rId29"/>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mj-lt"/>
                </a:endParaRPr>
              </a:p>
            </p:txBody>
          </p:sp>
        </p:grpSp>
      </p:grpSp>
      <p:grpSp>
        <p:nvGrpSpPr>
          <p:cNvPr id="216" name="LegendBoxes" hidden="1">
            <a:extLst>
              <a:ext uri="{FF2B5EF4-FFF2-40B4-BE49-F238E27FC236}">
                <a16:creationId xmlns:a16="http://schemas.microsoft.com/office/drawing/2014/main" id="{3768CEA6-B7AA-4A61-8A15-E07BC21E06E3}"/>
              </a:ext>
            </a:extLst>
          </p:cNvPr>
          <p:cNvGrpSpPr/>
          <p:nvPr userDrawn="1"/>
        </p:nvGrpSpPr>
        <p:grpSpPr>
          <a:xfrm>
            <a:off x="10714801" y="4381500"/>
            <a:ext cx="922463" cy="1717282"/>
            <a:chOff x="10652400" y="4322824"/>
            <a:chExt cx="922463" cy="1717282"/>
          </a:xfrm>
        </p:grpSpPr>
        <p:sp>
          <p:nvSpPr>
            <p:cNvPr id="217" name="RectangleLegend1">
              <a:extLst>
                <a:ext uri="{FF2B5EF4-FFF2-40B4-BE49-F238E27FC236}">
                  <a16:creationId xmlns:a16="http://schemas.microsoft.com/office/drawing/2014/main" id="{7314624F-5CBE-4431-9EAD-CA2592BAA352}"/>
                </a:ext>
              </a:extLst>
            </p:cNvPr>
            <p:cNvSpPr/>
            <p:nvPr/>
          </p:nvSpPr>
          <p:spPr>
            <a:xfrm>
              <a:off x="10652400" y="4344182"/>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mj-lt"/>
              </a:endParaRPr>
            </a:p>
          </p:txBody>
        </p:sp>
        <p:sp>
          <p:nvSpPr>
            <p:cNvPr id="218" name="RectangleLegend2">
              <a:extLst>
                <a:ext uri="{FF2B5EF4-FFF2-40B4-BE49-F238E27FC236}">
                  <a16:creationId xmlns:a16="http://schemas.microsoft.com/office/drawing/2014/main" id="{C4425F38-0ED7-4817-BF18-1538A7BBAFB6}"/>
                </a:ext>
              </a:extLst>
            </p:cNvPr>
            <p:cNvSpPr/>
            <p:nvPr/>
          </p:nvSpPr>
          <p:spPr>
            <a:xfrm>
              <a:off x="10652400" y="4723680"/>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mj-lt"/>
              </a:endParaRPr>
            </a:p>
          </p:txBody>
        </p:sp>
        <p:sp>
          <p:nvSpPr>
            <p:cNvPr id="219" name="RectangleLegend3">
              <a:extLst>
                <a:ext uri="{FF2B5EF4-FFF2-40B4-BE49-F238E27FC236}">
                  <a16:creationId xmlns:a16="http://schemas.microsoft.com/office/drawing/2014/main" id="{FA10C372-3DD8-4BB8-8EB8-1B466E4694B8}"/>
                </a:ext>
              </a:extLst>
            </p:cNvPr>
            <p:cNvSpPr/>
            <p:nvPr/>
          </p:nvSpPr>
          <p:spPr>
            <a:xfrm>
              <a:off x="10652400" y="5097276"/>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mj-lt"/>
              </a:endParaRPr>
            </a:p>
          </p:txBody>
        </p:sp>
        <p:sp>
          <p:nvSpPr>
            <p:cNvPr id="220" name="RectangleLegend4">
              <a:extLst>
                <a:ext uri="{FF2B5EF4-FFF2-40B4-BE49-F238E27FC236}">
                  <a16:creationId xmlns:a16="http://schemas.microsoft.com/office/drawing/2014/main" id="{E1C7DA23-72AE-4818-A648-7A6D0A84B0D7}"/>
                </a:ext>
              </a:extLst>
            </p:cNvPr>
            <p:cNvSpPr/>
            <p:nvPr/>
          </p:nvSpPr>
          <p:spPr>
            <a:xfrm>
              <a:off x="10652400" y="5470872"/>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mj-lt"/>
              </a:endParaRPr>
            </a:p>
          </p:txBody>
        </p:sp>
        <p:sp>
          <p:nvSpPr>
            <p:cNvPr id="221" name="RectangleLegend5">
              <a:extLst>
                <a:ext uri="{FF2B5EF4-FFF2-40B4-BE49-F238E27FC236}">
                  <a16:creationId xmlns:a16="http://schemas.microsoft.com/office/drawing/2014/main" id="{CF30CF12-8A81-446E-A7F9-FDC8D7BAEDEB}"/>
                </a:ext>
              </a:extLst>
            </p:cNvPr>
            <p:cNvSpPr/>
            <p:nvPr/>
          </p:nvSpPr>
          <p:spPr>
            <a:xfrm>
              <a:off x="10652400" y="5844468"/>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mj-lt"/>
              </a:endParaRPr>
            </a:p>
          </p:txBody>
        </p:sp>
        <p:sp>
          <p:nvSpPr>
            <p:cNvPr id="222" name="Legend1">
              <a:extLst>
                <a:ext uri="{FF2B5EF4-FFF2-40B4-BE49-F238E27FC236}">
                  <a16:creationId xmlns:a16="http://schemas.microsoft.com/office/drawing/2014/main" id="{AF78C76B-946F-4570-B044-14E370C4F9D6}"/>
                </a:ext>
              </a:extLst>
            </p:cNvPr>
            <p:cNvSpPr txBox="1"/>
            <p:nvPr/>
          </p:nvSpPr>
          <p:spPr>
            <a:xfrm>
              <a:off x="10978546" y="432282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223" name="Legend2">
              <a:extLst>
                <a:ext uri="{FF2B5EF4-FFF2-40B4-BE49-F238E27FC236}">
                  <a16:creationId xmlns:a16="http://schemas.microsoft.com/office/drawing/2014/main" id="{2C666BF4-E94F-4D90-85CD-DA3E74913BA0}"/>
                </a:ext>
              </a:extLst>
            </p:cNvPr>
            <p:cNvSpPr txBox="1"/>
            <p:nvPr/>
          </p:nvSpPr>
          <p:spPr>
            <a:xfrm>
              <a:off x="10978546" y="470232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224" name="Legend3">
              <a:extLst>
                <a:ext uri="{FF2B5EF4-FFF2-40B4-BE49-F238E27FC236}">
                  <a16:creationId xmlns:a16="http://schemas.microsoft.com/office/drawing/2014/main" id="{A27025C0-F79A-437D-927E-693B03263829}"/>
                </a:ext>
              </a:extLst>
            </p:cNvPr>
            <p:cNvSpPr txBox="1"/>
            <p:nvPr/>
          </p:nvSpPr>
          <p:spPr>
            <a:xfrm>
              <a:off x="10978546" y="5081820"/>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225" name="Legend4">
              <a:extLst>
                <a:ext uri="{FF2B5EF4-FFF2-40B4-BE49-F238E27FC236}">
                  <a16:creationId xmlns:a16="http://schemas.microsoft.com/office/drawing/2014/main" id="{7279C238-33A3-427F-9607-72982B1F9677}"/>
                </a:ext>
              </a:extLst>
            </p:cNvPr>
            <p:cNvSpPr txBox="1"/>
            <p:nvPr/>
          </p:nvSpPr>
          <p:spPr>
            <a:xfrm>
              <a:off x="10978546" y="5453241"/>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226" name="Legend5">
              <a:extLst>
                <a:ext uri="{FF2B5EF4-FFF2-40B4-BE49-F238E27FC236}">
                  <a16:creationId xmlns:a16="http://schemas.microsoft.com/office/drawing/2014/main" id="{ABFC19BA-3D49-42FA-B5E6-50D2095A8F85}"/>
                </a:ext>
              </a:extLst>
            </p:cNvPr>
            <p:cNvSpPr txBox="1"/>
            <p:nvPr/>
          </p:nvSpPr>
          <p:spPr>
            <a:xfrm>
              <a:off x="10978545" y="582466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grpSp>
      <p:pic>
        <p:nvPicPr>
          <p:cNvPr id="190" name="Picture 189">
            <a:extLst>
              <a:ext uri="{FF2B5EF4-FFF2-40B4-BE49-F238E27FC236}">
                <a16:creationId xmlns:a16="http://schemas.microsoft.com/office/drawing/2014/main" id="{2769FE8A-96E4-4F3E-B1D0-FF26C3B1D7D4}"/>
              </a:ext>
            </a:extLst>
          </p:cNvPr>
          <p:cNvPicPr>
            <a:picLocks/>
          </p:cNvPicPr>
          <p:nvPr userDrawn="1"/>
        </p:nvPicPr>
        <p:blipFill>
          <a:blip r:embed="rId40"/>
          <a:stretch>
            <a:fillRect/>
          </a:stretch>
        </p:blipFill>
        <p:spPr>
          <a:xfrm>
            <a:off x="554737" y="6482774"/>
            <a:ext cx="1438154" cy="224969"/>
          </a:xfrm>
          <a:prstGeom prst="rect">
            <a:avLst/>
          </a:prstGeom>
        </p:spPr>
      </p:pic>
    </p:spTree>
    <p:extLst>
      <p:ext uri="{BB962C8B-B14F-4D97-AF65-F5344CB8AC3E}">
        <p14:creationId xmlns:p14="http://schemas.microsoft.com/office/powerpoint/2010/main" val="3801388257"/>
      </p:ext>
    </p:extLst>
  </p:cSld>
  <p:clrMap bg1="lt1" tx1="dk1" bg2="lt2" tx2="dk2" accent1="accent1" accent2="accent2" accent3="accent3" accent4="accent4" accent5="accent5" accent6="accent6" hlink="hlink" folHlink="folHlink"/>
  <p:sldLayoutIdLst>
    <p:sldLayoutId id="2147485150" r:id="rId1"/>
    <p:sldLayoutId id="2147485151" r:id="rId2"/>
    <p:sldLayoutId id="2147485152" r:id="rId3"/>
    <p:sldLayoutId id="2147485153" r:id="rId4"/>
    <p:sldLayoutId id="2147485154" r:id="rId5"/>
    <p:sldLayoutId id="2147485155" r:id="rId6"/>
    <p:sldLayoutId id="2147485156" r:id="rId7"/>
    <p:sldLayoutId id="2147485157" r:id="rId8"/>
    <p:sldLayoutId id="2147485158" r:id="rId9"/>
    <p:sldLayoutId id="2147485159" r:id="rId10"/>
    <p:sldLayoutId id="2147485160" r:id="rId11"/>
    <p:sldLayoutId id="2147485161" r:id="rId12"/>
    <p:sldLayoutId id="2147485162" r:id="rId13"/>
    <p:sldLayoutId id="2147485163" r:id="rId14"/>
    <p:sldLayoutId id="2147485164" r:id="rId15"/>
    <p:sldLayoutId id="2147485165" r:id="rId16"/>
  </p:sldLayoutIdLst>
  <p:txStyles>
    <p:titleStyle>
      <a:lvl1pPr algn="l" defTabSz="914400" rtl="0" eaLnBrk="1" latinLnBrk="0" hangingPunct="1">
        <a:lnSpc>
          <a:spcPct val="100000"/>
        </a:lnSpc>
        <a:spcBef>
          <a:spcPct val="0"/>
        </a:spcBef>
        <a:buNone/>
        <a:defRPr sz="2500" b="1" kern="1200" spc="0" baseline="0">
          <a:ln w="6350" cap="flat">
            <a:noFill/>
            <a:miter lim="800000"/>
          </a:ln>
          <a:solidFill>
            <a:schemeClr val="accent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lang="en-US" sz="1600" kern="1200" dirty="0">
          <a:solidFill>
            <a:schemeClr val="tx1"/>
          </a:solidFill>
          <a:latin typeface="+mn-lt"/>
          <a:ea typeface="+mn-ea"/>
          <a:cs typeface="Arial" panose="020B0604020202020204" pitchFamily="34" charset="0"/>
        </a:defRPr>
      </a:lvl1pPr>
      <a:lvl2pPr marL="228600" indent="-228600" algn="l" defTabSz="914400" rtl="0" eaLnBrk="1" latinLnBrk="0" hangingPunct="1">
        <a:lnSpc>
          <a:spcPct val="100000"/>
        </a:lnSpc>
        <a:spcBef>
          <a:spcPts val="0"/>
        </a:spcBef>
        <a:spcAft>
          <a:spcPts val="300"/>
        </a:spcAft>
        <a:buSzPct val="110000"/>
        <a:buFont typeface="Wingdings" panose="05000000000000000000" pitchFamily="2" charset="2"/>
        <a:buChar char=""/>
        <a:defRPr lang="en-US" sz="1600" kern="1200" dirty="0">
          <a:solidFill>
            <a:schemeClr val="tx1"/>
          </a:solidFill>
          <a:latin typeface="+mn-lt"/>
          <a:ea typeface="+mn-ea"/>
          <a:cs typeface="+mn-cs"/>
        </a:defRPr>
      </a:lvl2pPr>
      <a:lvl3pPr marL="438912" indent="-210312" algn="l" defTabSz="914400" rtl="0" eaLnBrk="1" latinLnBrk="0" hangingPunct="1">
        <a:lnSpc>
          <a:spcPct val="100000"/>
        </a:lnSpc>
        <a:spcBef>
          <a:spcPts val="0"/>
        </a:spcBef>
        <a:spcAft>
          <a:spcPts val="300"/>
        </a:spcAft>
        <a:buSzPct val="110000"/>
        <a:buFont typeface="Arial" panose="020B0604020202020204" pitchFamily="34" charset="0"/>
        <a:buChar char="‒"/>
        <a:defRPr lang="en-US" sz="1600" kern="1200" dirty="0">
          <a:solidFill>
            <a:schemeClr val="tx1"/>
          </a:solidFill>
          <a:latin typeface="+mn-lt"/>
          <a:ea typeface="+mn-ea"/>
          <a:cs typeface="+mn-cs"/>
        </a:defRPr>
      </a:lvl3pPr>
      <a:lvl4pPr marL="594360" indent="-155448" algn="l" defTabSz="914400" rtl="0" eaLnBrk="1" latinLnBrk="0" hangingPunct="1">
        <a:lnSpc>
          <a:spcPct val="100000"/>
        </a:lnSpc>
        <a:spcBef>
          <a:spcPts val="0"/>
        </a:spcBef>
        <a:spcAft>
          <a:spcPts val="300"/>
        </a:spcAft>
        <a:buSzPct val="100000"/>
        <a:buFont typeface="Arial" panose="020B0604020202020204" pitchFamily="34" charset="0"/>
        <a:buChar char="•"/>
        <a:defRPr lang="en-US" sz="1600" kern="1200" dirty="0">
          <a:solidFill>
            <a:schemeClr val="tx1"/>
          </a:solidFill>
          <a:latin typeface="+mn-lt"/>
          <a:ea typeface="+mn-ea"/>
          <a:cs typeface="+mn-cs"/>
        </a:defRPr>
      </a:lvl4pPr>
      <a:lvl5pPr marL="813816" indent="-146304" algn="l" defTabSz="914400" rtl="0" eaLnBrk="1" latinLnBrk="0" hangingPunct="1">
        <a:lnSpc>
          <a:spcPct val="100000"/>
        </a:lnSpc>
        <a:spcBef>
          <a:spcPts val="0"/>
        </a:spcBef>
        <a:spcAft>
          <a:spcPts val="300"/>
        </a:spcAft>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5" name="Object 14" hidden="1"/>
          <p:cNvGraphicFramePr>
            <a:graphicFrameLocks/>
          </p:cNvGraphicFramePr>
          <p:nvPr>
            <p:custDataLst>
              <p:tags r:id="rId21"/>
            </p:custDataLst>
            <p:extLst>
              <p:ext uri="{D42A27DB-BD31-4B8C-83A1-F6EECF244321}">
                <p14:modId xmlns:p14="http://schemas.microsoft.com/office/powerpoint/2010/main" val="4157693574"/>
              </p:ext>
            </p:ext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22" imgW="0" imgH="0" progId="TCLayout.ActiveDocument.1">
                  <p:embed/>
                </p:oleObj>
              </mc:Choice>
              <mc:Fallback>
                <p:oleObj name="think-cell Slide" r:id="rId22" imgW="0" imgH="0" progId="TCLayout.ActiveDocument.1">
                  <p:embed/>
                  <p:pic>
                    <p:nvPicPr>
                      <p:cNvPr id="15" name="Object 14"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027" name="BodyText"/>
          <p:cNvSpPr>
            <a:spLocks noGrp="1" noChangeArrowheads="1"/>
          </p:cNvSpPr>
          <p:nvPr>
            <p:ph type="body" idx="1"/>
          </p:nvPr>
        </p:nvSpPr>
        <p:spPr bwMode="auto">
          <a:xfrm>
            <a:off x="636104" y="1285462"/>
            <a:ext cx="10919792" cy="468988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205740" lvl="0" indent="-205740">
              <a:spcBef>
                <a:spcPts val="900"/>
              </a:spcBef>
            </a:pPr>
            <a:r>
              <a:rPr lang="en-US"/>
              <a:t>Edit Master text styles</a:t>
            </a:r>
          </a:p>
          <a:p>
            <a:pPr marL="411480" lvl="1" indent="-205740"/>
            <a:r>
              <a:rPr lang="en-US"/>
              <a:t>Second level</a:t>
            </a:r>
          </a:p>
          <a:p>
            <a:pPr marL="548640" lvl="2" indent="-137160"/>
            <a:r>
              <a:rPr lang="en-US"/>
              <a:t>Third level</a:t>
            </a:r>
          </a:p>
          <a:p>
            <a:pPr marL="685800" lvl="3"/>
            <a:r>
              <a:rPr lang="en-US"/>
              <a:t>Fourth level</a:t>
            </a:r>
          </a:p>
          <a:p>
            <a:pPr marL="822960" lvl="4"/>
            <a:r>
              <a:rPr lang="en-US"/>
              <a:t>Fifth level</a:t>
            </a:r>
          </a:p>
          <a:p>
            <a:pPr marL="2167176" lvl="8"/>
            <a:endParaRPr lang="en-US"/>
          </a:p>
        </p:txBody>
      </p:sp>
      <p:sp>
        <p:nvSpPr>
          <p:cNvPr id="16"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p>
            <a:r>
              <a:rPr lang="en-US"/>
              <a:t>Click to edit Master title style</a:t>
            </a:r>
          </a:p>
        </p:txBody>
      </p:sp>
      <p:sp>
        <p:nvSpPr>
          <p:cNvPr id="19" name="Rectangle 18"/>
          <p:cNvSpPr/>
          <p:nvPr/>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20" name="Rectangle 19"/>
          <p:cNvSpPr/>
          <p:nvPr/>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a:solidFill>
                  <a:srgbClr val="ED1C24"/>
                </a:solidFill>
                <a:latin typeface="Arial" charset="0"/>
                <a:ea typeface="Arial" charset="0"/>
                <a:cs typeface="Arial" charset="0"/>
              </a:rPr>
              <a:t>|</a:t>
            </a:r>
          </a:p>
        </p:txBody>
      </p:sp>
      <p:sp>
        <p:nvSpPr>
          <p:cNvPr id="11" name="Date Placeholder 3"/>
          <p:cNvSpPr>
            <a:spLocks noGrp="1"/>
          </p:cNvSpPr>
          <p:nvPr>
            <p:ph type="dt" sz="half" idx="2"/>
          </p:nvPr>
        </p:nvSpPr>
        <p:spPr>
          <a:xfrm>
            <a:off x="9025127" y="6436534"/>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9330A795-F0BE-49AB-B973-4C47DE79D5F7}" type="datetime3">
              <a:rPr lang="en-US" smtClean="0"/>
              <a:t>23 May 2024</a:t>
            </a:fld>
            <a:endParaRPr lang="en-US"/>
          </a:p>
        </p:txBody>
      </p:sp>
      <p:sp>
        <p:nvSpPr>
          <p:cNvPr id="14"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a:p>
        </p:txBody>
      </p:sp>
      <p:sp>
        <p:nvSpPr>
          <p:cNvPr id="17"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a:p>
        </p:txBody>
      </p:sp>
      <p:pic>
        <p:nvPicPr>
          <p:cNvPr id="13" name="Picture 12"/>
          <p:cNvPicPr>
            <a:picLocks noChangeAspect="1"/>
          </p:cNvPicPr>
          <p:nvPr userDrawn="1"/>
        </p:nvPicPr>
        <p:blipFill>
          <a:blip r:embed="rId23"/>
          <a:stretch>
            <a:fillRect/>
          </a:stretch>
        </p:blipFill>
        <p:spPr>
          <a:xfrm>
            <a:off x="636904" y="6479648"/>
            <a:ext cx="1296000" cy="228096"/>
          </a:xfrm>
          <a:prstGeom prst="rect">
            <a:avLst/>
          </a:prstGeom>
        </p:spPr>
      </p:pic>
    </p:spTree>
    <p:extLst>
      <p:ext uri="{BB962C8B-B14F-4D97-AF65-F5344CB8AC3E}">
        <p14:creationId xmlns:p14="http://schemas.microsoft.com/office/powerpoint/2010/main" val="2444222050"/>
      </p:ext>
    </p:extLst>
  </p:cSld>
  <p:clrMap bg1="lt1" tx1="dk1" bg2="lt2" tx2="dk2" accent1="accent1" accent2="accent2" accent3="accent3" accent4="accent4" accent5="accent5" accent6="accent6" hlink="hlink" folHlink="folHlink"/>
  <p:sldLayoutIdLst>
    <p:sldLayoutId id="2147485172" r:id="rId1"/>
    <p:sldLayoutId id="2147485173" r:id="rId2"/>
    <p:sldLayoutId id="2147485174" r:id="rId3"/>
    <p:sldLayoutId id="2147485175" r:id="rId4"/>
    <p:sldLayoutId id="2147485176" r:id="rId5"/>
    <p:sldLayoutId id="2147485177" r:id="rId6"/>
    <p:sldLayoutId id="2147485178" r:id="rId7"/>
    <p:sldLayoutId id="2147485179" r:id="rId8"/>
    <p:sldLayoutId id="2147485180" r:id="rId9"/>
    <p:sldLayoutId id="2147485181" r:id="rId10"/>
    <p:sldLayoutId id="2147485182" r:id="rId11"/>
    <p:sldLayoutId id="2147485183" r:id="rId12"/>
    <p:sldLayoutId id="2147485184" r:id="rId13"/>
    <p:sldLayoutId id="2147485185" r:id="rId14"/>
    <p:sldLayoutId id="2147485186" r:id="rId15"/>
    <p:sldLayoutId id="2147485187" r:id="rId16"/>
    <p:sldLayoutId id="2147485188" r:id="rId17"/>
    <p:sldLayoutId id="2147485189" r:id="rId18"/>
    <p:sldLayoutId id="2147485190" r:id="rId19"/>
  </p:sldLayoutIdLst>
  <p:transition/>
  <p:hf hdr="0"/>
  <p:txStyles>
    <p:titleStyle>
      <a:lvl1pPr algn="l" defTabSz="704850" rtl="0" eaLnBrk="1" fontAlgn="base" hangingPunct="1">
        <a:lnSpc>
          <a:spcPct val="90000"/>
        </a:lnSpc>
        <a:spcBef>
          <a:spcPct val="0"/>
        </a:spcBef>
        <a:spcAft>
          <a:spcPct val="0"/>
        </a:spcAft>
        <a:defRPr lang="en-US" sz="2800" b="1" kern="1200">
          <a:solidFill>
            <a:schemeClr val="accent1"/>
          </a:solidFill>
          <a:latin typeface="Ooredoo Heavy" panose="00000A00000000000000" pitchFamily="50" charset="0"/>
          <a:ea typeface="Ooredoo Heavy" panose="00000A00000000000000" pitchFamily="50" charset="0"/>
          <a:cs typeface="Arial" pitchFamily="34" charset="0"/>
        </a:defRPr>
      </a:lvl1pPr>
      <a:lvl2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0" algn="l" defTabSz="704850" rtl="0" eaLnBrk="1" fontAlgn="base" hangingPunct="1">
        <a:lnSpc>
          <a:spcPct val="90000"/>
        </a:lnSpc>
        <a:spcBef>
          <a:spcPct val="0"/>
        </a:spcBef>
        <a:spcAft>
          <a:spcPct val="0"/>
        </a:spcAft>
        <a:defRPr sz="1200" b="1">
          <a:solidFill>
            <a:srgbClr val="0057A6"/>
          </a:solidFill>
          <a:latin typeface="Arial" charset="0"/>
        </a:defRPr>
      </a:lvl6pPr>
      <a:lvl7pPr marL="685800" algn="l" defTabSz="704850" rtl="0" eaLnBrk="1" fontAlgn="base" hangingPunct="1">
        <a:lnSpc>
          <a:spcPct val="90000"/>
        </a:lnSpc>
        <a:spcBef>
          <a:spcPct val="0"/>
        </a:spcBef>
        <a:spcAft>
          <a:spcPct val="0"/>
        </a:spcAft>
        <a:defRPr sz="1200" b="1">
          <a:solidFill>
            <a:srgbClr val="0057A6"/>
          </a:solidFill>
          <a:latin typeface="Arial" charset="0"/>
        </a:defRPr>
      </a:lvl7pPr>
      <a:lvl8pPr marL="1028700" algn="l" defTabSz="704850" rtl="0" eaLnBrk="1" fontAlgn="base" hangingPunct="1">
        <a:lnSpc>
          <a:spcPct val="90000"/>
        </a:lnSpc>
        <a:spcBef>
          <a:spcPct val="0"/>
        </a:spcBef>
        <a:spcAft>
          <a:spcPct val="0"/>
        </a:spcAft>
        <a:defRPr sz="1200" b="1">
          <a:solidFill>
            <a:srgbClr val="0057A6"/>
          </a:solidFill>
          <a:latin typeface="Arial" charset="0"/>
        </a:defRPr>
      </a:lvl8pPr>
      <a:lvl9pPr marL="1371600" algn="l" defTabSz="704850" rtl="0" eaLnBrk="1" fontAlgn="base" hangingPunct="1">
        <a:lnSpc>
          <a:spcPct val="90000"/>
        </a:lnSpc>
        <a:spcBef>
          <a:spcPct val="0"/>
        </a:spcBef>
        <a:spcAft>
          <a:spcPct val="0"/>
        </a:spcAft>
        <a:defRPr sz="1200" b="1">
          <a:solidFill>
            <a:srgbClr val="0057A6"/>
          </a:solidFill>
          <a:latin typeface="Arial" charset="0"/>
        </a:defRPr>
      </a:lvl9pPr>
    </p:titleStyle>
    <p:bodyStyle>
      <a:lvl1pPr marL="274320" indent="-274320" algn="l" defTabSz="704850" rtl="0" eaLnBrk="1" fontAlgn="base" hangingPunct="1">
        <a:lnSpc>
          <a:spcPct val="100000"/>
        </a:lnSpc>
        <a:spcBef>
          <a:spcPts val="1350"/>
        </a:spcBef>
        <a:spcAft>
          <a:spcPct val="0"/>
        </a:spcAft>
        <a:buClr>
          <a:srgbClr val="ED1C24"/>
        </a:buClr>
        <a:buSzPct val="140000"/>
        <a:buFont typeface="Arial" panose="020B0604020202020204" pitchFamily="34" charset="0"/>
        <a:buChar char="•"/>
        <a:defRPr lang="en-US" sz="1600" dirty="0" smtClean="0">
          <a:solidFill>
            <a:schemeClr val="tx1"/>
          </a:solidFill>
          <a:latin typeface="Noto Sans" panose="020B0502040504020204" pitchFamily="34" charset="0"/>
          <a:ea typeface="ＭＳ Ｐゴシック" pitchFamily="-109" charset="-128"/>
          <a:cs typeface="Noto Sans" panose="020B0502040504020204" pitchFamily="34" charset="0"/>
        </a:defRPr>
      </a:lvl1pPr>
      <a:lvl2pPr marL="351235" indent="-214313"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400" dirty="0" smtClean="0">
          <a:solidFill>
            <a:schemeClr val="tx1"/>
          </a:solidFill>
          <a:latin typeface="Noto Sans" panose="020B0502040504020204" pitchFamily="34" charset="0"/>
          <a:ea typeface="ＭＳ Ｐゴシック" pitchFamily="-109" charset="-128"/>
        </a:defRPr>
      </a:lvl2pPr>
      <a:lvl3pPr marL="398859" indent="-128588"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200" dirty="0" smtClean="0">
          <a:solidFill>
            <a:schemeClr val="tx1"/>
          </a:solidFill>
          <a:latin typeface="Noto Sans" panose="020B0502040504020204" pitchFamily="34" charset="0"/>
          <a:ea typeface="ＭＳ Ｐゴシック" pitchFamily="-109" charset="-128"/>
        </a:defRPr>
      </a:lvl3pPr>
      <a:lvl4pPr marL="534591" indent="-128588" algn="l" defTabSz="704850" rtl="0" eaLnBrk="1" fontAlgn="base" hangingPunct="1">
        <a:lnSpc>
          <a:spcPct val="100000"/>
        </a:lnSpc>
        <a:spcBef>
          <a:spcPts val="450"/>
        </a:spcBef>
        <a:spcAft>
          <a:spcPct val="0"/>
        </a:spcAft>
        <a:buClr>
          <a:srgbClr val="ED1C24"/>
        </a:buClr>
        <a:buSzPct val="140000"/>
        <a:buFont typeface="Arial" pitchFamily="34" charset="0"/>
        <a:buChar char="•"/>
        <a:defRPr lang="en-US" sz="1200" dirty="0" smtClean="0">
          <a:solidFill>
            <a:schemeClr val="tx1"/>
          </a:solidFill>
          <a:latin typeface="Noto Sans" panose="020B0502040504020204" pitchFamily="34" charset="0"/>
          <a:ea typeface="ＭＳ Ｐゴシック" pitchFamily="-109" charset="-128"/>
        </a:defRPr>
      </a:lvl4pPr>
      <a:lvl5pPr marL="753665" indent="-128588"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000" i="0" kern="1200" dirty="0">
          <a:solidFill>
            <a:schemeClr val="tx1"/>
          </a:solidFill>
          <a:latin typeface="Noto Sans" panose="020B0502040504020204" pitchFamily="34" charset="0"/>
          <a:ea typeface="ＭＳ Ｐゴシック" pitchFamily="-109" charset="-128"/>
          <a:cs typeface="Arial" charset="0"/>
        </a:defRPr>
      </a:lvl5pPr>
      <a:lvl6pPr marL="1069181" indent="-101204" algn="l" defTabSz="704850" rtl="0" eaLnBrk="1" fontAlgn="base" hangingPunct="1">
        <a:spcBef>
          <a:spcPct val="25000"/>
        </a:spcBef>
        <a:spcAft>
          <a:spcPct val="0"/>
        </a:spcAft>
        <a:buClr>
          <a:schemeClr val="tx1"/>
        </a:buClr>
        <a:buFont typeface="Arial" charset="0"/>
        <a:buChar char="-"/>
        <a:defRPr sz="1000" b="0" i="0">
          <a:solidFill>
            <a:schemeClr val="tx1"/>
          </a:solidFill>
          <a:latin typeface="Noto Sans" panose="020B0502040504020204" pitchFamily="34" charset="0"/>
          <a:ea typeface="Noto Sans" panose="020B0502040504020204" pitchFamily="34" charset="0"/>
          <a:cs typeface="Noto Sans" panose="020B0502040504020204" pitchFamily="34" charset="0"/>
        </a:defRPr>
      </a:lvl6pPr>
      <a:lvl7pPr marL="1412081" indent="-101204" algn="l" defTabSz="704850" rtl="0" eaLnBrk="1" fontAlgn="base" hangingPunct="1">
        <a:spcBef>
          <a:spcPct val="25000"/>
        </a:spcBef>
        <a:spcAft>
          <a:spcPct val="0"/>
        </a:spcAft>
        <a:buClr>
          <a:schemeClr val="tx1"/>
        </a:buClr>
        <a:buFont typeface="Arial" charset="0"/>
        <a:buChar char="-"/>
        <a:defRPr sz="1000" b="0" i="0">
          <a:solidFill>
            <a:schemeClr val="tx1"/>
          </a:solidFill>
          <a:latin typeface="Noto Sans" panose="020B0502040504020204" pitchFamily="34" charset="0"/>
          <a:ea typeface="Noto Sans" panose="020B0502040504020204" pitchFamily="34" charset="0"/>
          <a:cs typeface="Noto Sans" panose="020B0502040504020204" pitchFamily="34" charset="0"/>
        </a:defRPr>
      </a:lvl7pPr>
      <a:lvl8pPr marL="1754981" indent="-101204" algn="l" defTabSz="704850" rtl="0" eaLnBrk="1" fontAlgn="base" hangingPunct="1">
        <a:spcBef>
          <a:spcPct val="25000"/>
        </a:spcBef>
        <a:spcAft>
          <a:spcPct val="0"/>
        </a:spcAft>
        <a:buClr>
          <a:schemeClr val="tx1"/>
        </a:buClr>
        <a:buFont typeface="Arial" charset="0"/>
        <a:buChar char="-"/>
        <a:defRPr sz="1000">
          <a:solidFill>
            <a:schemeClr val="tx1"/>
          </a:solidFill>
          <a:latin typeface="+mn-lt"/>
        </a:defRPr>
      </a:lvl8pPr>
      <a:lvl9pPr marL="2097881" indent="-101204" algn="l" defTabSz="704850" rtl="0" eaLnBrk="1" fontAlgn="base" hangingPunct="1">
        <a:spcBef>
          <a:spcPct val="25000"/>
        </a:spcBef>
        <a:spcAft>
          <a:spcPct val="0"/>
        </a:spcAft>
        <a:buClr>
          <a:schemeClr val="tx1"/>
        </a:buClr>
        <a:buFont typeface="Arial" charset="0"/>
        <a:buChar char="-"/>
        <a:defRPr sz="10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2">
          <p15:clr>
            <a:srgbClr val="F26B43"/>
          </p15:clr>
        </p15:guide>
        <p15:guide id="2" pos="39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12.png"/><Relationship Id="rId2" Type="http://schemas.openxmlformats.org/officeDocument/2006/relationships/slideLayout" Target="../slideLayouts/slideLayout4.xml"/><Relationship Id="rId1" Type="http://schemas.openxmlformats.org/officeDocument/2006/relationships/tags" Target="../tags/tag124.xml"/><Relationship Id="rId6" Type="http://schemas.openxmlformats.org/officeDocument/2006/relationships/image" Target="../media/image11.png"/><Relationship Id="rId5" Type="http://schemas.openxmlformats.org/officeDocument/2006/relationships/image" Target="../media/image10.emf"/><Relationship Id="rId4" Type="http://schemas.openxmlformats.org/officeDocument/2006/relationships/oleObject" Target="../embeddings/oleObject30.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125.xml"/><Relationship Id="rId5" Type="http://schemas.openxmlformats.org/officeDocument/2006/relationships/image" Target="../media/image10.emf"/><Relationship Id="rId4" Type="http://schemas.openxmlformats.org/officeDocument/2006/relationships/oleObject" Target="../embeddings/oleObject3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43383CB-C857-26E0-8606-1D0BB0BFDA27}"/>
              </a:ext>
            </a:extLst>
          </p:cNvPr>
          <p:cNvSpPr>
            <a:spLocks noGrp="1"/>
          </p:cNvSpPr>
          <p:nvPr>
            <p:ph type="title"/>
          </p:nvPr>
        </p:nvSpPr>
        <p:spPr/>
        <p:txBody>
          <a:bodyPr>
            <a:normAutofit/>
          </a:bodyPr>
          <a:lstStyle/>
          <a:p>
            <a:r>
              <a:rPr kumimoji="0" lang="en-US" sz="3600" b="0" i="0" u="none" strike="noStrike" kern="1200" cap="none" spc="0" normalizeH="0" baseline="0" noProof="0" dirty="0">
                <a:ln>
                  <a:noFill/>
                </a:ln>
                <a:solidFill>
                  <a:srgbClr val="FFFFFF"/>
                </a:solidFill>
                <a:effectLst/>
                <a:uLnTx/>
                <a:uFillTx/>
                <a:latin typeface="Rubik" pitchFamily="2" charset="-79"/>
                <a:cs typeface="OoredooArabic-Heavy"/>
              </a:rPr>
              <a:t>Performance Review Q&amp;A</a:t>
            </a:r>
            <a:endParaRPr lang="en-GB" sz="3600" dirty="0"/>
          </a:p>
        </p:txBody>
      </p:sp>
      <p:sp>
        <p:nvSpPr>
          <p:cNvPr id="8" name="Text Placeholder 7">
            <a:extLst>
              <a:ext uri="{FF2B5EF4-FFF2-40B4-BE49-F238E27FC236}">
                <a16:creationId xmlns:a16="http://schemas.microsoft.com/office/drawing/2014/main" id="{BFEE3AB8-BFC6-06BA-FD74-E969963D08DC}"/>
              </a:ext>
            </a:extLst>
          </p:cNvPr>
          <p:cNvSpPr>
            <a:spLocks noGrp="1"/>
          </p:cNvSpPr>
          <p:nvPr>
            <p:ph type="body" sz="quarter" idx="10"/>
          </p:nvPr>
        </p:nvSpPr>
        <p:spPr/>
        <p:txBody>
          <a:bodyPr/>
          <a:lstStyle/>
          <a:p>
            <a:r>
              <a:rPr lang="en-US" dirty="0">
                <a:solidFill>
                  <a:schemeClr val="bg1"/>
                </a:solidFill>
              </a:rPr>
              <a:t>OK</a:t>
            </a:r>
          </a:p>
          <a:p>
            <a:endParaRPr lang="en-GB" dirty="0"/>
          </a:p>
        </p:txBody>
      </p:sp>
      <p:sp>
        <p:nvSpPr>
          <p:cNvPr id="7" name="Text Placeholder 6">
            <a:extLst>
              <a:ext uri="{FF2B5EF4-FFF2-40B4-BE49-F238E27FC236}">
                <a16:creationId xmlns:a16="http://schemas.microsoft.com/office/drawing/2014/main" id="{022B02BE-3884-9B04-05DB-C86B67125164}"/>
              </a:ext>
            </a:extLst>
          </p:cNvPr>
          <p:cNvSpPr>
            <a:spLocks noGrp="1"/>
          </p:cNvSpPr>
          <p:nvPr>
            <p:ph type="body" idx="4"/>
          </p:nvPr>
        </p:nvSpPr>
        <p:spPr/>
        <p:txBody>
          <a:bodyPr/>
          <a:lstStyle/>
          <a:p>
            <a:r>
              <a:rPr lang="en-GB" dirty="0"/>
              <a:t>DGCEO Office</a:t>
            </a:r>
          </a:p>
          <a:p>
            <a:endParaRPr lang="en-GB" dirty="0"/>
          </a:p>
        </p:txBody>
      </p:sp>
      <p:sp>
        <p:nvSpPr>
          <p:cNvPr id="5" name="TextBox 4">
            <a:extLst>
              <a:ext uri="{FF2B5EF4-FFF2-40B4-BE49-F238E27FC236}">
                <a16:creationId xmlns:a16="http://schemas.microsoft.com/office/drawing/2014/main" id="{36A406E5-E96D-F64D-B915-81C9ED5778C8}"/>
              </a:ext>
            </a:extLst>
          </p:cNvPr>
          <p:cNvSpPr txBox="1"/>
          <p:nvPr/>
        </p:nvSpPr>
        <p:spPr>
          <a:xfrm>
            <a:off x="1586429" y="5927075"/>
            <a:ext cx="0" cy="0"/>
          </a:xfrm>
          <a:prstGeom prst="rect">
            <a:avLst/>
          </a:prstGeom>
          <a:noFill/>
        </p:spPr>
        <p:txBody>
          <a:bodyPr wrap="none" rtlCol="0">
            <a:noAutofit/>
          </a:bodyPr>
          <a:lstStyle/>
          <a:p>
            <a:pPr>
              <a:spcBef>
                <a:spcPts val="0"/>
              </a:spcBef>
              <a:spcAft>
                <a:spcPts val="0"/>
              </a:spcAft>
              <a:buClr>
                <a:srgbClr val="ED1C24"/>
              </a:buClr>
              <a:buSzPct val="140000"/>
            </a:pPr>
            <a:endParaRPr lang="en-GB" sz="1200" dirty="0">
              <a:solidFill>
                <a:srgbClr val="000000"/>
              </a:solidFill>
              <a:latin typeface="Rubik" pitchFamily="2" charset="-79"/>
            </a:endParaRPr>
          </a:p>
        </p:txBody>
      </p:sp>
    </p:spTree>
    <p:extLst>
      <p:ext uri="{BB962C8B-B14F-4D97-AF65-F5344CB8AC3E}">
        <p14:creationId xmlns:p14="http://schemas.microsoft.com/office/powerpoint/2010/main" val="219028596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8A158EA-771C-4202-AA13-DC8105FABF0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281" imgH="281" progId="TCLayout.ActiveDocument.1">
                  <p:embed/>
                </p:oleObj>
              </mc:Choice>
              <mc:Fallback>
                <p:oleObj name="think-cell Slide" r:id="rId4" imgW="281" imgH="281" progId="TCLayout.ActiveDocument.1">
                  <p:embed/>
                  <p:pic>
                    <p:nvPicPr>
                      <p:cNvPr id="2" name="Object 1" hidden="1">
                        <a:extLst>
                          <a:ext uri="{FF2B5EF4-FFF2-40B4-BE49-F238E27FC236}">
                            <a16:creationId xmlns:a16="http://schemas.microsoft.com/office/drawing/2014/main" id="{D8A158EA-771C-4202-AA13-DC8105FABF0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3" name="Rectangle 12"/>
          <p:cNvSpPr/>
          <p:nvPr/>
        </p:nvSpPr>
        <p:spPr>
          <a:xfrm>
            <a:off x="6149148" y="531727"/>
            <a:ext cx="5878944" cy="59178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1" indent="0" algn="l" defTabSz="914400" rtl="0" eaLnBrk="1" fontAlgn="base"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ED1C24"/>
                </a:solidFill>
                <a:effectLst/>
                <a:uLnTx/>
                <a:uFillTx/>
                <a:latin typeface="Ooredoo Heavy" panose="00000A00000000000000" pitchFamily="2" charset="0"/>
                <a:ea typeface="+mn-ea"/>
                <a:cs typeface="Arial" charset="0"/>
              </a:rPr>
              <a:t>BUSINESS SERVICES</a:t>
            </a:r>
          </a:p>
          <a:p>
            <a:pPr marL="0" marR="0" lvl="1" indent="0" algn="l" defTabSz="914400" rtl="0" eaLnBrk="1" fontAlgn="base"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0000"/>
                </a:solidFill>
                <a:effectLst/>
                <a:uLnTx/>
                <a:uFillTx/>
                <a:latin typeface="Ooredoo Heavy" panose="00000A00000000000000" pitchFamily="2" charset="0"/>
                <a:ea typeface="Calibri" panose="020F0502020204030204" pitchFamily="34" charset="0"/>
                <a:cs typeface="Arial" charset="0"/>
              </a:rPr>
              <a:t>B2B</a:t>
            </a:r>
            <a:endParaRPr kumimoji="0" lang="en-US" sz="1400" b="0" i="0" u="none" strike="noStrike" kern="1200" cap="none" spc="0" normalizeH="0" baseline="0" noProof="0" dirty="0">
              <a:ln>
                <a:noFill/>
              </a:ln>
              <a:solidFill>
                <a:srgbClr val="FF0000"/>
              </a:solidFill>
              <a:effectLst/>
              <a:uLnTx/>
              <a:uFillTx/>
              <a:latin typeface="Ooredoo Heavy" panose="00000A00000000000000" pitchFamily="2" charset="0"/>
              <a:ea typeface="Calibri" panose="020F0502020204030204" pitchFamily="34" charset="0"/>
              <a:cs typeface="Arial" charset="0"/>
            </a:endParaRPr>
          </a:p>
          <a:p>
            <a:pPr marL="0" marR="0" lvl="1" algn="l" defTabSz="914400" rtl="0" eaLnBrk="1" fontAlgn="base" latinLnBrk="0" hangingPunct="1">
              <a:lnSpc>
                <a:spcPct val="100000"/>
              </a:lnSpc>
              <a:spcBef>
                <a:spcPts val="0"/>
              </a:spcBef>
              <a:spcAft>
                <a:spcPts val="0"/>
              </a:spcAft>
              <a:buClrTx/>
              <a:buSzTx/>
              <a:tabLst/>
              <a:defRPr/>
            </a:pPr>
            <a:r>
              <a:rPr kumimoji="0" lang="en-US" sz="1100" b="1" i="0" u="sng" strike="noStrike" kern="1200" cap="none" spc="0" normalizeH="0" baseline="0" noProof="0" dirty="0">
                <a:ln>
                  <a:noFill/>
                </a:ln>
                <a:solidFill>
                  <a:srgbClr val="221E20"/>
                </a:solidFill>
                <a:effectLst/>
                <a:uLnTx/>
                <a:uFillTx/>
                <a:latin typeface="Calibri" panose="020F0502020204030204" pitchFamily="34" charset="0"/>
                <a:ea typeface="Calibri" panose="020F0502020204030204" pitchFamily="34" charset="0"/>
                <a:cs typeface="Arial" charset="0"/>
              </a:rPr>
              <a:t>Comments</a:t>
            </a:r>
          </a:p>
          <a:p>
            <a:pPr marL="171450" marR="0" lvl="1"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100" i="0" u="none" strike="noStrike" kern="1200" cap="none" spc="0" normalizeH="0" baseline="0" noProof="0" dirty="0">
                <a:ln>
                  <a:noFill/>
                </a:ln>
                <a:solidFill>
                  <a:srgbClr val="221E20"/>
                </a:solidFill>
                <a:effectLst/>
                <a:uLnTx/>
                <a:uFillTx/>
                <a:latin typeface="Calibri" panose="020F0502020204030204" pitchFamily="34" charset="0"/>
                <a:ea typeface="Calibri" panose="020F0502020204030204" pitchFamily="34" charset="0"/>
                <a:cs typeface="Arial" charset="0"/>
              </a:rPr>
              <a:t>Overall B2B MTD revenue exceeded budget by 5% whereas on YTD basis is behind budget by -1% (YoY growth @ 3%) </a:t>
            </a:r>
          </a:p>
          <a:p>
            <a:pPr marL="171450" marR="0" lvl="1"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100" i="0" u="none" strike="noStrike" kern="1200" cap="none" spc="0" normalizeH="0" baseline="0" noProof="0" dirty="0">
                <a:ln>
                  <a:noFill/>
                </a:ln>
                <a:solidFill>
                  <a:srgbClr val="221E20"/>
                </a:solidFill>
                <a:effectLst/>
                <a:uLnTx/>
                <a:uFillTx/>
                <a:latin typeface="Calibri" panose="020F0502020204030204" pitchFamily="34" charset="0"/>
                <a:ea typeface="Calibri" panose="020F0502020204030204" pitchFamily="34" charset="0"/>
                <a:cs typeface="Arial" charset="0"/>
              </a:rPr>
              <a:t>Mobile MTD / YTD revenue behind budget by -1% and -3% respectively (YoY @ -11%)</a:t>
            </a:r>
          </a:p>
          <a:p>
            <a:pPr marL="171450" marR="0" lvl="1"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100" i="0" u="none" strike="noStrike" kern="1200" cap="none" spc="0" normalizeH="0" baseline="0" noProof="0" dirty="0">
                <a:ln>
                  <a:noFill/>
                </a:ln>
                <a:solidFill>
                  <a:srgbClr val="221E20"/>
                </a:solidFill>
                <a:effectLst/>
                <a:uLnTx/>
                <a:uFillTx/>
                <a:latin typeface="Calibri" panose="020F0502020204030204" pitchFamily="34" charset="0"/>
                <a:ea typeface="Calibri" panose="020F0502020204030204" pitchFamily="34" charset="0"/>
                <a:cs typeface="Arial" charset="0"/>
              </a:rPr>
              <a:t>Fixed MTD / YTD revenue behind budget by -8% and -12% respectively (YoY @ -9%) whereas ICT is 57% ahead of YTD budget.</a:t>
            </a:r>
          </a:p>
          <a:p>
            <a:pPr marL="171450" marR="0" lvl="1"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100" i="0" u="none" strike="noStrike" kern="1200" cap="none" spc="0" normalizeH="0" baseline="0" noProof="0" dirty="0">
                <a:ln>
                  <a:noFill/>
                </a:ln>
                <a:solidFill>
                  <a:srgbClr val="221E20"/>
                </a:solidFill>
                <a:effectLst/>
                <a:uLnTx/>
                <a:uFillTx/>
                <a:latin typeface="Calibri" panose="020F0502020204030204" pitchFamily="34" charset="0"/>
                <a:ea typeface="Calibri" panose="020F0502020204030204" pitchFamily="34" charset="0"/>
                <a:cs typeface="Arial" charset="0"/>
              </a:rPr>
              <a:t>Absolute GM is behind YTD budget by -1% (YoY @ 7%)</a:t>
            </a:r>
          </a:p>
          <a:p>
            <a:pPr marL="171450" marR="0" lvl="1"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100" i="0" u="none" strike="noStrike" kern="1200" cap="none" spc="0" normalizeH="0" baseline="0" noProof="0" dirty="0">
                <a:ln>
                  <a:noFill/>
                </a:ln>
                <a:solidFill>
                  <a:srgbClr val="221E20"/>
                </a:solidFill>
                <a:effectLst/>
                <a:uLnTx/>
                <a:uFillTx/>
                <a:latin typeface="Calibri" panose="020F0502020204030204" pitchFamily="34" charset="0"/>
                <a:ea typeface="Calibri" panose="020F0502020204030204" pitchFamily="34" charset="0"/>
                <a:cs typeface="Arial" charset="0"/>
              </a:rPr>
              <a:t>Driven by high </a:t>
            </a:r>
            <a:r>
              <a:rPr kumimoji="0" lang="en-US" sz="1100" i="0" u="none" strike="noStrike" kern="1200" cap="none" spc="0" normalizeH="0" baseline="0" noProof="0" dirty="0" err="1">
                <a:ln>
                  <a:noFill/>
                </a:ln>
                <a:solidFill>
                  <a:srgbClr val="221E20"/>
                </a:solidFill>
                <a:effectLst/>
                <a:uLnTx/>
                <a:uFillTx/>
                <a:latin typeface="Calibri" panose="020F0502020204030204" pitchFamily="34" charset="0"/>
                <a:ea typeface="Calibri" panose="020F0502020204030204" pitchFamily="34" charset="0"/>
                <a:cs typeface="Arial" charset="0"/>
              </a:rPr>
              <a:t>Opex</a:t>
            </a:r>
            <a:r>
              <a:rPr kumimoji="0" lang="en-US" sz="1100" i="0" u="none" strike="noStrike" kern="1200" cap="none" spc="0" normalizeH="0" baseline="0" noProof="0" dirty="0">
                <a:ln>
                  <a:noFill/>
                </a:ln>
                <a:solidFill>
                  <a:srgbClr val="221E20"/>
                </a:solidFill>
                <a:effectLst/>
                <a:uLnTx/>
                <a:uFillTx/>
                <a:latin typeface="Calibri" panose="020F0502020204030204" pitchFamily="34" charset="0"/>
                <a:ea typeface="Calibri" panose="020F0502020204030204" pitchFamily="34" charset="0"/>
                <a:cs typeface="Arial" charset="0"/>
              </a:rPr>
              <a:t>, EBITDA is behind YTD budget by -52% (YoY @ -42%)</a:t>
            </a:r>
          </a:p>
          <a:p>
            <a:pPr marL="171450" marR="0" lvl="1"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100" i="0" u="none" strike="noStrike" kern="1200" cap="none" spc="0" normalizeH="0" baseline="0" noProof="0" dirty="0">
                <a:ln>
                  <a:noFill/>
                </a:ln>
                <a:solidFill>
                  <a:srgbClr val="221E20"/>
                </a:solidFill>
                <a:effectLst/>
                <a:uLnTx/>
                <a:uFillTx/>
                <a:latin typeface="Calibri" panose="020F0502020204030204" pitchFamily="34" charset="0"/>
                <a:ea typeface="Calibri" panose="020F0502020204030204" pitchFamily="34" charset="0"/>
                <a:cs typeface="Arial" charset="0"/>
              </a:rPr>
              <a:t>Since Q3’23 no. of accounts are relatively flat. </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endParaRPr kumimoji="0" lang="en-US" sz="1100" u="none" strike="noStrike" kern="120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100" u="none" strike="noStrike" kern="120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As compared to first 3 months of negative net adds, the mobile net adds turning positive in April’24 is a good indicator. </a:t>
            </a:r>
          </a:p>
          <a:p>
            <a:pPr marL="628650" lvl="1" indent="-171450">
              <a:spcBef>
                <a:spcPts val="0"/>
              </a:spcBef>
              <a:spcAft>
                <a:spcPts val="0"/>
              </a:spcAft>
              <a:buFont typeface="Arial" panose="020B0604020202020204" pitchFamily="34" charset="0"/>
              <a:buChar char="•"/>
              <a:defRPr/>
            </a:pPr>
            <a:r>
              <a:rPr kumimoji="0" lang="en-US" sz="1100" b="1" u="none" strike="noStrike" kern="120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Questions: </a:t>
            </a:r>
            <a:r>
              <a:rPr kumimoji="0" lang="en-US" sz="1100" u="none" strike="noStrike" kern="120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Is it sustainable?</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100" u="none" strike="noStrike" kern="120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Fixed sub-base continues to decline month on month.</a:t>
            </a:r>
          </a:p>
          <a:p>
            <a:pPr marL="628650" lvl="1" indent="-171450">
              <a:spcBef>
                <a:spcPts val="0"/>
              </a:spcBef>
              <a:spcAft>
                <a:spcPts val="0"/>
              </a:spcAft>
              <a:buFont typeface="Arial" panose="020B0604020202020204" pitchFamily="34" charset="0"/>
              <a:buChar char="•"/>
              <a:defRPr/>
            </a:pPr>
            <a:r>
              <a:rPr kumimoji="0" lang="en-US" sz="1100" b="1" u="none" strike="noStrike" kern="120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Questions: </a:t>
            </a:r>
            <a:r>
              <a:rPr kumimoji="0" lang="en-US" sz="1100" u="none" strike="noStrike" kern="120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Please share the detail plans on above (with break-down by segment, by month, Gross Adds, Churn, ARPU/ARPL </a:t>
            </a:r>
            <a:r>
              <a:rPr kumimoji="0" lang="en-US" sz="1100" u="none" strike="noStrike" kern="120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etc</a:t>
            </a:r>
            <a:r>
              <a:rPr kumimoji="0" lang="en-US" sz="1100" u="none" strike="noStrike" kern="120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endParaRPr kumimoji="0" lang="en-US" sz="1100" b="1" u="none" strike="noStrike" kern="120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100" b="1" u="none" strike="noStrike" kern="120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Questions: </a:t>
            </a:r>
            <a:r>
              <a:rPr kumimoji="0" lang="en-US" sz="1100" u="none" strike="noStrike" kern="120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Please share detailed SMB revenue growth plan</a:t>
            </a:r>
            <a:r>
              <a:rPr lang="en-US" sz="1100" dirty="0">
                <a:solidFill>
                  <a:schemeClr val="tx1"/>
                </a:solidFill>
                <a:latin typeface="Calibri" panose="020F0502020204030204" pitchFamily="34" charset="0"/>
                <a:cs typeface="Calibri" panose="020F0502020204030204" pitchFamily="34" charset="0"/>
              </a:rPr>
              <a:t>?</a:t>
            </a:r>
            <a:endParaRPr kumimoji="0" lang="en-US" sz="1100" u="none" strike="noStrike" kern="120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100" b="1" u="none" strike="noStrike" kern="120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Questions: </a:t>
            </a:r>
            <a:r>
              <a:rPr kumimoji="0" lang="en-US" sz="1100" u="none" strike="noStrike" kern="120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Please share IoT product launcher commercial go live timelines</a:t>
            </a:r>
            <a:r>
              <a:rPr lang="en-US" sz="1100" dirty="0">
                <a:solidFill>
                  <a:schemeClr val="tx1"/>
                </a:solidFill>
                <a:latin typeface="Calibri" panose="020F0502020204030204" pitchFamily="34" charset="0"/>
                <a:cs typeface="Calibri" panose="020F0502020204030204" pitchFamily="34" charset="0"/>
              </a:rPr>
              <a:t>?</a:t>
            </a:r>
            <a:endParaRPr kumimoji="0" lang="en-US" sz="1100" u="none" strike="noStrike" kern="120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a:p>
            <a:pPr marR="0" lvl="0" algn="l" defTabSz="914400" rtl="0" eaLnBrk="1" fontAlgn="base" latinLnBrk="0" hangingPunct="1">
              <a:lnSpc>
                <a:spcPct val="100000"/>
              </a:lnSpc>
              <a:spcBef>
                <a:spcPts val="0"/>
              </a:spcBef>
              <a:spcAft>
                <a:spcPts val="0"/>
              </a:spcAft>
              <a:buClrTx/>
              <a:buSzTx/>
              <a:buFontTx/>
              <a:buNone/>
              <a:tabLst/>
              <a:defRPr/>
            </a:pPr>
            <a:endParaRPr lang="en-US" sz="1200" b="1" dirty="0">
              <a:solidFill>
                <a:srgbClr val="FF0000"/>
              </a:solidFill>
              <a:latin typeface="Ooredoo Heavy"/>
              <a:cs typeface="Arial" charset="0"/>
            </a:endParaRPr>
          </a:p>
          <a:p>
            <a:pPr marR="0" lvl="0" algn="l" defTabSz="914400" rtl="0" eaLnBrk="1" fontAlgn="base"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Ooredoo Heavy"/>
                <a:ea typeface="+mn-ea"/>
                <a:cs typeface="Arial" charset="0"/>
              </a:rPr>
              <a:t>WHOLESALE</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100" b="0" u="none" strike="noStrike" kern="120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Overall wholesale international revenue exceeding MTD / YTD budget by 11% and 2% respectively (YoY @ 38%). </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100" b="0" u="none" strike="noStrike" kern="120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The international network cost is exceeding budget 62% on YTD basis (YoY cost down @ -13%)</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endParaRPr kumimoji="0" lang="en-US" sz="1100" b="1" u="none" strike="noStrike" kern="120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4" name="Date Placeholder 3"/>
          <p:cNvSpPr>
            <a:spLocks noGrp="1"/>
          </p:cNvSpPr>
          <p:nvPr>
            <p:ph type="dt" sz="half" idx="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66C5A71A-D50D-4CA3-A00F-BA390DB29567}" type="datetime3">
              <a:rPr kumimoji="0" lang="en-US" sz="900" b="0" i="0" u="none" strike="noStrike" kern="1200" cap="none" spc="0" normalizeH="0" baseline="0" noProof="0" smtClean="0">
                <a:ln>
                  <a:noFill/>
                </a:ln>
                <a:solidFill>
                  <a:srgbClr val="ED1C24"/>
                </a:solidFill>
                <a:effectLst/>
                <a:uLnTx/>
                <a:uFillTx/>
                <a:latin typeface="Rubik" pitchFamily="2" charset="-79"/>
                <a:ea typeface="+mn-ea"/>
                <a:cs typeface="Rubik" pitchFamily="2" charset="-79"/>
              </a:rPr>
              <a:pPr marL="0" marR="0" lvl="0" indent="0" algn="ctr" defTabSz="914400" rtl="0" eaLnBrk="1" fontAlgn="base" latinLnBrk="0" hangingPunct="1">
                <a:lnSpc>
                  <a:spcPct val="100000"/>
                </a:lnSpc>
                <a:spcBef>
                  <a:spcPct val="0"/>
                </a:spcBef>
                <a:spcAft>
                  <a:spcPct val="0"/>
                </a:spcAft>
                <a:buClrTx/>
                <a:buSzTx/>
                <a:buFontTx/>
                <a:buNone/>
                <a:tabLst/>
                <a:defRPr/>
              </a:pPr>
              <a:t>23 May 2024</a:t>
            </a:fld>
            <a:endParaRPr kumimoji="0" lang="en-US" sz="900" b="0" i="0" u="none" strike="noStrike" kern="1200" cap="none" spc="0" normalizeH="0" baseline="0" noProof="0" dirty="0">
              <a:ln>
                <a:noFill/>
              </a:ln>
              <a:solidFill>
                <a:srgbClr val="ED1C24"/>
              </a:solidFill>
              <a:effectLst/>
              <a:uLnTx/>
              <a:uFillTx/>
              <a:latin typeface="Rubik" pitchFamily="2" charset="-79"/>
              <a:ea typeface="+mn-ea"/>
              <a:cs typeface="Rubik" pitchFamily="2" charset="-79"/>
            </a:endParaRPr>
          </a:p>
        </p:txBody>
      </p:sp>
      <p:sp>
        <p:nvSpPr>
          <p:cNvPr id="6" name="Slide Number Placeholder 5"/>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9F4C691-6DE9-424C-9C34-B44F65CDDA11}" type="slidenum">
              <a:rPr kumimoji="0" lang="en-US" sz="900" b="1" i="0" u="none" strike="noStrike" kern="1200" cap="none" spc="0" normalizeH="0" baseline="0" noProof="0" smtClean="0">
                <a:ln>
                  <a:noFill/>
                </a:ln>
                <a:solidFill>
                  <a:srgbClr val="ED1C24"/>
                </a:solidFill>
                <a:effectLst/>
                <a:uLnTx/>
                <a:uFillTx/>
                <a:latin typeface="Rubik" pitchFamily="2" charset="-79"/>
                <a:ea typeface="+mn-ea"/>
                <a:cs typeface="Rubik" pitchFamily="2" charset="-79"/>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900" b="1" i="0" u="none" strike="noStrike" kern="1200" cap="none" spc="0" normalizeH="0" baseline="0" noProof="0">
              <a:ln>
                <a:noFill/>
              </a:ln>
              <a:solidFill>
                <a:srgbClr val="ED1C24"/>
              </a:solidFill>
              <a:effectLst/>
              <a:uLnTx/>
              <a:uFillTx/>
              <a:latin typeface="Rubik" pitchFamily="2" charset="-79"/>
              <a:ea typeface="+mn-ea"/>
              <a:cs typeface="Rubik" pitchFamily="2" charset="-79"/>
            </a:endParaRPr>
          </a:p>
        </p:txBody>
      </p:sp>
      <p:sp>
        <p:nvSpPr>
          <p:cNvPr id="10" name="Rectangle 9"/>
          <p:cNvSpPr/>
          <p:nvPr/>
        </p:nvSpPr>
        <p:spPr>
          <a:xfrm>
            <a:off x="233757" y="531727"/>
            <a:ext cx="5862244" cy="59048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marR="0" lvl="1" indent="0" algn="l" defTabSz="914400" rtl="0" eaLnBrk="1" fontAlgn="base"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D1C24">
                  <a:lumMod val="60000"/>
                  <a:lumOff val="40000"/>
                </a:srgbClr>
              </a:solidFill>
              <a:effectLst/>
              <a:uLnTx/>
              <a:uFillTx/>
              <a:latin typeface="Ooredoo Heavy" panose="00000A00000000000000" pitchFamily="2" charset="0"/>
              <a:ea typeface="Calibri" panose="020F0502020204030204" pitchFamily="34" charset="0"/>
              <a:cs typeface="Arial" charset="0"/>
            </a:endParaRPr>
          </a:p>
        </p:txBody>
      </p:sp>
      <p:sp>
        <p:nvSpPr>
          <p:cNvPr id="11" name="Title 1"/>
          <p:cNvSpPr txBox="1">
            <a:spLocks/>
          </p:cNvSpPr>
          <p:nvPr/>
        </p:nvSpPr>
        <p:spPr>
          <a:xfrm>
            <a:off x="129348" y="103574"/>
            <a:ext cx="12039600" cy="415144"/>
          </a:xfrm>
          <a:prstGeom prst="rect">
            <a:avLst/>
          </a:prstGeom>
        </p:spPr>
        <p:txBody>
          <a:bodyPr vert="horz" lIns="0" tIns="45720" rIns="91440" bIns="45720" rtlCol="0" anchor="ctr">
            <a:normAutofit fontScale="97500"/>
          </a:bodyPr>
          <a:lstStyle>
            <a:lvl1pPr algn="l" defTabSz="704850" rtl="0" eaLnBrk="1" fontAlgn="base" hangingPunct="1">
              <a:lnSpc>
                <a:spcPct val="90000"/>
              </a:lnSpc>
              <a:spcBef>
                <a:spcPct val="0"/>
              </a:spcBef>
              <a:spcAft>
                <a:spcPct val="0"/>
              </a:spcAft>
              <a:defRPr lang="en-US" sz="2800" b="1" kern="1200">
                <a:solidFill>
                  <a:schemeClr val="accent1"/>
                </a:solidFill>
                <a:latin typeface="Ooredoo Heavy" panose="00000A00000000000000" pitchFamily="50" charset="0"/>
                <a:ea typeface="Ooredoo Heavy" panose="00000A00000000000000" pitchFamily="50" charset="0"/>
                <a:cs typeface="+mj-cs"/>
              </a:defRPr>
            </a:lvl1pPr>
            <a:lvl2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0" algn="l" defTabSz="704850" rtl="0" eaLnBrk="1" fontAlgn="base" hangingPunct="1">
              <a:lnSpc>
                <a:spcPct val="90000"/>
              </a:lnSpc>
              <a:spcBef>
                <a:spcPct val="0"/>
              </a:spcBef>
              <a:spcAft>
                <a:spcPct val="0"/>
              </a:spcAft>
              <a:defRPr sz="1200" b="1">
                <a:solidFill>
                  <a:srgbClr val="0057A6"/>
                </a:solidFill>
                <a:latin typeface="Arial" charset="0"/>
              </a:defRPr>
            </a:lvl6pPr>
            <a:lvl7pPr marL="685800" algn="l" defTabSz="704850" rtl="0" eaLnBrk="1" fontAlgn="base" hangingPunct="1">
              <a:lnSpc>
                <a:spcPct val="90000"/>
              </a:lnSpc>
              <a:spcBef>
                <a:spcPct val="0"/>
              </a:spcBef>
              <a:spcAft>
                <a:spcPct val="0"/>
              </a:spcAft>
              <a:defRPr sz="1200" b="1">
                <a:solidFill>
                  <a:srgbClr val="0057A6"/>
                </a:solidFill>
                <a:latin typeface="Arial" charset="0"/>
              </a:defRPr>
            </a:lvl7pPr>
            <a:lvl8pPr marL="1028700" algn="l" defTabSz="704850" rtl="0" eaLnBrk="1" fontAlgn="base" hangingPunct="1">
              <a:lnSpc>
                <a:spcPct val="90000"/>
              </a:lnSpc>
              <a:spcBef>
                <a:spcPct val="0"/>
              </a:spcBef>
              <a:spcAft>
                <a:spcPct val="0"/>
              </a:spcAft>
              <a:defRPr sz="1200" b="1">
                <a:solidFill>
                  <a:srgbClr val="0057A6"/>
                </a:solidFill>
                <a:latin typeface="Arial" charset="0"/>
              </a:defRPr>
            </a:lvl8pPr>
            <a:lvl9pPr marL="1371600" algn="l" defTabSz="704850" rtl="0" eaLnBrk="1" fontAlgn="base" hangingPunct="1">
              <a:lnSpc>
                <a:spcPct val="90000"/>
              </a:lnSpc>
              <a:spcBef>
                <a:spcPct val="0"/>
              </a:spcBef>
              <a:spcAft>
                <a:spcPct val="0"/>
              </a:spcAft>
              <a:defRPr sz="1200" b="1">
                <a:solidFill>
                  <a:srgbClr val="0057A6"/>
                </a:solidFill>
                <a:latin typeface="Arial" charset="0"/>
              </a:defRPr>
            </a:lvl9pPr>
          </a:lstStyle>
          <a:p>
            <a:pPr marL="0" marR="0" lvl="0" indent="0" algn="l" defTabSz="704850"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221E20"/>
                </a:solidFill>
                <a:effectLst/>
                <a:uLnTx/>
                <a:uFillTx/>
                <a:latin typeface="Ooredoo Heavy" panose="00000A00000000000000" pitchFamily="2" charset="0"/>
                <a:cs typeface="OoredooArabic-Heavy"/>
              </a:rPr>
              <a:t>KUWAIT</a:t>
            </a:r>
            <a:r>
              <a:rPr kumimoji="0" lang="en-US" sz="2400" b="1" i="0" u="none" strike="noStrike" kern="1200" cap="none" spc="0" normalizeH="0" baseline="0" noProof="0" dirty="0">
                <a:ln>
                  <a:noFill/>
                </a:ln>
                <a:solidFill>
                  <a:srgbClr val="ED1C24"/>
                </a:solidFill>
                <a:effectLst/>
                <a:uLnTx/>
                <a:uFillTx/>
                <a:latin typeface="Ooredoo Heavy" panose="00000A00000000000000" pitchFamily="2" charset="0"/>
                <a:cs typeface="OoredooArabic-Heavy"/>
              </a:rPr>
              <a:t>– </a:t>
            </a:r>
            <a:r>
              <a:rPr kumimoji="0" lang="en-US" sz="2400" b="1" i="0" u="none" strike="noStrike" kern="1200" cap="none" spc="0" normalizeH="0" baseline="0" noProof="0" dirty="0">
                <a:ln>
                  <a:noFill/>
                </a:ln>
                <a:solidFill>
                  <a:srgbClr val="221E20"/>
                </a:solidFill>
                <a:effectLst/>
                <a:uLnTx/>
                <a:uFillTx/>
                <a:latin typeface="Ooredoo Heavy" panose="00000A00000000000000" pitchFamily="2" charset="0"/>
                <a:cs typeface="OoredooArabic-Heavy"/>
              </a:rPr>
              <a:t>Apr’24</a:t>
            </a:r>
            <a:r>
              <a:rPr kumimoji="0" lang="en-US" sz="2400" b="1" i="0" u="none" strike="noStrike" kern="1200" cap="none" spc="0" normalizeH="0" baseline="0" noProof="0" dirty="0">
                <a:ln>
                  <a:noFill/>
                </a:ln>
                <a:solidFill>
                  <a:srgbClr val="ED1C24"/>
                </a:solidFill>
                <a:effectLst/>
                <a:uLnTx/>
                <a:uFillTx/>
                <a:latin typeface="Ooredoo Heavy" panose="00000A00000000000000" pitchFamily="2" charset="0"/>
                <a:cs typeface="OoredooArabic-Heavy"/>
              </a:rPr>
              <a:t> - Q&amp;A and deep dives</a:t>
            </a:r>
            <a:endParaRPr kumimoji="0" lang="en-US" sz="2400" b="1" i="0" u="none" strike="noStrike" kern="1200" cap="none" spc="0" normalizeH="0" baseline="0" noProof="0" dirty="0">
              <a:ln>
                <a:noFill/>
              </a:ln>
              <a:solidFill>
                <a:srgbClr val="00416A"/>
              </a:solidFill>
              <a:effectLst/>
              <a:uLnTx/>
              <a:uFillTx/>
              <a:latin typeface="Ooredoo Heavy" panose="00000A00000000000000" pitchFamily="2" charset="0"/>
              <a:cs typeface="OoredooArabic-Heavy"/>
            </a:endParaRPr>
          </a:p>
        </p:txBody>
      </p:sp>
      <p:sp>
        <p:nvSpPr>
          <p:cNvPr id="12" name="TextBox 11"/>
          <p:cNvSpPr txBox="1"/>
          <p:nvPr/>
        </p:nvSpPr>
        <p:spPr>
          <a:xfrm>
            <a:off x="262217" y="575641"/>
            <a:ext cx="5860358" cy="550920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ED1C24"/>
                </a:solidFill>
                <a:effectLst/>
                <a:uLnTx/>
                <a:uFillTx/>
                <a:latin typeface="Ooredoo Heavy" panose="00000A00000000000000" pitchFamily="2" charset="0"/>
                <a:ea typeface="+mn-ea"/>
                <a:cs typeface="Arial" charset="0"/>
              </a:rPr>
              <a:t>COMMERCIAL</a:t>
            </a:r>
            <a:r>
              <a:rPr kumimoji="0" lang="en-US" sz="1400" b="1" i="0" u="none" strike="noStrike" kern="1200" cap="none" spc="0" normalizeH="0" baseline="0" noProof="0" dirty="0">
                <a:ln>
                  <a:noFill/>
                </a:ln>
                <a:solidFill>
                  <a:srgbClr val="FF0000"/>
                </a:solidFill>
                <a:effectLst/>
                <a:uLnTx/>
                <a:uFillTx/>
                <a:latin typeface="Ooredoo Heavy" panose="00000A00000000000000" pitchFamily="2" charset="0"/>
                <a:ea typeface="+mn-ea"/>
                <a:cs typeface="Arial" charset="0"/>
              </a:rPr>
              <a:t> </a:t>
            </a:r>
            <a:endParaRPr kumimoji="0" lang="en-US" sz="1400" b="0" i="0" u="none" strike="noStrike" kern="1200" cap="none" spc="0" normalizeH="0" baseline="0" noProof="0" dirty="0">
              <a:ln>
                <a:noFill/>
              </a:ln>
              <a:solidFill>
                <a:srgbClr val="ED1C24">
                  <a:lumMod val="60000"/>
                  <a:lumOff val="40000"/>
                </a:srgbClr>
              </a:solidFill>
              <a:effectLst/>
              <a:uLnTx/>
              <a:uFillTx/>
              <a:latin typeface="Ooredoo Heavy" panose="00000A00000000000000" pitchFamily="2" charset="0"/>
              <a:ea typeface="+mn-ea"/>
              <a:cs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sng" strike="noStrike" kern="1200" cap="none" spc="0" normalizeH="0" baseline="0" noProof="0" dirty="0" err="1">
                <a:ln>
                  <a:noFill/>
                </a:ln>
                <a:solidFill>
                  <a:srgbClr val="221E20"/>
                </a:solidFill>
                <a:effectLst/>
                <a:uLnTx/>
                <a:uFillTx/>
                <a:latin typeface="Calibri" panose="020F0502020204030204" pitchFamily="34" charset="0"/>
                <a:ea typeface="+mn-ea"/>
                <a:cs typeface="Calibri" panose="020F0502020204030204" pitchFamily="34" charset="0"/>
              </a:rPr>
              <a:t>Multiplay</a:t>
            </a:r>
            <a:endParaRPr kumimoji="0" lang="en-US" sz="1200" b="1" i="0" u="sng"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endParaRPr>
          </a:p>
          <a:p>
            <a:pPr>
              <a:spcBef>
                <a:spcPts val="0"/>
              </a:spcBef>
              <a:spcAft>
                <a:spcPts val="0"/>
              </a:spcAft>
              <a:tabLst>
                <a:tab pos="457200" algn="l"/>
              </a:tabLst>
            </a:pPr>
            <a:r>
              <a:rPr kumimoji="0" lang="en-US" sz="1100" b="1" i="0" u="sng" strike="noStrike" kern="1200" cap="none" spc="0" normalizeH="0" baseline="0" noProof="0" dirty="0">
                <a:ln>
                  <a:noFill/>
                </a:ln>
                <a:solidFill>
                  <a:srgbClr val="221E20"/>
                </a:solidFill>
                <a:effectLst/>
                <a:uLnTx/>
                <a:uFillTx/>
                <a:latin typeface="Calibri" panose="020F0502020204030204" pitchFamily="34" charset="0"/>
                <a:ea typeface="Calibri" panose="020F0502020204030204" pitchFamily="34" charset="0"/>
                <a:cs typeface="Arial" charset="0"/>
              </a:rPr>
              <a:t>Comments</a:t>
            </a:r>
          </a:p>
          <a:p>
            <a:pPr marL="171450" marR="0" lvl="0" indent="-171450">
              <a:spcBef>
                <a:spcPts val="0"/>
              </a:spcBef>
              <a:spcAft>
                <a:spcPts val="0"/>
              </a:spcAft>
              <a:buFont typeface="Arial" panose="020B0604020202020204" pitchFamily="34" charset="0"/>
              <a:buChar char="•"/>
              <a:tabLst>
                <a:tab pos="457200" algn="l"/>
              </a:tabLst>
            </a:pPr>
            <a:r>
              <a:rPr lang="en-US" sz="1100" dirty="0" err="1">
                <a:effectLst/>
                <a:latin typeface="Calibri" panose="020F0502020204030204" pitchFamily="34" charset="0"/>
                <a:ea typeface="Times New Roman" panose="02020603050405020304" pitchFamily="18" charset="0"/>
                <a:cs typeface="Times New Roman" panose="02020603050405020304" pitchFamily="18" charset="0"/>
              </a:rPr>
              <a:t>MultiPlay</a:t>
            </a:r>
            <a:r>
              <a:rPr lang="en-US" sz="1100" dirty="0">
                <a:effectLst/>
                <a:latin typeface="Calibri" panose="020F0502020204030204" pitchFamily="34" charset="0"/>
                <a:ea typeface="Times New Roman" panose="02020603050405020304" pitchFamily="18" charset="0"/>
                <a:cs typeface="Times New Roman" panose="02020603050405020304" pitchFamily="18" charset="0"/>
              </a:rPr>
              <a:t> figures have been stable for the last 3 months but remain below January levels</a:t>
            </a:r>
          </a:p>
          <a:p>
            <a:pPr marL="171450" marR="0" lvl="0" indent="-171450">
              <a:spcBef>
                <a:spcPts val="0"/>
              </a:spcBef>
              <a:spcAft>
                <a:spcPts val="0"/>
              </a:spcAft>
              <a:buFont typeface="Arial" panose="020B0604020202020204" pitchFamily="34" charset="0"/>
              <a:buChar char="•"/>
              <a:tabLst>
                <a:tab pos="457200" algn="l"/>
              </a:tabLst>
            </a:pPr>
            <a:r>
              <a:rPr lang="en-US" sz="1100" dirty="0" err="1">
                <a:effectLst/>
                <a:latin typeface="Calibri" panose="020F0502020204030204" pitchFamily="34" charset="0"/>
                <a:ea typeface="Times New Roman" panose="02020603050405020304" pitchFamily="18" charset="0"/>
                <a:cs typeface="Times New Roman" panose="02020603050405020304" pitchFamily="18" charset="0"/>
              </a:rPr>
              <a:t>SingleData</a:t>
            </a:r>
            <a:r>
              <a:rPr lang="en-US" sz="1100" dirty="0">
                <a:effectLst/>
                <a:latin typeface="Calibri" panose="020F0502020204030204" pitchFamily="34" charset="0"/>
                <a:ea typeface="Times New Roman" panose="02020603050405020304" pitchFamily="18" charset="0"/>
                <a:cs typeface="Times New Roman" panose="02020603050405020304" pitchFamily="18" charset="0"/>
              </a:rPr>
              <a:t> has consistently contributed to 44% from total GA for 4 consecutive months</a:t>
            </a:r>
          </a:p>
          <a:p>
            <a:pPr marL="171450" marR="0" lvl="0" indent="-171450">
              <a:spcBef>
                <a:spcPts val="0"/>
              </a:spcBef>
              <a:spcAft>
                <a:spcPts val="0"/>
              </a:spcAft>
              <a:buFont typeface="Arial" panose="020B0604020202020204" pitchFamily="34" charset="0"/>
              <a:buChar char="•"/>
              <a:tabLst>
                <a:tab pos="457200" algn="l"/>
              </a:tabLst>
            </a:pPr>
            <a:r>
              <a:rPr lang="en-US" sz="1100" dirty="0">
                <a:effectLst/>
                <a:latin typeface="Calibri" panose="020F0502020204030204" pitchFamily="34" charset="0"/>
                <a:ea typeface="Times New Roman" panose="02020603050405020304" pitchFamily="18" charset="0"/>
                <a:cs typeface="Times New Roman" panose="02020603050405020304" pitchFamily="18" charset="0"/>
              </a:rPr>
              <a:t>App MAU remained steady at 33%</a:t>
            </a:r>
          </a:p>
          <a:p>
            <a:pPr marL="0" marR="0" lvl="1" indent="0" algn="l" defTabSz="914400" rtl="0" eaLnBrk="1" fontAlgn="base"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ED1C24"/>
              </a:solidFill>
              <a:effectLst/>
              <a:uLnTx/>
              <a:uFillTx/>
              <a:latin typeface="Ooredoo Heavy" panose="00000A00000000000000" pitchFamily="2" charset="0"/>
              <a:ea typeface="+mn-ea"/>
              <a:cs typeface="Arial" charset="0"/>
            </a:endParaRPr>
          </a:p>
          <a:p>
            <a:pPr marL="0" marR="0" lvl="1" indent="0" algn="l" defTabSz="914400" rtl="0" eaLnBrk="1" fontAlgn="base" latinLnBrk="0" hangingPunct="1">
              <a:lnSpc>
                <a:spcPct val="100000"/>
              </a:lnSpc>
              <a:spcBef>
                <a:spcPts val="0"/>
              </a:spcBef>
              <a:spcAft>
                <a:spcPts val="0"/>
              </a:spcAft>
              <a:buClrTx/>
              <a:buSzTx/>
              <a:buFontTx/>
              <a:buNone/>
              <a:tabLst/>
              <a:defRPr/>
            </a:pPr>
            <a:endParaRPr lang="en-US" sz="1200" b="1" dirty="0">
              <a:solidFill>
                <a:srgbClr val="ED1C24"/>
              </a:solidFill>
              <a:latin typeface="Ooredoo Heavy" panose="00000A00000000000000" pitchFamily="2" charset="0"/>
              <a:ea typeface="+mn-ea"/>
            </a:endParaRPr>
          </a:p>
          <a:p>
            <a:pPr marL="0" marR="0" lvl="1" indent="0" algn="l" defTabSz="914400" rtl="0" eaLnBrk="1" fontAlgn="base"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ED1C24"/>
              </a:solidFill>
              <a:effectLst/>
              <a:uLnTx/>
              <a:uFillTx/>
              <a:latin typeface="Ooredoo Heavy" panose="00000A00000000000000" pitchFamily="2"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sng"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rPr>
              <a:t>VOC</a:t>
            </a:r>
          </a:p>
          <a:p>
            <a:pPr>
              <a:defRPr/>
            </a:pPr>
            <a:r>
              <a:rPr kumimoji="0" lang="en-US" sz="1200" b="1" i="0" u="sng" strike="noStrike" kern="1200" cap="none" spc="0" normalizeH="0" baseline="0" noProof="0" dirty="0">
                <a:ln>
                  <a:noFill/>
                </a:ln>
                <a:solidFill>
                  <a:srgbClr val="221E20"/>
                </a:solidFill>
                <a:effectLst/>
                <a:uLnTx/>
                <a:uFillTx/>
                <a:latin typeface="Calibri" panose="020F0502020204030204" pitchFamily="34" charset="0"/>
                <a:ea typeface="Calibri" panose="020F0502020204030204" pitchFamily="34" charset="0"/>
                <a:cs typeface="Arial" charset="0"/>
              </a:rPr>
              <a:t>Comments</a:t>
            </a:r>
          </a:p>
          <a:p>
            <a:pPr marL="171450" marR="0" lvl="0" indent="-171450">
              <a:spcBef>
                <a:spcPts val="0"/>
              </a:spcBef>
              <a:spcAft>
                <a:spcPts val="0"/>
              </a:spcAft>
              <a:buFont typeface="Arial" panose="020B0604020202020204" pitchFamily="34" charset="0"/>
              <a:buChar char="•"/>
              <a:tabLst>
                <a:tab pos="457200" algn="l"/>
              </a:tabLst>
            </a:pPr>
            <a:r>
              <a:rPr lang="en-US" sz="1100" dirty="0">
                <a:effectLst/>
                <a:latin typeface="Calibri" panose="020F0502020204030204" pitchFamily="34" charset="0"/>
                <a:ea typeface="Times New Roman" panose="02020603050405020304" pitchFamily="18" charset="0"/>
                <a:cs typeface="Times New Roman" panose="02020603050405020304" pitchFamily="18" charset="0"/>
              </a:rPr>
              <a:t>Significant decline in Network Voice by 5 points from 54% to 49% among both postpaid and prepaid and across all drivers especially “indoor coverage.”</a:t>
            </a:r>
          </a:p>
          <a:p>
            <a:pPr marL="171450" marR="0" lvl="0" indent="-171450">
              <a:spcBef>
                <a:spcPts val="0"/>
              </a:spcBef>
              <a:spcAft>
                <a:spcPts val="0"/>
              </a:spcAft>
              <a:buFont typeface="Arial" panose="020B0604020202020204" pitchFamily="34" charset="0"/>
              <a:buChar char="•"/>
              <a:tabLst>
                <a:tab pos="457200" algn="l"/>
              </a:tabLst>
            </a:pPr>
            <a:r>
              <a:rPr lang="en-US" sz="1100" dirty="0">
                <a:effectLst/>
                <a:latin typeface="Calibri" panose="020F0502020204030204" pitchFamily="34" charset="0"/>
                <a:ea typeface="Times New Roman" panose="02020603050405020304" pitchFamily="18" charset="0"/>
                <a:cs typeface="Times New Roman" panose="02020603050405020304" pitchFamily="18" charset="0"/>
              </a:rPr>
              <a:t>Decline in Retail experience by 5 points from 85% to 80% (no specific driver)</a:t>
            </a:r>
          </a:p>
          <a:p>
            <a:pPr marL="171450" marR="0" lvl="0" indent="-171450">
              <a:spcBef>
                <a:spcPts val="0"/>
              </a:spcBef>
              <a:spcAft>
                <a:spcPts val="0"/>
              </a:spcAft>
              <a:buFont typeface="Arial" panose="020B0604020202020204" pitchFamily="34" charset="0"/>
              <a:buChar char="•"/>
              <a:tabLst>
                <a:tab pos="457200" algn="l"/>
              </a:tabLst>
            </a:pPr>
            <a:r>
              <a:rPr lang="en-US" sz="1100" dirty="0">
                <a:effectLst/>
                <a:latin typeface="Calibri" panose="020F0502020204030204" pitchFamily="34" charset="0"/>
                <a:ea typeface="Times New Roman" panose="02020603050405020304" pitchFamily="18" charset="0"/>
                <a:cs typeface="Times New Roman" panose="02020603050405020304" pitchFamily="18" charset="0"/>
              </a:rPr>
              <a:t>Decline in Recharge experience by 4 points from 72% to 68% across all drivers especially “speed of applying recharge amount”, “availability of recharge locations” and “ availability of recharge denominations.”</a:t>
            </a:r>
          </a:p>
          <a:p>
            <a:pPr marL="171450" marR="0" lvl="0" indent="-171450">
              <a:spcBef>
                <a:spcPts val="0"/>
              </a:spcBef>
              <a:spcAft>
                <a:spcPts val="0"/>
              </a:spcAft>
              <a:buFont typeface="Arial" panose="020B0604020202020204" pitchFamily="34" charset="0"/>
              <a:buChar char="•"/>
              <a:tabLst>
                <a:tab pos="457200" algn="l"/>
              </a:tabLst>
            </a:pPr>
            <a:r>
              <a:rPr lang="en-US" sz="1100" dirty="0">
                <a:effectLst/>
                <a:latin typeface="Calibri" panose="020F0502020204030204" pitchFamily="34" charset="0"/>
                <a:ea typeface="Times New Roman" panose="02020603050405020304" pitchFamily="18" charset="0"/>
                <a:cs typeface="Times New Roman" panose="02020603050405020304" pitchFamily="18" charset="0"/>
              </a:rPr>
              <a:t>Decline in Add-ons experience by 4 points from 60% to 56% across all drivers but only for Data addons.</a:t>
            </a:r>
          </a:p>
          <a:p>
            <a:pPr marL="171450" marR="0" lvl="0" indent="-171450">
              <a:spcBef>
                <a:spcPts val="0"/>
              </a:spcBef>
              <a:spcAft>
                <a:spcPts val="0"/>
              </a:spcAft>
              <a:buFont typeface="Arial" panose="020B0604020202020204" pitchFamily="34" charset="0"/>
              <a:buChar char="•"/>
              <a:tabLst>
                <a:tab pos="457200" algn="l"/>
              </a:tabLs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200" b="1" u="sng" dirty="0">
                <a:effectLst/>
                <a:latin typeface="Calibri" panose="020F0502020204030204" pitchFamily="34" charset="0"/>
                <a:ea typeface="Calibri" panose="020F0502020204030204" pitchFamily="34" charset="0"/>
              </a:rPr>
              <a:t>Base Movement</a:t>
            </a:r>
            <a:endParaRPr lang="en-US" sz="1200" b="1" u="sng" dirty="0">
              <a:latin typeface="Calibri" panose="020F0502020204030204" pitchFamily="34" charset="0"/>
              <a:ea typeface="Calibri" panose="020F0502020204030204" pitchFamily="34" charset="0"/>
            </a:endParaRPr>
          </a:p>
          <a:p>
            <a:pPr>
              <a:spcBef>
                <a:spcPts val="0"/>
              </a:spcBef>
              <a:spcAft>
                <a:spcPts val="0"/>
              </a:spcAft>
            </a:pPr>
            <a:r>
              <a:rPr kumimoji="0" lang="en-US" sz="1200" b="1" i="0" u="sng" strike="noStrike" kern="1200" cap="none" spc="0" normalizeH="0" baseline="0" noProof="0" dirty="0">
                <a:ln>
                  <a:noFill/>
                </a:ln>
                <a:solidFill>
                  <a:srgbClr val="221E20"/>
                </a:solidFill>
                <a:effectLst/>
                <a:uLnTx/>
                <a:uFillTx/>
                <a:latin typeface="Calibri" panose="020F0502020204030204" pitchFamily="34" charset="0"/>
                <a:ea typeface="Calibri" panose="020F0502020204030204" pitchFamily="34" charset="0"/>
                <a:cs typeface="Arial" charset="0"/>
              </a:rPr>
              <a:t>Comments</a:t>
            </a:r>
          </a:p>
          <a:p>
            <a:pPr marL="171450" marR="0" lvl="0" indent="-171450">
              <a:spcBef>
                <a:spcPts val="0"/>
              </a:spcBef>
              <a:spcAft>
                <a:spcPts val="0"/>
              </a:spcAft>
              <a:buFont typeface="Arial" panose="020B0604020202020204" pitchFamily="34" charset="0"/>
              <a:buChar char="•"/>
              <a:tabLst>
                <a:tab pos="457200" algn="l"/>
              </a:tabLst>
            </a:pPr>
            <a:r>
              <a:rPr lang="en-US" sz="1100" dirty="0">
                <a:effectLst/>
                <a:latin typeface="Calibri" panose="020F0502020204030204" pitchFamily="34" charset="0"/>
                <a:ea typeface="Times New Roman" panose="02020603050405020304" pitchFamily="18" charset="0"/>
                <a:cs typeface="Times New Roman" panose="02020603050405020304" pitchFamily="18" charset="0"/>
              </a:rPr>
              <a:t>Prepaid overall 30 days active base declined for the month -1K (-0.1%), and serious base is growing by +8K (+0.8%). The daily average user base grew by +2k (+0.2%) </a:t>
            </a:r>
          </a:p>
          <a:p>
            <a:pPr marL="171450" marR="0" lvl="0" indent="-171450">
              <a:spcBef>
                <a:spcPts val="0"/>
              </a:spcBef>
              <a:spcAft>
                <a:spcPts val="0"/>
              </a:spcAft>
              <a:buFont typeface="Arial" panose="020B0604020202020204" pitchFamily="34" charset="0"/>
              <a:buChar char="•"/>
              <a:tabLst>
                <a:tab pos="457200" algn="l"/>
              </a:tabLst>
            </a:pPr>
            <a:r>
              <a:rPr lang="en-US" sz="1100" dirty="0">
                <a:effectLst/>
                <a:latin typeface="Calibri" panose="020F0502020204030204" pitchFamily="34" charset="0"/>
                <a:ea typeface="Times New Roman" panose="02020603050405020304" pitchFamily="18" charset="0"/>
                <a:cs typeface="Times New Roman" panose="02020603050405020304" pitchFamily="18" charset="0"/>
              </a:rPr>
              <a:t>Postpaid base is stable for the month with slight decline of (-0.1%)</a:t>
            </a:r>
          </a:p>
          <a:p>
            <a:pPr marR="0" lvl="0">
              <a:spcBef>
                <a:spcPts val="0"/>
              </a:spcBef>
              <a:spcAft>
                <a:spcPts val="0"/>
              </a:spcAft>
              <a:tabLst>
                <a:tab pos="457200" algn="l"/>
              </a:tabLs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1" indent="0" algn="l" defTabSz="914400" rtl="0" eaLnBrk="1" fontAlgn="base"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ED1C24"/>
              </a:solidFill>
              <a:effectLst/>
              <a:uLnTx/>
              <a:uFillTx/>
              <a:latin typeface="Ooredoo Heavy" panose="00000A00000000000000" pitchFamily="2" charset="0"/>
              <a:ea typeface="+mn-ea"/>
              <a:cs typeface="Arial" charset="0"/>
            </a:endParaRPr>
          </a:p>
          <a:p>
            <a:pPr marL="0" marR="0" lvl="1" indent="0" algn="l" defTabSz="914400" rtl="0" eaLnBrk="1" fontAlgn="base"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ED1C24"/>
              </a:solidFill>
              <a:effectLst/>
              <a:uLnTx/>
              <a:uFillTx/>
              <a:latin typeface="Ooredoo Heavy" panose="00000A00000000000000" pitchFamily="2" charset="0"/>
              <a:ea typeface="+mn-ea"/>
              <a:cs typeface="Arial" charset="0"/>
            </a:endParaRPr>
          </a:p>
          <a:p>
            <a:pPr marL="0" marR="0" lvl="1" indent="0" algn="l" defTabSz="914400" rtl="0" eaLnBrk="1" fontAlgn="base"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ED1C24"/>
              </a:solidFill>
              <a:effectLst/>
              <a:uLnTx/>
              <a:uFillTx/>
              <a:latin typeface="Ooredoo Heavy" panose="00000A00000000000000" pitchFamily="2" charset="0"/>
              <a:ea typeface="+mn-ea"/>
              <a:cs typeface="Arial" charset="0"/>
            </a:endParaRPr>
          </a:p>
          <a:p>
            <a:pPr marL="0" marR="0" lvl="1" indent="0" algn="l" defTabSz="914400" rtl="0" eaLnBrk="1" fontAlgn="base" latinLnBrk="0" hangingPunct="1">
              <a:lnSpc>
                <a:spcPct val="100000"/>
              </a:lnSpc>
              <a:spcBef>
                <a:spcPts val="0"/>
              </a:spcBef>
              <a:spcAft>
                <a:spcPts val="0"/>
              </a:spcAft>
              <a:buClrTx/>
              <a:buSzTx/>
              <a:buFontTx/>
              <a:buNone/>
              <a:tabLst/>
              <a:defRPr/>
            </a:pPr>
            <a:endParaRPr kumimoji="0" lang="en-US" sz="500" b="1" i="0" u="none" strike="noStrike" kern="1200" cap="none" spc="0" normalizeH="0" baseline="0" noProof="0" dirty="0">
              <a:ln>
                <a:noFill/>
              </a:ln>
              <a:solidFill>
                <a:srgbClr val="ED1C24"/>
              </a:solidFill>
              <a:effectLst/>
              <a:uLnTx/>
              <a:uFillTx/>
              <a:latin typeface="Ooredoo Heavy" panose="00000A00000000000000" pitchFamily="2" charset="0"/>
              <a:ea typeface="+mn-ea"/>
              <a:cs typeface="Arial" charset="0"/>
            </a:endParaRPr>
          </a:p>
        </p:txBody>
      </p:sp>
      <p:pic>
        <p:nvPicPr>
          <p:cNvPr id="1026" name="Picture 3">
            <a:extLst>
              <a:ext uri="{FF2B5EF4-FFF2-40B4-BE49-F238E27FC236}">
                <a16:creationId xmlns:a16="http://schemas.microsoft.com/office/drawing/2014/main" id="{195AEA54-4DFE-DF41-AE8A-FC6BF0016D9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987" y="5047400"/>
            <a:ext cx="5833783" cy="644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8">
            <a:extLst>
              <a:ext uri="{FF2B5EF4-FFF2-40B4-BE49-F238E27FC236}">
                <a16:creationId xmlns:a16="http://schemas.microsoft.com/office/drawing/2014/main" id="{BA363328-5656-E9AF-9ACF-BDB7AF7B15C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5424" y="1774368"/>
            <a:ext cx="48641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980002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8A158EA-771C-4202-AA13-DC8105FABF0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281" imgH="281" progId="TCLayout.ActiveDocument.1">
                  <p:embed/>
                </p:oleObj>
              </mc:Choice>
              <mc:Fallback>
                <p:oleObj name="think-cell Slide" r:id="rId4" imgW="281" imgH="281" progId="TCLayout.ActiveDocument.1">
                  <p:embed/>
                  <p:pic>
                    <p:nvPicPr>
                      <p:cNvPr id="2" name="Object 1" hidden="1">
                        <a:extLst>
                          <a:ext uri="{FF2B5EF4-FFF2-40B4-BE49-F238E27FC236}">
                            <a16:creationId xmlns:a16="http://schemas.microsoft.com/office/drawing/2014/main" id="{D8A158EA-771C-4202-AA13-DC8105FABF0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3" name="Rectangle 12"/>
          <p:cNvSpPr/>
          <p:nvPr/>
        </p:nvSpPr>
        <p:spPr>
          <a:xfrm>
            <a:off x="6149148" y="531727"/>
            <a:ext cx="5878944" cy="59178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0000"/>
                </a:solidFill>
                <a:effectLst/>
                <a:uLnTx/>
                <a:uFillTx/>
                <a:latin typeface="Ooredoo Heavy" panose="00000A00000000000000" pitchFamily="2" charset="0"/>
                <a:ea typeface="+mn-ea"/>
                <a:cs typeface="Arial" charset="0"/>
              </a:rPr>
              <a:t>HR</a:t>
            </a:r>
          </a:p>
          <a:p>
            <a:pPr>
              <a:defRPr/>
            </a:pPr>
            <a:r>
              <a:rPr kumimoji="0" lang="en-US" sz="1100" b="1" i="0" u="sng"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rPr>
              <a:t>Comments</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10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Headcount is within budget (1366 vs 1371). </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10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Staff cost is within budget (96% utilization)</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10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Attrition is averaging at 1%</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10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Training costs utilization is only 17%, much below the budget.</a:t>
            </a:r>
            <a:endParaRPr kumimoji="0" lang="en-US" sz="1100" b="1" i="0" u="none"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endParaRP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100" b="1" i="0" u="none" strike="noStrike" kern="1200" cap="none" spc="0" normalizeH="0" baseline="0" noProof="0" dirty="0">
              <a:ln>
                <a:noFill/>
              </a:ln>
              <a:solidFill>
                <a:srgbClr val="ED1C24"/>
              </a:solidFill>
              <a:effectLst/>
              <a:uLnTx/>
              <a:uFillTx/>
              <a:latin typeface="Ooredoo Heavy" panose="00000A00000000000000" pitchFamily="2" charset="0"/>
              <a:ea typeface="+mn-ea"/>
              <a:cs typeface="Arial" charset="0"/>
              <a:sym typeface="Helvetica Neue"/>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100" b="1" i="0" u="none" strike="noStrike" kern="1200" cap="none" spc="0" normalizeH="0" baseline="0" noProof="0" dirty="0">
              <a:ln>
                <a:noFill/>
              </a:ln>
              <a:solidFill>
                <a:srgbClr val="FF0000"/>
              </a:solidFill>
              <a:effectLst/>
              <a:uLnTx/>
              <a:uFillTx/>
              <a:latin typeface="Ooredoo Heavy"/>
              <a:ea typeface="+mn-ea"/>
              <a:cs typeface="Arial" charset="0"/>
            </a:endParaRPr>
          </a:p>
        </p:txBody>
      </p:sp>
      <p:sp>
        <p:nvSpPr>
          <p:cNvPr id="4" name="Date Placeholder 3"/>
          <p:cNvSpPr>
            <a:spLocks noGrp="1"/>
          </p:cNvSpPr>
          <p:nvPr>
            <p:ph type="dt" sz="half" idx="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66C5A71A-D50D-4CA3-A00F-BA390DB29567}" type="datetime3">
              <a:rPr kumimoji="0" lang="en-US" sz="900" b="0" i="0" u="none" strike="noStrike" kern="1200" cap="none" spc="0" normalizeH="0" baseline="0" noProof="0" smtClean="0">
                <a:ln>
                  <a:noFill/>
                </a:ln>
                <a:solidFill>
                  <a:srgbClr val="ED1C24"/>
                </a:solidFill>
                <a:effectLst/>
                <a:uLnTx/>
                <a:uFillTx/>
                <a:latin typeface="Rubik" pitchFamily="2" charset="-79"/>
                <a:ea typeface="+mn-ea"/>
                <a:cs typeface="Rubik" pitchFamily="2" charset="-79"/>
              </a:rPr>
              <a:pPr marL="0" marR="0" lvl="0" indent="0" algn="ctr" defTabSz="914400" rtl="0" eaLnBrk="1" fontAlgn="base" latinLnBrk="0" hangingPunct="1">
                <a:lnSpc>
                  <a:spcPct val="100000"/>
                </a:lnSpc>
                <a:spcBef>
                  <a:spcPct val="0"/>
                </a:spcBef>
                <a:spcAft>
                  <a:spcPct val="0"/>
                </a:spcAft>
                <a:buClrTx/>
                <a:buSzTx/>
                <a:buFontTx/>
                <a:buNone/>
                <a:tabLst/>
                <a:defRPr/>
              </a:pPr>
              <a:t>23 May 2024</a:t>
            </a:fld>
            <a:endParaRPr kumimoji="0" lang="en-US" sz="900" b="0" i="0" u="none" strike="noStrike" kern="1200" cap="none" spc="0" normalizeH="0" baseline="0" noProof="0" dirty="0">
              <a:ln>
                <a:noFill/>
              </a:ln>
              <a:solidFill>
                <a:srgbClr val="ED1C24"/>
              </a:solidFill>
              <a:effectLst/>
              <a:uLnTx/>
              <a:uFillTx/>
              <a:latin typeface="Rubik" pitchFamily="2" charset="-79"/>
              <a:ea typeface="+mn-ea"/>
              <a:cs typeface="Rubik" pitchFamily="2" charset="-79"/>
            </a:endParaRPr>
          </a:p>
        </p:txBody>
      </p:sp>
      <p:sp>
        <p:nvSpPr>
          <p:cNvPr id="6" name="Slide Number Placeholder 5"/>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9F4C691-6DE9-424C-9C34-B44F65CDDA11}" type="slidenum">
              <a:rPr kumimoji="0" lang="en-US" sz="900" b="1" i="0" u="none" strike="noStrike" kern="1200" cap="none" spc="0" normalizeH="0" baseline="0" noProof="0" smtClean="0">
                <a:ln>
                  <a:noFill/>
                </a:ln>
                <a:solidFill>
                  <a:srgbClr val="ED1C24"/>
                </a:solidFill>
                <a:effectLst/>
                <a:uLnTx/>
                <a:uFillTx/>
                <a:latin typeface="Rubik" pitchFamily="2" charset="-79"/>
                <a:ea typeface="+mn-ea"/>
                <a:cs typeface="Rubik" pitchFamily="2" charset="-79"/>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sz="900" b="1" i="0" u="none" strike="noStrike" kern="1200" cap="none" spc="0" normalizeH="0" baseline="0" noProof="0">
              <a:ln>
                <a:noFill/>
              </a:ln>
              <a:solidFill>
                <a:srgbClr val="ED1C24"/>
              </a:solidFill>
              <a:effectLst/>
              <a:uLnTx/>
              <a:uFillTx/>
              <a:latin typeface="Rubik" pitchFamily="2" charset="-79"/>
              <a:ea typeface="+mn-ea"/>
              <a:cs typeface="Rubik" pitchFamily="2" charset="-79"/>
            </a:endParaRPr>
          </a:p>
        </p:txBody>
      </p:sp>
      <p:sp>
        <p:nvSpPr>
          <p:cNvPr id="10" name="Rectangle 9"/>
          <p:cNvSpPr/>
          <p:nvPr/>
        </p:nvSpPr>
        <p:spPr>
          <a:xfrm>
            <a:off x="233757" y="531727"/>
            <a:ext cx="5862244" cy="59048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0000"/>
                </a:solidFill>
                <a:effectLst/>
                <a:uLnTx/>
                <a:uFillTx/>
                <a:latin typeface="Ooredoo Heavy"/>
                <a:ea typeface="+mn-ea"/>
                <a:cs typeface="Arial" charset="0"/>
              </a:rPr>
              <a:t>FINANCE</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100" b="1" u="none" strike="noStrike" kern="1200" cap="none" spc="0" normalizeH="0" baseline="0" noProof="0" dirty="0">
                <a:ln>
                  <a:noFill/>
                </a:ln>
                <a:solidFill>
                  <a:srgbClr val="FF0000"/>
                </a:solidFill>
                <a:effectLst/>
                <a:uLnTx/>
                <a:uFillTx/>
                <a:latin typeface="Calibri" panose="020F0502020204030204" pitchFamily="34" charset="0"/>
                <a:ea typeface="Calibri" panose="020F0502020204030204" pitchFamily="34" charset="0"/>
                <a:cs typeface="Calibri" panose="020F0502020204030204" pitchFamily="34" charset="0"/>
              </a:rPr>
              <a:t>Question: </a:t>
            </a:r>
            <a:r>
              <a:rPr kumimoji="0" lang="en-US" sz="1100" u="none" strike="noStrike" kern="12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Calibri" panose="020F0502020204030204" pitchFamily="34" charset="0"/>
              </a:rPr>
              <a:t>Total Revenue reversal MoM is coming down and for April the reversal is at KWD 149k.</a:t>
            </a:r>
          </a:p>
          <a:p>
            <a:pPr marL="628650" lvl="1" indent="-171450">
              <a:spcBef>
                <a:spcPts val="0"/>
              </a:spcBef>
              <a:spcAft>
                <a:spcPts val="0"/>
              </a:spcAft>
              <a:buFont typeface="Arial" panose="020B0604020202020204" pitchFamily="34" charset="0"/>
              <a:buChar char="•"/>
              <a:defRPr/>
            </a:pPr>
            <a:r>
              <a:rPr kumimoji="0" lang="en-US" sz="1100" u="none" strike="noStrike" kern="12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Calibri" panose="020F0502020204030204" pitchFamily="34" charset="0"/>
              </a:rPr>
              <a:t>What is the expected reversals in revenue and additional bad debts cost planned for the coming months ?</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100" b="1" u="none" strike="noStrike" kern="1200" cap="none" spc="0" normalizeH="0" baseline="0" noProof="0" dirty="0">
                <a:ln>
                  <a:noFill/>
                </a:ln>
                <a:solidFill>
                  <a:srgbClr val="FF0000"/>
                </a:solidFill>
                <a:effectLst/>
                <a:uLnTx/>
                <a:uFillTx/>
                <a:latin typeface="Calibri" panose="020F0502020204030204" pitchFamily="34" charset="0"/>
                <a:ea typeface="Calibri" panose="020F0502020204030204" pitchFamily="34" charset="0"/>
                <a:cs typeface="Calibri" panose="020F0502020204030204" pitchFamily="34" charset="0"/>
              </a:rPr>
              <a:t>Question:</a:t>
            </a:r>
            <a:r>
              <a:rPr kumimoji="0" lang="en-US" sz="1100" u="none" strike="noStrike" kern="12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Calibri" panose="020F0502020204030204" pitchFamily="34" charset="0"/>
              </a:rPr>
              <a:t> ISP charges on YTD basis is higher vs budget by KWD 1.2mn, however in the full year forecast the cost is expected to be higher vs budget by 1.4m. </a:t>
            </a:r>
          </a:p>
          <a:p>
            <a:pPr marL="628650" lvl="1" indent="-171450">
              <a:spcBef>
                <a:spcPts val="0"/>
              </a:spcBef>
              <a:spcAft>
                <a:spcPts val="0"/>
              </a:spcAft>
              <a:buFont typeface="Arial" panose="020B0604020202020204" pitchFamily="34" charset="0"/>
              <a:buChar char="•"/>
              <a:defRPr/>
            </a:pPr>
            <a:r>
              <a:rPr kumimoji="0" lang="en-US" sz="1100" u="none" strike="noStrike" kern="12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Calibri" panose="020F0502020204030204" pitchFamily="34" charset="0"/>
              </a:rPr>
              <a:t>What are steps put in place to mitigate this higher cost incurred so far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FF0000"/>
              </a:solidFill>
              <a:effectLst/>
              <a:uLnTx/>
              <a:uFillTx/>
              <a:latin typeface="Ooredoo Heavy"/>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ED1C24"/>
                </a:solidFill>
                <a:effectLst/>
                <a:uLnTx/>
                <a:uFillTx/>
                <a:latin typeface="Ooredoo Heavy" panose="00000A00000000000000" pitchFamily="2" charset="0"/>
                <a:ea typeface="+mn-ea"/>
                <a:cs typeface="Arial" charset="0"/>
                <a:sym typeface="Helvetica Neue"/>
              </a:rPr>
              <a:t>TECHNOLOGY</a:t>
            </a:r>
          </a:p>
          <a:p>
            <a:pPr marR="0" lvl="0" algn="l" defTabSz="914400" rtl="0" eaLnBrk="1" fontAlgn="base" latinLnBrk="0" hangingPunct="1">
              <a:lnSpc>
                <a:spcPct val="100000"/>
              </a:lnSpc>
              <a:spcBef>
                <a:spcPts val="0"/>
              </a:spcBef>
              <a:spcAft>
                <a:spcPts val="0"/>
              </a:spcAft>
              <a:buClrTx/>
              <a:buSzTx/>
              <a:tabLst/>
              <a:defRPr/>
            </a:pPr>
            <a:r>
              <a:rPr kumimoji="0" lang="en-US" sz="1100" b="1" i="0" u="sng"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rPr>
              <a:t>Comments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rPr>
              <a:t>Capex YTD Actual below Budget YTD by 34.7% due to timing of expenditure. Several POs released during April. Expenditure to catch in upcoming months.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rPr>
              <a:t>Good performance in Availability, Voice, and Data indicators. NW CC continue reducing MoM.</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rPr>
              <a:t>Excellent completion of performance report (Technology indicators)</a:t>
            </a:r>
          </a:p>
          <a:p>
            <a:pPr marL="0" marR="0" lvl="0" indent="0" algn="l" defTabSz="914400" rtl="0" eaLnBrk="1" fontAlgn="base" latinLnBrk="0" hangingPunct="1">
              <a:lnSpc>
                <a:spcPct val="100000"/>
              </a:lnSpc>
              <a:spcBef>
                <a:spcPct val="0"/>
              </a:spcBef>
              <a:spcAft>
                <a:spcPts val="0"/>
              </a:spcAft>
              <a:buClrTx/>
              <a:buSzTx/>
              <a:buFontTx/>
              <a:buNone/>
              <a:tabLst/>
              <a:defRPr/>
            </a:pPr>
            <a:endParaRPr kumimoji="0" lang="en-US" sz="1200" b="1" i="0" u="none" strike="noStrike" kern="1200" cap="none" spc="0" normalizeH="0" baseline="0" noProof="0" dirty="0">
              <a:ln>
                <a:noFill/>
              </a:ln>
              <a:solidFill>
                <a:srgbClr val="FF0000"/>
              </a:solidFill>
              <a:effectLst/>
              <a:uLnTx/>
              <a:uFillTx/>
              <a:latin typeface="Ooredoo Heavy"/>
              <a:ea typeface="+mn-ea"/>
              <a:cs typeface="Arial" charset="0"/>
            </a:endParaRPr>
          </a:p>
          <a:p>
            <a:pPr marL="0" marR="0" lvl="0" indent="0" algn="l" defTabSz="914400" rtl="0" eaLnBrk="1" fontAlgn="base" latinLnBrk="0" hangingPunct="1">
              <a:lnSpc>
                <a:spcPct val="100000"/>
              </a:lnSpc>
              <a:spcBef>
                <a:spcPct val="0"/>
              </a:spcBef>
              <a:spcAft>
                <a:spcPts val="0"/>
              </a:spcAft>
              <a:buClrTx/>
              <a:buSzTx/>
              <a:buFontTx/>
              <a:buNone/>
              <a:tabLst/>
              <a:defRPr/>
            </a:pPr>
            <a:r>
              <a:rPr kumimoji="0" lang="en-US" sz="1400" b="1" i="0" u="none" strike="noStrike" kern="1200" cap="none" spc="0" normalizeH="0" baseline="0" noProof="0" dirty="0">
                <a:ln>
                  <a:noFill/>
                </a:ln>
                <a:solidFill>
                  <a:srgbClr val="FF0000"/>
                </a:solidFill>
                <a:effectLst/>
                <a:uLnTx/>
                <a:uFillTx/>
                <a:latin typeface="Ooredoo Heavy"/>
                <a:ea typeface="+mn-ea"/>
                <a:cs typeface="Arial" charset="0"/>
              </a:rPr>
              <a:t>STRATEGY</a:t>
            </a:r>
            <a:endParaRPr kumimoji="0" lang="en-US" sz="1200" b="1" i="0" u="none" strike="noStrike" kern="1200" cap="none" spc="0" normalizeH="0" baseline="0" noProof="0" dirty="0">
              <a:ln>
                <a:noFill/>
              </a:ln>
              <a:solidFill>
                <a:srgbClr val="FF0000"/>
              </a:solidFill>
              <a:effectLst/>
              <a:uLnTx/>
              <a:uFillTx/>
              <a:latin typeface="Ooredoo Heavy"/>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1100" b="1" u="sng" dirty="0">
                <a:solidFill>
                  <a:schemeClr val="tx1"/>
                </a:solidFill>
                <a:latin typeface="Calibri" panose="020F0502020204030204" pitchFamily="34" charset="0"/>
                <a:cs typeface="Calibri" panose="020F0502020204030204" pitchFamily="34" charset="0"/>
              </a:rPr>
              <a:t>Comments</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100" i="0" u="none" strike="noStrike" kern="120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Growth of +10% on YoY basis (Jan – Apr). For April - Digital Services is trending +38% vs AOP (B2C -16%,  B2B2C +98% &amp; B2B +4%). On YTD Basis Digital is trending at -1% vs AOP (B2C -18%, B2B2C +17% &amp; B2B -9%), </a:t>
            </a:r>
          </a:p>
          <a:p>
            <a:pPr marL="628650" lvl="1" indent="-171450">
              <a:buFont typeface="Arial" panose="020B0604020202020204" pitchFamily="34" charset="0"/>
              <a:buChar char="•"/>
              <a:defRPr/>
            </a:pPr>
            <a:r>
              <a:rPr kumimoji="0" lang="en-US" sz="1100" b="1" i="0" u="none" strike="noStrike" kern="120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Question:</a:t>
            </a:r>
            <a:r>
              <a:rPr kumimoji="0" lang="en-US" sz="1100" i="0" u="none" strike="noStrike" kern="120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Mitigation plan for bridging B2C AOP gap.</a:t>
            </a:r>
          </a:p>
          <a:p>
            <a:pPr marL="628650" lvl="1" indent="-171450">
              <a:buFont typeface="Arial" panose="020B0604020202020204" pitchFamily="34" charset="0"/>
              <a:buChar char="•"/>
              <a:defRPr/>
            </a:pPr>
            <a:r>
              <a:rPr kumimoji="0" lang="en-US" sz="1100" b="1" i="0" u="none" strike="noStrike" kern="1200" cap="none" spc="0" normalizeH="0" baseline="0" noProof="0" dirty="0">
                <a:ln>
                  <a:noFill/>
                </a:ln>
                <a:solidFill>
                  <a:schemeClr val="accent1"/>
                </a:solidFill>
                <a:effectLst/>
                <a:uLnTx/>
                <a:uFillTx/>
                <a:latin typeface="Calibri" panose="020F0502020204030204" pitchFamily="34" charset="0"/>
                <a:cs typeface="Calibri" panose="020F0502020204030204" pitchFamily="34" charset="0"/>
              </a:rPr>
              <a:t>Question: </a:t>
            </a:r>
            <a:r>
              <a:rPr kumimoji="0" lang="en-US" sz="1100" i="0" u="none" strike="noStrike" kern="120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Mitigation plan for bridging B2B AOP gap.</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FF0000"/>
              </a:solidFill>
              <a:effectLst/>
              <a:uLnTx/>
              <a:uFillTx/>
              <a:latin typeface="Ooredoo Heavy"/>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0000"/>
                </a:solidFill>
                <a:effectLst/>
                <a:uLnTx/>
                <a:uFillTx/>
                <a:latin typeface="Ooredoo Heavy"/>
                <a:ea typeface="+mn-ea"/>
                <a:cs typeface="Arial" charset="0"/>
              </a:rPr>
              <a:t>SOURCING</a:t>
            </a:r>
            <a:endParaRPr kumimoji="0" lang="en-US" sz="1400" b="1" i="0" u="none"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FF0000"/>
              </a:solidFill>
              <a:effectLst/>
              <a:uLnTx/>
              <a:uFillTx/>
              <a:latin typeface="Ooredoo Heavy"/>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0000"/>
                </a:solidFill>
                <a:effectLst/>
                <a:uLnTx/>
                <a:uFillTx/>
                <a:latin typeface="Ooredoo Heavy"/>
                <a:ea typeface="+mn-ea"/>
                <a:cs typeface="Arial" charset="0"/>
              </a:rPr>
              <a:t>LEGAL</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FF0000"/>
              </a:solidFill>
              <a:effectLst/>
              <a:uLnTx/>
              <a:uFillTx/>
              <a:latin typeface="Ooredoo Heavy"/>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0000"/>
                </a:solidFill>
                <a:effectLst/>
                <a:uLnTx/>
                <a:uFillTx/>
                <a:latin typeface="Ooredoo Heavy"/>
                <a:ea typeface="+mn-ea"/>
                <a:cs typeface="Arial" charset="0"/>
              </a:rPr>
              <a:t>REGULATORY</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FF0000"/>
              </a:solidFill>
              <a:effectLst/>
              <a:uLnTx/>
              <a:uFillTx/>
              <a:latin typeface="Ooredoo Heavy"/>
              <a:ea typeface="+mn-ea"/>
              <a:cs typeface="Arial" charset="0"/>
            </a:endParaRPr>
          </a:p>
          <a:p>
            <a:pPr marL="457200" marR="0" lvl="1" indent="0" algn="l" defTabSz="914400" rtl="0" eaLnBrk="1" fontAlgn="base"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D1C24">
                  <a:lumMod val="60000"/>
                  <a:lumOff val="40000"/>
                </a:srgbClr>
              </a:solidFill>
              <a:effectLst/>
              <a:uLnTx/>
              <a:uFillTx/>
              <a:latin typeface="Ooredoo Heavy" panose="00000A00000000000000" pitchFamily="2" charset="0"/>
              <a:ea typeface="Calibri" panose="020F0502020204030204" pitchFamily="34" charset="0"/>
              <a:cs typeface="Arial" charset="0"/>
            </a:endParaRPr>
          </a:p>
        </p:txBody>
      </p:sp>
      <p:sp>
        <p:nvSpPr>
          <p:cNvPr id="11" name="Title 1"/>
          <p:cNvSpPr txBox="1">
            <a:spLocks/>
          </p:cNvSpPr>
          <p:nvPr/>
        </p:nvSpPr>
        <p:spPr>
          <a:xfrm>
            <a:off x="129348" y="103574"/>
            <a:ext cx="12039600" cy="415144"/>
          </a:xfrm>
          <a:prstGeom prst="rect">
            <a:avLst/>
          </a:prstGeom>
        </p:spPr>
        <p:txBody>
          <a:bodyPr vert="horz" lIns="0" tIns="45720" rIns="91440" bIns="45720" rtlCol="0" anchor="ctr">
            <a:normAutofit fontScale="97500"/>
          </a:bodyPr>
          <a:lstStyle>
            <a:lvl1pPr algn="l" defTabSz="704850" rtl="0" eaLnBrk="1" fontAlgn="base" hangingPunct="1">
              <a:lnSpc>
                <a:spcPct val="90000"/>
              </a:lnSpc>
              <a:spcBef>
                <a:spcPct val="0"/>
              </a:spcBef>
              <a:spcAft>
                <a:spcPct val="0"/>
              </a:spcAft>
              <a:defRPr lang="en-US" sz="2800" b="1" kern="1200">
                <a:solidFill>
                  <a:schemeClr val="accent1"/>
                </a:solidFill>
                <a:latin typeface="Ooredoo Heavy" panose="00000A00000000000000" pitchFamily="50" charset="0"/>
                <a:ea typeface="Ooredoo Heavy" panose="00000A00000000000000" pitchFamily="50" charset="0"/>
                <a:cs typeface="+mj-cs"/>
              </a:defRPr>
            </a:lvl1pPr>
            <a:lvl2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0" algn="l" defTabSz="704850" rtl="0" eaLnBrk="1" fontAlgn="base" hangingPunct="1">
              <a:lnSpc>
                <a:spcPct val="90000"/>
              </a:lnSpc>
              <a:spcBef>
                <a:spcPct val="0"/>
              </a:spcBef>
              <a:spcAft>
                <a:spcPct val="0"/>
              </a:spcAft>
              <a:defRPr sz="1200" b="1">
                <a:solidFill>
                  <a:srgbClr val="0057A6"/>
                </a:solidFill>
                <a:latin typeface="Arial" charset="0"/>
              </a:defRPr>
            </a:lvl6pPr>
            <a:lvl7pPr marL="685800" algn="l" defTabSz="704850" rtl="0" eaLnBrk="1" fontAlgn="base" hangingPunct="1">
              <a:lnSpc>
                <a:spcPct val="90000"/>
              </a:lnSpc>
              <a:spcBef>
                <a:spcPct val="0"/>
              </a:spcBef>
              <a:spcAft>
                <a:spcPct val="0"/>
              </a:spcAft>
              <a:defRPr sz="1200" b="1">
                <a:solidFill>
                  <a:srgbClr val="0057A6"/>
                </a:solidFill>
                <a:latin typeface="Arial" charset="0"/>
              </a:defRPr>
            </a:lvl7pPr>
            <a:lvl8pPr marL="1028700" algn="l" defTabSz="704850" rtl="0" eaLnBrk="1" fontAlgn="base" hangingPunct="1">
              <a:lnSpc>
                <a:spcPct val="90000"/>
              </a:lnSpc>
              <a:spcBef>
                <a:spcPct val="0"/>
              </a:spcBef>
              <a:spcAft>
                <a:spcPct val="0"/>
              </a:spcAft>
              <a:defRPr sz="1200" b="1">
                <a:solidFill>
                  <a:srgbClr val="0057A6"/>
                </a:solidFill>
                <a:latin typeface="Arial" charset="0"/>
              </a:defRPr>
            </a:lvl8pPr>
            <a:lvl9pPr marL="1371600" algn="l" defTabSz="704850" rtl="0" eaLnBrk="1" fontAlgn="base" hangingPunct="1">
              <a:lnSpc>
                <a:spcPct val="90000"/>
              </a:lnSpc>
              <a:spcBef>
                <a:spcPct val="0"/>
              </a:spcBef>
              <a:spcAft>
                <a:spcPct val="0"/>
              </a:spcAft>
              <a:defRPr sz="1200" b="1">
                <a:solidFill>
                  <a:srgbClr val="0057A6"/>
                </a:solidFill>
                <a:latin typeface="Arial" charset="0"/>
              </a:defRPr>
            </a:lvl9pPr>
          </a:lstStyle>
          <a:p>
            <a:pPr marL="0" marR="0" lvl="0" indent="0" algn="l" defTabSz="704850"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221E20"/>
                </a:solidFill>
                <a:effectLst/>
                <a:uLnTx/>
                <a:uFillTx/>
                <a:latin typeface="Ooredoo Heavy" panose="00000A00000000000000" pitchFamily="2" charset="0"/>
                <a:cs typeface="OoredooArabic-Heavy"/>
              </a:rPr>
              <a:t>KUWAIT</a:t>
            </a:r>
            <a:r>
              <a:rPr kumimoji="0" lang="en-US" sz="2400" b="1" i="0" u="none" strike="noStrike" kern="1200" cap="none" spc="0" normalizeH="0" baseline="0" noProof="0" dirty="0">
                <a:ln>
                  <a:noFill/>
                </a:ln>
                <a:solidFill>
                  <a:srgbClr val="ED1C24"/>
                </a:solidFill>
                <a:effectLst/>
                <a:uLnTx/>
                <a:uFillTx/>
                <a:latin typeface="Ooredoo Heavy" panose="00000A00000000000000" pitchFamily="2" charset="0"/>
                <a:cs typeface="OoredooArabic-Heavy"/>
              </a:rPr>
              <a:t>– </a:t>
            </a:r>
            <a:r>
              <a:rPr kumimoji="0" lang="en-US" sz="2400" b="1" i="0" u="none" strike="noStrike" kern="1200" cap="none" spc="0" normalizeH="0" baseline="0" noProof="0" dirty="0">
                <a:ln>
                  <a:noFill/>
                </a:ln>
                <a:solidFill>
                  <a:srgbClr val="221E20"/>
                </a:solidFill>
                <a:effectLst/>
                <a:uLnTx/>
                <a:uFillTx/>
                <a:latin typeface="Ooredoo Heavy" panose="00000A00000000000000" pitchFamily="2" charset="0"/>
                <a:cs typeface="OoredooArabic-Heavy"/>
              </a:rPr>
              <a:t>Apr’24</a:t>
            </a:r>
            <a:r>
              <a:rPr kumimoji="0" lang="en-US" sz="2400" b="1" i="0" u="none" strike="noStrike" kern="1200" cap="none" spc="0" normalizeH="0" baseline="0" noProof="0" dirty="0">
                <a:ln>
                  <a:noFill/>
                </a:ln>
                <a:solidFill>
                  <a:srgbClr val="ED1C24"/>
                </a:solidFill>
                <a:effectLst/>
                <a:uLnTx/>
                <a:uFillTx/>
                <a:latin typeface="Ooredoo Heavy" panose="00000A00000000000000" pitchFamily="2" charset="0"/>
                <a:cs typeface="OoredooArabic-Heavy"/>
              </a:rPr>
              <a:t> - Q&amp;A and deep dives</a:t>
            </a:r>
            <a:endParaRPr kumimoji="0" lang="en-US" sz="2400" b="1" i="0" u="none" strike="noStrike" kern="1200" cap="none" spc="0" normalizeH="0" baseline="0" noProof="0" dirty="0">
              <a:ln>
                <a:noFill/>
              </a:ln>
              <a:solidFill>
                <a:srgbClr val="00416A"/>
              </a:solidFill>
              <a:effectLst/>
              <a:uLnTx/>
              <a:uFillTx/>
              <a:latin typeface="Ooredoo Heavy" panose="00000A00000000000000" pitchFamily="2" charset="0"/>
              <a:cs typeface="OoredooArabic-Heavy"/>
            </a:endParaRPr>
          </a:p>
        </p:txBody>
      </p:sp>
    </p:spTree>
    <p:extLst>
      <p:ext uri="{BB962C8B-B14F-4D97-AF65-F5344CB8AC3E}">
        <p14:creationId xmlns:p14="http://schemas.microsoft.com/office/powerpoint/2010/main" val="70849917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7"/>
          </p:nvPr>
        </p:nvSpPr>
        <p:spPr>
          <a:xfrm>
            <a:off x="11175999" y="1272212"/>
            <a:ext cx="379897" cy="4703145"/>
          </a:xfrm>
        </p:spPr>
        <p:txBody>
          <a:bodyPr/>
          <a:lstStyle/>
          <a:p>
            <a:endParaRPr lang="en-US" dirty="0"/>
          </a:p>
        </p:txBody>
      </p:sp>
      <p:sp>
        <p:nvSpPr>
          <p:cNvPr id="4" name="Date Placeholder 3"/>
          <p:cNvSpPr>
            <a:spLocks noGrp="1"/>
          </p:cNvSpPr>
          <p:nvPr>
            <p:ph type="dt" sz="half" idx="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66C5A71A-D50D-4CA3-A00F-BA390DB29567}" type="datetime3">
              <a:rPr kumimoji="0" lang="en-US" sz="900" b="0" i="0" u="none" strike="noStrike" kern="1200" cap="none" spc="0" normalizeH="0" baseline="0" noProof="0" smtClean="0">
                <a:ln>
                  <a:noFill/>
                </a:ln>
                <a:solidFill>
                  <a:srgbClr val="ED1C24"/>
                </a:solidFill>
                <a:effectLst/>
                <a:uLnTx/>
                <a:uFillTx/>
                <a:latin typeface="Rubik" pitchFamily="2" charset="-79"/>
                <a:ea typeface="+mn-ea"/>
                <a:cs typeface="Rubik" pitchFamily="2" charset="-79"/>
              </a:rPr>
              <a:pPr marL="0" marR="0" lvl="0" indent="0" algn="ctr" defTabSz="914400" rtl="0" eaLnBrk="1" fontAlgn="base" latinLnBrk="0" hangingPunct="1">
                <a:lnSpc>
                  <a:spcPct val="100000"/>
                </a:lnSpc>
                <a:spcBef>
                  <a:spcPct val="0"/>
                </a:spcBef>
                <a:spcAft>
                  <a:spcPct val="0"/>
                </a:spcAft>
                <a:buClrTx/>
                <a:buSzTx/>
                <a:buFontTx/>
                <a:buNone/>
                <a:tabLst/>
                <a:defRPr/>
              </a:pPr>
              <a:t>23 May 2024</a:t>
            </a:fld>
            <a:endParaRPr kumimoji="0" lang="en-US" sz="900" b="0" i="0" u="none" strike="noStrike" kern="1200" cap="none" spc="0" normalizeH="0" baseline="0" noProof="0" dirty="0">
              <a:ln>
                <a:noFill/>
              </a:ln>
              <a:solidFill>
                <a:srgbClr val="ED1C24"/>
              </a:solidFill>
              <a:effectLst/>
              <a:uLnTx/>
              <a:uFillTx/>
              <a:latin typeface="Rubik" pitchFamily="2" charset="-79"/>
              <a:ea typeface="+mn-ea"/>
              <a:cs typeface="Rubik" pitchFamily="2" charset="-79"/>
            </a:endParaRPr>
          </a:p>
        </p:txBody>
      </p:sp>
      <p:sp>
        <p:nvSpPr>
          <p:cNvPr id="5" name="Footer Placeholder 4"/>
          <p:cNvSpPr>
            <a:spLocks noGrp="1"/>
          </p:cNvSpPr>
          <p:nvPr>
            <p:ph type="ftr" sz="quarter" idx="3"/>
          </p:nvPr>
        </p:nvSpPr>
        <p:spPr>
          <a:xfrm>
            <a:off x="2195709" y="6412088"/>
            <a:ext cx="6666480" cy="365125"/>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900" b="0" i="0" u="none" strike="noStrike" kern="1200" cap="none" spc="0" normalizeH="0" baseline="0" noProof="0" dirty="0">
              <a:ln>
                <a:noFill/>
              </a:ln>
              <a:solidFill>
                <a:srgbClr val="ED1C24"/>
              </a:solidFill>
              <a:effectLst/>
              <a:uLnTx/>
              <a:uFillTx/>
              <a:latin typeface="Rubik" pitchFamily="2" charset="-79"/>
              <a:ea typeface="+mn-ea"/>
              <a:cs typeface="Rubik" pitchFamily="2" charset="-79"/>
            </a:endParaRPr>
          </a:p>
        </p:txBody>
      </p:sp>
      <p:sp>
        <p:nvSpPr>
          <p:cNvPr id="6" name="Slide Number Placeholder 5"/>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9F4C691-6DE9-424C-9C34-B44F65CDDA11}" type="slidenum">
              <a:rPr kumimoji="0" lang="en-US" sz="900" b="1" i="0" u="none" strike="noStrike" kern="1200" cap="none" spc="0" normalizeH="0" baseline="0" noProof="0" smtClean="0">
                <a:ln>
                  <a:noFill/>
                </a:ln>
                <a:solidFill>
                  <a:srgbClr val="ED1C24"/>
                </a:solidFill>
                <a:effectLst/>
                <a:uLnTx/>
                <a:uFillTx/>
                <a:latin typeface="Rubik" pitchFamily="2" charset="-79"/>
                <a:ea typeface="+mn-ea"/>
                <a:cs typeface="Rubik" pitchFamily="2" charset="-79"/>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sz="900" b="1" i="0" u="none" strike="noStrike" kern="1200" cap="none" spc="0" normalizeH="0" baseline="0" noProof="0" dirty="0">
              <a:ln>
                <a:noFill/>
              </a:ln>
              <a:solidFill>
                <a:srgbClr val="ED1C24"/>
              </a:solidFill>
              <a:effectLst/>
              <a:uLnTx/>
              <a:uFillTx/>
              <a:latin typeface="Rubik" pitchFamily="2" charset="-79"/>
              <a:ea typeface="+mn-ea"/>
              <a:cs typeface="Rubik" pitchFamily="2" charset="-79"/>
            </a:endParaRPr>
          </a:p>
        </p:txBody>
      </p:sp>
      <p:sp>
        <p:nvSpPr>
          <p:cNvPr id="10" name="Rectangle 9"/>
          <p:cNvSpPr/>
          <p:nvPr/>
        </p:nvSpPr>
        <p:spPr>
          <a:xfrm>
            <a:off x="137758" y="518718"/>
            <a:ext cx="5880717" cy="57445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6858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ED1C24"/>
                </a:solidFill>
                <a:effectLst/>
                <a:uLnTx/>
                <a:uFillTx/>
                <a:latin typeface="Ooredoo Heavy"/>
                <a:ea typeface="+mn-ea"/>
                <a:cs typeface="Calibri" panose="020F0502020204030204" pitchFamily="34" charset="0"/>
              </a:rPr>
              <a:t>OPEN ACTIONS / WATCH OUT POINTS</a:t>
            </a:r>
            <a:endParaRPr kumimoji="0" lang="en-GB" sz="1200" b="0" i="0" u="none" strike="noStrike" kern="1200" cap="none" spc="0" normalizeH="0" baseline="0" noProof="0" dirty="0">
              <a:ln>
                <a:noFill/>
              </a:ln>
              <a:solidFill>
                <a:srgbClr val="FF0000"/>
              </a:solidFill>
              <a:effectLst/>
              <a:uLnTx/>
              <a:uFillTx/>
              <a:latin typeface="Ooredoo Heavy" panose="00000A00000000000000" pitchFamily="2" charset="0"/>
              <a:ea typeface="Times New Roman" panose="02020603050405020304" pitchFamily="18" charset="0"/>
              <a:cs typeface="Calibri" panose="020F0502020204030204" pitchFamily="34" charset="0"/>
            </a:endParaRPr>
          </a:p>
          <a:p>
            <a:pPr marL="228600" marR="0" lvl="0" indent="-228600" algn="l" defTabSz="685800" rtl="0" eaLnBrk="1" fontAlgn="base" latinLnBrk="0" hangingPunct="1">
              <a:lnSpc>
                <a:spcPct val="100000"/>
              </a:lnSpc>
              <a:spcBef>
                <a:spcPct val="0"/>
              </a:spcBef>
              <a:spcAft>
                <a:spcPct val="0"/>
              </a:spcAft>
              <a:buClrTx/>
              <a:buSzTx/>
              <a:buFont typeface="+mj-lt"/>
              <a:buAutoNum type="arabicPeriod"/>
              <a:tabLst/>
              <a:defRPr/>
            </a:pPr>
            <a:r>
              <a:rPr kumimoji="0" lang="en-US" sz="1100" b="0" i="1" u="none" strike="noStrike" kern="1200" cap="none" spc="0" normalizeH="0" baseline="0" noProof="0" dirty="0">
                <a:ln>
                  <a:noFill/>
                </a:ln>
                <a:solidFill>
                  <a:srgbClr val="221E20"/>
                </a:solidFill>
                <a:effectLst/>
                <a:uLnTx/>
                <a:uFillTx/>
                <a:latin typeface="Calibri" panose="020F0502020204030204" pitchFamily="34" charset="0"/>
                <a:ea typeface="Calibri" panose="020F0502020204030204" pitchFamily="34" charset="0"/>
                <a:cs typeface="Arial" charset="0"/>
              </a:rPr>
              <a:t>(KUW304) </a:t>
            </a:r>
            <a:r>
              <a:rPr kumimoji="0" lang="en-US" sz="1100" b="1" i="0" u="none" strike="noStrike" kern="1200" cap="none" spc="0" normalizeH="0" baseline="0" noProof="0" dirty="0">
                <a:ln>
                  <a:noFill/>
                </a:ln>
                <a:solidFill>
                  <a:srgbClr val="221E20"/>
                </a:solidFill>
                <a:effectLst/>
                <a:uLnTx/>
                <a:uFillTx/>
                <a:latin typeface="Calibri" panose="020F0502020204030204" pitchFamily="34" charset="0"/>
                <a:ea typeface="Calibri" panose="020F0502020204030204" pitchFamily="34" charset="0"/>
                <a:cs typeface="+mn-cs"/>
              </a:rPr>
              <a:t>(Q4’22) Fiber/Fixed BB opportunities: </a:t>
            </a:r>
            <a:r>
              <a:rPr kumimoji="0" lang="en-US" sz="1100" b="0" i="0" u="none" strike="noStrike" kern="1200" cap="none" spc="0" normalizeH="0" baseline="0" noProof="0" dirty="0">
                <a:ln>
                  <a:noFill/>
                </a:ln>
                <a:solidFill>
                  <a:srgbClr val="221E20"/>
                </a:solidFill>
                <a:effectLst/>
                <a:uLnTx/>
                <a:uFillTx/>
                <a:latin typeface="Calibri" panose="020F0502020204030204" pitchFamily="34" charset="0"/>
                <a:ea typeface="Calibri" panose="020F0502020204030204" pitchFamily="34" charset="0"/>
                <a:cs typeface="+mn-cs"/>
              </a:rPr>
              <a:t>OK to study market and look at opportunities. How to approach government? What could be done? To share view with OGS (Vivek/Rene). </a:t>
            </a:r>
            <a:r>
              <a:rPr kumimoji="0" lang="en-US" sz="1100" b="1" i="1" u="none" strike="noStrike" kern="1200" cap="none" spc="0" normalizeH="0" baseline="0" noProof="0" dirty="0">
                <a:ln>
                  <a:noFill/>
                </a:ln>
                <a:solidFill>
                  <a:srgbClr val="64A70B"/>
                </a:solidFill>
                <a:effectLst/>
                <a:uLnTx/>
                <a:uFillTx/>
                <a:latin typeface="Calibri" panose="020F0502020204030204" pitchFamily="34" charset="0"/>
                <a:ea typeface="+mn-ea"/>
                <a:cs typeface="Arial" panose="020B0604020202020204" pitchFamily="34" charset="0"/>
              </a:rPr>
              <a:t>DGCEO 31/08/2023:</a:t>
            </a:r>
            <a:r>
              <a:rPr kumimoji="0" lang="en-US" sz="1100" b="0" i="1" u="none" strike="noStrike" kern="1200" cap="none" spc="0" normalizeH="0" baseline="0" noProof="0" dirty="0">
                <a:ln>
                  <a:noFill/>
                </a:ln>
                <a:solidFill>
                  <a:srgbClr val="64A70B"/>
                </a:solidFill>
                <a:effectLst/>
                <a:uLnTx/>
                <a:uFillTx/>
                <a:latin typeface="Calibri" panose="020F0502020204030204" pitchFamily="34" charset="0"/>
                <a:ea typeface="+mn-ea"/>
                <a:cs typeface="Arial" panose="020B0604020202020204" pitchFamily="34" charset="0"/>
              </a:rPr>
              <a:t> : OGS (Vivek) to provide an update where  are we on that if it can be closed. Is there a strategy in place?</a:t>
            </a:r>
          </a:p>
          <a:p>
            <a:pPr marL="228600" marR="0" lvl="0" indent="-228600" algn="l" defTabSz="685800" rtl="0" eaLnBrk="1" fontAlgn="base" latinLnBrk="0" hangingPunct="1">
              <a:lnSpc>
                <a:spcPct val="100000"/>
              </a:lnSpc>
              <a:spcBef>
                <a:spcPct val="0"/>
              </a:spcBef>
              <a:spcAft>
                <a:spcPct val="0"/>
              </a:spcAft>
              <a:buClrTx/>
              <a:buSzTx/>
              <a:buFont typeface="+mj-lt"/>
              <a:buAutoNum type="arabicPeriod"/>
              <a:tabLst/>
              <a:defRPr/>
            </a:pPr>
            <a:r>
              <a:rPr kumimoji="0" lang="en-US" sz="1100" b="0" i="1" u="none" strike="noStrike" kern="1200" cap="none" spc="0" normalizeH="0" baseline="0" noProof="0" dirty="0">
                <a:ln>
                  <a:noFill/>
                </a:ln>
                <a:solidFill>
                  <a:srgbClr val="221E20"/>
                </a:solidFill>
                <a:effectLst/>
                <a:uLnTx/>
                <a:uFillTx/>
                <a:latin typeface="Calibri" panose="020F0502020204030204" pitchFamily="34" charset="0"/>
                <a:ea typeface="Calibri" panose="020F0502020204030204" pitchFamily="34" charset="0"/>
                <a:cs typeface="Arial" charset="0"/>
              </a:rPr>
              <a:t>(KUW308) </a:t>
            </a:r>
            <a:r>
              <a:rPr kumimoji="0" lang="en-US" sz="1100" b="1" i="0" u="none" strike="noStrike" kern="1200" cap="none" spc="0" normalizeH="0" baseline="0" noProof="0" dirty="0">
                <a:ln>
                  <a:noFill/>
                </a:ln>
                <a:solidFill>
                  <a:srgbClr val="221E20"/>
                </a:solidFill>
                <a:effectLst/>
                <a:uLnTx/>
                <a:uFillTx/>
                <a:latin typeface="Calibri" panose="020F0502020204030204" pitchFamily="34" charset="0"/>
                <a:ea typeface="Calibri" panose="020F0502020204030204" pitchFamily="34" charset="0"/>
              </a:rPr>
              <a:t>(Jan’23) Data scientists recruitment: </a:t>
            </a:r>
            <a:r>
              <a:rPr kumimoji="0" lang="en-US" sz="1100" b="0" i="0" u="none" strike="noStrike" kern="1200" cap="none" spc="0" normalizeH="0" baseline="0" noProof="0" dirty="0">
                <a:ln>
                  <a:noFill/>
                </a:ln>
                <a:solidFill>
                  <a:srgbClr val="221E20"/>
                </a:solidFill>
                <a:effectLst/>
                <a:uLnTx/>
                <a:uFillTx/>
                <a:latin typeface="Calibri" panose="020F0502020204030204" pitchFamily="34" charset="0"/>
                <a:ea typeface="Calibri" panose="020F0502020204030204" pitchFamily="34" charset="0"/>
              </a:rPr>
              <a:t>as per OK, due to budget constraints, there is an identified HC already in the organization that will be used for this purpose. Therefore, no additional hiring planned. OGC (Bilal/Alok) to align offline with OK CEO on this matter</a:t>
            </a:r>
          </a:p>
          <a:p>
            <a:pPr marL="228600" marR="0" lvl="0" indent="-228600" algn="l" defTabSz="685800" rtl="0" eaLnBrk="1" fontAlgn="base" latinLnBrk="0" hangingPunct="1">
              <a:lnSpc>
                <a:spcPct val="100000"/>
              </a:lnSpc>
              <a:spcBef>
                <a:spcPct val="0"/>
              </a:spcBef>
              <a:spcAft>
                <a:spcPct val="0"/>
              </a:spcAft>
              <a:buClrTx/>
              <a:buSzTx/>
              <a:buFont typeface="+mj-lt"/>
              <a:buAutoNum type="arabicPeriod"/>
              <a:tabLst/>
              <a:defRPr/>
            </a:pPr>
            <a:r>
              <a:rPr kumimoji="0" lang="en-US" sz="1100" b="0" i="1" u="none" strike="noStrike" kern="1200" cap="none" spc="0" normalizeH="0" baseline="0" noProof="0" dirty="0">
                <a:ln>
                  <a:noFill/>
                </a:ln>
                <a:solidFill>
                  <a:srgbClr val="221E20"/>
                </a:solidFill>
                <a:effectLst/>
                <a:uLnTx/>
                <a:uFillTx/>
                <a:latin typeface="Calibri" panose="020F0502020204030204" pitchFamily="34" charset="0"/>
                <a:ea typeface="Calibri" panose="020F0502020204030204" pitchFamily="34" charset="0"/>
                <a:cs typeface="Arial" charset="0"/>
              </a:rPr>
              <a:t>(KUW310) </a:t>
            </a:r>
            <a:r>
              <a:rPr kumimoji="0" lang="en-US" sz="1100" b="1" i="0" u="none" strike="noStrike" kern="1200" cap="none" spc="0" normalizeH="0" baseline="0" noProof="0" dirty="0">
                <a:ln>
                  <a:noFill/>
                </a:ln>
                <a:solidFill>
                  <a:srgbClr val="221E20"/>
                </a:solidFill>
                <a:effectLst/>
                <a:uLnTx/>
                <a:uFillTx/>
                <a:latin typeface="Calibri" panose="020F0502020204030204" pitchFamily="34" charset="0"/>
                <a:ea typeface="Calibri" panose="020F0502020204030204" pitchFamily="34" charset="0"/>
              </a:rPr>
              <a:t>(Q1’23) Q1 B2B COS vs. Budget:</a:t>
            </a:r>
            <a:r>
              <a:rPr kumimoji="0" lang="en-US" sz="1100" b="0" i="0" u="none" strike="noStrike" kern="1200" cap="none" spc="0" normalizeH="0" baseline="0" noProof="0" dirty="0">
                <a:ln>
                  <a:noFill/>
                </a:ln>
                <a:solidFill>
                  <a:srgbClr val="221E20"/>
                </a:solidFill>
                <a:effectLst/>
                <a:uLnTx/>
                <a:uFillTx/>
                <a:latin typeface="Calibri" panose="020F0502020204030204" pitchFamily="34" charset="0"/>
                <a:ea typeface="Calibri" panose="020F0502020204030204" pitchFamily="34" charset="0"/>
              </a:rPr>
              <a:t> OGBS team to follow up offline to get the further details from OK Finance.</a:t>
            </a:r>
          </a:p>
          <a:p>
            <a:pPr marL="228600" marR="0" lvl="0" indent="-228600" algn="l" defTabSz="685800" rtl="0" eaLnBrk="1" fontAlgn="base" latinLnBrk="0" hangingPunct="1">
              <a:lnSpc>
                <a:spcPct val="100000"/>
              </a:lnSpc>
              <a:spcBef>
                <a:spcPct val="0"/>
              </a:spcBef>
              <a:spcAft>
                <a:spcPct val="0"/>
              </a:spcAft>
              <a:buClrTx/>
              <a:buSzTx/>
              <a:buFont typeface="+mj-lt"/>
              <a:buAutoNum type="arabicPeriod"/>
              <a:tabLst/>
              <a:defRPr/>
            </a:pPr>
            <a:r>
              <a:rPr kumimoji="0" lang="en-US" sz="1100" b="0" i="1" u="none" strike="noStrike" kern="1200" cap="none" spc="0" normalizeH="0" baseline="0" noProof="0" dirty="0">
                <a:ln>
                  <a:noFill/>
                </a:ln>
                <a:solidFill>
                  <a:srgbClr val="221E20"/>
                </a:solidFill>
                <a:effectLst/>
                <a:uLnTx/>
                <a:uFillTx/>
                <a:latin typeface="Calibri" panose="020F0502020204030204" pitchFamily="34" charset="0"/>
                <a:ea typeface="Calibri" panose="020F0502020204030204" pitchFamily="34" charset="0"/>
              </a:rPr>
              <a:t>(KUW315) </a:t>
            </a:r>
            <a:r>
              <a:rPr kumimoji="0" lang="en-US" sz="1100" b="1" i="0" u="none" strike="noStrike" kern="1200" cap="none" spc="0" normalizeH="0" baseline="0" noProof="0" dirty="0">
                <a:ln>
                  <a:noFill/>
                </a:ln>
                <a:solidFill>
                  <a:srgbClr val="221E20"/>
                </a:solidFill>
                <a:effectLst/>
                <a:uLnTx/>
                <a:uFillTx/>
                <a:latin typeface="Calibri" panose="020F0502020204030204" pitchFamily="34" charset="0"/>
                <a:ea typeface="Calibri" panose="020F0502020204030204" pitchFamily="34" charset="0"/>
              </a:rPr>
              <a:t>(Apr’23) Digital AOP figures: </a:t>
            </a:r>
            <a:r>
              <a:rPr kumimoji="0" lang="en-US" sz="1100" b="0" i="0" u="none" strike="noStrike" kern="1200" cap="none" spc="0" normalizeH="0" baseline="0" noProof="0" dirty="0">
                <a:ln>
                  <a:noFill/>
                </a:ln>
                <a:solidFill>
                  <a:srgbClr val="221E20"/>
                </a:solidFill>
                <a:effectLst/>
                <a:uLnTx/>
                <a:uFillTx/>
                <a:latin typeface="Calibri" panose="020F0502020204030204" pitchFamily="34" charset="0"/>
                <a:ea typeface="Calibri" panose="020F0502020204030204" pitchFamily="34" charset="0"/>
              </a:rPr>
              <a:t>OK to upload latest version of AOP into MPP/QPP. To align with OGS and OGF as to which are the latest figures. </a:t>
            </a:r>
            <a:r>
              <a:rPr kumimoji="0" lang="en-US" sz="1100" b="1" i="1" u="none" strike="noStrike" kern="1200" cap="none" spc="0" normalizeH="0" baseline="0" noProof="0" dirty="0">
                <a:ln>
                  <a:noFill/>
                </a:ln>
                <a:solidFill>
                  <a:srgbClr val="78BE20"/>
                </a:solidFill>
                <a:effectLst/>
                <a:uLnTx/>
                <a:uFillTx/>
                <a:latin typeface="Calibri" panose="020F0502020204030204" pitchFamily="34" charset="0"/>
                <a:ea typeface="Calibri" panose="020F0502020204030204" pitchFamily="34" charset="0"/>
              </a:rPr>
              <a:t>OGS 19/03/24:</a:t>
            </a:r>
            <a:r>
              <a:rPr kumimoji="0" lang="en-US" sz="1100" b="0" i="1" u="none" strike="noStrike" kern="1200" cap="none" spc="0" normalizeH="0" baseline="0" noProof="0" dirty="0">
                <a:ln>
                  <a:noFill/>
                </a:ln>
                <a:solidFill>
                  <a:srgbClr val="78BE20"/>
                </a:solidFill>
                <a:effectLst/>
                <a:uLnTx/>
                <a:uFillTx/>
                <a:latin typeface="Calibri" panose="020F0502020204030204" pitchFamily="34" charset="0"/>
                <a:ea typeface="Calibri" panose="020F0502020204030204" pitchFamily="34" charset="0"/>
              </a:rPr>
              <a:t> AOP split pending, individual segment level AOP still pending (2024). </a:t>
            </a:r>
          </a:p>
          <a:p>
            <a:pPr marL="228600" marR="0" lvl="0" indent="-228600" algn="l" defTabSz="685800" rtl="0" eaLnBrk="1" fontAlgn="base" latinLnBrk="0" hangingPunct="1">
              <a:lnSpc>
                <a:spcPct val="100000"/>
              </a:lnSpc>
              <a:spcBef>
                <a:spcPct val="0"/>
              </a:spcBef>
              <a:spcAft>
                <a:spcPct val="0"/>
              </a:spcAft>
              <a:buClrTx/>
              <a:buSzTx/>
              <a:buFont typeface="+mj-lt"/>
              <a:buAutoNum type="arabicPeriod"/>
              <a:tabLst/>
              <a:defRPr/>
            </a:pPr>
            <a:r>
              <a:rPr kumimoji="0" lang="en-US" sz="1100" b="0" i="1" u="none" strike="noStrike" kern="1200" cap="none" spc="0" normalizeH="0" baseline="0" noProof="0" dirty="0">
                <a:ln>
                  <a:noFill/>
                </a:ln>
                <a:solidFill>
                  <a:srgbClr val="221E20"/>
                </a:solidFill>
                <a:effectLst/>
                <a:uLnTx/>
                <a:uFillTx/>
                <a:latin typeface="Calibri" panose="020F0502020204030204" pitchFamily="34" charset="0"/>
                <a:ea typeface="Calibri" panose="020F0502020204030204" pitchFamily="34" charset="0"/>
              </a:rPr>
              <a:t>(KUW319) </a:t>
            </a:r>
            <a:r>
              <a:rPr kumimoji="0" lang="en-US" sz="1100" b="1" i="0" u="none" strike="noStrike" kern="1200" cap="none" spc="0" normalizeH="0" baseline="0" noProof="0" dirty="0">
                <a:ln>
                  <a:noFill/>
                </a:ln>
                <a:solidFill>
                  <a:srgbClr val="221E20"/>
                </a:solidFill>
                <a:effectLst/>
                <a:uLnTx/>
                <a:uFillTx/>
                <a:latin typeface="Calibri" panose="020F0502020204030204" pitchFamily="34" charset="0"/>
                <a:ea typeface="Calibri" panose="020F0502020204030204" pitchFamily="34" charset="0"/>
              </a:rPr>
              <a:t>(May’23) Direct cable between Kuwait and Doha / IRU: </a:t>
            </a:r>
            <a:r>
              <a:rPr kumimoji="0" lang="en-US" sz="1100" b="0" i="0" u="none" strike="noStrike" kern="1200" cap="none" spc="0" normalizeH="0" baseline="0" noProof="0" dirty="0">
                <a:ln>
                  <a:noFill/>
                </a:ln>
                <a:solidFill>
                  <a:srgbClr val="221E20"/>
                </a:solidFill>
                <a:effectLst/>
                <a:uLnTx/>
                <a:uFillTx/>
                <a:latin typeface="Calibri" panose="020F0502020204030204" pitchFamily="34" charset="0"/>
                <a:ea typeface="Calibri" panose="020F0502020204030204" pitchFamily="34" charset="0"/>
              </a:rPr>
              <a:t>OGBS (Anandi) to investigate and align within OG and with OK on how to accelerate option for direct cabling between Kuwait and Doha. To provide with feedback and next steps so that we can monitor progress. </a:t>
            </a:r>
            <a:r>
              <a:rPr kumimoji="0" lang="en-US" sz="1100" b="0" i="1" u="none" strike="noStrike" kern="1200" cap="none" spc="0" normalizeH="0" baseline="0" noProof="0" dirty="0">
                <a:ln>
                  <a:noFill/>
                </a:ln>
                <a:solidFill>
                  <a:srgbClr val="336699"/>
                </a:solidFill>
                <a:effectLst/>
                <a:uLnTx/>
                <a:uFillTx/>
                <a:latin typeface="Calibri" panose="020F0502020204030204" pitchFamily="34" charset="0"/>
                <a:ea typeface="+mn-ea"/>
                <a:cs typeface="Calibri" panose="020F0502020204030204" pitchFamily="34" charset="0"/>
              </a:rPr>
              <a:t>(TBD and ahead of Q2’23 performance). </a:t>
            </a:r>
            <a:r>
              <a:rPr kumimoji="0" lang="en-US" sz="1100" b="1"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rPr>
              <a:t>OGBS 22/10/2023: </a:t>
            </a:r>
            <a:r>
              <a:rPr kumimoji="0" lang="en-US" sz="1100" b="0"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rPr>
              <a:t>WIP. Option to be reviewed in board strategy review first week of November</a:t>
            </a:r>
          </a:p>
          <a:p>
            <a:pPr marL="228600" marR="0" lvl="0" indent="-228600" algn="l" defTabSz="685800" rtl="0" eaLnBrk="1" fontAlgn="base" latinLnBrk="0" hangingPunct="1">
              <a:lnSpc>
                <a:spcPct val="100000"/>
              </a:lnSpc>
              <a:spcBef>
                <a:spcPct val="0"/>
              </a:spcBef>
              <a:spcAft>
                <a:spcPct val="0"/>
              </a:spcAft>
              <a:buClrTx/>
              <a:buSzTx/>
              <a:buFont typeface="+mj-lt"/>
              <a:buAutoNum type="arabicPeriod"/>
              <a:tabLst/>
              <a:defRPr/>
            </a:pPr>
            <a:r>
              <a:rPr kumimoji="0" lang="en-US" sz="1100" b="0" i="1" u="none" strike="noStrike" kern="1200" cap="none" spc="0" normalizeH="0" baseline="0" noProof="0" dirty="0">
                <a:ln>
                  <a:noFill/>
                </a:ln>
                <a:solidFill>
                  <a:srgbClr val="221E20"/>
                </a:solidFill>
                <a:effectLst/>
                <a:uLnTx/>
                <a:uFillTx/>
                <a:latin typeface="Calibri" panose="020F0502020204030204" pitchFamily="34" charset="0"/>
                <a:ea typeface="Calibri" panose="020F0502020204030204" pitchFamily="34" charset="0"/>
              </a:rPr>
              <a:t>(KUW320) </a:t>
            </a:r>
            <a:r>
              <a:rPr kumimoji="0" lang="en-US" sz="1100" b="1" i="0" u="none"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rPr>
              <a:t>(May’23) Understanding B2B Margins with more granularity:</a:t>
            </a:r>
            <a:r>
              <a:rPr kumimoji="0" lang="en-US" sz="1100" b="0" i="0" u="none"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rPr>
              <a:t> B2B performance is under pressure. OGBS (Anandi) and OK B2B to work and align on understanding B2B margins’ trends and drivers: Fixed, Wireless, Hardware, Service, … all as standalone performances. OK Finance recommendation is to focus on GM rather than EBITDA as </a:t>
            </a:r>
            <a:r>
              <a:rPr kumimoji="0" lang="en-US" sz="1100" b="0" i="0" u="none" strike="noStrike" kern="1200" cap="none" spc="0" normalizeH="0" baseline="0" noProof="0" dirty="0" err="1">
                <a:ln>
                  <a:noFill/>
                </a:ln>
                <a:solidFill>
                  <a:srgbClr val="221E20"/>
                </a:solidFill>
                <a:effectLst/>
                <a:uLnTx/>
                <a:uFillTx/>
                <a:latin typeface="Calibri" panose="020F0502020204030204" pitchFamily="34" charset="0"/>
                <a:ea typeface="+mn-ea"/>
                <a:cs typeface="Calibri" panose="020F0502020204030204" pitchFamily="34" charset="0"/>
              </a:rPr>
              <a:t>OpEx</a:t>
            </a:r>
            <a:r>
              <a:rPr kumimoji="0" lang="en-US" sz="1100" b="0" i="0" u="none"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rPr>
              <a:t> is loaded with assumptions modeling (rather than actuals) that might drive to inaccurate conclusions. </a:t>
            </a:r>
            <a:r>
              <a:rPr kumimoji="0" lang="en-US" sz="1100" b="1" i="1" u="none" strike="noStrike" kern="1200" cap="none" spc="0" normalizeH="0" baseline="0" noProof="0" dirty="0">
                <a:ln>
                  <a:noFill/>
                </a:ln>
                <a:solidFill>
                  <a:srgbClr val="64A70B"/>
                </a:solidFill>
                <a:effectLst/>
                <a:uLnTx/>
                <a:uFillTx/>
                <a:latin typeface="Calibri" panose="020F0502020204030204" pitchFamily="34" charset="0"/>
                <a:ea typeface="+mn-ea"/>
                <a:cs typeface="Calibri" panose="020F0502020204030204" pitchFamily="34" charset="0"/>
              </a:rPr>
              <a:t>OGBS 20/9/2023</a:t>
            </a:r>
            <a:r>
              <a:rPr kumimoji="0" lang="en-US" sz="1100" b="0" i="1" u="none" strike="noStrike" kern="1200" cap="none" spc="0" normalizeH="0" baseline="0" noProof="0" dirty="0">
                <a:ln>
                  <a:noFill/>
                </a:ln>
                <a:solidFill>
                  <a:srgbClr val="64A70B"/>
                </a:solidFill>
                <a:effectLst/>
                <a:uLnTx/>
                <a:uFillTx/>
                <a:latin typeface="Calibri" panose="020F0502020204030204" pitchFamily="34" charset="0"/>
                <a:ea typeface="+mn-ea"/>
                <a:cs typeface="Calibri" panose="020F0502020204030204" pitchFamily="34" charset="0"/>
              </a:rPr>
              <a:t>: - This is around the handset cost allocation. Status : discussions done, reasons identified and recommendations shared with OK. We need a confirmation on implementation from OK</a:t>
            </a:r>
          </a:p>
          <a:p>
            <a:pPr marL="228600" marR="0" lvl="0" indent="-228600" algn="l" defTabSz="685800" rtl="0" eaLnBrk="1" fontAlgn="base" latinLnBrk="0" hangingPunct="1">
              <a:lnSpc>
                <a:spcPct val="100000"/>
              </a:lnSpc>
              <a:spcBef>
                <a:spcPct val="0"/>
              </a:spcBef>
              <a:spcAft>
                <a:spcPct val="0"/>
              </a:spcAft>
              <a:buClrTx/>
              <a:buSzTx/>
              <a:buFont typeface="+mj-lt"/>
              <a:buAutoNum type="arabicPeriod"/>
              <a:tabLst/>
              <a:defRPr/>
            </a:pPr>
            <a:endParaRPr kumimoji="0" lang="en-US" sz="1200" b="0" i="1" u="none" strike="noStrike" kern="1200" cap="none" spc="0" normalizeH="0" baseline="0" noProof="0" dirty="0">
              <a:ln>
                <a:noFill/>
              </a:ln>
              <a:solidFill>
                <a:srgbClr val="64A70B"/>
              </a:solidFill>
              <a:effectLst/>
              <a:uLnTx/>
              <a:uFillTx/>
              <a:latin typeface="Calibri" panose="020F0502020204030204" pitchFamily="34" charset="0"/>
              <a:ea typeface="+mn-ea"/>
              <a:cs typeface="Calibri" panose="020F0502020204030204" pitchFamily="34" charset="0"/>
            </a:endParaRPr>
          </a:p>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endParaRPr>
          </a:p>
          <a:p>
            <a:pPr marL="0" marR="0" lvl="0" indent="-171450" algn="l" defTabSz="6858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endParaRPr>
          </a:p>
          <a:p>
            <a:pPr marL="0" marR="0" lvl="0" indent="-171450" algn="l" defTabSz="6858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endParaRPr>
          </a:p>
          <a:p>
            <a:pPr marL="0" marR="0" lvl="0" indent="-171450" algn="l" defTabSz="6858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endParaRPr>
          </a:p>
          <a:p>
            <a:pPr marL="0" marR="0" lvl="0" indent="-171450" algn="l" defTabSz="6858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FF0000"/>
              </a:solidFill>
              <a:effectLst/>
              <a:uLnTx/>
              <a:uFillTx/>
              <a:latin typeface="Ooredoo Heavy"/>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FF0000"/>
              </a:solidFill>
              <a:effectLst/>
              <a:uLnTx/>
              <a:uFillTx/>
              <a:latin typeface="Ooredoo Heavy"/>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FF0000"/>
              </a:solidFill>
              <a:effectLst/>
              <a:uLnTx/>
              <a:uFillTx/>
              <a:latin typeface="Ooredoo Heavy"/>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endParaRPr>
          </a:p>
        </p:txBody>
      </p:sp>
      <p:sp>
        <p:nvSpPr>
          <p:cNvPr id="11" name="Title 1"/>
          <p:cNvSpPr txBox="1">
            <a:spLocks/>
          </p:cNvSpPr>
          <p:nvPr/>
        </p:nvSpPr>
        <p:spPr>
          <a:xfrm>
            <a:off x="129348" y="103574"/>
            <a:ext cx="12039600" cy="415144"/>
          </a:xfrm>
          <a:prstGeom prst="rect">
            <a:avLst/>
          </a:prstGeom>
        </p:spPr>
        <p:txBody>
          <a:bodyPr vert="horz" lIns="0" tIns="45720" rIns="91440" bIns="45720" rtlCol="0" anchor="ctr">
            <a:normAutofit fontScale="97500"/>
          </a:bodyPr>
          <a:lstStyle>
            <a:lvl1pPr algn="l" defTabSz="704850" rtl="0" eaLnBrk="1" fontAlgn="base" hangingPunct="1">
              <a:lnSpc>
                <a:spcPct val="90000"/>
              </a:lnSpc>
              <a:spcBef>
                <a:spcPct val="0"/>
              </a:spcBef>
              <a:spcAft>
                <a:spcPct val="0"/>
              </a:spcAft>
              <a:defRPr lang="en-US" sz="2800" b="1" kern="1200">
                <a:solidFill>
                  <a:schemeClr val="accent1"/>
                </a:solidFill>
                <a:latin typeface="Ooredoo Heavy" panose="00000A00000000000000" pitchFamily="50" charset="0"/>
                <a:ea typeface="Ooredoo Heavy" panose="00000A00000000000000" pitchFamily="50" charset="0"/>
                <a:cs typeface="+mj-cs"/>
              </a:defRPr>
            </a:lvl1pPr>
            <a:lvl2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0" algn="l" defTabSz="704850" rtl="0" eaLnBrk="1" fontAlgn="base" hangingPunct="1">
              <a:lnSpc>
                <a:spcPct val="90000"/>
              </a:lnSpc>
              <a:spcBef>
                <a:spcPct val="0"/>
              </a:spcBef>
              <a:spcAft>
                <a:spcPct val="0"/>
              </a:spcAft>
              <a:defRPr sz="1200" b="1">
                <a:solidFill>
                  <a:srgbClr val="0057A6"/>
                </a:solidFill>
                <a:latin typeface="Arial" charset="0"/>
              </a:defRPr>
            </a:lvl6pPr>
            <a:lvl7pPr marL="685800" algn="l" defTabSz="704850" rtl="0" eaLnBrk="1" fontAlgn="base" hangingPunct="1">
              <a:lnSpc>
                <a:spcPct val="90000"/>
              </a:lnSpc>
              <a:spcBef>
                <a:spcPct val="0"/>
              </a:spcBef>
              <a:spcAft>
                <a:spcPct val="0"/>
              </a:spcAft>
              <a:defRPr sz="1200" b="1">
                <a:solidFill>
                  <a:srgbClr val="0057A6"/>
                </a:solidFill>
                <a:latin typeface="Arial" charset="0"/>
              </a:defRPr>
            </a:lvl7pPr>
            <a:lvl8pPr marL="1028700" algn="l" defTabSz="704850" rtl="0" eaLnBrk="1" fontAlgn="base" hangingPunct="1">
              <a:lnSpc>
                <a:spcPct val="90000"/>
              </a:lnSpc>
              <a:spcBef>
                <a:spcPct val="0"/>
              </a:spcBef>
              <a:spcAft>
                <a:spcPct val="0"/>
              </a:spcAft>
              <a:defRPr sz="1200" b="1">
                <a:solidFill>
                  <a:srgbClr val="0057A6"/>
                </a:solidFill>
                <a:latin typeface="Arial" charset="0"/>
              </a:defRPr>
            </a:lvl8pPr>
            <a:lvl9pPr marL="1371600" algn="l" defTabSz="704850" rtl="0" eaLnBrk="1" fontAlgn="base" hangingPunct="1">
              <a:lnSpc>
                <a:spcPct val="90000"/>
              </a:lnSpc>
              <a:spcBef>
                <a:spcPct val="0"/>
              </a:spcBef>
              <a:spcAft>
                <a:spcPct val="0"/>
              </a:spcAft>
              <a:defRPr sz="1200" b="1">
                <a:solidFill>
                  <a:srgbClr val="0057A6"/>
                </a:solidFill>
                <a:latin typeface="Arial" charset="0"/>
              </a:defRPr>
            </a:lvl9pPr>
          </a:lstStyle>
          <a:p>
            <a:pPr marL="0" marR="0" lvl="0" indent="0" algn="l" defTabSz="704850"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221E20"/>
                </a:solidFill>
                <a:effectLst/>
                <a:uLnTx/>
                <a:uFillTx/>
                <a:latin typeface="Ooredoo Heavy" panose="00000A00000000000000" pitchFamily="2" charset="0"/>
                <a:cs typeface="OoredooArabic-Heavy"/>
              </a:rPr>
              <a:t>KUWAIT </a:t>
            </a:r>
            <a:r>
              <a:rPr kumimoji="0" lang="en-US" sz="2400" b="1" i="0" u="none" strike="noStrike" kern="1200" cap="none" spc="0" normalizeH="0" baseline="0" noProof="0" dirty="0">
                <a:ln>
                  <a:noFill/>
                </a:ln>
                <a:solidFill>
                  <a:srgbClr val="ED1C24"/>
                </a:solidFill>
                <a:effectLst/>
                <a:uLnTx/>
                <a:uFillTx/>
                <a:latin typeface="Ooredoo Heavy" panose="00000A00000000000000" pitchFamily="2" charset="0"/>
                <a:cs typeface="OoredooArabic-Heavy"/>
              </a:rPr>
              <a:t>– </a:t>
            </a:r>
            <a:r>
              <a:rPr kumimoji="0" lang="en-US" sz="2400" b="1" i="0" u="none" strike="noStrike" kern="1200" cap="none" spc="0" normalizeH="0" baseline="0" noProof="0" dirty="0">
                <a:ln>
                  <a:noFill/>
                </a:ln>
                <a:solidFill>
                  <a:srgbClr val="221E20"/>
                </a:solidFill>
                <a:effectLst/>
                <a:uLnTx/>
                <a:uFillTx/>
                <a:latin typeface="Ooredoo Heavy" panose="00000A00000000000000" pitchFamily="2" charset="0"/>
                <a:cs typeface="OoredooArabic-Heavy"/>
              </a:rPr>
              <a:t>Apr’24</a:t>
            </a:r>
            <a:r>
              <a:rPr kumimoji="0" lang="en-US" sz="2400" b="1" i="0" u="none" strike="noStrike" kern="1200" cap="none" spc="0" normalizeH="0" baseline="0" noProof="0" dirty="0">
                <a:ln>
                  <a:noFill/>
                </a:ln>
                <a:solidFill>
                  <a:srgbClr val="ED1C24"/>
                </a:solidFill>
                <a:effectLst/>
                <a:uLnTx/>
                <a:uFillTx/>
                <a:latin typeface="Ooredoo Heavy" panose="00000A00000000000000" pitchFamily="2" charset="0"/>
                <a:cs typeface="OoredooArabic-Heavy"/>
              </a:rPr>
              <a:t> - Q&amp;A and deep dives</a:t>
            </a:r>
            <a:endParaRPr kumimoji="0" lang="en-US" sz="2400" b="1" i="0" u="none" strike="noStrike" kern="1200" cap="none" spc="0" normalizeH="0" baseline="0" noProof="0" dirty="0">
              <a:ln>
                <a:noFill/>
              </a:ln>
              <a:solidFill>
                <a:srgbClr val="00416A"/>
              </a:solidFill>
              <a:effectLst/>
              <a:uLnTx/>
              <a:uFillTx/>
              <a:latin typeface="Ooredoo Heavy" panose="00000A00000000000000" pitchFamily="2" charset="0"/>
              <a:cs typeface="OoredooArabic-Heavy"/>
            </a:endParaRPr>
          </a:p>
        </p:txBody>
      </p:sp>
      <p:sp>
        <p:nvSpPr>
          <p:cNvPr id="13" name="Rectangle 12"/>
          <p:cNvSpPr/>
          <p:nvPr/>
        </p:nvSpPr>
        <p:spPr>
          <a:xfrm>
            <a:off x="6096000" y="518717"/>
            <a:ext cx="5860472" cy="57445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600" marR="0" lvl="0" indent="-228600" algn="l" defTabSz="685800" rtl="0" eaLnBrk="1" fontAlgn="base" latinLnBrk="0" hangingPunct="1">
              <a:lnSpc>
                <a:spcPct val="100000"/>
              </a:lnSpc>
              <a:spcBef>
                <a:spcPct val="0"/>
              </a:spcBef>
              <a:spcAft>
                <a:spcPct val="0"/>
              </a:spcAft>
              <a:buClrTx/>
              <a:buSzTx/>
              <a:buFont typeface="+mj-lt"/>
              <a:buAutoNum type="arabicPeriod" startAt="7"/>
              <a:tabLst/>
              <a:defRPr/>
            </a:pPr>
            <a:r>
              <a:rPr kumimoji="0" lang="en-US" sz="1100" b="0" i="1" u="none"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rPr>
              <a:t>(KUW321) </a:t>
            </a:r>
            <a:r>
              <a:rPr kumimoji="0" lang="en-US" sz="1100" b="1" i="0" u="none"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rPr>
              <a:t>(Q2’23) To </a:t>
            </a:r>
            <a:r>
              <a:rPr kumimoji="0" lang="en-US" sz="1100" b="1" i="0" u="none" strike="noStrike" kern="1200" cap="none" spc="0" normalizeH="0" baseline="0" noProof="0" dirty="0">
                <a:ln>
                  <a:noFill/>
                </a:ln>
                <a:solidFill>
                  <a:srgbClr val="221E20"/>
                </a:solidFill>
                <a:effectLst/>
                <a:highlight>
                  <a:srgbClr val="FFFF00"/>
                </a:highlight>
                <a:uLnTx/>
                <a:uFillTx/>
                <a:latin typeface="Calibri" panose="020F0502020204030204" pitchFamily="34" charset="0"/>
                <a:ea typeface="+mn-ea"/>
                <a:cs typeface="Calibri" panose="020F0502020204030204" pitchFamily="34" charset="0"/>
              </a:rPr>
              <a:t>prevent increasing Bad Debt at the source</a:t>
            </a:r>
            <a:r>
              <a:rPr kumimoji="0" lang="en-US" sz="1100" b="1" i="0" u="none"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rPr>
              <a:t>: </a:t>
            </a:r>
            <a:r>
              <a:rPr kumimoji="0" lang="en-US" sz="1100" b="0" i="0" u="none"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rPr>
              <a:t>Increase in Bad Debt could potentially/partially be explained by quality of acquisitions driven by high sales targets. OGC/OGF recommending OK Commercial and Finance to look at option of paying incentives based on collection: </a:t>
            </a:r>
            <a:r>
              <a:rPr kumimoji="0" lang="en-US" sz="1100" b="0" i="0" u="none" strike="noStrike" kern="1200" cap="none" spc="0" normalizeH="0" baseline="0" noProof="0" dirty="0" err="1">
                <a:ln>
                  <a:noFill/>
                </a:ln>
                <a:solidFill>
                  <a:srgbClr val="221E20"/>
                </a:solidFill>
                <a:effectLst/>
                <a:uLnTx/>
                <a:uFillTx/>
                <a:latin typeface="Calibri" panose="020F0502020204030204" pitchFamily="34" charset="0"/>
                <a:ea typeface="+mn-ea"/>
                <a:cs typeface="Calibri" panose="020F0502020204030204" pitchFamily="34" charset="0"/>
              </a:rPr>
              <a:t>ie</a:t>
            </a:r>
            <a:r>
              <a:rPr kumimoji="0" lang="en-US" sz="1100" b="0" i="0" u="none"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rPr>
              <a:t> to pay incentives once bill payment is collected. </a:t>
            </a:r>
            <a:r>
              <a:rPr kumimoji="0" lang="en-US" sz="1100" b="0" i="0" u="sng"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rPr>
              <a:t>New commission scheme: </a:t>
            </a:r>
            <a:r>
              <a:rPr kumimoji="0" lang="en-US" sz="1100" b="0" i="0" u="none" strike="noStrike" kern="1200" cap="none" spc="0" normalizeH="0" baseline="0" noProof="0" dirty="0">
                <a:ln>
                  <a:noFill/>
                </a:ln>
                <a:solidFill>
                  <a:srgbClr val="221E20"/>
                </a:solidFill>
                <a:effectLst/>
                <a:uLnTx/>
                <a:uFillTx/>
                <a:latin typeface="Calibri" panose="020F0502020204030204" pitchFamily="34" charset="0"/>
                <a:ea typeface="+mn-ea"/>
                <a:cs typeface="Calibri" panose="020F0502020204030204" pitchFamily="34" charset="0"/>
              </a:rPr>
              <a:t>is to be shared with OG Finance (Anton) and OG Commercial (Alok, Zin Mar). OK Finance/Commercial to look at how this new scheme can be tying commissions to collection (claw back or other…). </a:t>
            </a:r>
            <a:r>
              <a:rPr kumimoji="0" lang="en-US" sz="1100" b="1" i="1" u="none" strike="noStrike" kern="1200" cap="none" spc="0" normalizeH="0" baseline="0" noProof="0" dirty="0">
                <a:ln>
                  <a:noFill/>
                </a:ln>
                <a:solidFill>
                  <a:srgbClr val="64A70B"/>
                </a:solidFill>
                <a:effectLst/>
                <a:uLnTx/>
                <a:uFillTx/>
                <a:latin typeface="Calibri" panose="020F0502020204030204" pitchFamily="34" charset="0"/>
                <a:ea typeface="+mn-ea"/>
                <a:cs typeface="Arial" panose="020B0604020202020204" pitchFamily="34" charset="0"/>
              </a:rPr>
              <a:t>OGC 13/11/2023:</a:t>
            </a:r>
            <a:r>
              <a:rPr kumimoji="0" lang="en-US" sz="1100" b="0" i="1" u="none" strike="noStrike" kern="1200" cap="none" spc="0" normalizeH="0" baseline="0" noProof="0" dirty="0">
                <a:ln>
                  <a:noFill/>
                </a:ln>
                <a:solidFill>
                  <a:srgbClr val="64A70B"/>
                </a:solidFill>
                <a:effectLst/>
                <a:uLnTx/>
                <a:uFillTx/>
                <a:latin typeface="Calibri" panose="020F0502020204030204" pitchFamily="34" charset="0"/>
                <a:ea typeface="+mn-ea"/>
                <a:cs typeface="Arial" panose="020B0604020202020204" pitchFamily="34" charset="0"/>
              </a:rPr>
              <a:t> WIP</a:t>
            </a:r>
          </a:p>
          <a:p>
            <a:pPr marL="228600" marR="0" lvl="0" indent="-228600" algn="l" defTabSz="685800" rtl="0" eaLnBrk="1" fontAlgn="base" latinLnBrk="0" hangingPunct="1">
              <a:lnSpc>
                <a:spcPct val="100000"/>
              </a:lnSpc>
              <a:spcBef>
                <a:spcPct val="0"/>
              </a:spcBef>
              <a:spcAft>
                <a:spcPct val="0"/>
              </a:spcAft>
              <a:buClrTx/>
              <a:buSzTx/>
              <a:buFont typeface="+mj-lt"/>
              <a:buAutoNum type="arabicPeriod" startAt="7"/>
              <a:tabLst/>
              <a:defRPr/>
            </a:pPr>
            <a:r>
              <a:rPr kumimoji="0" lang="en-GB" sz="1100" b="0" i="1" u="none" strike="noStrike" kern="1200" cap="none" spc="0" normalizeH="0" baseline="0" noProof="0" dirty="0">
                <a:ln>
                  <a:noFill/>
                </a:ln>
                <a:solidFill>
                  <a:srgbClr val="221E20"/>
                </a:solidFill>
                <a:effectLst/>
                <a:uLnTx/>
                <a:uFillTx/>
                <a:latin typeface="Calibri" panose="020F0502020204030204" pitchFamily="34" charset="0"/>
                <a:ea typeface="Calibri" panose="020F0502020204030204" pitchFamily="34" charset="0"/>
                <a:cs typeface="Arial" panose="020B0604020202020204" pitchFamily="34" charset="0"/>
              </a:rPr>
              <a:t>(KUW325) </a:t>
            </a:r>
            <a:r>
              <a:rPr kumimoji="0" lang="en-GB" sz="1100" b="1" i="0" u="none" strike="noStrike" kern="1200" cap="none" spc="0" normalizeH="0" baseline="0" noProof="0" dirty="0">
                <a:ln>
                  <a:noFill/>
                </a:ln>
                <a:solidFill>
                  <a:srgbClr val="221E20"/>
                </a:solidFill>
                <a:effectLst/>
                <a:uLnTx/>
                <a:uFillTx/>
                <a:latin typeface="Calibri" panose="020F0502020204030204" pitchFamily="34" charset="0"/>
                <a:ea typeface="Calibri" panose="020F0502020204030204" pitchFamily="34" charset="0"/>
                <a:cs typeface="Arial" panose="020B0604020202020204" pitchFamily="34" charset="0"/>
              </a:rPr>
              <a:t>(Jul’23) “B2B Revenue”: </a:t>
            </a:r>
            <a:r>
              <a:rPr kumimoji="0" lang="en-GB" sz="1100" b="0" i="0" u="none" strike="noStrike" kern="1200" cap="none" spc="0" normalizeH="0" baseline="0" noProof="0" dirty="0">
                <a:ln>
                  <a:noFill/>
                </a:ln>
                <a:solidFill>
                  <a:srgbClr val="221E20"/>
                </a:solidFill>
                <a:effectLst/>
                <a:uLnTx/>
                <a:uFillTx/>
                <a:latin typeface="Calibri" panose="020F0502020204030204" pitchFamily="34" charset="0"/>
                <a:ea typeface="Calibri" panose="020F0502020204030204" pitchFamily="34" charset="0"/>
                <a:cs typeface="Arial" panose="020B0604020202020204" pitchFamily="34" charset="0"/>
              </a:rPr>
              <a:t>OK team to prepare an analysis on existing B2B base revenue and revenues from new accounts, plus how much revenue is lost due to erosion of market value. </a:t>
            </a:r>
            <a:r>
              <a:rPr kumimoji="0" lang="en-GB" sz="1100" b="1"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Arial" panose="020B0604020202020204" pitchFamily="34" charset="0"/>
              </a:rPr>
              <a:t>OGBS 20/9/2023:- </a:t>
            </a:r>
            <a:r>
              <a:rPr kumimoji="0" lang="en-GB" sz="1100" b="0" i="1"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Arial" panose="020B0604020202020204" pitchFamily="34" charset="0"/>
              </a:rPr>
              <a:t>OK shared 1st cut analysis but was incorrect. Revision requested from OK team</a:t>
            </a:r>
          </a:p>
          <a:p>
            <a:pPr marL="228600" marR="0" lvl="0" indent="-228600" algn="l" defTabSz="685800" rtl="0" eaLnBrk="1" fontAlgn="base" latinLnBrk="0" hangingPunct="1">
              <a:lnSpc>
                <a:spcPct val="100000"/>
              </a:lnSpc>
              <a:spcBef>
                <a:spcPct val="0"/>
              </a:spcBef>
              <a:spcAft>
                <a:spcPct val="0"/>
              </a:spcAft>
              <a:buClrTx/>
              <a:buSzTx/>
              <a:buFont typeface="+mj-lt"/>
              <a:buAutoNum type="arabicPeriod" startAt="7"/>
              <a:tabLst/>
              <a:defRPr/>
            </a:pPr>
            <a:r>
              <a:rPr kumimoji="0" lang="en-GB" sz="1100" b="0" i="1" u="none" strike="noStrike" kern="1200" cap="none" spc="0" normalizeH="0" baseline="0" noProof="0" dirty="0">
                <a:ln>
                  <a:noFill/>
                </a:ln>
                <a:solidFill>
                  <a:srgbClr val="221E20"/>
                </a:solidFill>
                <a:effectLst/>
                <a:uLnTx/>
                <a:uFillTx/>
                <a:latin typeface="Calibri" panose="020F0502020204030204" pitchFamily="34" charset="0"/>
                <a:ea typeface="Calibri" panose="020F0502020204030204" pitchFamily="34" charset="0"/>
                <a:cs typeface="Arial" panose="020B0604020202020204" pitchFamily="34" charset="0"/>
              </a:rPr>
              <a:t>(KUW326)</a:t>
            </a:r>
            <a:r>
              <a:rPr kumimoji="0" lang="en-GB" sz="1100" b="0" i="0" u="none" strike="noStrike" kern="1200" cap="none" spc="0" normalizeH="0" baseline="0" noProof="0" dirty="0">
                <a:ln>
                  <a:noFill/>
                </a:ln>
                <a:solidFill>
                  <a:srgbClr val="221E20"/>
                </a:solidFill>
                <a:effectLst/>
                <a:uLnTx/>
                <a:uFillTx/>
                <a:latin typeface="Calibri" panose="020F0502020204030204" pitchFamily="34" charset="0"/>
                <a:ea typeface="Calibri" panose="020F0502020204030204" pitchFamily="34" charset="0"/>
                <a:cs typeface="Arial" panose="020B0604020202020204" pitchFamily="34" charset="0"/>
              </a:rPr>
              <a:t> </a:t>
            </a:r>
            <a:r>
              <a:rPr kumimoji="0" lang="en-US" sz="1100" b="1" i="0" u="none" strike="noStrike" kern="1200" cap="none" spc="0" normalizeH="0" baseline="0" noProof="0" dirty="0">
                <a:ln>
                  <a:noFill/>
                </a:ln>
                <a:solidFill>
                  <a:srgbClr val="221E20"/>
                </a:solidFill>
                <a:effectLst/>
                <a:uLnTx/>
                <a:uFillTx/>
                <a:latin typeface="Calibri" panose="020F0502020204030204" pitchFamily="34" charset="0"/>
                <a:ea typeface="Calibri" panose="020F0502020204030204" pitchFamily="34" charset="0"/>
                <a:cs typeface="Arial" panose="020B0604020202020204" pitchFamily="34" charset="0"/>
              </a:rPr>
              <a:t>(Q3’23) SMBs GTM Strategy:</a:t>
            </a:r>
            <a:r>
              <a:rPr kumimoji="0" lang="en-US" sz="1100" b="0" i="0" u="none" strike="noStrike" kern="1200" cap="none" spc="0" normalizeH="0" baseline="0" noProof="0" dirty="0">
                <a:ln>
                  <a:noFill/>
                </a:ln>
                <a:solidFill>
                  <a:srgbClr val="221E20"/>
                </a:solidFill>
                <a:effectLst/>
                <a:uLnTx/>
                <a:uFillTx/>
                <a:latin typeface="Calibri" panose="020F0502020204030204" pitchFamily="34" charset="0"/>
                <a:ea typeface="Calibri" panose="020F0502020204030204" pitchFamily="34" charset="0"/>
                <a:cs typeface="Arial" panose="020B0604020202020204" pitchFamily="34" charset="0"/>
              </a:rPr>
              <a:t> SMBs business should be taken to the next level. OK to plan a proper GTM strategy. OGBS to support.</a:t>
            </a:r>
          </a:p>
          <a:p>
            <a:pPr marL="228600" indent="-228600" defTabSz="685800">
              <a:buFont typeface="+mj-lt"/>
              <a:buAutoNum type="arabicPeriod" startAt="7"/>
              <a:defRPr/>
            </a:pPr>
            <a:r>
              <a:rPr kumimoji="0" lang="en-GB" sz="1100" b="0" i="1" u="none" strike="noStrike" kern="1200" cap="none" spc="0" normalizeH="0" baseline="0" noProof="0" dirty="0">
                <a:ln>
                  <a:noFill/>
                </a:ln>
                <a:solidFill>
                  <a:srgbClr val="221E20"/>
                </a:solidFill>
                <a:effectLst/>
                <a:uLnTx/>
                <a:uFillTx/>
                <a:latin typeface="Calibri" panose="020F0502020204030204" pitchFamily="34" charset="0"/>
                <a:ea typeface="Calibri" panose="020F0502020204030204" pitchFamily="34" charset="0"/>
                <a:cs typeface="Arial" panose="020B0604020202020204" pitchFamily="34" charset="0"/>
              </a:rPr>
              <a:t>(KUW327)</a:t>
            </a:r>
            <a:r>
              <a:rPr kumimoji="0" lang="en-GB" sz="1100" b="0" i="0" u="none" strike="noStrike" kern="1200" cap="none" spc="0" normalizeH="0" baseline="0" noProof="0" dirty="0">
                <a:ln>
                  <a:noFill/>
                </a:ln>
                <a:solidFill>
                  <a:srgbClr val="221E20"/>
                </a:solidFill>
                <a:effectLst/>
                <a:uLnTx/>
                <a:uFillTx/>
                <a:latin typeface="Calibri" panose="020F0502020204030204" pitchFamily="34" charset="0"/>
                <a:ea typeface="Calibri" panose="020F0502020204030204" pitchFamily="34" charset="0"/>
                <a:cs typeface="Arial" panose="020B0604020202020204" pitchFamily="34" charset="0"/>
              </a:rPr>
              <a:t> </a:t>
            </a:r>
            <a:r>
              <a:rPr kumimoji="0" lang="en-US" sz="1100" b="1" i="0" u="none" strike="noStrike" kern="1200" cap="none" spc="0" normalizeH="0" baseline="0" noProof="0" dirty="0">
                <a:ln>
                  <a:noFill/>
                </a:ln>
                <a:solidFill>
                  <a:srgbClr val="221E20"/>
                </a:solidFill>
                <a:effectLst/>
                <a:uLnTx/>
                <a:uFillTx/>
                <a:latin typeface="Calibri" panose="020F0502020204030204" pitchFamily="34" charset="0"/>
                <a:ea typeface="Calibri" panose="020F0502020204030204" pitchFamily="34" charset="0"/>
                <a:cs typeface="Arial" panose="020B0604020202020204" pitchFamily="34" charset="0"/>
              </a:rPr>
              <a:t>(Feb’24) Handset Subsidy and Revenue Booking Method: </a:t>
            </a:r>
            <a:r>
              <a:rPr kumimoji="0" lang="en-US" sz="1100" b="0" i="0" u="none" strike="noStrike" kern="1200" cap="none" spc="0" normalizeH="0" baseline="0" noProof="0" dirty="0">
                <a:ln>
                  <a:noFill/>
                </a:ln>
                <a:solidFill>
                  <a:srgbClr val="221E20"/>
                </a:solidFill>
                <a:effectLst/>
                <a:uLnTx/>
                <a:uFillTx/>
                <a:latin typeface="Calibri" panose="020F0502020204030204" pitchFamily="34" charset="0"/>
                <a:ea typeface="Calibri" panose="020F0502020204030204" pitchFamily="34" charset="0"/>
                <a:cs typeface="Arial" panose="020B0604020202020204" pitchFamily="34" charset="0"/>
              </a:rPr>
              <a:t>OGF and OGC to work with OK team to do a deep dive into both Handset subsidy and Revenue booking change impact. </a:t>
            </a:r>
            <a:endParaRPr kumimoji="0" lang="en-GB" sz="1100" b="0" i="1" u="none" strike="noStrike" kern="1200" cap="none" spc="0" normalizeH="0" baseline="0" noProof="0" dirty="0">
              <a:ln>
                <a:noFill/>
              </a:ln>
              <a:solidFill>
                <a:srgbClr val="221E20"/>
              </a:solidFill>
              <a:effectLst/>
              <a:uLnTx/>
              <a:uFillTx/>
              <a:latin typeface="Calibri" panose="020F0502020204030204" pitchFamily="34" charset="0"/>
              <a:ea typeface="Calibri" panose="020F0502020204030204" pitchFamily="34" charset="0"/>
              <a:cs typeface="Arial" panose="020B0604020202020204" pitchFamily="34" charset="0"/>
            </a:endParaRPr>
          </a:p>
          <a:p>
            <a:pPr marL="228600" indent="-228600" defTabSz="685800">
              <a:buFont typeface="+mj-lt"/>
              <a:buAutoNum type="arabicPeriod" startAt="7"/>
              <a:defRPr/>
            </a:pPr>
            <a:r>
              <a:rPr kumimoji="0" lang="en-GB" sz="1100" b="0" i="1" u="none" strike="noStrike" kern="1200" cap="none" spc="0" normalizeH="0" baseline="0" noProof="0" dirty="0">
                <a:ln>
                  <a:noFill/>
                </a:ln>
                <a:solidFill>
                  <a:srgbClr val="221E20"/>
                </a:solidFill>
                <a:effectLst/>
                <a:uLnTx/>
                <a:uFillTx/>
                <a:latin typeface="Calibri" panose="020F0502020204030204" pitchFamily="34" charset="0"/>
                <a:ea typeface="Calibri" panose="020F0502020204030204" pitchFamily="34" charset="0"/>
                <a:cs typeface="Arial" panose="020B0604020202020204" pitchFamily="34" charset="0"/>
              </a:rPr>
              <a:t>(KUW328)</a:t>
            </a:r>
            <a:r>
              <a:rPr kumimoji="0" lang="en-GB" sz="1100" b="0" i="0" u="none" strike="noStrike" kern="1200" cap="none" spc="0" normalizeH="0" baseline="0" noProof="0" dirty="0">
                <a:ln>
                  <a:noFill/>
                </a:ln>
                <a:solidFill>
                  <a:srgbClr val="221E20"/>
                </a:solidFill>
                <a:effectLst/>
                <a:uLnTx/>
                <a:uFillTx/>
                <a:latin typeface="Calibri" panose="020F0502020204030204" pitchFamily="34" charset="0"/>
                <a:ea typeface="Calibri" panose="020F0502020204030204" pitchFamily="34" charset="0"/>
                <a:cs typeface="Arial" panose="020B0604020202020204" pitchFamily="34" charset="0"/>
              </a:rPr>
              <a:t> </a:t>
            </a:r>
            <a:r>
              <a:rPr kumimoji="0" lang="en-US" sz="1100" b="1" i="0" u="none" strike="noStrike" kern="1200" cap="none" spc="0" normalizeH="0" baseline="0" noProof="0" dirty="0">
                <a:ln>
                  <a:noFill/>
                </a:ln>
                <a:solidFill>
                  <a:srgbClr val="221E20"/>
                </a:solidFill>
                <a:effectLst/>
                <a:uLnTx/>
                <a:uFillTx/>
                <a:latin typeface="Calibri" panose="020F0502020204030204" pitchFamily="34" charset="0"/>
                <a:ea typeface="Calibri" panose="020F0502020204030204" pitchFamily="34" charset="0"/>
                <a:cs typeface="Arial" panose="020B0604020202020204" pitchFamily="34" charset="0"/>
              </a:rPr>
              <a:t>(Feb’24) Q&amp;A Feedback:</a:t>
            </a:r>
            <a:r>
              <a:rPr kumimoji="0" lang="en-US" sz="1100" b="0" i="0" u="none" strike="noStrike" kern="1200" cap="none" spc="0" normalizeH="0" baseline="0" noProof="0" dirty="0">
                <a:ln>
                  <a:noFill/>
                </a:ln>
                <a:solidFill>
                  <a:srgbClr val="221E20"/>
                </a:solidFill>
                <a:effectLst/>
                <a:uLnTx/>
                <a:uFillTx/>
                <a:latin typeface="Calibri" panose="020F0502020204030204" pitchFamily="34" charset="0"/>
                <a:ea typeface="Calibri" panose="020F0502020204030204" pitchFamily="34" charset="0"/>
                <a:cs typeface="Arial" panose="020B0604020202020204" pitchFamily="34" charset="0"/>
              </a:rPr>
              <a:t> OK team to share written reply to all Q&amp;A shared by OG functions as followed by all other OPCOs.</a:t>
            </a:r>
            <a:endParaRPr kumimoji="0" lang="en-GB" sz="1100" b="0" i="0" u="none" strike="noStrike" kern="1200" cap="none" spc="0" normalizeH="0" baseline="0" noProof="0" dirty="0">
              <a:ln>
                <a:noFill/>
              </a:ln>
              <a:solidFill>
                <a:srgbClr val="221E20"/>
              </a:solidFill>
              <a:effectLst/>
              <a:uLnTx/>
              <a:uFillTx/>
              <a:latin typeface="Calibri" panose="020F0502020204030204" pitchFamily="34" charset="0"/>
              <a:ea typeface="Calibri" panose="020F0502020204030204" pitchFamily="34" charset="0"/>
              <a:cs typeface="Arial" panose="020B0604020202020204" pitchFamily="34" charset="0"/>
            </a:endParaRPr>
          </a:p>
          <a:p>
            <a:pPr marL="228600" marR="0" lvl="0" indent="-228600" algn="l" defTabSz="685800" rtl="0" eaLnBrk="1" fontAlgn="base" latinLnBrk="0" hangingPunct="1">
              <a:lnSpc>
                <a:spcPct val="100000"/>
              </a:lnSpc>
              <a:spcBef>
                <a:spcPct val="0"/>
              </a:spcBef>
              <a:spcAft>
                <a:spcPct val="0"/>
              </a:spcAft>
              <a:buClrTx/>
              <a:buSzTx/>
              <a:buFont typeface="+mj-lt"/>
              <a:buAutoNum type="arabicPeriod" startAt="7"/>
              <a:tabLst/>
              <a:defRPr/>
            </a:pPr>
            <a:endParaRPr kumimoji="0" lang="en-GB" sz="1100" b="0" i="0" u="none" strike="noStrike" kern="1200" cap="none" spc="0" normalizeH="0" baseline="0" noProof="0" dirty="0">
              <a:ln>
                <a:noFill/>
              </a:ln>
              <a:solidFill>
                <a:srgbClr val="221E20"/>
              </a:solidFill>
              <a:effectLst/>
              <a:uLnTx/>
              <a:uFillTx/>
              <a:latin typeface="Calibri" panose="020F0502020204030204" pitchFamily="34" charset="0"/>
              <a:ea typeface="Calibri" panose="020F0502020204030204" pitchFamily="34" charset="0"/>
              <a:cs typeface="Arial" panose="020B0604020202020204" pitchFamily="34" charset="0"/>
            </a:endParaRPr>
          </a:p>
          <a:p>
            <a:pPr marL="228600" marR="0" lvl="0" indent="-228600" algn="l" defTabSz="685800" rtl="0" eaLnBrk="1" fontAlgn="base" latinLnBrk="0" hangingPunct="1">
              <a:lnSpc>
                <a:spcPct val="100000"/>
              </a:lnSpc>
              <a:spcBef>
                <a:spcPct val="0"/>
              </a:spcBef>
              <a:spcAft>
                <a:spcPct val="0"/>
              </a:spcAft>
              <a:buClrTx/>
              <a:buSzTx/>
              <a:buFont typeface="+mj-lt"/>
              <a:buAutoNum type="arabicPeriod" startAt="7"/>
              <a:tabLst/>
              <a:defRPr/>
            </a:pPr>
            <a:endParaRPr kumimoji="0" lang="en-US" sz="1200" b="0" i="1" u="none" strike="noStrike" kern="1200" cap="none" spc="0" normalizeH="0" baseline="0" noProof="0" dirty="0">
              <a:ln>
                <a:noFill/>
              </a:ln>
              <a:solidFill>
                <a:srgbClr val="64A70B"/>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370478976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6990118"/>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xcgoWEzLgA0_64VDvMxGGg"/>
</p:tagLst>
</file>

<file path=ppt/tags/tag10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0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04.xml><?xml version="1.0" encoding="utf-8"?>
<p:tagLst xmlns:a="http://schemas.openxmlformats.org/drawingml/2006/main" xmlns:r="http://schemas.openxmlformats.org/officeDocument/2006/relationships" xmlns:p="http://schemas.openxmlformats.org/presentationml/2006/main">
  <p:tag name="SHAPENAME" val="5. Source"/>
</p:tagLst>
</file>

<file path=ppt/tags/tag10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xNguF4Gw2mJIhuiFXm5tKQ"/>
</p:tagLst>
</file>

<file path=ppt/tags/tag10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xml><?xml version="1.0" encoding="utf-8"?>
<p:tagLst xmlns:a="http://schemas.openxmlformats.org/drawingml/2006/main" xmlns:r="http://schemas.openxmlformats.org/officeDocument/2006/relationships" xmlns:p="http://schemas.openxmlformats.org/presentationml/2006/main">
  <p:tag name="SHAPENAME" val="4. Footnote"/>
</p:tagLst>
</file>

<file path=ppt/tags/tag11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1.xml><?xml version="1.0" encoding="utf-8"?>
<p:tagLst xmlns:a="http://schemas.openxmlformats.org/drawingml/2006/main" xmlns:r="http://schemas.openxmlformats.org/officeDocument/2006/relationships" xmlns:p="http://schemas.openxmlformats.org/presentationml/2006/main">
  <p:tag name="SHAPENAME" val="5. Sourc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5.xml><?xml version="1.0" encoding="utf-8"?>
<p:tagLst xmlns:a="http://schemas.openxmlformats.org/drawingml/2006/main" xmlns:r="http://schemas.openxmlformats.org/officeDocument/2006/relationships" xmlns:p="http://schemas.openxmlformats.org/presentationml/2006/main">
  <p:tag name="SHAPENAME" val="5. Sourc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NAME" val="ACET"/>
</p:tagLst>
</file>

<file path=ppt/tags/tag14.xml><?xml version="1.0" encoding="utf-8"?>
<p:tagLst xmlns:a="http://schemas.openxmlformats.org/drawingml/2006/main" xmlns:r="http://schemas.openxmlformats.org/officeDocument/2006/relationships" xmlns:p="http://schemas.openxmlformats.org/presentationml/2006/main">
  <p:tag name="NAME" val="Moon"/>
</p:tagLst>
</file>

<file path=ppt/tags/tag15.xml><?xml version="1.0" encoding="utf-8"?>
<p:tagLst xmlns:a="http://schemas.openxmlformats.org/drawingml/2006/main" xmlns:r="http://schemas.openxmlformats.org/officeDocument/2006/relationships" xmlns:p="http://schemas.openxmlformats.org/presentationml/2006/main">
  <p:tag name="NAME" val="Moon"/>
</p:tagLst>
</file>

<file path=ppt/tags/tag16.xml><?xml version="1.0" encoding="utf-8"?>
<p:tagLst xmlns:a="http://schemas.openxmlformats.org/drawingml/2006/main" xmlns:r="http://schemas.openxmlformats.org/officeDocument/2006/relationships" xmlns:p="http://schemas.openxmlformats.org/presentationml/2006/main">
  <p:tag name="NAME" val="Moon"/>
</p:tagLst>
</file>

<file path=ppt/tags/tag17.xml><?xml version="1.0" encoding="utf-8"?>
<p:tagLst xmlns:a="http://schemas.openxmlformats.org/drawingml/2006/main" xmlns:r="http://schemas.openxmlformats.org/officeDocument/2006/relationships" xmlns:p="http://schemas.openxmlformats.org/presentationml/2006/main">
  <p:tag name="NAME" val="Moon"/>
</p:tagLst>
</file>

<file path=ppt/tags/tag18.xml><?xml version="1.0" encoding="utf-8"?>
<p:tagLst xmlns:a="http://schemas.openxmlformats.org/drawingml/2006/main" xmlns:r="http://schemas.openxmlformats.org/officeDocument/2006/relationships" xmlns:p="http://schemas.openxmlformats.org/presentationml/2006/main">
  <p:tag name="NAME" val="Moon"/>
</p:tagLst>
</file>

<file path=ppt/tags/tag19.xml><?xml version="1.0" encoding="utf-8"?>
<p:tagLst xmlns:a="http://schemas.openxmlformats.org/drawingml/2006/main" xmlns:r="http://schemas.openxmlformats.org/officeDocument/2006/relationships" xmlns:p="http://schemas.openxmlformats.org/presentationml/2006/main">
  <p:tag name="ANGLE" val="5"/>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NGLE" val="5"/>
</p:tagLst>
</file>

<file path=ppt/tags/tag21.xml><?xml version="1.0" encoding="utf-8"?>
<p:tagLst xmlns:a="http://schemas.openxmlformats.org/drawingml/2006/main" xmlns:r="http://schemas.openxmlformats.org/officeDocument/2006/relationships" xmlns:p="http://schemas.openxmlformats.org/presentationml/2006/main">
  <p:tag name="ANGLE" val="4"/>
</p:tagLst>
</file>

<file path=ppt/tags/tag22.xml><?xml version="1.0" encoding="utf-8"?>
<p:tagLst xmlns:a="http://schemas.openxmlformats.org/drawingml/2006/main" xmlns:r="http://schemas.openxmlformats.org/officeDocument/2006/relationships" xmlns:p="http://schemas.openxmlformats.org/presentationml/2006/main">
  <p:tag name="ANGLE" val="4"/>
</p:tagLst>
</file>

<file path=ppt/tags/tag23.xml><?xml version="1.0" encoding="utf-8"?>
<p:tagLst xmlns:a="http://schemas.openxmlformats.org/drawingml/2006/main" xmlns:r="http://schemas.openxmlformats.org/officeDocument/2006/relationships" xmlns:p="http://schemas.openxmlformats.org/presentationml/2006/main">
  <p:tag name="ANGLE" val="3"/>
</p:tagLst>
</file>

<file path=ppt/tags/tag24.xml><?xml version="1.0" encoding="utf-8"?>
<p:tagLst xmlns:a="http://schemas.openxmlformats.org/drawingml/2006/main" xmlns:r="http://schemas.openxmlformats.org/officeDocument/2006/relationships" xmlns:p="http://schemas.openxmlformats.org/presentationml/2006/main">
  <p:tag name="ANGLE" val="3"/>
</p:tagLst>
</file>

<file path=ppt/tags/tag25.xml><?xml version="1.0" encoding="utf-8"?>
<p:tagLst xmlns:a="http://schemas.openxmlformats.org/drawingml/2006/main" xmlns:r="http://schemas.openxmlformats.org/officeDocument/2006/relationships" xmlns:p="http://schemas.openxmlformats.org/presentationml/2006/main">
  <p:tag name="ANGLE" val="2"/>
</p:tagLst>
</file>

<file path=ppt/tags/tag26.xml><?xml version="1.0" encoding="utf-8"?>
<p:tagLst xmlns:a="http://schemas.openxmlformats.org/drawingml/2006/main" xmlns:r="http://schemas.openxmlformats.org/officeDocument/2006/relationships" xmlns:p="http://schemas.openxmlformats.org/presentationml/2006/main">
  <p:tag name="ANGLE" val="2"/>
</p:tagLst>
</file>

<file path=ppt/tags/tag27.xml><?xml version="1.0" encoding="utf-8"?>
<p:tagLst xmlns:a="http://schemas.openxmlformats.org/drawingml/2006/main" xmlns:r="http://schemas.openxmlformats.org/officeDocument/2006/relationships" xmlns:p="http://schemas.openxmlformats.org/presentationml/2006/main">
  <p:tag name="ANGLE" val="1"/>
</p:tagLst>
</file>

<file path=ppt/tags/tag28.xml><?xml version="1.0" encoding="utf-8"?>
<p:tagLst xmlns:a="http://schemas.openxmlformats.org/drawingml/2006/main" xmlns:r="http://schemas.openxmlformats.org/officeDocument/2006/relationships" xmlns:p="http://schemas.openxmlformats.org/presentationml/2006/main">
  <p:tag name="ANGLE" val="1"/>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Wz9_f.d6YGbJCbK0.Pg2_A"/>
</p:tagLst>
</file>

<file path=ppt/tags/tag31.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2.xml><?xml version="1.0" encoding="utf-8"?>
<p:tagLst xmlns:a="http://schemas.openxmlformats.org/drawingml/2006/main" xmlns:r="http://schemas.openxmlformats.org/officeDocument/2006/relationships" xmlns:p="http://schemas.openxmlformats.org/presentationml/2006/main">
  <p:tag name="SHAPENAME" val="Subtitle"/>
</p:tagLst>
</file>

<file path=ppt/tags/tag33.xml><?xml version="1.0" encoding="utf-8"?>
<p:tagLst xmlns:a="http://schemas.openxmlformats.org/drawingml/2006/main" xmlns:r="http://schemas.openxmlformats.org/officeDocument/2006/relationships" xmlns:p="http://schemas.openxmlformats.org/presentationml/2006/main">
  <p:tag name="SHAPENAME" val="Titl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3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7.xml><?xml version="1.0" encoding="utf-8"?>
<p:tagLst xmlns:a="http://schemas.openxmlformats.org/drawingml/2006/main" xmlns:r="http://schemas.openxmlformats.org/officeDocument/2006/relationships" xmlns:p="http://schemas.openxmlformats.org/presentationml/2006/main">
  <p:tag name="SHAPENAME" val="3. Subtitle"/>
</p:tagLst>
</file>

<file path=ppt/tags/tag3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9.xml><?xml version="1.0" encoding="utf-8"?>
<p:tagLst xmlns:a="http://schemas.openxmlformats.org/drawingml/2006/main" xmlns:r="http://schemas.openxmlformats.org/officeDocument/2006/relationships" xmlns:p="http://schemas.openxmlformats.org/presentationml/2006/main">
  <p:tag name="SHAPENAME" val="5. Sourc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rZ96ctUUqJsGDCugslwBCg"/>
</p:tagLst>
</file>

<file path=ppt/tags/tag4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6.xml><?xml version="1.0" encoding="utf-8"?>
<p:tagLst xmlns:a="http://schemas.openxmlformats.org/drawingml/2006/main" xmlns:r="http://schemas.openxmlformats.org/officeDocument/2006/relationships" xmlns:p="http://schemas.openxmlformats.org/presentationml/2006/main">
  <p:tag name="SHAPENAME" val="5. Sourc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AvhTnprpZIIVVQCOTQtpLw"/>
</p:tagLst>
</file>

<file path=ppt/tags/tag4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2.xml><?xml version="1.0" encoding="utf-8"?>
<p:tagLst xmlns:a="http://schemas.openxmlformats.org/drawingml/2006/main" xmlns:r="http://schemas.openxmlformats.org/officeDocument/2006/relationships" xmlns:p="http://schemas.openxmlformats.org/presentationml/2006/main">
  <p:tag name="SHAPENAME" val="5. Sourc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Vvs3CU0mhZ0iF9VK3Gc_gQ"/>
</p:tagLst>
</file>

<file path=ppt/tags/tag5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8.xml><?xml version="1.0" encoding="utf-8"?>
<p:tagLst xmlns:a="http://schemas.openxmlformats.org/drawingml/2006/main" xmlns:r="http://schemas.openxmlformats.org/officeDocument/2006/relationships" xmlns:p="http://schemas.openxmlformats.org/presentationml/2006/main">
  <p:tag name="SHAPENAME" val="5. Sourc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NrcAbB4u0quRffFN3bn3Xw"/>
</p:tagLst>
</file>

<file path=ppt/tags/tag6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2.xml><?xml version="1.0" encoding="utf-8"?>
<p:tagLst xmlns:a="http://schemas.openxmlformats.org/drawingml/2006/main" xmlns:r="http://schemas.openxmlformats.org/officeDocument/2006/relationships" xmlns:p="http://schemas.openxmlformats.org/presentationml/2006/main">
  <p:tag name="SHAPENAME" val="3. Subtitle"/>
</p:tagLst>
</file>

<file path=ppt/tags/tag6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5.xml><?xml version="1.0" encoding="utf-8"?>
<p:tagLst xmlns:a="http://schemas.openxmlformats.org/drawingml/2006/main" xmlns:r="http://schemas.openxmlformats.org/officeDocument/2006/relationships" xmlns:p="http://schemas.openxmlformats.org/presentationml/2006/main">
  <p:tag name="SHAPENAME" val="5. Sourc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YG_9mniplMrafceMpP.Qwg"/>
</p:tagLst>
</file>

<file path=ppt/tags/tag6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1.xml><?xml version="1.0" encoding="utf-8"?>
<p:tagLst xmlns:a="http://schemas.openxmlformats.org/drawingml/2006/main" xmlns:r="http://schemas.openxmlformats.org/officeDocument/2006/relationships" xmlns:p="http://schemas.openxmlformats.org/presentationml/2006/main">
  <p:tag name="SHAPENAME" val="3. Subtitle"/>
</p:tagLst>
</file>

<file path=ppt/tags/tag72.xml><?xml version="1.0" encoding="utf-8"?>
<p:tagLst xmlns:a="http://schemas.openxmlformats.org/drawingml/2006/main" xmlns:r="http://schemas.openxmlformats.org/officeDocument/2006/relationships" xmlns:p="http://schemas.openxmlformats.org/presentationml/2006/main">
  <p:tag name="SHAPENAME" val="5. Source"/>
</p:tagLst>
</file>

<file path=ppt/tags/tag7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bEQ8aI7AKzsdxigcAG3ZA"/>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9.xml><?xml version="1.0" encoding="utf-8"?>
<p:tagLst xmlns:a="http://schemas.openxmlformats.org/drawingml/2006/main" xmlns:r="http://schemas.openxmlformats.org/officeDocument/2006/relationships" xmlns:p="http://schemas.openxmlformats.org/presentationml/2006/main">
  <p:tag name="SHAPENAME" val="3. Subtitl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SHAPENAME" val="5. Source"/>
</p:tagLst>
</file>

<file path=ppt/tags/tag8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BLvs1S2qnQw1aA01IUaglg"/>
</p:tagLst>
</file>

<file path=ppt/tags/tag84.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7.xml><?xml version="1.0" encoding="utf-8"?>
<p:tagLst xmlns:a="http://schemas.openxmlformats.org/drawingml/2006/main" xmlns:r="http://schemas.openxmlformats.org/officeDocument/2006/relationships" xmlns:p="http://schemas.openxmlformats.org/presentationml/2006/main">
  <p:tag name="SHAPENAME" val="3. Subtitle"/>
</p:tagLst>
</file>

<file path=ppt/tags/tag88.xml><?xml version="1.0" encoding="utf-8"?>
<p:tagLst xmlns:a="http://schemas.openxmlformats.org/drawingml/2006/main" xmlns:r="http://schemas.openxmlformats.org/officeDocument/2006/relationships" xmlns:p="http://schemas.openxmlformats.org/presentationml/2006/main">
  <p:tag name="SHAPENAME" val="5. Source"/>
</p:tagLst>
</file>

<file path=ppt/tags/tag8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qUyDlDqWonv3hoAx.p9Rsw"/>
</p:tagLst>
</file>

<file path=ppt/tags/tag9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5.xml><?xml version="1.0" encoding="utf-8"?>
<p:tagLst xmlns:a="http://schemas.openxmlformats.org/drawingml/2006/main" xmlns:r="http://schemas.openxmlformats.org/officeDocument/2006/relationships" xmlns:p="http://schemas.openxmlformats.org/presentationml/2006/main">
  <p:tag name="SHAPENAME" val="3. Subtitle"/>
</p:tagLst>
</file>

<file path=ppt/tags/tag96.xml><?xml version="1.0" encoding="utf-8"?>
<p:tagLst xmlns:a="http://schemas.openxmlformats.org/drawingml/2006/main" xmlns:r="http://schemas.openxmlformats.org/officeDocument/2006/relationships" xmlns:p="http://schemas.openxmlformats.org/presentationml/2006/main">
  <p:tag name="SHAPENAME" val="5. Source"/>
</p:tagLst>
</file>

<file path=ppt/tags/tag9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heme/theme1.xml><?xml version="1.0" encoding="utf-8"?>
<a:theme xmlns:a="http://schemas.openxmlformats.org/drawingml/2006/main" name="08.05_20170507_Ooredoo_template_4x3 ratio_v12">
  <a:themeElements>
    <a:clrScheme name="Ooredoo colours">
      <a:dk1>
        <a:srgbClr val="221E20"/>
      </a:dk1>
      <a:lt1>
        <a:srgbClr val="FFFFFF"/>
      </a:lt1>
      <a:dk2>
        <a:srgbClr val="00416A"/>
      </a:dk2>
      <a:lt2>
        <a:srgbClr val="DFDFE1"/>
      </a:lt2>
      <a:accent1>
        <a:srgbClr val="ED1C24"/>
      </a:accent1>
      <a:accent2>
        <a:srgbClr val="333F48"/>
      </a:accent2>
      <a:accent3>
        <a:srgbClr val="65C4DB"/>
      </a:accent3>
      <a:accent4>
        <a:srgbClr val="99CC00"/>
      </a:accent4>
      <a:accent5>
        <a:srgbClr val="EA9600"/>
      </a:accent5>
      <a:accent6>
        <a:srgbClr val="FFD500"/>
      </a:accent6>
      <a:hlink>
        <a:srgbClr val="2CD5C4"/>
      </a:hlink>
      <a:folHlink>
        <a:srgbClr val="F5A992"/>
      </a:folHlink>
    </a:clrScheme>
    <a:fontScheme name="Custom 10">
      <a:majorFont>
        <a:latin typeface="Ooredoo Heavy"/>
        <a:ea typeface=""/>
        <a:cs typeface="OoredooArabic-Heavy"/>
      </a:majorFont>
      <a:minorFont>
        <a:latin typeface="Noto Sans"/>
        <a:ea typeface=""/>
        <a:cs typeface="Noto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D1C24"/>
        </a:solidFill>
        <a:ln w="19050" cap="flat" cmpd="sng" algn="ctr">
          <a:noFill/>
          <a:prstDash val="solid"/>
          <a:round/>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L="0" marR="0" indent="0" algn="ctr" defTabSz="979488" rtl="0" eaLnBrk="1" fontAlgn="base" latinLnBrk="0" hangingPunct="1">
          <a:lnSpc>
            <a:spcPct val="110000"/>
          </a:lnSpc>
          <a:spcBef>
            <a:spcPts val="600"/>
          </a:spcBef>
          <a:spcAft>
            <a:spcPct val="0"/>
          </a:spcAft>
          <a:buClr>
            <a:schemeClr val="tx1"/>
          </a:buClr>
          <a:buSzTx/>
          <a:buFont typeface="Wingdings" pitchFamily="2" charset="2"/>
          <a:buNone/>
          <a:tabLst/>
          <a:defRPr kumimoji="0" sz="2000" b="0" i="0" u="none" strike="noStrike" cap="none" normalizeH="0" baseline="0" dirty="0" smtClean="0">
            <a:ln>
              <a:noFill/>
            </a:ln>
            <a:solidFill>
              <a:schemeClr val="bg1"/>
            </a:solidFill>
            <a:effectLst/>
            <a:latin typeface="Ooredoo Heavy" panose="00000A00000000000000" pitchFamily="50" charset="0"/>
          </a:defRPr>
        </a:defPPr>
      </a:lstStyle>
    </a:spDef>
    <a:lnDef>
      <a:spPr bwMode="auto">
        <a:noFill/>
        <a:ln w="19050" cap="flat" cmpd="sng" algn="ctr">
          <a:solidFill>
            <a:srgbClr val="ED1C24"/>
          </a:solidFill>
          <a:prstDash val="solid"/>
          <a:round/>
          <a:headEnd type="none" w="med" len="med"/>
          <a:tailEnd type="none" w="med" len="med"/>
        </a:ln>
        <a:effectLst/>
      </a:spPr>
      <a:bodyPr/>
      <a:lstStyle/>
    </a:lnDef>
    <a:txDef>
      <a:spPr>
        <a:noFill/>
      </a:spPr>
      <a:bodyPr wrap="square" rtlCol="0">
        <a:noAutofit/>
      </a:bodyPr>
      <a:lstStyle>
        <a:defPPr>
          <a:spcBef>
            <a:spcPts val="600"/>
          </a:spcBef>
          <a:spcAft>
            <a:spcPts val="0"/>
          </a:spcAft>
          <a:buClr>
            <a:srgbClr val="ED1C24"/>
          </a:buClr>
          <a:buSzPct val="140000"/>
          <a:defRPr sz="1200" dirty="0" err="1" smtClean="0">
            <a:solidFill>
              <a:srgbClr val="000000"/>
            </a:solidFill>
            <a:latin typeface="Noto Sans" panose="020B0502040504020204" pitchFamily="34" charset="0"/>
          </a:defRPr>
        </a:defPPr>
      </a:lstStyle>
    </a:txDef>
  </a:objectDefaults>
  <a:extraClrSchemeLst>
    <a:extraClrScheme>
      <a:clrScheme name="Blank 1">
        <a:dk1>
          <a:srgbClr val="3F3F3F"/>
        </a:dk1>
        <a:lt1>
          <a:srgbClr val="FFFFFF"/>
        </a:lt1>
        <a:dk2>
          <a:srgbClr val="FDE48B"/>
        </a:dk2>
        <a:lt2>
          <a:srgbClr val="888888"/>
        </a:lt2>
        <a:accent1>
          <a:srgbClr val="7FABD2"/>
        </a:accent1>
        <a:accent2>
          <a:srgbClr val="FCC917"/>
        </a:accent2>
        <a:accent3>
          <a:srgbClr val="FFFFFF"/>
        </a:accent3>
        <a:accent4>
          <a:srgbClr val="343434"/>
        </a:accent4>
        <a:accent5>
          <a:srgbClr val="C0D2E5"/>
        </a:accent5>
        <a:accent6>
          <a:srgbClr val="E4B614"/>
        </a:accent6>
        <a:hlink>
          <a:srgbClr val="BFD5E9"/>
        </a:hlink>
        <a:folHlink>
          <a:srgbClr val="7BBE40"/>
        </a:folHlink>
      </a:clrScheme>
      <a:clrMap bg1="lt1" tx1="dk1" bg2="lt2" tx2="dk2" accent1="accent1" accent2="accent2" accent3="accent3" accent4="accent4" accent5="accent5" accent6="accent6" hlink="hlink" folHlink="folHlink"/>
    </a:extraClrScheme>
  </a:extraClrSchemeLst>
  <a:custClrLst>
    <a:custClr name="C1">
      <a:srgbClr val="F7EA48"/>
    </a:custClr>
    <a:custClr name="C2">
      <a:srgbClr val="FFBF3F"/>
    </a:custClr>
    <a:custClr name="C3">
      <a:srgbClr val="FA4616"/>
    </a:custClr>
    <a:custClr name="C4">
      <a:srgbClr val="ECB3CB"/>
    </a:custClr>
    <a:custClr name="C5">
      <a:srgbClr val="EB6FBD"/>
    </a:custClr>
    <a:custClr name="C6">
      <a:srgbClr val="D64C97"/>
    </a:custClr>
    <a:custClr name="C7">
      <a:srgbClr val="840B55"/>
    </a:custClr>
    <a:custClr name="C20">
      <a:srgbClr val="BCA2CD"/>
    </a:custClr>
    <a:custClr name="C18">
      <a:srgbClr val="AC4FBD"/>
    </a:custClr>
    <a:custClr name="C19">
      <a:srgbClr val="3C1053"/>
    </a:custClr>
    <a:custClr name="C8">
      <a:srgbClr val="8DC8E8"/>
    </a:custClr>
    <a:custClr name="C9">
      <a:srgbClr val="13AFEE"/>
    </a:custClr>
    <a:custClr name="C10">
      <a:srgbClr val="001E60"/>
    </a:custClr>
    <a:custClr name="C11">
      <a:srgbClr val="9BD7D3"/>
    </a:custClr>
    <a:custClr name="C15">
      <a:srgbClr val="B3D99E"/>
    </a:custClr>
    <a:custClr name="C14">
      <a:srgbClr val="78BE20"/>
    </a:custClr>
    <a:custClr name="C17">
      <a:srgbClr val="64A70B"/>
    </a:custClr>
    <a:custClr name="C12">
      <a:srgbClr val="00C7B1"/>
    </a:custClr>
    <a:custClr name="C16">
      <a:srgbClr val="046A38"/>
    </a:custClr>
    <a:custClr name="C13">
      <a:srgbClr val="004E42"/>
    </a:custClr>
    <a:custClr name="C23">
      <a:srgbClr val="A6BBC8"/>
    </a:custClr>
    <a:custClr name="C22">
      <a:srgbClr val="425563"/>
    </a:custClr>
    <a:custClr name="C25">
      <a:srgbClr val="CDB5A7"/>
    </a:custClr>
    <a:custClr name="C24">
      <a:srgbClr val="83786F"/>
    </a:custClr>
  </a:custClrLst>
  <a:extLst>
    <a:ext uri="{05A4C25C-085E-4340-85A3-A5531E510DB2}">
      <thm15:themeFamily xmlns:thm15="http://schemas.microsoft.com/office/thememl/2012/main" name="08.05_20170507_Ooredoo_template_4x3 ratio_v12" id="{25F143A9-7A61-4C35-A3F0-88F1B8416C1C}" vid="{258A0297-BD95-4F55-9DFE-E16A87FEE247}"/>
    </a:ext>
  </a:extLst>
</a:theme>
</file>

<file path=ppt/theme/theme2.xml><?xml version="1.0" encoding="utf-8"?>
<a:theme xmlns:a="http://schemas.openxmlformats.org/drawingml/2006/main" name="1_White">
  <a:themeElements>
    <a:clrScheme name="Scheme1">
      <a:dk1>
        <a:srgbClr val="000000"/>
      </a:dk1>
      <a:lt1>
        <a:srgbClr val="FFFFFF"/>
      </a:lt1>
      <a:dk2>
        <a:srgbClr val="FFFFFF"/>
      </a:dk2>
      <a:lt2>
        <a:srgbClr val="FFFFFF"/>
      </a:lt2>
      <a:accent1>
        <a:srgbClr val="ED1C24"/>
      </a:accent1>
      <a:accent2>
        <a:srgbClr val="969696"/>
      </a:accent2>
      <a:accent3>
        <a:srgbClr val="3F3F3F"/>
      </a:accent3>
      <a:accent4>
        <a:srgbClr val="BFBFBF"/>
      </a:accent4>
      <a:accent5>
        <a:srgbClr val="808080"/>
      </a:accent5>
      <a:accent6>
        <a:srgbClr val="FBD2D3"/>
      </a:accent6>
      <a:hlink>
        <a:srgbClr val="0000FF"/>
      </a:hlink>
      <a:folHlink>
        <a:srgbClr val="800080"/>
      </a:folHlink>
    </a:clrScheme>
    <a:fontScheme name="Custo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sq">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1">
        <a:dk1>
          <a:srgbClr val="000000"/>
        </a:dk1>
        <a:lt1>
          <a:srgbClr val="FFFFFF"/>
        </a:lt1>
        <a:dk2>
          <a:srgbClr val="FFFFFF"/>
        </a:dk2>
        <a:lt2>
          <a:srgbClr val="FFFFFF"/>
        </a:lt2>
        <a:accent1>
          <a:srgbClr val="ED1C24"/>
        </a:accent1>
        <a:accent2>
          <a:srgbClr val="969696"/>
        </a:accent2>
        <a:accent3>
          <a:srgbClr val="3F3F3F"/>
        </a:accent3>
        <a:accent4>
          <a:srgbClr val="BFBFBF"/>
        </a:accent4>
        <a:accent5>
          <a:srgbClr val="808080"/>
        </a:accent5>
        <a:accent6>
          <a:srgbClr val="FBD2D3"/>
        </a:accent6>
        <a:hlink>
          <a:srgbClr val="0000FF"/>
        </a:hlink>
        <a:folHlink>
          <a:srgbClr val="800080"/>
        </a:folHlink>
      </a:clrScheme>
    </a:extraClrScheme>
  </a:extraClrSchemeLst>
  <a:custClrLst>
    <a:custClr name="Dark Gray">
      <a:srgbClr val="4D4D4D"/>
    </a:custClr>
    <a:custClr name="Mid Gray">
      <a:srgbClr val="7F7F7F"/>
    </a:custClr>
    <a:custClr name="Light Gray">
      <a:srgbClr val="B3B3B3"/>
    </a:custClr>
    <a:custClr name="Super Light Gray">
      <a:srgbClr val="D0D0D0"/>
    </a:custClr>
    <a:custClr name="Pale Gray">
      <a:srgbClr val="E6E6E6"/>
    </a:custClr>
  </a:custClrLst>
  <a:extLst>
    <a:ext uri="{05A4C25C-085E-4340-85A3-A5531E510DB2}">
      <thm15:themeFamily xmlns:thm15="http://schemas.microsoft.com/office/thememl/2012/main" name="QT0479_OFF.potx" id="{938AA6B2-21FD-4381-81D0-712897F71186}" vid="{A2F0CB43-E53A-48A4-9636-62BE6C555942}"/>
    </a:ext>
  </a:extLst>
</a:theme>
</file>

<file path=ppt/theme/theme3.xml><?xml version="1.0" encoding="utf-8"?>
<a:theme xmlns:a="http://schemas.openxmlformats.org/drawingml/2006/main" name="2_08.05_20170507_Ooredoo_template_4x3 ratio_v12">
  <a:themeElements>
    <a:clrScheme name="Ooredoo colours">
      <a:dk1>
        <a:srgbClr val="221E20"/>
      </a:dk1>
      <a:lt1>
        <a:srgbClr val="FFFFFF"/>
      </a:lt1>
      <a:dk2>
        <a:srgbClr val="00416A"/>
      </a:dk2>
      <a:lt2>
        <a:srgbClr val="DFDFE1"/>
      </a:lt2>
      <a:accent1>
        <a:srgbClr val="ED1C24"/>
      </a:accent1>
      <a:accent2>
        <a:srgbClr val="333F48"/>
      </a:accent2>
      <a:accent3>
        <a:srgbClr val="65C4DB"/>
      </a:accent3>
      <a:accent4>
        <a:srgbClr val="99CC00"/>
      </a:accent4>
      <a:accent5>
        <a:srgbClr val="EA9600"/>
      </a:accent5>
      <a:accent6>
        <a:srgbClr val="FFD500"/>
      </a:accent6>
      <a:hlink>
        <a:srgbClr val="2CD5C4"/>
      </a:hlink>
      <a:folHlink>
        <a:srgbClr val="F5A992"/>
      </a:folHlink>
    </a:clrScheme>
    <a:fontScheme name="Custom 10">
      <a:majorFont>
        <a:latin typeface="Ooredoo Heavy"/>
        <a:ea typeface=""/>
        <a:cs typeface="OoredooArabic-Heavy"/>
      </a:majorFont>
      <a:minorFont>
        <a:latin typeface="Noto Sans"/>
        <a:ea typeface=""/>
        <a:cs typeface="Noto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D1C24"/>
        </a:solidFill>
        <a:ln w="19050" cap="flat" cmpd="sng" algn="ctr">
          <a:noFill/>
          <a:prstDash val="solid"/>
          <a:round/>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L="0" marR="0" indent="0" algn="ctr" defTabSz="979488" rtl="0" eaLnBrk="1" fontAlgn="base" latinLnBrk="0" hangingPunct="1">
          <a:lnSpc>
            <a:spcPct val="110000"/>
          </a:lnSpc>
          <a:spcBef>
            <a:spcPts val="600"/>
          </a:spcBef>
          <a:spcAft>
            <a:spcPct val="0"/>
          </a:spcAft>
          <a:buClr>
            <a:schemeClr val="tx1"/>
          </a:buClr>
          <a:buSzTx/>
          <a:buFont typeface="Wingdings" pitchFamily="2" charset="2"/>
          <a:buNone/>
          <a:tabLst/>
          <a:defRPr kumimoji="0" sz="2000" b="0" i="0" u="none" strike="noStrike" cap="none" normalizeH="0" baseline="0" dirty="0" smtClean="0">
            <a:ln>
              <a:noFill/>
            </a:ln>
            <a:solidFill>
              <a:schemeClr val="bg1"/>
            </a:solidFill>
            <a:effectLst/>
            <a:latin typeface="Ooredoo Heavy" panose="00000A00000000000000" pitchFamily="50" charset="0"/>
          </a:defRPr>
        </a:defPPr>
      </a:lstStyle>
    </a:spDef>
    <a:lnDef>
      <a:spPr bwMode="auto">
        <a:noFill/>
        <a:ln w="19050" cap="flat" cmpd="sng" algn="ctr">
          <a:solidFill>
            <a:srgbClr val="ED1C24"/>
          </a:solidFill>
          <a:prstDash val="solid"/>
          <a:round/>
          <a:headEnd type="none" w="med" len="med"/>
          <a:tailEnd type="none" w="med" len="med"/>
        </a:ln>
        <a:effectLst/>
      </a:spPr>
      <a:bodyPr/>
      <a:lstStyle/>
    </a:lnDef>
    <a:txDef>
      <a:spPr>
        <a:noFill/>
      </a:spPr>
      <a:bodyPr wrap="square" rtlCol="0">
        <a:noAutofit/>
      </a:bodyPr>
      <a:lstStyle>
        <a:defPPr>
          <a:spcBef>
            <a:spcPts val="0"/>
          </a:spcBef>
          <a:spcAft>
            <a:spcPts val="0"/>
          </a:spcAft>
          <a:buClr>
            <a:srgbClr val="ED1C24"/>
          </a:buClr>
          <a:buSzPct val="140000"/>
          <a:defRPr sz="1200" smtClean="0">
            <a:solidFill>
              <a:srgbClr val="000000"/>
            </a:solidFill>
            <a:latin typeface="Noto Sans" panose="020B0502040504020204" pitchFamily="34" charset="0"/>
          </a:defRPr>
        </a:defPPr>
      </a:lstStyle>
    </a:txDef>
  </a:objectDefaults>
  <a:extraClrSchemeLst>
    <a:extraClrScheme>
      <a:clrScheme name="Blank 1">
        <a:dk1>
          <a:srgbClr val="3F3F3F"/>
        </a:dk1>
        <a:lt1>
          <a:srgbClr val="FFFFFF"/>
        </a:lt1>
        <a:dk2>
          <a:srgbClr val="FDE48B"/>
        </a:dk2>
        <a:lt2>
          <a:srgbClr val="888888"/>
        </a:lt2>
        <a:accent1>
          <a:srgbClr val="7FABD2"/>
        </a:accent1>
        <a:accent2>
          <a:srgbClr val="FCC917"/>
        </a:accent2>
        <a:accent3>
          <a:srgbClr val="FFFFFF"/>
        </a:accent3>
        <a:accent4>
          <a:srgbClr val="343434"/>
        </a:accent4>
        <a:accent5>
          <a:srgbClr val="C0D2E5"/>
        </a:accent5>
        <a:accent6>
          <a:srgbClr val="E4B614"/>
        </a:accent6>
        <a:hlink>
          <a:srgbClr val="BFD5E9"/>
        </a:hlink>
        <a:folHlink>
          <a:srgbClr val="7BBE40"/>
        </a:folHlink>
      </a:clrScheme>
      <a:clrMap bg1="lt1" tx1="dk1" bg2="lt2" tx2="dk2" accent1="accent1" accent2="accent2" accent3="accent3" accent4="accent4" accent5="accent5" accent6="accent6" hlink="hlink" folHlink="folHlink"/>
    </a:extraClrScheme>
  </a:extraClrSchemeLst>
  <a:custClrLst>
    <a:custClr name="C1">
      <a:srgbClr val="F7EA48"/>
    </a:custClr>
    <a:custClr name="C2">
      <a:srgbClr val="FFBF3F"/>
    </a:custClr>
    <a:custClr name="C3">
      <a:srgbClr val="FA4616"/>
    </a:custClr>
    <a:custClr name="C4">
      <a:srgbClr val="ECB3CB"/>
    </a:custClr>
    <a:custClr name="C5">
      <a:srgbClr val="EB6FBD"/>
    </a:custClr>
    <a:custClr name="C6">
      <a:srgbClr val="D64C97"/>
    </a:custClr>
    <a:custClr name="C7">
      <a:srgbClr val="840B55"/>
    </a:custClr>
    <a:custClr name="C20">
      <a:srgbClr val="BCA2CD"/>
    </a:custClr>
    <a:custClr name="C18">
      <a:srgbClr val="AC4FBD"/>
    </a:custClr>
    <a:custClr name="C19">
      <a:srgbClr val="3C1053"/>
    </a:custClr>
    <a:custClr name="C8">
      <a:srgbClr val="8DC8E8"/>
    </a:custClr>
    <a:custClr name="C9">
      <a:srgbClr val="13AFEE"/>
    </a:custClr>
    <a:custClr name="C10">
      <a:srgbClr val="001E60"/>
    </a:custClr>
    <a:custClr name="C11">
      <a:srgbClr val="9BD7D3"/>
    </a:custClr>
    <a:custClr name="C15">
      <a:srgbClr val="B3D99E"/>
    </a:custClr>
    <a:custClr name="C14">
      <a:srgbClr val="78BE20"/>
    </a:custClr>
    <a:custClr name="C17">
      <a:srgbClr val="64A70B"/>
    </a:custClr>
    <a:custClr name="C12">
      <a:srgbClr val="00C7B1"/>
    </a:custClr>
    <a:custClr name="C16">
      <a:srgbClr val="046A38"/>
    </a:custClr>
    <a:custClr name="C13">
      <a:srgbClr val="004E42"/>
    </a:custClr>
    <a:custClr name="C23">
      <a:srgbClr val="A6BBC8"/>
    </a:custClr>
    <a:custClr name="C22">
      <a:srgbClr val="425563"/>
    </a:custClr>
    <a:custClr name="C25">
      <a:srgbClr val="CDB5A7"/>
    </a:custClr>
    <a:custClr name="C24">
      <a:srgbClr val="83786F"/>
    </a:custClr>
  </a:custClrLst>
  <a:extLst>
    <a:ext uri="{05A4C25C-085E-4340-85A3-A5531E510DB2}">
      <thm15:themeFamily xmlns:thm15="http://schemas.microsoft.com/office/thememl/2012/main" name="20170521_Ooredoo_template_16x9 ratio_v16" id="{3C9F0165-EBC2-0F4F-891B-D0BC838951B1}" vid="{046064D4-FC3D-374A-92DE-6B0217C4FE2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Receiver>
    <Name>Policy Auditing</Name>
    <Synchronization>Synchronous</Synchronization>
    <Type>10001</Type>
    <SequenceNumber>1100</SequenceNumber>
    <Assembly>Microsoft.Office.Policy, Version=14.0.0.0, Culture=neutral, PublicKeyToken=71e9bce111e9429c</Assembly>
    <Class>Microsoft.Office.RecordsManagement.Internal.AuditHandler</Class>
    <Data/>
    <Filter/>
  </Receiver>
  <Receiver>
    <Name>Policy Auditing</Name>
    <Synchronization>Synchronous</Synchronization>
    <Type>10002</Type>
    <SequenceNumber>1101</SequenceNumber>
    <Assembly>Microsoft.Office.Policy, Version=14.0.0.0, Culture=neutral, PublicKeyToken=71e9bce111e9429c</Assembly>
    <Class>Microsoft.Office.RecordsManagement.Internal.AuditHandler</Class>
    <Data/>
    <Filter/>
  </Receiver>
  <Receiver>
    <Name>Policy Auditing</Name>
    <Synchronization>Synchronous</Synchronization>
    <Type>10004</Type>
    <SequenceNumber>1102</SequenceNumber>
    <Assembly>Microsoft.Office.Policy, Version=14.0.0.0, Culture=neutral, PublicKeyToken=71e9bce111e9429c</Assembly>
    <Class>Microsoft.Office.RecordsManagement.Internal.AuditHandler</Class>
    <Data/>
    <Filter/>
  </Receiver>
  <Receiver>
    <Name>Policy Auditing</Name>
    <Synchronization>Synchronous</Synchronization>
    <Type>10006</Type>
    <SequenceNumber>1103</SequenceNumber>
    <Assembly>Microsoft.Office.Policy, Version=14.0.0.0, Culture=neutral, PublicKeyToken=71e9bce111e9429c</Assembly>
    <Class>Microsoft.Office.RecordsManagement.Internal.AuditHandler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p:Policy xmlns:p="office.server.policy" id="" local="true">
  <p:Name>Document</p:Name>
  <p:Description/>
  <p:Statement/>
  <p:PolicyItems>
    <p:PolicyItem featureId="Microsoft.Office.RecordsManagement.PolicyFeatures.PolicyAudit" staticId="0x0101|8138272" UniqueId="a03ea7de-7be1-408a-b0fc-7c51c15eb37e">
      <p:Name>Auditing</p:Name>
      <p:Description>Audits user actions on documents and list items to the Audit Log.</p:Description>
      <p:CustomData>
        <Audit>
          <Update/>
          <View/>
          <CheckInOut/>
          <MoveCopy/>
          <DeleteRestore/>
        </Audit>
      </p:CustomData>
    </p:PolicyItem>
  </p:PolicyItems>
</p:Policy>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5.xml><?xml version="1.0" encoding="utf-8"?>
<ct:contentTypeSchema xmlns:ct="http://schemas.microsoft.com/office/2006/metadata/contentType" xmlns:ma="http://schemas.microsoft.com/office/2006/metadata/properties/metaAttributes" ct:_="" ma:_="" ma:contentTypeName="Document" ma:contentTypeID="0x010100F6968BB369011E4E9677AAFCE72BEEC2" ma:contentTypeVersion="0" ma:contentTypeDescription="Create a new document." ma:contentTypeScope="" ma:versionID="6f68cb32d79bafa3a84431529c310085">
  <xsd:schema xmlns:xsd="http://www.w3.org/2001/XMLSchema" xmlns:xs="http://www.w3.org/2001/XMLSchema" xmlns:p="http://schemas.microsoft.com/office/2006/metadata/properties" xmlns:ns1="http://schemas.microsoft.com/sharepoint/v3" targetNamespace="http://schemas.microsoft.com/office/2006/metadata/properties" ma:root="true" ma:fieldsID="a389d1f0a791081171bb3912d47a25c4" ns1:_="">
    <xsd:import namespace="http://schemas.microsoft.com/sharepoint/v3"/>
    <xsd:element name="properties">
      <xsd:complexType>
        <xsd:sequence>
          <xsd:element name="documentManagement">
            <xsd:complexType>
              <xsd:all>
                <xsd:element ref="ns1:_dlc_Exemp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8" nillable="true" ma:displayName="Exempt from Policy" ma:hidden="true" ma:internalName="_dlc_Exempt"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037E64-4684-422E-9A61-06772A6A8F93}">
  <ds:schemaRefs>
    <ds:schemaRef ds:uri="http://schemas.microsoft.com/sharepoint/events"/>
  </ds:schemaRefs>
</ds:datastoreItem>
</file>

<file path=customXml/itemProps2.xml><?xml version="1.0" encoding="utf-8"?>
<ds:datastoreItem xmlns:ds="http://schemas.openxmlformats.org/officeDocument/2006/customXml" ds:itemID="{7DB843D5-1998-43FE-B9A2-9E22A9394C69}">
  <ds:schemaRefs>
    <ds:schemaRef ds:uri="http://schemas.microsoft.com/sharepoint/v3/contenttype/forms"/>
  </ds:schemaRefs>
</ds:datastoreItem>
</file>

<file path=customXml/itemProps3.xml><?xml version="1.0" encoding="utf-8"?>
<ds:datastoreItem xmlns:ds="http://schemas.openxmlformats.org/officeDocument/2006/customXml" ds:itemID="{96CA9A15-E2EB-4439-95FE-847DDBD6ECEB}">
  <ds:schemaRefs>
    <ds:schemaRef ds:uri="office.server.policy"/>
  </ds:schemaRefs>
</ds:datastoreItem>
</file>

<file path=customXml/itemProps4.xml><?xml version="1.0" encoding="utf-8"?>
<ds:datastoreItem xmlns:ds="http://schemas.openxmlformats.org/officeDocument/2006/customXml" ds:itemID="{EF96C530-DC39-4D08-91D3-8F9EDC9BC753}">
  <ds:schemaRefs>
    <ds:schemaRef ds:uri="http://schemas.microsoft.com/office/2006/documentManagement/types"/>
    <ds:schemaRef ds:uri="http://purl.org/dc/terms/"/>
    <ds:schemaRef ds:uri="http://schemas.microsoft.com/sharepoint/v3"/>
    <ds:schemaRef ds:uri="http://www.w3.org/XML/1998/namespace"/>
    <ds:schemaRef ds:uri="http://purl.org/dc/elements/1.1/"/>
    <ds:schemaRef ds:uri="http://purl.org/dc/dcmitype/"/>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5.xml><?xml version="1.0" encoding="utf-8"?>
<ds:datastoreItem xmlns:ds="http://schemas.openxmlformats.org/officeDocument/2006/customXml" ds:itemID="{4A7B182A-41F0-4069-A520-C4DDA6080F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08.05_20170507_Ooredoo_template_4x3 ratio_v12.potx</Template>
  <TotalTime>31849</TotalTime>
  <Words>1462</Words>
  <Application>Microsoft Office PowerPoint</Application>
  <PresentationFormat>Widescreen</PresentationFormat>
  <Paragraphs>109</Paragraphs>
  <Slides>5</Slides>
  <Notes>3</Notes>
  <HiddenSlides>0</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1</vt:i4>
      </vt:variant>
      <vt:variant>
        <vt:lpstr>Slide Titles</vt:lpstr>
      </vt:variant>
      <vt:variant>
        <vt:i4>5</vt:i4>
      </vt:variant>
    </vt:vector>
  </HeadingPairs>
  <TitlesOfParts>
    <vt:vector size="18" baseType="lpstr">
      <vt:lpstr>Arial</vt:lpstr>
      <vt:lpstr>Calibri</vt:lpstr>
      <vt:lpstr>Noto Sans</vt:lpstr>
      <vt:lpstr>Ooredoo Heavy</vt:lpstr>
      <vt:lpstr>Outfit ExtraBold</vt:lpstr>
      <vt:lpstr>Rubik</vt:lpstr>
      <vt:lpstr>Rubik SemiBold</vt:lpstr>
      <vt:lpstr>Segoe UI</vt:lpstr>
      <vt:lpstr>Wingdings</vt:lpstr>
      <vt:lpstr>08.05_20170507_Ooredoo_template_4x3 ratio_v12</vt:lpstr>
      <vt:lpstr>1_White</vt:lpstr>
      <vt:lpstr>2_08.05_20170507_Ooredoo_template_4x3 ratio_v12</vt:lpstr>
      <vt:lpstr>think-cell Slide</vt:lpstr>
      <vt:lpstr>Performance Review Q&amp;A</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OG Performance Management</cp:lastModifiedBy>
  <cp:revision>985</cp:revision>
  <cp:lastPrinted>2017-03-27T07:20:55Z</cp:lastPrinted>
  <dcterms:created xsi:type="dcterms:W3CDTF">2017-05-07T11:28:07Z</dcterms:created>
  <dcterms:modified xsi:type="dcterms:W3CDTF">2024-05-23T12:31:36Z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0x010100F6968BB369011E4E9677AAFCE72BEEC2</vt:lpwstr>
  </property>
  <property fmtid="{D5CDD505-2E9C-101B-9397-08002B2CF9AE}" pid="3" name="TitusGUID">
    <vt:lpwstr>2045bec9-aa98-4f1d-aae9-35520a628f39</vt:lpwstr>
  </property>
  <property fmtid="{D5CDD505-2E9C-101B-9397-08002B2CF9AE}" pid="4" name="Classification">
    <vt:lpwstr>Internal</vt:lpwstr>
  </property>
  <property fmtid="{D5CDD505-2E9C-101B-9397-08002B2CF9AE}" pid="5" name="MSIP_Label_4d99b57a-c7ce-4a88-8fff-2154b924779b_Enabled">
    <vt:lpwstr>true</vt:lpwstr>
  </property>
  <property fmtid="{D5CDD505-2E9C-101B-9397-08002B2CF9AE}" pid="6" name="MSIP_Label_4d99b57a-c7ce-4a88-8fff-2154b924779b_SetDate">
    <vt:lpwstr>2023-07-24T11:59:13Z</vt:lpwstr>
  </property>
  <property fmtid="{D5CDD505-2E9C-101B-9397-08002B2CF9AE}" pid="7" name="MSIP_Label_4d99b57a-c7ce-4a88-8fff-2154b924779b_Method">
    <vt:lpwstr>Standard</vt:lpwstr>
  </property>
  <property fmtid="{D5CDD505-2E9C-101B-9397-08002B2CF9AE}" pid="8" name="MSIP_Label_4d99b57a-c7ce-4a88-8fff-2154b924779b_Name">
    <vt:lpwstr>Internal</vt:lpwstr>
  </property>
  <property fmtid="{D5CDD505-2E9C-101B-9397-08002B2CF9AE}" pid="9" name="MSIP_Label_4d99b57a-c7ce-4a88-8fff-2154b924779b_SiteId">
    <vt:lpwstr>35ce61ea-2a69-4c72-837c-f38de143a7a3</vt:lpwstr>
  </property>
  <property fmtid="{D5CDD505-2E9C-101B-9397-08002B2CF9AE}" pid="10" name="MSIP_Label_4d99b57a-c7ce-4a88-8fff-2154b924779b_ActionId">
    <vt:lpwstr>d221fe44-c732-48bd-b3dc-396a11a657d2</vt:lpwstr>
  </property>
  <property fmtid="{D5CDD505-2E9C-101B-9397-08002B2CF9AE}" pid="11" name="MSIP_Label_4d99b57a-c7ce-4a88-8fff-2154b924779b_ContentBits">
    <vt:lpwstr>1</vt:lpwstr>
  </property>
</Properties>
</file>