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124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84" r:id="rId6"/>
    <p:sldMasterId id="2147485149" r:id="rId7"/>
    <p:sldMasterId id="2147485171" r:id="rId8"/>
  </p:sldMasterIdLst>
  <p:notesMasterIdLst>
    <p:notesMasterId r:id="rId10"/>
  </p:notesMasterIdLst>
  <p:handoutMasterIdLst>
    <p:handoutMasterId r:id="rId11"/>
  </p:handoutMasterIdLst>
  <p:sldIdLst>
    <p:sldId id="2147473744" r:id="rId9"/>
  </p:sldIdLst>
  <p:sldSz cx="12192000" cy="6858000"/>
  <p:notesSz cx="6797675" cy="9926638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3" orient="horz" pos="2184" userDrawn="1">
          <p15:clr>
            <a:srgbClr val="A4A3A4"/>
          </p15:clr>
        </p15:guide>
        <p15:guide id="4" orient="horz" pos="3528" userDrawn="1">
          <p15:clr>
            <a:srgbClr val="A4A3A4"/>
          </p15:clr>
        </p15:guide>
        <p15:guide id="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1E6E82"/>
    <a:srgbClr val="2DA5C3"/>
    <a:srgbClr val="00416A"/>
    <a:srgbClr val="DFDFE1"/>
    <a:srgbClr val="2CD5C4"/>
    <a:srgbClr val="65C4DB"/>
    <a:srgbClr val="F5A992"/>
    <a:srgbClr val="FFFFFF"/>
    <a:srgbClr val="FFD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E84AF0-E064-42BD-A071-E516C29DB410}" v="18" dt="2023-11-21T11:51:11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112" autoAdjust="0"/>
  </p:normalViewPr>
  <p:slideViewPr>
    <p:cSldViewPr snapToGrid="0" snapToObjects="1">
      <p:cViewPr varScale="1">
        <p:scale>
          <a:sx n="95" d="100"/>
          <a:sy n="95" d="100"/>
        </p:scale>
        <p:origin x="134" y="72"/>
      </p:cViewPr>
      <p:guideLst>
        <p:guide orient="horz"/>
        <p:guide orient="horz" pos="2184"/>
        <p:guide orient="horz" pos="3528"/>
        <p:guide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74" d="100"/>
          <a:sy n="74" d="100"/>
        </p:scale>
        <p:origin x="212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33B2D-7EE6-40D0-B8E5-54FD5F46DDA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62666-3E3A-4044-82EF-DED74511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9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0E0C9-048D-4F47-870E-3BFCAC7E8546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832"/>
            <a:ext cx="5438140" cy="446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272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272"/>
            <a:ext cx="2945659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BF02C-2B30-4A7F-9DCE-38E6C5A43D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8BF02C-2B30-4A7F-9DCE-38E6C5A43D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903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31.xml"/><Relationship Id="rId7" Type="http://schemas.openxmlformats.org/officeDocument/2006/relationships/oleObject" Target="../embeddings/oleObject9.bin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4.emf"/><Relationship Id="rId4" Type="http://schemas.openxmlformats.org/officeDocument/2006/relationships/tags" Target="../tags/tag37.xml"/><Relationship Id="rId9" Type="http://schemas.openxmlformats.org/officeDocument/2006/relationships/oleObject" Target="../embeddings/oleObject10.bin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4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image" Target="../media/image6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4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image" Target="../media/image6.emf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5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image" Target="../media/image6.emf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10" Type="http://schemas.openxmlformats.org/officeDocument/2006/relationships/image" Target="../media/image6.emf"/><Relationship Id="rId4" Type="http://schemas.openxmlformats.org/officeDocument/2006/relationships/tags" Target="../tags/tag62.xml"/><Relationship Id="rId9" Type="http://schemas.openxmlformats.org/officeDocument/2006/relationships/oleObject" Target="../embeddings/oleObject14.bin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5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4.emf"/><Relationship Id="rId5" Type="http://schemas.openxmlformats.org/officeDocument/2006/relationships/tags" Target="../tags/tag70.xml"/><Relationship Id="rId10" Type="http://schemas.openxmlformats.org/officeDocument/2006/relationships/oleObject" Target="../embeddings/oleObject15.bin"/><Relationship Id="rId4" Type="http://schemas.openxmlformats.org/officeDocument/2006/relationships/tags" Target="../tags/tag69.xml"/><Relationship Id="rId9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image" Target="../media/image5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image" Target="../media/image4.emf"/><Relationship Id="rId5" Type="http://schemas.openxmlformats.org/officeDocument/2006/relationships/tags" Target="../tags/tag78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77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5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4.emf"/><Relationship Id="rId5" Type="http://schemas.openxmlformats.org/officeDocument/2006/relationships/tags" Target="../tags/tag86.xml"/><Relationship Id="rId10" Type="http://schemas.openxmlformats.org/officeDocument/2006/relationships/oleObject" Target="../embeddings/oleObject17.bin"/><Relationship Id="rId4" Type="http://schemas.openxmlformats.org/officeDocument/2006/relationships/tags" Target="../tags/tag85.xml"/><Relationship Id="rId9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5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7.emf"/><Relationship Id="rId5" Type="http://schemas.openxmlformats.org/officeDocument/2006/relationships/tags" Target="../tags/tag94.xml"/><Relationship Id="rId10" Type="http://schemas.openxmlformats.org/officeDocument/2006/relationships/oleObject" Target="../embeddings/oleObject18.bin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5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../media/image4.emf"/><Relationship Id="rId5" Type="http://schemas.openxmlformats.org/officeDocument/2006/relationships/tags" Target="../tags/tag102.xml"/><Relationship Id="rId10" Type="http://schemas.openxmlformats.org/officeDocument/2006/relationships/oleObject" Target="../embeddings/oleObject19.bin"/><Relationship Id="rId4" Type="http://schemas.openxmlformats.org/officeDocument/2006/relationships/tags" Target="../tags/tag101.xml"/><Relationship Id="rId9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10" Type="http://schemas.openxmlformats.org/officeDocument/2006/relationships/image" Target="../media/image5.png"/><Relationship Id="rId4" Type="http://schemas.openxmlformats.org/officeDocument/2006/relationships/tags" Target="../tags/tag109.xml"/><Relationship Id="rId9" Type="http://schemas.openxmlformats.org/officeDocument/2006/relationships/image" Target="../media/image6.emf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4.xml"/><Relationship Id="rId7" Type="http://schemas.openxmlformats.org/officeDocument/2006/relationships/image" Target="../media/image6.emf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oleObject" Target="../embeddings/oleObject2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6.xml"/><Relationship Id="rId5" Type="http://schemas.openxmlformats.org/officeDocument/2006/relationships/image" Target="../media/image5.png"/><Relationship Id="rId4" Type="http://schemas.openxmlformats.org/officeDocument/2006/relationships/image" Target="../media/image6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1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20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2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2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2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4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2" hasCustomPrompt="1"/>
          </p:nvPr>
        </p:nvSpPr>
        <p:spPr>
          <a:xfrm>
            <a:off x="1037371" y="2645170"/>
            <a:ext cx="5546991" cy="903551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1" i="0" u="none" strike="noStrike" cap="none" baseline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Sub-title 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3" hasCustomPrompt="1"/>
          </p:nvPr>
        </p:nvSpPr>
        <p:spPr>
          <a:xfrm>
            <a:off x="1037368" y="3911531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DD/MM/YY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4" hasCustomPrompt="1"/>
          </p:nvPr>
        </p:nvSpPr>
        <p:spPr>
          <a:xfrm>
            <a:off x="1037368" y="4221906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</a:t>
            </a:r>
            <a:r>
              <a:rPr lang="fr-FR" dirty="0" err="1"/>
              <a:t>name</a:t>
            </a:r>
            <a:r>
              <a:rPr lang="fr-FR" dirty="0"/>
              <a:t> / </a:t>
            </a:r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Author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11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3" y="1963155"/>
            <a:ext cx="5629396" cy="5417596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36960" y="623513"/>
            <a:ext cx="6138332" cy="1867301"/>
          </a:xfrm>
        </p:spPr>
        <p:txBody>
          <a:bodyPr anchor="ctr"/>
          <a:lstStyle>
            <a:lvl1pPr marL="0" marR="0" indent="0" algn="l" defTabSz="939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0">
                <a:solidFill>
                  <a:schemeClr val="bg1"/>
                </a:solidFill>
                <a:cs typeface="+mj-cs"/>
              </a:defRPr>
            </a:lvl1pPr>
          </a:lstStyle>
          <a:p>
            <a:pPr marL="0" marR="0" lvl="0" indent="0" algn="l" defTabSz="939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4137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Grey Divider">
    <p:bg>
      <p:bgPr>
        <a:solidFill>
          <a:schemeClr val="accen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9726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Grey Divider">
    <p:bg>
      <p:bgPr>
        <a:solidFill>
          <a:srgbClr val="DFDFE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19585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Divider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110761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urquoise Divider">
    <p:bg>
      <p:bgPr>
        <a:solidFill>
          <a:srgbClr val="2CD5C4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217443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n Divider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4472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range Divider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00752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Divider">
    <p:bg>
      <p:bgPr>
        <a:solidFill>
          <a:schemeClr val="accent6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81234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lmon Pink Divider">
    <p:bg>
      <p:bgPr>
        <a:solidFill>
          <a:srgbClr val="F5A99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36969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 hasCustomPrompt="1"/>
          </p:nvPr>
        </p:nvSpPr>
        <p:spPr>
          <a:xfrm>
            <a:off x="1037375" y="2286353"/>
            <a:ext cx="6138332" cy="62577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1037368" y="4222427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4"/>
          </p:nvPr>
        </p:nvSpPr>
        <p:spPr>
          <a:xfrm>
            <a:off x="1037368" y="4532802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5391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 hasCustomPrompt="1"/>
          </p:nvPr>
        </p:nvSpPr>
        <p:spPr>
          <a:xfrm>
            <a:off x="1037375" y="2286353"/>
            <a:ext cx="6138332" cy="62577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1037368" y="4222427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4"/>
          </p:nvPr>
        </p:nvSpPr>
        <p:spPr>
          <a:xfrm>
            <a:off x="1037368" y="4532802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Shape 156" descr="Indonesia_0483_extract copy.png"/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213080" y="1647223"/>
            <a:ext cx="2760621" cy="50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916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5"/>
          <p:cNvSpPr txBox="1">
            <a:spLocks noGrp="1"/>
          </p:cNvSpPr>
          <p:nvPr>
            <p:ph type="body" idx="2" hasCustomPrompt="1"/>
          </p:nvPr>
        </p:nvSpPr>
        <p:spPr>
          <a:xfrm>
            <a:off x="1037371" y="2645170"/>
            <a:ext cx="5546991" cy="903551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1" i="0" u="none" strike="noStrike" cap="none" baseline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Sub-title </a:t>
            </a:r>
            <a:endParaRPr dirty="0"/>
          </a:p>
        </p:txBody>
      </p:sp>
      <p:sp>
        <p:nvSpPr>
          <p:cNvPr id="21" name="Shape 16"/>
          <p:cNvSpPr txBox="1">
            <a:spLocks noGrp="1"/>
          </p:cNvSpPr>
          <p:nvPr>
            <p:ph type="body" idx="3" hasCustomPrompt="1"/>
          </p:nvPr>
        </p:nvSpPr>
        <p:spPr>
          <a:xfrm>
            <a:off x="1037368" y="3911531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DD/MM/YY</a:t>
            </a:r>
            <a:endParaRPr dirty="0"/>
          </a:p>
        </p:txBody>
      </p:sp>
      <p:sp>
        <p:nvSpPr>
          <p:cNvPr id="22" name="Shape 17"/>
          <p:cNvSpPr txBox="1">
            <a:spLocks noGrp="1"/>
          </p:cNvSpPr>
          <p:nvPr>
            <p:ph type="body" idx="4" hasCustomPrompt="1"/>
          </p:nvPr>
        </p:nvSpPr>
        <p:spPr>
          <a:xfrm>
            <a:off x="1037368" y="4221906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File </a:t>
            </a:r>
            <a:r>
              <a:rPr lang="fr-FR" dirty="0" err="1"/>
              <a:t>name</a:t>
            </a:r>
            <a:r>
              <a:rPr lang="fr-FR" dirty="0"/>
              <a:t> / </a:t>
            </a:r>
            <a:r>
              <a:rPr lang="fr-FR" dirty="0" err="1"/>
              <a:t>Department</a:t>
            </a:r>
            <a:r>
              <a:rPr lang="fr-FR" dirty="0"/>
              <a:t> / </a:t>
            </a:r>
            <a:r>
              <a:rPr lang="fr-FR" dirty="0" err="1"/>
              <a:t>Author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23" name="Title 21"/>
          <p:cNvSpPr>
            <a:spLocks noGrp="1"/>
          </p:cNvSpPr>
          <p:nvPr>
            <p:ph type="title"/>
          </p:nvPr>
        </p:nvSpPr>
        <p:spPr>
          <a:xfrm>
            <a:off x="1036960" y="623513"/>
            <a:ext cx="6138332" cy="1867301"/>
          </a:xfrm>
        </p:spPr>
        <p:txBody>
          <a:bodyPr anchor="ctr"/>
          <a:lstStyle>
            <a:lvl1pPr marL="0" marR="0" indent="0" algn="l" defTabSz="939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0">
                <a:solidFill>
                  <a:schemeClr val="bg1"/>
                </a:solidFill>
                <a:cs typeface="+mj-cs"/>
              </a:defRPr>
            </a:lvl1pPr>
          </a:lstStyle>
          <a:p>
            <a:pPr marL="0" marR="0" lvl="0" indent="0" algn="l" defTabSz="939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628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Shape 12">
            <a:extLst>
              <a:ext uri="{FF2B5EF4-FFF2-40B4-BE49-F238E27FC236}">
                <a16:creationId xmlns:a16="http://schemas.microsoft.com/office/drawing/2014/main" id="{858D4D60-4385-42F0-8FD7-8A2ECBBFC31E}"/>
              </a:ext>
            </a:extLst>
          </p:cNvPr>
          <p:cNvSpPr/>
          <p:nvPr userDrawn="1"/>
        </p:nvSpPr>
        <p:spPr>
          <a:xfrm>
            <a:off x="1" y="0"/>
            <a:ext cx="7972130" cy="6077542"/>
          </a:xfrm>
          <a:custGeom>
            <a:avLst/>
            <a:gdLst/>
            <a:ahLst/>
            <a:cxnLst/>
            <a:rect l="0" t="0" r="0" b="0"/>
            <a:pathLst>
              <a:path w="119999" h="119999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76188" tIns="38083" rIns="76188" bIns="38083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buNone/>
            </a:pPr>
            <a:endParaRPr lang="en-US" sz="2167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">
            <a:extLst>
              <a:ext uri="{FF2B5EF4-FFF2-40B4-BE49-F238E27FC236}">
                <a16:creationId xmlns:a16="http://schemas.microsoft.com/office/drawing/2014/main" id="{6302C0A7-73EC-4BA1-9711-DBF7663A6B34}"/>
              </a:ext>
            </a:extLst>
          </p:cNvPr>
          <p:cNvSpPr/>
          <p:nvPr userDrawn="1"/>
        </p:nvSpPr>
        <p:spPr>
          <a:xfrm>
            <a:off x="6829778" y="2737556"/>
            <a:ext cx="4920000" cy="4123200"/>
          </a:xfrm>
          <a:custGeom>
            <a:avLst/>
            <a:gdLst/>
            <a:ahLst/>
            <a:cxnLst/>
            <a:rect l="0" t="0" r="0" b="0"/>
            <a:pathLst>
              <a:path w="119999" h="119999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76188" tIns="38083" rIns="76188" bIns="38083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buNone/>
            </a:pPr>
            <a:endParaRPr lang="en-US" sz="2167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628D73-A092-441C-A514-40151AB6EA6D}"/>
              </a:ext>
            </a:extLst>
          </p:cNvPr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841657" y="1056533"/>
            <a:ext cx="2802555" cy="438402"/>
          </a:xfrm>
          <a:prstGeom prst="rect">
            <a:avLst/>
          </a:prstGeom>
        </p:spPr>
      </p:pic>
      <p:sp>
        <p:nvSpPr>
          <p:cNvPr id="16" name="Documenttype">
            <a:extLst>
              <a:ext uri="{FF2B5EF4-FFF2-40B4-BE49-F238E27FC236}">
                <a16:creationId xmlns:a16="http://schemas.microsoft.com/office/drawing/2014/main" id="{6B777A75-15D1-4A40-B7A3-31C3723A4E4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0800" y="4052967"/>
            <a:ext cx="5486400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None/>
              <a:defRPr sz="1400">
                <a:solidFill>
                  <a:schemeClr val="bg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D3F503E0-C601-4BE6-8665-3B8BF974ADDB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1" y="3358877"/>
            <a:ext cx="6365325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BCB9627B-B374-4010-B4E7-6224DBCFCEC7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1941" y="941240"/>
            <a:ext cx="6365325" cy="135421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2210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571326"/>
            <a:ext cx="11082528" cy="276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1800" b="0" dirty="0">
                <a:latin typeface="+mj-lt"/>
              </a:defRPr>
            </a:lvl1pPr>
          </a:lstStyle>
          <a:p>
            <a:pPr lvl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577712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accent1"/>
                </a:solidFill>
                <a:latin typeface="+mj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accent1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554734" y="6247670"/>
            <a:ext cx="11082528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586314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632066"/>
            <a:ext cx="3813048" cy="76944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77712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accent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CD0F69-CFEC-4161-81BD-EFEA92550F1C}"/>
              </a:ext>
            </a:extLst>
          </p:cNvPr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554734" y="6247670"/>
            <a:ext cx="11082528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76386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429000"/>
            <a:ext cx="506577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77712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accent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8DC9A7D0-88E3-4BF5-AE98-4BC6498F309F}"/>
              </a:ext>
            </a:extLst>
          </p:cNvPr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554734" y="6247670"/>
            <a:ext cx="11082528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717060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872855"/>
            <a:ext cx="11082528" cy="38472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77712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accent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6D34742-6DC4-48DE-81C6-F53A04ADBB69}"/>
              </a:ext>
            </a:extLst>
          </p:cNvPr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554734" y="6247670"/>
            <a:ext cx="11082528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5124665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694728"/>
            <a:ext cx="918057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b="0" dirty="0">
                <a:latin typeface="+mj-lt"/>
              </a:defRPr>
            </a:lvl1pPr>
          </a:lstStyle>
          <a:p>
            <a:pPr lvl="0">
              <a:buNone/>
            </a:pPr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577712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accent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3842003-412B-4933-B3E4-ABFE2ED6B917}"/>
              </a:ext>
            </a:extLst>
          </p:cNvPr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554734" y="6247670"/>
            <a:ext cx="11082528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155055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77712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accent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3659644"/>
            <a:ext cx="2514600" cy="553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1800" b="0" dirty="0">
                <a:latin typeface="+mj-lt"/>
              </a:defRPr>
            </a:lvl1pPr>
          </a:lstStyle>
          <a:p>
            <a:pPr lvl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554734" y="6247670"/>
            <a:ext cx="2514600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813FF7-2019-4B94-B487-275D8343580B}"/>
              </a:ext>
            </a:extLst>
          </p:cNvPr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54737" y="6482774"/>
            <a:ext cx="1438154" cy="2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70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77712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accent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5" y="3659644"/>
            <a:ext cx="3465575" cy="276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1800" b="0" dirty="0">
                <a:latin typeface="+mj-lt"/>
              </a:defRPr>
            </a:lvl1pPr>
          </a:lstStyle>
          <a:p>
            <a:pPr lvl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554734" y="6247670"/>
            <a:ext cx="3465575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E0927-3518-4A7B-A9D8-C8219D9394F6}"/>
              </a:ext>
            </a:extLst>
          </p:cNvPr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54737" y="6482774"/>
            <a:ext cx="1438154" cy="2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92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77712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accent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2212"/>
            <a:ext cx="5065776" cy="384721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571326"/>
            <a:ext cx="506577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b="0" dirty="0">
                <a:latin typeface="+mj-lt"/>
              </a:defRPr>
            </a:lvl1pPr>
          </a:lstStyle>
          <a:p>
            <a:pPr lvl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554734" y="6247670"/>
            <a:ext cx="5065776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BCFEAA-6F98-4FE7-9315-CC240BCBDE38}"/>
              </a:ext>
            </a:extLst>
          </p:cNvPr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54737" y="6482774"/>
            <a:ext cx="1438154" cy="2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753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72" imgH="588" progId="TCLayout.ActiveDocument.1">
                  <p:embed/>
                </p:oleObj>
              </mc:Choice>
              <mc:Fallback>
                <p:oleObj name="think-cell Slide" r:id="rId10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3847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577712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accent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571326"/>
            <a:ext cx="696772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b="0" dirty="0">
                <a:latin typeface="+mj-lt"/>
              </a:defRPr>
            </a:lvl1pPr>
          </a:lstStyle>
          <a:p>
            <a:pPr lvl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4" y="6247670"/>
            <a:ext cx="6967729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FD7AA2-CCD2-4BB1-94AC-E1BDF5E2FE5A}"/>
              </a:ext>
            </a:extLst>
          </p:cNvPr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54737" y="6482774"/>
            <a:ext cx="1438154" cy="2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5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Number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10312" marR="0" indent="-274320" algn="l" defTabSz="70485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ED1C24"/>
              </a:buClr>
              <a:buSzPct val="125000"/>
              <a:buFont typeface="+mj-lt"/>
              <a:buAutoNum type="arabicPeriod"/>
              <a:tabLst/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 sz="1000"/>
            </a:lvl5pPr>
            <a:lvl6pPr marL="1645920" indent="-274320">
              <a:spcBef>
                <a:spcPts val="450"/>
              </a:spcBef>
              <a:buFont typeface="+mj-lt"/>
              <a:buAutoNum type="arabicPeriod"/>
              <a:defRPr/>
            </a:lvl6pPr>
            <a:lvl7pPr marL="1920240" indent="-274320">
              <a:spcBef>
                <a:spcPts val="450"/>
              </a:spcBef>
              <a:buFont typeface="+mj-lt"/>
              <a:buAutoNum type="arabicPeriod"/>
              <a:defRPr/>
            </a:lvl7pPr>
            <a:lvl8pPr marL="2194560" indent="-274320">
              <a:spcBef>
                <a:spcPts val="450"/>
              </a:spcBef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1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2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3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4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5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6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7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r>
              <a:rPr lang="fr-FR" dirty="0"/>
              <a:t>Lorem </a:t>
            </a:r>
            <a:r>
              <a:rPr lang="fr-FR" dirty="0" err="1"/>
              <a:t>ipsum</a:t>
            </a:r>
            <a:endParaRPr lang="en-US" dirty="0"/>
          </a:p>
          <a:p>
            <a:pPr lvl="8"/>
            <a:endParaRPr lang="en-US" dirty="0"/>
          </a:p>
          <a:p>
            <a:pPr lvl="2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2D074245-C7A5-47FB-834A-490E3A3C8EC9}" type="datetime3">
              <a:rPr lang="en-US" smtClean="0"/>
              <a:t>30 May 2024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1447675" y="660712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ED1C24"/>
              </a:buClr>
              <a:buSzPct val="140000"/>
            </a:pPr>
            <a:endParaRPr lang="en-US" sz="1200" dirty="0" err="1">
              <a:solidFill>
                <a:srgbClr val="000000"/>
              </a:solidFill>
              <a:latin typeface="Noto Sans" panose="020B0502040504020204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1823749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77712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2212"/>
            <a:ext cx="7918704" cy="3847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571326"/>
            <a:ext cx="7918704" cy="276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1800" b="0" dirty="0">
                <a:latin typeface="+mj-lt"/>
              </a:defRPr>
            </a:lvl1pPr>
          </a:lstStyle>
          <a:p>
            <a:pPr lvl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554734" y="6247670"/>
            <a:ext cx="791870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noProof="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92BF1E-ED13-4BEE-91CC-5B8E44B014BD}"/>
              </a:ext>
            </a:extLst>
          </p:cNvPr>
          <p:cNvPicPr>
            <a:picLocks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54737" y="6482774"/>
            <a:ext cx="1438154" cy="2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699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8AAF75-30DC-408A-933A-149F2D14D18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577712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accent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5171"/>
            <a:ext cx="11082528" cy="3847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66E50F39-1069-4A34-B17F-18937D19712D}"/>
              </a:ext>
            </a:extLst>
          </p:cNvPr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554734" y="6247670"/>
            <a:ext cx="11082528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Source: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E855E2-29AB-4A3C-8D32-07E0A9740FEF}"/>
              </a:ext>
            </a:extLst>
          </p:cNvPr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4737" y="6482774"/>
            <a:ext cx="1438154" cy="2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70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577712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accent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latin typeface="+mj-lt"/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A8302F49-4B90-4165-8381-0210EA614ED1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554734" y="6247670"/>
            <a:ext cx="11082528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latin typeface="+mj-lt"/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Source: 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41D643-4F45-408D-B00D-64B4CEBC51D1}"/>
              </a:ext>
            </a:extLst>
          </p:cNvPr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4737" y="6482774"/>
            <a:ext cx="1438154" cy="2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49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4B6A4B1-0A27-47C9-B5E6-171C4A5044A8}"/>
              </a:ext>
            </a:extLst>
          </p:cNvPr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92237" y="2959124"/>
            <a:ext cx="6007526" cy="93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982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4062-35C8-4C14-9639-768E8BF57D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4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rk Blue Divider">
    <p:bg>
      <p:bgPr>
        <a:solidFill>
          <a:srgbClr val="00416A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6" y="2124892"/>
            <a:ext cx="7740801" cy="47331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/>
          </p:cNvSpPr>
          <p:nvPr userDrawn="1"/>
        </p:nvSpPr>
        <p:spPr>
          <a:xfrm>
            <a:off x="1200429" y="1628502"/>
            <a:ext cx="3511296" cy="2633472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3970805"/>
            <a:ext cx="6149891" cy="6770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663239" marR="0" lvl="1" indent="-99741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0368" marR="0" lvl="2" indent="-75914" algn="l" rtl="0"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28517" marR="0" lvl="3" indent="-91199" algn="l" rtl="0">
              <a:spcBef>
                <a:spcPts val="362"/>
              </a:spcBef>
              <a:buClr>
                <a:schemeClr val="dk1"/>
              </a:buClr>
              <a:buSzPct val="100000"/>
              <a:buFont typeface="Arial"/>
              <a:buChar char="–"/>
              <a:defRPr sz="1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36662" marR="0" lvl="4" indent="-94580" algn="l" rtl="0">
              <a:spcBef>
                <a:spcPts val="362"/>
              </a:spcBef>
              <a:buClr>
                <a:schemeClr val="dk1"/>
              </a:buClr>
              <a:buSzPct val="100000"/>
              <a:buFont typeface="Arial"/>
              <a:buChar char="»"/>
              <a:defRPr sz="1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44809" marR="0" lvl="5" indent="-90023" algn="l" rtl="0">
              <a:spcBef>
                <a:spcPts val="362"/>
              </a:spcBef>
              <a:buClr>
                <a:schemeClr val="dk1"/>
              </a:buClr>
              <a:buSzPct val="1000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52956" marR="0" lvl="6" indent="-93406" algn="l" rtl="0">
              <a:spcBef>
                <a:spcPts val="362"/>
              </a:spcBef>
              <a:buClr>
                <a:schemeClr val="dk1"/>
              </a:buClr>
              <a:buSzPct val="1000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61103" marR="0" lvl="7" indent="-96786" algn="l" rtl="0">
              <a:spcBef>
                <a:spcPts val="362"/>
              </a:spcBef>
              <a:buClr>
                <a:schemeClr val="dk1"/>
              </a:buClr>
              <a:buSzPct val="1000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69250" marR="0" lvl="8" indent="-92231" algn="l" rtl="0">
              <a:spcBef>
                <a:spcPts val="362"/>
              </a:spcBef>
              <a:buClr>
                <a:schemeClr val="dk1"/>
              </a:buClr>
              <a:buSzPct val="1000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  <p:sp>
        <p:nvSpPr>
          <p:cNvPr id="9" name="Shape 109"/>
          <p:cNvSpPr txBox="1">
            <a:spLocks noGrp="1"/>
          </p:cNvSpPr>
          <p:nvPr>
            <p:ph type="body" idx="2"/>
          </p:nvPr>
        </p:nvSpPr>
        <p:spPr>
          <a:xfrm>
            <a:off x="4539066" y="4647883"/>
            <a:ext cx="6150239" cy="43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75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663239" marR="0" lvl="1" indent="-99741" algn="l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0368" marR="0" lvl="2" indent="-75914" algn="l" rtl="0">
              <a:spcBef>
                <a:spcPts val="425"/>
              </a:spcBef>
              <a:buClr>
                <a:schemeClr val="dk1"/>
              </a:buClr>
              <a:buSzPct val="100000"/>
              <a:buFont typeface="Arial"/>
              <a:buChar char="•"/>
              <a:defRPr sz="2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28517" marR="0" lvl="3" indent="-91199" algn="l" rtl="0">
              <a:spcBef>
                <a:spcPts val="362"/>
              </a:spcBef>
              <a:buClr>
                <a:schemeClr val="dk1"/>
              </a:buClr>
              <a:buSzPct val="100000"/>
              <a:buFont typeface="Arial"/>
              <a:buChar char="–"/>
              <a:defRPr sz="1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36662" marR="0" lvl="4" indent="-94580" algn="l" rtl="0">
              <a:spcBef>
                <a:spcPts val="362"/>
              </a:spcBef>
              <a:buClr>
                <a:schemeClr val="dk1"/>
              </a:buClr>
              <a:buSzPct val="100000"/>
              <a:buFont typeface="Arial"/>
              <a:buChar char="»"/>
              <a:defRPr sz="1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44809" marR="0" lvl="5" indent="-90023" algn="l" rtl="0">
              <a:spcBef>
                <a:spcPts val="362"/>
              </a:spcBef>
              <a:buClr>
                <a:schemeClr val="dk1"/>
              </a:buClr>
              <a:buSzPct val="1000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52956" marR="0" lvl="6" indent="-93406" algn="l" rtl="0">
              <a:spcBef>
                <a:spcPts val="362"/>
              </a:spcBef>
              <a:buClr>
                <a:schemeClr val="dk1"/>
              </a:buClr>
              <a:buSzPct val="1000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61103" marR="0" lvl="7" indent="-96786" algn="l" rtl="0">
              <a:spcBef>
                <a:spcPts val="362"/>
              </a:spcBef>
              <a:buClr>
                <a:schemeClr val="dk1"/>
              </a:buClr>
              <a:buSzPct val="1000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69250" marR="0" lvl="8" indent="-92231" algn="l" rtl="0">
              <a:spcBef>
                <a:spcPts val="362"/>
              </a:spcBef>
              <a:buClr>
                <a:schemeClr val="dk1"/>
              </a:buClr>
              <a:buSzPct val="1000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96107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4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2" hasCustomPrompt="1"/>
          </p:nvPr>
        </p:nvSpPr>
        <p:spPr>
          <a:xfrm>
            <a:off x="1037371" y="2645170"/>
            <a:ext cx="5546991" cy="903551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1" i="0" u="none" strike="noStrike" cap="none" baseline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Sub-title 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3" hasCustomPrompt="1"/>
          </p:nvPr>
        </p:nvSpPr>
        <p:spPr>
          <a:xfrm>
            <a:off x="1037368" y="3911531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/>
              <a:t>DD/MM/YY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4" hasCustomPrompt="1"/>
          </p:nvPr>
        </p:nvSpPr>
        <p:spPr>
          <a:xfrm>
            <a:off x="1037368" y="4221906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/>
              <a:t>File </a:t>
            </a:r>
            <a:r>
              <a:rPr lang="fr-FR" err="1"/>
              <a:t>name</a:t>
            </a:r>
            <a:r>
              <a:rPr lang="fr-FR"/>
              <a:t> / </a:t>
            </a:r>
            <a:r>
              <a:rPr lang="fr-FR" err="1"/>
              <a:t>Department</a:t>
            </a:r>
            <a:r>
              <a:rPr lang="fr-FR"/>
              <a:t> / </a:t>
            </a:r>
            <a:r>
              <a:rPr lang="fr-FR" err="1"/>
              <a:t>Author</a:t>
            </a:r>
            <a:r>
              <a:rPr lang="fr-FR"/>
              <a:t> </a:t>
            </a:r>
            <a:endParaRPr/>
          </a:p>
        </p:txBody>
      </p:sp>
      <p:sp>
        <p:nvSpPr>
          <p:cNvPr id="11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83" y="1963155"/>
            <a:ext cx="5629396" cy="5417596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36960" y="623513"/>
            <a:ext cx="6138332" cy="1867301"/>
          </a:xfrm>
        </p:spPr>
        <p:txBody>
          <a:bodyPr anchor="ctr"/>
          <a:lstStyle>
            <a:lvl1pPr marL="0" marR="0" indent="0" algn="l" defTabSz="939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0">
                <a:solidFill>
                  <a:schemeClr val="bg1"/>
                </a:solidFill>
                <a:cs typeface="+mj-cs"/>
              </a:defRPr>
            </a:lvl1pPr>
          </a:lstStyle>
          <a:p>
            <a:pPr marL="0" marR="0" lvl="0" indent="0" algn="l" defTabSz="939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5380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5"/>
          <p:cNvSpPr txBox="1">
            <a:spLocks noGrp="1"/>
          </p:cNvSpPr>
          <p:nvPr>
            <p:ph type="body" idx="2" hasCustomPrompt="1"/>
          </p:nvPr>
        </p:nvSpPr>
        <p:spPr>
          <a:xfrm>
            <a:off x="1037371" y="2645170"/>
            <a:ext cx="5546991" cy="903551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  <a:buFont typeface="Arial"/>
              <a:buNone/>
              <a:defRPr sz="2000" b="1" i="0" u="none" strike="noStrike" cap="none" baseline="0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Sub-title </a:t>
            </a:r>
            <a:endParaRPr/>
          </a:p>
        </p:txBody>
      </p:sp>
      <p:sp>
        <p:nvSpPr>
          <p:cNvPr id="21" name="Shape 16"/>
          <p:cNvSpPr txBox="1">
            <a:spLocks noGrp="1"/>
          </p:cNvSpPr>
          <p:nvPr>
            <p:ph type="body" idx="3" hasCustomPrompt="1"/>
          </p:nvPr>
        </p:nvSpPr>
        <p:spPr>
          <a:xfrm>
            <a:off x="1037368" y="3911531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/>
              <a:t>DD/MM/YY</a:t>
            </a:r>
            <a:endParaRPr/>
          </a:p>
        </p:txBody>
      </p:sp>
      <p:sp>
        <p:nvSpPr>
          <p:cNvPr id="22" name="Shape 17"/>
          <p:cNvSpPr txBox="1">
            <a:spLocks noGrp="1"/>
          </p:cNvSpPr>
          <p:nvPr>
            <p:ph type="body" idx="4" hasCustomPrompt="1"/>
          </p:nvPr>
        </p:nvSpPr>
        <p:spPr>
          <a:xfrm>
            <a:off x="1037368" y="4221906"/>
            <a:ext cx="4339304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/>
              <a:t>File </a:t>
            </a:r>
            <a:r>
              <a:rPr lang="fr-FR" err="1"/>
              <a:t>name</a:t>
            </a:r>
            <a:r>
              <a:rPr lang="fr-FR"/>
              <a:t> / </a:t>
            </a:r>
            <a:r>
              <a:rPr lang="fr-FR" err="1"/>
              <a:t>Department</a:t>
            </a:r>
            <a:r>
              <a:rPr lang="fr-FR"/>
              <a:t> / </a:t>
            </a:r>
            <a:r>
              <a:rPr lang="fr-FR" err="1"/>
              <a:t>Author</a:t>
            </a:r>
            <a:r>
              <a:rPr lang="fr-FR"/>
              <a:t> </a:t>
            </a:r>
            <a:endParaRPr/>
          </a:p>
        </p:txBody>
      </p:sp>
      <p:sp>
        <p:nvSpPr>
          <p:cNvPr id="23" name="Title 21"/>
          <p:cNvSpPr>
            <a:spLocks noGrp="1"/>
          </p:cNvSpPr>
          <p:nvPr>
            <p:ph type="title"/>
          </p:nvPr>
        </p:nvSpPr>
        <p:spPr>
          <a:xfrm>
            <a:off x="1036960" y="623513"/>
            <a:ext cx="6138332" cy="1867301"/>
          </a:xfrm>
        </p:spPr>
        <p:txBody>
          <a:bodyPr anchor="ctr"/>
          <a:lstStyle>
            <a:lvl1pPr marL="0" marR="0" indent="0" algn="l" defTabSz="939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 b="0">
                <a:solidFill>
                  <a:schemeClr val="bg1"/>
                </a:solidFill>
                <a:cs typeface="+mj-cs"/>
              </a:defRPr>
            </a:lvl1pPr>
          </a:lstStyle>
          <a:p>
            <a:pPr marL="0" marR="0" lvl="0" indent="0" algn="l" defTabSz="939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7239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Number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10312" marR="0" indent="-274320" algn="l" defTabSz="70485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ED1C24"/>
              </a:buClr>
              <a:buSzPct val="125000"/>
              <a:buFont typeface="+mj-lt"/>
              <a:buAutoNum type="arabicPeriod"/>
              <a:tabLst/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buFont typeface="+mj-lt"/>
              <a:buAutoNum type="arabicPeriod"/>
              <a:defRPr sz="1000"/>
            </a:lvl5pPr>
            <a:lvl6pPr marL="1645920" indent="-274320">
              <a:spcBef>
                <a:spcPts val="450"/>
              </a:spcBef>
              <a:buFont typeface="+mj-lt"/>
              <a:buAutoNum type="arabicPeriod"/>
              <a:defRPr/>
            </a:lvl6pPr>
            <a:lvl7pPr marL="1920240" indent="-274320">
              <a:spcBef>
                <a:spcPts val="450"/>
              </a:spcBef>
              <a:buFont typeface="+mj-lt"/>
              <a:buAutoNum type="arabicPeriod"/>
              <a:defRPr/>
            </a:lvl7pPr>
            <a:lvl8pPr marL="2194560" indent="-274320">
              <a:spcBef>
                <a:spcPts val="450"/>
              </a:spcBef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+mj-lt"/>
              <a:buAutoNum type="arabicPeriod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fr-FR"/>
              <a:t>Lorem </a:t>
            </a:r>
            <a:r>
              <a:rPr lang="fr-FR" err="1"/>
              <a:t>ipsum</a:t>
            </a:r>
            <a:endParaRPr lang="en-US"/>
          </a:p>
          <a:p>
            <a:pPr lvl="1"/>
            <a:r>
              <a:rPr lang="fr-FR"/>
              <a:t>Lorem </a:t>
            </a:r>
            <a:r>
              <a:rPr lang="fr-FR" err="1"/>
              <a:t>ipsum</a:t>
            </a:r>
            <a:endParaRPr lang="en-US"/>
          </a:p>
          <a:p>
            <a:pPr lvl="2"/>
            <a:r>
              <a:rPr lang="fr-FR"/>
              <a:t>Lorem </a:t>
            </a:r>
            <a:r>
              <a:rPr lang="fr-FR" err="1"/>
              <a:t>ipsum</a:t>
            </a:r>
            <a:endParaRPr lang="en-US"/>
          </a:p>
          <a:p>
            <a:pPr lvl="3"/>
            <a:r>
              <a:rPr lang="fr-FR"/>
              <a:t>Lorem </a:t>
            </a:r>
            <a:r>
              <a:rPr lang="fr-FR" err="1"/>
              <a:t>ipsum</a:t>
            </a:r>
            <a:endParaRPr lang="en-US"/>
          </a:p>
          <a:p>
            <a:pPr lvl="4"/>
            <a:r>
              <a:rPr lang="fr-FR"/>
              <a:t>Lorem </a:t>
            </a:r>
            <a:r>
              <a:rPr lang="fr-FR" err="1"/>
              <a:t>Ipsum</a:t>
            </a:r>
            <a:endParaRPr lang="en-US"/>
          </a:p>
          <a:p>
            <a:pPr lvl="5"/>
            <a:r>
              <a:rPr lang="fr-FR"/>
              <a:t>Lorem </a:t>
            </a:r>
            <a:r>
              <a:rPr lang="fr-FR" err="1"/>
              <a:t>ipsum</a:t>
            </a:r>
            <a:endParaRPr lang="en-US"/>
          </a:p>
          <a:p>
            <a:pPr lvl="6"/>
            <a:r>
              <a:rPr lang="fr-FR"/>
              <a:t>Lorem </a:t>
            </a:r>
            <a:r>
              <a:rPr lang="fr-FR" err="1"/>
              <a:t>ipsum</a:t>
            </a:r>
            <a:endParaRPr lang="en-US"/>
          </a:p>
          <a:p>
            <a:pPr lvl="7"/>
            <a:r>
              <a:rPr lang="fr-FR"/>
              <a:t>Lorem </a:t>
            </a:r>
            <a:r>
              <a:rPr lang="fr-FR" err="1"/>
              <a:t>ipsum</a:t>
            </a:r>
            <a:endParaRPr lang="en-US"/>
          </a:p>
          <a:p>
            <a:pPr lvl="8"/>
            <a:r>
              <a:rPr lang="fr-FR"/>
              <a:t>Lorem </a:t>
            </a:r>
            <a:r>
              <a:rPr lang="fr-FR" err="1"/>
              <a:t>ipsum</a:t>
            </a:r>
            <a:endParaRPr lang="en-US"/>
          </a:p>
          <a:p>
            <a:pPr lvl="8"/>
            <a:endParaRPr lang="en-US"/>
          </a:p>
          <a:p>
            <a:pPr lvl="2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0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2D074245-C7A5-47FB-834A-490E3A3C8EC9}" type="datetime3">
              <a:rPr lang="en-US" smtClean="0"/>
              <a:t>30 May 2024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1447675" y="660712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ED1C24"/>
              </a:buClr>
              <a:buSzPct val="140000"/>
            </a:pPr>
            <a:endParaRPr lang="en-US" sz="1200" err="1">
              <a:solidFill>
                <a:srgbClr val="000000"/>
              </a:solidFill>
              <a:latin typeface="Noto Sans" panose="020B0502040504020204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16654597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/>
            </a:lvl1pPr>
            <a:lvl2pPr marL="205740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  <a:lvl3pPr marL="411480" indent="0">
              <a:lnSpc>
                <a:spcPct val="100000"/>
              </a:lnSpc>
              <a:spcBef>
                <a:spcPts val="450"/>
              </a:spcBef>
              <a:buNone/>
              <a:defRPr/>
            </a:lvl3pPr>
            <a:lvl4pPr marL="557213" indent="0">
              <a:lnSpc>
                <a:spcPct val="100000"/>
              </a:lnSpc>
              <a:spcBef>
                <a:spcPts val="450"/>
              </a:spcBef>
              <a:buNone/>
              <a:defRPr/>
            </a:lvl4pPr>
            <a:lvl5pPr marL="694373" indent="0">
              <a:lnSpc>
                <a:spcPct val="100000"/>
              </a:lnSpc>
              <a:spcBef>
                <a:spcPts val="450"/>
              </a:spcBef>
              <a:buNone/>
              <a:defRPr sz="75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66C5A71A-D50D-4CA3-A00F-BA390DB29567}" type="datetime3">
              <a:rPr lang="en-US" smtClean="0"/>
              <a:t>30 May 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94520780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/>
            </a:lvl1pPr>
            <a:lvl2pPr marL="205740" indent="0">
              <a:lnSpc>
                <a:spcPct val="100000"/>
              </a:lnSpc>
              <a:spcBef>
                <a:spcPts val="450"/>
              </a:spcBef>
              <a:buNone/>
              <a:defRPr/>
            </a:lvl2pPr>
            <a:lvl3pPr marL="411480" indent="0">
              <a:lnSpc>
                <a:spcPct val="100000"/>
              </a:lnSpc>
              <a:spcBef>
                <a:spcPts val="450"/>
              </a:spcBef>
              <a:buNone/>
              <a:defRPr/>
            </a:lvl3pPr>
            <a:lvl4pPr marL="557213" indent="0">
              <a:lnSpc>
                <a:spcPct val="100000"/>
              </a:lnSpc>
              <a:spcBef>
                <a:spcPts val="450"/>
              </a:spcBef>
              <a:buNone/>
              <a:defRPr/>
            </a:lvl4pPr>
            <a:lvl5pPr marL="694373" indent="0">
              <a:lnSpc>
                <a:spcPct val="100000"/>
              </a:lnSpc>
              <a:spcBef>
                <a:spcPts val="450"/>
              </a:spcBef>
              <a:buNone/>
              <a:defRPr sz="750"/>
            </a:lvl5pPr>
          </a:lstStyle>
          <a:p>
            <a:pPr lvl="0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66C5A71A-D50D-4CA3-A00F-BA390DB29567}" type="datetime3">
              <a:rPr lang="en-US" smtClean="0"/>
              <a:t>30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4194941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9011419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900"/>
              </a:spcBef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defRPr sz="1000"/>
            </a:lvl5pPr>
            <a:lvl6pPr marL="1645920" indent="-274320">
              <a:spcBef>
                <a:spcPts val="450"/>
              </a:spcBef>
              <a:defRPr/>
            </a:lvl6pPr>
            <a:lvl7pPr marL="1920240" indent="-274320">
              <a:spcBef>
                <a:spcPts val="450"/>
              </a:spcBef>
              <a:defRPr/>
            </a:lvl7pPr>
            <a:lvl8pPr marL="2194560" indent="-274320">
              <a:spcBef>
                <a:spcPts val="450"/>
              </a:spcBef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fr-FR" err="1"/>
              <a:t>Sixth</a:t>
            </a:r>
            <a:r>
              <a:rPr lang="fr-FR"/>
              <a:t> </a:t>
            </a:r>
            <a:r>
              <a:rPr lang="fr-FR" err="1"/>
              <a:t>level</a:t>
            </a:r>
            <a:endParaRPr lang="en-US"/>
          </a:p>
          <a:p>
            <a:pPr lvl="6"/>
            <a:r>
              <a:rPr lang="fr-FR" err="1"/>
              <a:t>Seventh</a:t>
            </a:r>
            <a:r>
              <a:rPr lang="fr-FR"/>
              <a:t> </a:t>
            </a:r>
            <a:r>
              <a:rPr lang="fr-FR" err="1"/>
              <a:t>level</a:t>
            </a:r>
            <a:endParaRPr lang="en-US"/>
          </a:p>
          <a:p>
            <a:pPr lvl="7"/>
            <a:r>
              <a:rPr lang="fr-FR" err="1"/>
              <a:t>Heigth</a:t>
            </a:r>
            <a:r>
              <a:rPr lang="fr-FR"/>
              <a:t> </a:t>
            </a:r>
            <a:r>
              <a:rPr lang="fr-FR" err="1"/>
              <a:t>level</a:t>
            </a:r>
            <a:endParaRPr lang="en-US"/>
          </a:p>
          <a:p>
            <a:pPr lvl="8"/>
            <a:r>
              <a:rPr lang="fr-FR" err="1"/>
              <a:t>Nineth</a:t>
            </a:r>
            <a:r>
              <a:rPr lang="fr-FR"/>
              <a:t> </a:t>
            </a:r>
            <a:r>
              <a:rPr lang="fr-FR" err="1"/>
              <a:t>level</a:t>
            </a:r>
            <a:endParaRPr lang="en-US"/>
          </a:p>
          <a:p>
            <a:pPr lvl="8"/>
            <a:endParaRPr lang="en-US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56D34DFD-204B-42C8-BF5A-D2F244A26FA0}" type="datetime3">
              <a:rPr lang="en-US" smtClean="0"/>
              <a:t>30 May 2024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4473435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17984" y="1271588"/>
            <a:ext cx="5237913" cy="4703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6" y="1272212"/>
            <a:ext cx="5272325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900"/>
              </a:spcBef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defRPr sz="1000"/>
            </a:lvl5pPr>
            <a:lvl6pPr marL="1645920" indent="-274320">
              <a:spcBef>
                <a:spcPts val="450"/>
              </a:spcBef>
              <a:defRPr/>
            </a:lvl6pPr>
            <a:lvl7pPr marL="1920240" indent="-274320">
              <a:spcBef>
                <a:spcPts val="450"/>
              </a:spcBef>
              <a:defRPr/>
            </a:lvl7pPr>
            <a:lvl8pPr marL="2194560" indent="-274320">
              <a:spcBef>
                <a:spcPts val="450"/>
              </a:spcBef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fr-FR" err="1"/>
              <a:t>Sixth</a:t>
            </a:r>
            <a:r>
              <a:rPr lang="fr-FR"/>
              <a:t> </a:t>
            </a:r>
            <a:r>
              <a:rPr lang="fr-FR" err="1"/>
              <a:t>level</a:t>
            </a:r>
            <a:endParaRPr lang="en-US"/>
          </a:p>
          <a:p>
            <a:pPr lvl="6"/>
            <a:r>
              <a:rPr lang="fr-FR" err="1"/>
              <a:t>Seventh</a:t>
            </a:r>
            <a:r>
              <a:rPr lang="fr-FR"/>
              <a:t> </a:t>
            </a:r>
            <a:r>
              <a:rPr lang="fr-FR" err="1"/>
              <a:t>level</a:t>
            </a:r>
            <a:endParaRPr lang="en-US"/>
          </a:p>
          <a:p>
            <a:pPr lvl="7"/>
            <a:r>
              <a:rPr lang="fr-FR" err="1"/>
              <a:t>Heigth</a:t>
            </a:r>
            <a:r>
              <a:rPr lang="fr-FR"/>
              <a:t> </a:t>
            </a:r>
            <a:r>
              <a:rPr lang="fr-FR" err="1"/>
              <a:t>level</a:t>
            </a:r>
            <a:endParaRPr lang="en-US"/>
          </a:p>
          <a:p>
            <a:pPr lvl="8"/>
            <a:r>
              <a:rPr lang="fr-FR" err="1"/>
              <a:t>Nineth</a:t>
            </a:r>
            <a:r>
              <a:rPr lang="fr-FR"/>
              <a:t> </a:t>
            </a:r>
            <a:r>
              <a:rPr lang="fr-FR" err="1"/>
              <a:t>level</a:t>
            </a:r>
            <a:endParaRPr lang="en-US"/>
          </a:p>
          <a:p>
            <a:pPr lvl="8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D4103FD4-0D33-4291-9C4C-A7B9200815F5}" type="datetime3">
              <a:rPr lang="en-US" smtClean="0"/>
              <a:t>30 May 2024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9769747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88D508E4-025C-4216-B27A-3B35276FA7A6}" type="datetime3">
              <a:rPr lang="en-US" smtClean="0"/>
              <a:t>30 May 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7485394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636105" y="1263665"/>
            <a:ext cx="10919792" cy="4711692"/>
          </a:xfr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0E9C9615-ADDF-4EB1-BD4B-1AAC2295AFFE}" type="datetime3">
              <a:rPr lang="en-US" smtClean="0"/>
              <a:t>30 May 2024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27952904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Blue Divider">
    <p:bg>
      <p:bgPr>
        <a:solidFill>
          <a:srgbClr val="00416A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Section Divider</a:t>
            </a:r>
            <a:endParaRPr/>
          </a:p>
        </p:txBody>
      </p:sp>
      <p:sp>
        <p:nvSpPr>
          <p:cNvPr id="9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3004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Grey Divider">
    <p:bg>
      <p:bgPr>
        <a:solidFill>
          <a:schemeClr val="accen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Section Divider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291147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Grey Divider">
    <p:bg>
      <p:bgPr>
        <a:solidFill>
          <a:srgbClr val="DFDFE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Section Divider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983585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Divider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Section Divider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287615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urquoise Divider">
    <p:bg>
      <p:bgPr>
        <a:solidFill>
          <a:srgbClr val="2CD5C4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Section Divider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876647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n Divider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Section Divider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159107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9011419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5" y="1272212"/>
            <a:ext cx="10919792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900"/>
              </a:spcBef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defRPr sz="1000"/>
            </a:lvl5pPr>
            <a:lvl6pPr marL="1645920" indent="-274320">
              <a:spcBef>
                <a:spcPts val="450"/>
              </a:spcBef>
              <a:defRPr/>
            </a:lvl6pPr>
            <a:lvl7pPr marL="1920240" indent="-274320">
              <a:spcBef>
                <a:spcPts val="450"/>
              </a:spcBef>
              <a:defRPr/>
            </a:lvl7pPr>
            <a:lvl8pPr marL="2194560" indent="-274320">
              <a:spcBef>
                <a:spcPts val="450"/>
              </a:spcBef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56D34DFD-204B-42C8-BF5A-D2F244A26FA0}" type="datetime3">
              <a:rPr lang="en-US" smtClean="0"/>
              <a:t>30 May 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range Divider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Section Divider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437224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Yellow Divider">
    <p:bg>
      <p:bgPr>
        <a:solidFill>
          <a:schemeClr val="accent6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Section Divider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70876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almon Pink Divider">
    <p:bg>
      <p:bgPr>
        <a:solidFill>
          <a:srgbClr val="F5A99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Section Divider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374909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 hasCustomPrompt="1"/>
          </p:nvPr>
        </p:nvSpPr>
        <p:spPr>
          <a:xfrm>
            <a:off x="1037375" y="2286353"/>
            <a:ext cx="6138332" cy="62577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Thank You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1037368" y="4222427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4"/>
          </p:nvPr>
        </p:nvSpPr>
        <p:spPr>
          <a:xfrm>
            <a:off x="1037368" y="4532802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5439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Without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"/>
          <p:cNvSpPr>
            <a:spLocks noChangeAspect="1"/>
          </p:cNvSpPr>
          <p:nvPr userDrawn="1"/>
        </p:nvSpPr>
        <p:spPr>
          <a:xfrm>
            <a:off x="2" y="0"/>
            <a:ext cx="8035907" cy="6126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7182" y="0"/>
                </a:lnTo>
                <a:lnTo>
                  <a:pt x="117745" y="2601"/>
                </a:lnTo>
                <a:cubicBezTo>
                  <a:pt x="119217" y="10104"/>
                  <a:pt x="120000" y="17969"/>
                  <a:pt x="120000" y="26074"/>
                </a:cubicBezTo>
                <a:cubicBezTo>
                  <a:pt x="120000" y="77948"/>
                  <a:pt x="87941" y="120000"/>
                  <a:pt x="48396" y="120000"/>
                </a:cubicBezTo>
                <a:cubicBezTo>
                  <a:pt x="29859" y="120000"/>
                  <a:pt x="12967" y="110760"/>
                  <a:pt x="251" y="95599"/>
                </a:cubicBezTo>
                <a:lnTo>
                  <a:pt x="0" y="95285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3"/>
          <p:cNvSpPr>
            <a:spLocks noChangeAspect="1"/>
          </p:cNvSpPr>
          <p:nvPr userDrawn="1"/>
        </p:nvSpPr>
        <p:spPr>
          <a:xfrm>
            <a:off x="6900276" y="2698501"/>
            <a:ext cx="4959360" cy="41561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054"/>
                  <a:pt x="120000" y="71594"/>
                </a:cubicBezTo>
                <a:cubicBezTo>
                  <a:pt x="120000" y="88893"/>
                  <a:pt x="114858" y="104760"/>
                  <a:pt x="106298" y="117135"/>
                </a:cubicBezTo>
                <a:lnTo>
                  <a:pt x="104117" y="120000"/>
                </a:lnTo>
                <a:lnTo>
                  <a:pt x="15882" y="120000"/>
                </a:lnTo>
                <a:lnTo>
                  <a:pt x="13701" y="117135"/>
                </a:lnTo>
                <a:cubicBezTo>
                  <a:pt x="5141" y="104760"/>
                  <a:pt x="0" y="88893"/>
                  <a:pt x="0" y="71594"/>
                </a:cubicBezTo>
                <a:cubicBezTo>
                  <a:pt x="0" y="32054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 hasCustomPrompt="1"/>
          </p:nvPr>
        </p:nvSpPr>
        <p:spPr>
          <a:xfrm>
            <a:off x="1037375" y="2286353"/>
            <a:ext cx="6138332" cy="625777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Thank You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3"/>
          </p:nvPr>
        </p:nvSpPr>
        <p:spPr>
          <a:xfrm>
            <a:off x="1037368" y="4222427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4"/>
          </p:nvPr>
        </p:nvSpPr>
        <p:spPr>
          <a:xfrm>
            <a:off x="1037368" y="4532802"/>
            <a:ext cx="4136760" cy="278302"/>
          </a:xfrm>
          <a:prstGeom prst="rect">
            <a:avLst/>
          </a:prstGeom>
          <a:noFill/>
          <a:ln>
            <a:noFill/>
          </a:ln>
        </p:spPr>
        <p:txBody>
          <a:bodyPr lIns="0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Shape 156" descr="Indonesia_0483_extract copy.png"/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213080" y="1647223"/>
            <a:ext cx="2760621" cy="50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0180" y="1033286"/>
            <a:ext cx="2606248" cy="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961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317984" y="1271588"/>
            <a:ext cx="5237913" cy="4703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636106" y="1272212"/>
            <a:ext cx="5272325" cy="4703145"/>
          </a:xfrm>
        </p:spPr>
        <p:txBody>
          <a:bodyPr/>
          <a:lstStyle>
            <a:lvl1pPr marL="205740" indent="-205740">
              <a:lnSpc>
                <a:spcPct val="100000"/>
              </a:lnSpc>
              <a:spcBef>
                <a:spcPts val="900"/>
              </a:spcBef>
              <a:defRPr/>
            </a:lvl1pPr>
            <a:lvl2pPr marL="548640" indent="-274320">
              <a:lnSpc>
                <a:spcPct val="100000"/>
              </a:lnSpc>
              <a:spcBef>
                <a:spcPts val="450"/>
              </a:spcBef>
              <a:defRPr/>
            </a:lvl2pPr>
            <a:lvl3pPr marL="822960" indent="-274320">
              <a:lnSpc>
                <a:spcPct val="100000"/>
              </a:lnSpc>
              <a:spcBef>
                <a:spcPts val="450"/>
              </a:spcBef>
              <a:defRPr/>
            </a:lvl3pPr>
            <a:lvl4pPr marL="1097280" indent="-274320">
              <a:lnSpc>
                <a:spcPct val="100000"/>
              </a:lnSpc>
              <a:spcBef>
                <a:spcPts val="450"/>
              </a:spcBef>
              <a:defRPr/>
            </a:lvl4pPr>
            <a:lvl5pPr marL="1371600" indent="-274320">
              <a:lnSpc>
                <a:spcPct val="100000"/>
              </a:lnSpc>
              <a:spcBef>
                <a:spcPts val="450"/>
              </a:spcBef>
              <a:defRPr sz="1000"/>
            </a:lvl5pPr>
            <a:lvl6pPr marL="1645920" indent="-274320">
              <a:spcBef>
                <a:spcPts val="450"/>
              </a:spcBef>
              <a:defRPr/>
            </a:lvl6pPr>
            <a:lvl7pPr marL="1920240" indent="-274320">
              <a:spcBef>
                <a:spcPts val="450"/>
              </a:spcBef>
              <a:defRPr/>
            </a:lvl7pPr>
            <a:lvl8pPr marL="2194560" indent="-274320">
              <a:spcBef>
                <a:spcPts val="450"/>
              </a:spcBef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8pPr>
            <a:lvl9pPr marL="2468880" indent="-274320">
              <a:spcBef>
                <a:spcPts val="450"/>
              </a:spcBef>
              <a:buFont typeface="Arial" panose="020B0604020202020204" pitchFamily="34" charset="0"/>
              <a:buChar char="•"/>
              <a:defRPr b="0" i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fr-FR" dirty="0" err="1"/>
              <a:t>Sixth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7"/>
            <a:r>
              <a:rPr lang="fr-FR" dirty="0" err="1"/>
              <a:t>Heigth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r>
              <a:rPr lang="fr-FR" dirty="0" err="1"/>
              <a:t>Nineth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  <a:p>
            <a:pPr lvl="8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D4103FD4-0D33-4291-9C4C-A7B9200815F5}" type="datetime3">
              <a:rPr lang="en-US" smtClean="0"/>
              <a:t>30 May 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61475204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orient="horz" pos="38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243385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88D508E4-025C-4216-B27A-3B35276FA7A6}" type="datetime3">
              <a:rPr lang="en-US" smtClean="0"/>
              <a:t>30 May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4" y="6154481"/>
            <a:ext cx="10919791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7048604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Object 1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636105" y="1263665"/>
            <a:ext cx="10919792" cy="4711692"/>
          </a:xfr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>
              <a:defRPr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3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0E9C9615-ADDF-4EB1-BD4B-1AAC2295AFFE}" type="datetime3">
              <a:rPr lang="en-US" smtClean="0"/>
              <a:t>30 May 2024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36105" y="6154481"/>
            <a:ext cx="10919792" cy="280718"/>
          </a:xfrm>
        </p:spPr>
        <p:txBody>
          <a:bodyPr lIns="0" rIns="0" bIns="0" anchor="ctr"/>
          <a:lstStyle>
            <a:lvl1pPr marL="0" indent="0">
              <a:buNone/>
              <a:defRPr lang="en-US" sz="700" kern="0" baseline="0" dirty="0" smtClean="0">
                <a:solidFill>
                  <a:schemeClr val="tx1"/>
                </a:solidFill>
              </a:defRPr>
            </a:lvl1pPr>
            <a:lvl2pPr>
              <a:defRPr lang="en-US" kern="1200" dirty="0" smtClean="0">
                <a:cs typeface="Arial" charset="0"/>
              </a:defRPr>
            </a:lvl2pPr>
            <a:lvl3pPr>
              <a:defRPr lang="en-US" kern="1200" dirty="0" smtClean="0">
                <a:cs typeface="Arial" charset="0"/>
              </a:defRPr>
            </a:lvl3pPr>
            <a:lvl4pPr>
              <a:defRPr lang="en-US" kern="1200" dirty="0" smtClean="0">
                <a:cs typeface="Arial" charset="0"/>
              </a:defRPr>
            </a:lvl4pPr>
            <a:lvl5pPr>
              <a:defRPr lang="en-US" dirty="0"/>
            </a:lvl5pPr>
          </a:lstStyle>
          <a:p>
            <a:r>
              <a:rPr lang="en-US" kern="0" dirty="0"/>
              <a:t>Click to add 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303392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ark Blue Divider">
    <p:bg>
      <p:bgPr>
        <a:solidFill>
          <a:srgbClr val="00416A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77"/>
          <p:cNvSpPr>
            <a:spLocks noChangeAspect="1"/>
          </p:cNvSpPr>
          <p:nvPr userDrawn="1"/>
        </p:nvSpPr>
        <p:spPr>
          <a:xfrm>
            <a:off x="3948063" y="513999"/>
            <a:ext cx="7740801" cy="63440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32777"/>
                  <a:pt x="120000" y="73210"/>
                </a:cubicBezTo>
                <a:cubicBezTo>
                  <a:pt x="120000" y="90900"/>
                  <a:pt x="114858" y="107124"/>
                  <a:pt x="106298" y="119779"/>
                </a:cubicBezTo>
                <a:lnTo>
                  <a:pt x="106142" y="119999"/>
                </a:lnTo>
                <a:lnTo>
                  <a:pt x="13857" y="119999"/>
                </a:lnTo>
                <a:lnTo>
                  <a:pt x="13701" y="119779"/>
                </a:lnTo>
                <a:cubicBezTo>
                  <a:pt x="5141" y="107124"/>
                  <a:pt x="0" y="90900"/>
                  <a:pt x="0" y="73210"/>
                </a:cubicBezTo>
                <a:cubicBezTo>
                  <a:pt x="0" y="32777"/>
                  <a:pt x="26862" y="0"/>
                  <a:pt x="60000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78"/>
          <p:cNvSpPr>
            <a:spLocks noChangeAspect="1"/>
          </p:cNvSpPr>
          <p:nvPr userDrawn="1"/>
        </p:nvSpPr>
        <p:spPr>
          <a:xfrm>
            <a:off x="770798" y="778876"/>
            <a:ext cx="3513424" cy="3513424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08"/>
          <p:cNvSpPr txBox="1">
            <a:spLocks noGrp="1"/>
          </p:cNvSpPr>
          <p:nvPr>
            <p:ph type="body" idx="1" hasCustomPrompt="1"/>
          </p:nvPr>
        </p:nvSpPr>
        <p:spPr>
          <a:xfrm>
            <a:off x="4539409" y="4055536"/>
            <a:ext cx="6149891" cy="592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Ooredoo Heavy" pitchFamily="50" charset="0"/>
                <a:ea typeface="Ooredoo Heavy" pitchFamily="50" charset="0"/>
                <a:cs typeface="+mj-cs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Section Divider</a:t>
            </a:r>
            <a:endParaRPr dirty="0"/>
          </a:p>
        </p:txBody>
      </p:sp>
      <p:sp>
        <p:nvSpPr>
          <p:cNvPr id="9" name="Shape 109"/>
          <p:cNvSpPr txBox="1">
            <a:spLocks noGrp="1"/>
          </p:cNvSpPr>
          <p:nvPr>
            <p:ph type="body" idx="2"/>
          </p:nvPr>
        </p:nvSpPr>
        <p:spPr>
          <a:xfrm>
            <a:off x="4539063" y="4647879"/>
            <a:ext cx="6150239" cy="420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7"/>
              </a:spcBef>
              <a:buClr>
                <a:srgbClr val="FFFFFF"/>
              </a:buClr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defRPr>
            </a:lvl1pPr>
            <a:lvl2pPr marL="884318" marR="0" lvl="1" indent="-132988" algn="l" rtl="0">
              <a:spcBef>
                <a:spcPts val="667"/>
              </a:spcBef>
              <a:buClr>
                <a:schemeClr val="dk1"/>
              </a:buClr>
              <a:buSzPct val="100000"/>
              <a:buFont typeface="Arial"/>
              <a:buChar char="–"/>
              <a:defRPr sz="3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60491" marR="0" lvl="2" indent="-101218" algn="l" rtl="0">
              <a:spcBef>
                <a:spcPts val="567"/>
              </a:spcBef>
              <a:buClr>
                <a:schemeClr val="dk1"/>
              </a:buClr>
              <a:buSzPct val="100000"/>
              <a:buFont typeface="Arial"/>
              <a:buChar char="•"/>
              <a:defRPr sz="28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04689" marR="0" lvl="3" indent="-12159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–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8882" marR="0" lvl="4" indent="-126107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»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993079" marR="0" lvl="5" indent="-12003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537274" marR="0" lvl="6" indent="-124541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81470" marR="0" lvl="7" indent="-129048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625666" marR="0" lvl="8" indent="-122974" algn="l" rtl="0">
              <a:spcBef>
                <a:spcPts val="483"/>
              </a:spcBef>
              <a:buClr>
                <a:schemeClr val="dk1"/>
              </a:buClr>
              <a:buSzPct val="100000"/>
              <a:buFont typeface="Arial"/>
              <a:buChar char="•"/>
              <a:defRPr sz="24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5758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tags" Target="../tags/tag9.xml"/><Relationship Id="rId26" Type="http://schemas.openxmlformats.org/officeDocument/2006/relationships/tags" Target="../tags/tag17.xml"/><Relationship Id="rId39" Type="http://schemas.openxmlformats.org/officeDocument/2006/relationships/image" Target="../media/image4.emf"/><Relationship Id="rId21" Type="http://schemas.openxmlformats.org/officeDocument/2006/relationships/tags" Target="../tags/tag12.xml"/><Relationship Id="rId34" Type="http://schemas.openxmlformats.org/officeDocument/2006/relationships/tags" Target="../tags/tag25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2.xml"/><Relationship Id="rId25" Type="http://schemas.openxmlformats.org/officeDocument/2006/relationships/tags" Target="../tags/tag16.xml"/><Relationship Id="rId33" Type="http://schemas.openxmlformats.org/officeDocument/2006/relationships/tags" Target="../tags/tag24.xml"/><Relationship Id="rId38" Type="http://schemas.openxmlformats.org/officeDocument/2006/relationships/oleObject" Target="../embeddings/oleObject8.bin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ags" Target="../tags/tag11.xml"/><Relationship Id="rId29" Type="http://schemas.openxmlformats.org/officeDocument/2006/relationships/tags" Target="../tags/tag20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tags" Target="../tags/tag15.xml"/><Relationship Id="rId32" Type="http://schemas.openxmlformats.org/officeDocument/2006/relationships/tags" Target="../tags/tag23.xml"/><Relationship Id="rId37" Type="http://schemas.openxmlformats.org/officeDocument/2006/relationships/tags" Target="../tags/tag28.xml"/><Relationship Id="rId40" Type="http://schemas.openxmlformats.org/officeDocument/2006/relationships/image" Target="../media/image5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tags" Target="../tags/tag14.xml"/><Relationship Id="rId28" Type="http://schemas.openxmlformats.org/officeDocument/2006/relationships/tags" Target="../tags/tag19.xml"/><Relationship Id="rId36" Type="http://schemas.openxmlformats.org/officeDocument/2006/relationships/tags" Target="../tags/tag27.xml"/><Relationship Id="rId10" Type="http://schemas.openxmlformats.org/officeDocument/2006/relationships/slideLayout" Target="../slideLayouts/slideLayout29.xml"/><Relationship Id="rId19" Type="http://schemas.openxmlformats.org/officeDocument/2006/relationships/tags" Target="../tags/tag10.xml"/><Relationship Id="rId31" Type="http://schemas.openxmlformats.org/officeDocument/2006/relationships/tags" Target="../tags/tag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13.xml"/><Relationship Id="rId27" Type="http://schemas.openxmlformats.org/officeDocument/2006/relationships/tags" Target="../tags/tag18.xml"/><Relationship Id="rId30" Type="http://schemas.openxmlformats.org/officeDocument/2006/relationships/tags" Target="../tags/tag21.xml"/><Relationship Id="rId35" Type="http://schemas.openxmlformats.org/officeDocument/2006/relationships/tags" Target="../tags/tag26.xml"/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tags" Target="../tags/tag117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oleObject" Target="../embeddings/oleObject2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4291313242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0" imgH="0" progId="TCLayout.ActiveDocument.1">
                  <p:embed/>
                </p:oleObj>
              </mc:Choice>
              <mc:Fallback>
                <p:oleObj name="think-cell Slide" r:id="rId22" imgW="0" imgH="0" progId="TCLayout.ActiveDocument.1">
                  <p:embed/>
                  <p:pic>
                    <p:nvPicPr>
                      <p:cNvPr id="15" name="Object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104" y="1285462"/>
            <a:ext cx="10919792" cy="468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05740" lvl="0" indent="-205740">
              <a:spcBef>
                <a:spcPts val="900"/>
              </a:spcBef>
            </a:pPr>
            <a:r>
              <a:rPr lang="en-US" dirty="0"/>
              <a:t>Edit Master text styles</a:t>
            </a:r>
          </a:p>
          <a:p>
            <a:pPr marL="411480" lvl="1" indent="-205740"/>
            <a:r>
              <a:rPr lang="en-US" dirty="0"/>
              <a:t>Second level</a:t>
            </a:r>
          </a:p>
          <a:p>
            <a:pPr marL="548640" lvl="2" indent="-137160"/>
            <a:r>
              <a:rPr lang="en-US" dirty="0"/>
              <a:t>Third level</a:t>
            </a:r>
          </a:p>
          <a:p>
            <a:pPr marL="685800" lvl="3"/>
            <a:r>
              <a:rPr lang="en-US" dirty="0"/>
              <a:t>Fourth level</a:t>
            </a:r>
          </a:p>
          <a:p>
            <a:pPr marL="822960" lvl="4"/>
            <a:r>
              <a:rPr lang="en-US" dirty="0"/>
              <a:t>Fifth level</a:t>
            </a:r>
          </a:p>
          <a:p>
            <a:pPr marL="2167176" lvl="8"/>
            <a:endParaRPr lang="en-US" dirty="0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 dirty="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4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9330A795-F0BE-49AB-B973-4C47DE79D5F7}" type="datetime3">
              <a:rPr lang="en-US" smtClean="0"/>
              <a:t>30 May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636904" y="6479648"/>
            <a:ext cx="1296000" cy="228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5137" r:id="rId2"/>
    <p:sldLayoutId id="2147485123" r:id="rId3"/>
    <p:sldLayoutId id="2147485127" r:id="rId4"/>
    <p:sldLayoutId id="2147485086" r:id="rId5"/>
    <p:sldLayoutId id="2147485132" r:id="rId6"/>
    <p:sldLayoutId id="2147485096" r:id="rId7"/>
    <p:sldLayoutId id="2147485131" r:id="rId8"/>
    <p:sldLayoutId id="2147485138" r:id="rId9"/>
    <p:sldLayoutId id="2147485139" r:id="rId10"/>
    <p:sldLayoutId id="2147485140" r:id="rId11"/>
    <p:sldLayoutId id="2147485141" r:id="rId12"/>
    <p:sldLayoutId id="2147485142" r:id="rId13"/>
    <p:sldLayoutId id="2147485143" r:id="rId14"/>
    <p:sldLayoutId id="2147485144" r:id="rId15"/>
    <p:sldLayoutId id="2147485145" r:id="rId16"/>
    <p:sldLayoutId id="2147485146" r:id="rId17"/>
    <p:sldLayoutId id="2147485147" r:id="rId18"/>
    <p:sldLayoutId id="2147485148" r:id="rId19"/>
  </p:sldLayoutIdLst>
  <p:transition/>
  <p:hf hdr="0"/>
  <p:txStyles>
    <p:titleStyle>
      <a:lvl1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kern="1200">
          <a:solidFill>
            <a:schemeClr val="accent1"/>
          </a:solidFill>
          <a:latin typeface="Ooredoo Heavy" panose="00000A00000000000000" pitchFamily="50" charset="0"/>
          <a:ea typeface="Ooredoo Heavy" panose="00000A00000000000000" pitchFamily="50" charset="0"/>
          <a:cs typeface="Arial" pitchFamily="34" charset="0"/>
        </a:defRPr>
      </a:lvl1pPr>
      <a:lvl2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2pPr>
      <a:lvl3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3pPr>
      <a:lvl4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4pPr>
      <a:lvl5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5pPr>
      <a:lvl6pPr marL="3429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6pPr>
      <a:lvl7pPr marL="6858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7pPr>
      <a:lvl8pPr marL="10287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8pPr>
      <a:lvl9pPr marL="13716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9pPr>
    </p:titleStyle>
    <p:bodyStyle>
      <a:lvl1pPr marL="274320" indent="-274320" algn="l" defTabSz="704850" rtl="0" eaLnBrk="1" fontAlgn="base" hangingPunct="1">
        <a:lnSpc>
          <a:spcPct val="100000"/>
        </a:lnSpc>
        <a:spcBef>
          <a:spcPts val="13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6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Noto Sans" panose="020B0502040504020204" pitchFamily="34" charset="0"/>
        </a:defRPr>
      </a:lvl1pPr>
      <a:lvl2pPr marL="351235" indent="-214313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4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2pPr>
      <a:lvl3pPr marL="398859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3pPr>
      <a:lvl4pPr marL="534591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4pPr>
      <a:lvl5pPr marL="753665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000" i="0" kern="1200" dirty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Arial" charset="0"/>
        </a:defRPr>
      </a:lvl5pPr>
      <a:lvl6pPr marL="10691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6pPr>
      <a:lvl7pPr marL="14120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7pPr>
      <a:lvl8pPr marL="17549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8pPr>
      <a:lvl9pPr marL="20978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2" userDrawn="1">
          <p15:clr>
            <a:srgbClr val="F26B43"/>
          </p15:clr>
        </p15:guide>
        <p15:guide id="2" pos="39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8" imgW="413" imgH="416" progId="TCLayout.ActiveDocument.1">
                  <p:embed/>
                </p:oleObj>
              </mc:Choice>
              <mc:Fallback>
                <p:oleObj name="think-cell Slide" r:id="rId38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0"/>
            </p:custDataLst>
          </p:nvPr>
        </p:nvSpPr>
        <p:spPr>
          <a:xfrm>
            <a:off x="553972" y="6041336"/>
            <a:ext cx="11082528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922933"/>
            <a:ext cx="450444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4736" y="2171700"/>
            <a:ext cx="3049253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latin typeface="+mj-lt"/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Above Chart Exhibit Title</a:t>
            </a:r>
          </a:p>
          <a:p>
            <a:pPr lvl="0"/>
            <a:r>
              <a:rPr lang="en-US" b="0" dirty="0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2542363" cy="163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45EA0E6A-CBE8-4B81-B74B-90B2990FC0E7}"/>
              </a:ext>
            </a:extLst>
          </p:cNvPr>
          <p:cNvGrpSpPr/>
          <p:nvPr userDrawn="1"/>
        </p:nvGrpSpPr>
        <p:grpSpPr>
          <a:xfrm>
            <a:off x="10317304" y="3150223"/>
            <a:ext cx="1319960" cy="958286"/>
            <a:chOff x="10162879" y="3243772"/>
            <a:chExt cx="1319960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BB82DBF6-7D73-4D0F-AEAF-41C8BED5BEFE}"/>
                </a:ext>
              </a:extLst>
            </p:cNvPr>
            <p:cNvSpPr txBox="1"/>
            <p:nvPr/>
          </p:nvSpPr>
          <p:spPr>
            <a:xfrm>
              <a:off x="10886522" y="324377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latin typeface="+mj-lt"/>
                </a:rPr>
                <a:t>Legend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BEDCE4A7-D188-448B-819F-27684DAEAE33}"/>
                </a:ext>
              </a:extLst>
            </p:cNvPr>
            <p:cNvSpPr txBox="1"/>
            <p:nvPr/>
          </p:nvSpPr>
          <p:spPr>
            <a:xfrm>
              <a:off x="10886522" y="3615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latin typeface="+mj-lt"/>
                </a:rPr>
                <a:t>Legend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2792452F-51FD-4AA2-9A69-CCE604BD0854}"/>
                </a:ext>
              </a:extLst>
            </p:cNvPr>
            <p:cNvSpPr txBox="1"/>
            <p:nvPr/>
          </p:nvSpPr>
          <p:spPr>
            <a:xfrm>
              <a:off x="10886522" y="398661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latin typeface="+mj-lt"/>
                </a:rPr>
                <a:t>Legend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42188D8D-C808-4660-8707-D86CEDC3DF7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j-lt"/>
                <a:ea typeface="+mn-ea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103A518B-4602-4AB5-A4B2-11863296DB8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j-lt"/>
                <a:ea typeface="+mn-ea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4BE7AB89-377F-4CCE-885E-D6D01658CB1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j-lt"/>
                <a:ea typeface="+mn-ea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30F248C5-8915-46B3-BFA1-21934601BE75}"/>
              </a:ext>
            </a:extLst>
          </p:cNvPr>
          <p:cNvGrpSpPr/>
          <p:nvPr userDrawn="1"/>
        </p:nvGrpSpPr>
        <p:grpSpPr>
          <a:xfrm>
            <a:off x="10688315" y="1145373"/>
            <a:ext cx="948949" cy="1731859"/>
            <a:chOff x="7723680" y="1702457"/>
            <a:chExt cx="948949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EBE76858-2283-46D8-B249-8F5A36D9929D}"/>
                </a:ext>
              </a:extLst>
            </p:cNvPr>
            <p:cNvSpPr txBox="1"/>
            <p:nvPr/>
          </p:nvSpPr>
          <p:spPr>
            <a:xfrm>
              <a:off x="8076312" y="1709816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latin typeface="+mj-lt"/>
                </a:rPr>
                <a:t>Legend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E87F6F42-E6EA-47AF-9CD4-6084638B5104}"/>
                </a:ext>
              </a:extLst>
            </p:cNvPr>
            <p:cNvSpPr txBox="1"/>
            <p:nvPr/>
          </p:nvSpPr>
          <p:spPr>
            <a:xfrm>
              <a:off x="8076312" y="2085275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latin typeface="+mj-lt"/>
                </a:rPr>
                <a:t>Legend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184AB03E-8794-4400-BB27-D3B4E6FFDB82}"/>
                </a:ext>
              </a:extLst>
            </p:cNvPr>
            <p:cNvSpPr txBox="1"/>
            <p:nvPr/>
          </p:nvSpPr>
          <p:spPr>
            <a:xfrm>
              <a:off x="8076312" y="246073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latin typeface="+mj-lt"/>
                </a:rPr>
                <a:t>Legend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8BE314B0-9BB8-4E24-86F3-9ADEF20802C7}"/>
                </a:ext>
              </a:extLst>
            </p:cNvPr>
            <p:cNvSpPr txBox="1"/>
            <p:nvPr/>
          </p:nvSpPr>
          <p:spPr>
            <a:xfrm>
              <a:off x="8076312" y="2836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latin typeface="+mj-lt"/>
                </a:rPr>
                <a:t>Legend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01E14B06-7430-4791-9F82-542DE15DCA9C}"/>
                </a:ext>
              </a:extLst>
            </p:cNvPr>
            <p:cNvSpPr txBox="1"/>
            <p:nvPr/>
          </p:nvSpPr>
          <p:spPr>
            <a:xfrm>
              <a:off x="8076312" y="321165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latin typeface="+mj-lt"/>
                </a:rPr>
                <a:t>Legend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ABFFFFBF-A0E6-4014-9917-817B93037E1C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8CF69996-5021-43DA-A108-DCC0E7652228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A0F81DE8-917D-4B90-B357-AD885E69461B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B8B9E7D5-2C65-4F0C-BDAD-CCAFFA1E83A9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F01C14E-F314-4A97-9F50-660113C48AFF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BA73B7ED-03B6-4B4B-B25C-F5AB2DE614D5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6CDBA03D-BEDD-4D59-B252-A7F0D9D2BC83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2F3C8D87-CF3B-4F78-911F-DAB257546BA7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F84155E2-0ED3-4E07-8854-F5343928575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C0C3237D-E3D8-4A88-89AD-4956421B1BD6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901BAEE-8FB4-47EF-88FC-F916DD65AFA1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0A4C39FB-8C6B-466E-8B95-F3B9AF24A39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905CBC0C-4188-4015-9E4D-47B2093BBA0A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E567466-C417-41CC-9CDC-6C148998A3BE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6AC2E208-F923-49CA-BD92-0C0AD2ECA0A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3768CEA6-B7AA-4A61-8A15-E07BC21E06E3}"/>
              </a:ext>
            </a:extLst>
          </p:cNvPr>
          <p:cNvGrpSpPr/>
          <p:nvPr userDrawn="1"/>
        </p:nvGrpSpPr>
        <p:grpSpPr>
          <a:xfrm>
            <a:off x="10714801" y="4381500"/>
            <a:ext cx="922463" cy="1717282"/>
            <a:chOff x="10652400" y="4322824"/>
            <a:chExt cx="922463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7314624F-5CBE-4431-9EAD-CA2592BAA352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C4425F38-0ED7-4817-BF18-1538A7BBAFB6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FA10C372-3DD8-4BB8-8EB8-1B466E4694B8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E1C7DA23-72AE-4818-A648-7A6D0A84B0D7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CF30CF12-8A81-446E-A7F9-FDC8D7BAEDEB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AF78C76B-946F-4570-B044-14E370C4F9D6}"/>
                </a:ext>
              </a:extLst>
            </p:cNvPr>
            <p:cNvSpPr txBox="1"/>
            <p:nvPr/>
          </p:nvSpPr>
          <p:spPr>
            <a:xfrm>
              <a:off x="10978546" y="432282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latin typeface="+mj-lt"/>
                </a:rPr>
                <a:t>Legend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2C666BF4-E94F-4D90-85CD-DA3E74913BA0}"/>
                </a:ext>
              </a:extLst>
            </p:cNvPr>
            <p:cNvSpPr txBox="1"/>
            <p:nvPr/>
          </p:nvSpPr>
          <p:spPr>
            <a:xfrm>
              <a:off x="10978546" y="470232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latin typeface="+mj-lt"/>
                </a:rPr>
                <a:t>Legend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A27025C0-F79A-437D-927E-693B03263829}"/>
                </a:ext>
              </a:extLst>
            </p:cNvPr>
            <p:cNvSpPr txBox="1"/>
            <p:nvPr/>
          </p:nvSpPr>
          <p:spPr>
            <a:xfrm>
              <a:off x="10978546" y="508182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latin typeface="+mj-lt"/>
                </a:rPr>
                <a:t>Legend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7279C238-33A3-427F-9607-72982B1F9677}"/>
                </a:ext>
              </a:extLst>
            </p:cNvPr>
            <p:cNvSpPr txBox="1"/>
            <p:nvPr/>
          </p:nvSpPr>
          <p:spPr>
            <a:xfrm>
              <a:off x="10978546" y="54532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latin typeface="+mj-lt"/>
                </a:rPr>
                <a:t>Legend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ABFC19BA-3D49-42FA-B5E6-50D2095A8F85}"/>
                </a:ext>
              </a:extLst>
            </p:cNvPr>
            <p:cNvSpPr txBox="1"/>
            <p:nvPr/>
          </p:nvSpPr>
          <p:spPr>
            <a:xfrm>
              <a:off x="10978545" y="582466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latin typeface="+mj-lt"/>
                </a:rPr>
                <a:t>Legend</a:t>
              </a:r>
            </a:p>
          </p:txBody>
        </p:sp>
      </p:grpSp>
      <p:pic>
        <p:nvPicPr>
          <p:cNvPr id="190" name="Picture 189">
            <a:extLst>
              <a:ext uri="{FF2B5EF4-FFF2-40B4-BE49-F238E27FC236}">
                <a16:creationId xmlns:a16="http://schemas.microsoft.com/office/drawing/2014/main" id="{2769FE8A-96E4-4F3E-B1D0-FF26C3B1D7D4}"/>
              </a:ext>
            </a:extLst>
          </p:cNvPr>
          <p:cNvPicPr>
            <a:picLocks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554737" y="6482774"/>
            <a:ext cx="1438154" cy="2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5151" r:id="rId2"/>
    <p:sldLayoutId id="2147485152" r:id="rId3"/>
    <p:sldLayoutId id="2147485153" r:id="rId4"/>
    <p:sldLayoutId id="2147485154" r:id="rId5"/>
    <p:sldLayoutId id="2147485155" r:id="rId6"/>
    <p:sldLayoutId id="2147485156" r:id="rId7"/>
    <p:sldLayoutId id="2147485157" r:id="rId8"/>
    <p:sldLayoutId id="2147485158" r:id="rId9"/>
    <p:sldLayoutId id="2147485159" r:id="rId10"/>
    <p:sldLayoutId id="2147485160" r:id="rId11"/>
    <p:sldLayoutId id="2147485161" r:id="rId12"/>
    <p:sldLayoutId id="2147485162" r:id="rId13"/>
    <p:sldLayoutId id="2147485163" r:id="rId14"/>
    <p:sldLayoutId id="2147485164" r:id="rId15"/>
    <p:sldLayoutId id="2147485165" r:id="rId1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1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38912" indent="-210312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10000"/>
        <a:buFont typeface="Arial" panose="020B0604020202020204" pitchFamily="34" charset="0"/>
        <a:buChar char="‒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5544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3816" indent="-146304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̶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4157693574"/>
              </p:ext>
            </p:ext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0" imgH="0" progId="TCLayout.ActiveDocument.1">
                  <p:embed/>
                </p:oleObj>
              </mc:Choice>
              <mc:Fallback>
                <p:oleObj name="think-cell Slide" r:id="rId22" imgW="0" imgH="0" progId="TCLayout.ActiveDocument.1">
                  <p:embed/>
                  <p:pic>
                    <p:nvPicPr>
                      <p:cNvPr id="15" name="Object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Body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104" y="1285462"/>
            <a:ext cx="10919792" cy="468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05740" lvl="0" indent="-205740">
              <a:spcBef>
                <a:spcPts val="900"/>
              </a:spcBef>
            </a:pPr>
            <a:r>
              <a:rPr lang="en-US"/>
              <a:t>Edit Master text styles</a:t>
            </a:r>
          </a:p>
          <a:p>
            <a:pPr marL="411480" lvl="1" indent="-205740"/>
            <a:r>
              <a:rPr lang="en-US"/>
              <a:t>Second level</a:t>
            </a:r>
          </a:p>
          <a:p>
            <a:pPr marL="548640" lvl="2" indent="-137160"/>
            <a:r>
              <a:rPr lang="en-US"/>
              <a:t>Third level</a:t>
            </a:r>
          </a:p>
          <a:p>
            <a:pPr marL="685800" lvl="3"/>
            <a:r>
              <a:rPr lang="en-US"/>
              <a:t>Fourth level</a:t>
            </a:r>
          </a:p>
          <a:p>
            <a:pPr marL="822960" lvl="4"/>
            <a:r>
              <a:rPr lang="en-US"/>
              <a:t>Fifth level</a:t>
            </a:r>
          </a:p>
          <a:p>
            <a:pPr marL="2167176" lvl="8"/>
            <a:endParaRPr lang="en-US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636104" y="50034"/>
            <a:ext cx="10919792" cy="91440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50703" y="6526758"/>
            <a:ext cx="319575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44192" y="6526758"/>
            <a:ext cx="287528" cy="1846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600" i="0" kern="1200">
                <a:solidFill>
                  <a:srgbClr val="ED1C24"/>
                </a:solidFill>
                <a:latin typeface="Arial" charset="0"/>
                <a:ea typeface="Arial" charset="0"/>
                <a:cs typeface="Arial" charset="0"/>
              </a:rPr>
              <a:t>|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025127" y="6436534"/>
            <a:ext cx="1743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9330A795-F0BE-49AB-B973-4C47DE79D5F7}" type="datetime3">
              <a:rPr lang="en-US" smtClean="0"/>
              <a:t>30 May 2024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09" y="6436534"/>
            <a:ext cx="666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8781" y="6436534"/>
            <a:ext cx="787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accent1"/>
                </a:solidFill>
                <a:latin typeface="Noto Sans" panose="020B0502040504020204"/>
              </a:defRPr>
            </a:lvl1pPr>
          </a:lstStyle>
          <a:p>
            <a:fld id="{F9F4C691-6DE9-424C-9C34-B44F65CDDA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636904" y="6479648"/>
            <a:ext cx="1296000" cy="2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  <p:sldLayoutId id="2147485177" r:id="rId6"/>
    <p:sldLayoutId id="2147485178" r:id="rId7"/>
    <p:sldLayoutId id="2147485179" r:id="rId8"/>
    <p:sldLayoutId id="2147485180" r:id="rId9"/>
    <p:sldLayoutId id="2147485181" r:id="rId10"/>
    <p:sldLayoutId id="2147485182" r:id="rId11"/>
    <p:sldLayoutId id="2147485183" r:id="rId12"/>
    <p:sldLayoutId id="2147485184" r:id="rId13"/>
    <p:sldLayoutId id="2147485185" r:id="rId14"/>
    <p:sldLayoutId id="2147485186" r:id="rId15"/>
    <p:sldLayoutId id="2147485187" r:id="rId16"/>
    <p:sldLayoutId id="2147485188" r:id="rId17"/>
    <p:sldLayoutId id="2147485189" r:id="rId18"/>
    <p:sldLayoutId id="2147485190" r:id="rId19"/>
  </p:sldLayoutIdLst>
  <p:transition/>
  <p:hf hdr="0"/>
  <p:txStyles>
    <p:titleStyle>
      <a:lvl1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kern="1200">
          <a:solidFill>
            <a:schemeClr val="accent1"/>
          </a:solidFill>
          <a:latin typeface="Ooredoo Heavy" panose="00000A00000000000000" pitchFamily="50" charset="0"/>
          <a:ea typeface="Ooredoo Heavy" panose="00000A00000000000000" pitchFamily="50" charset="0"/>
          <a:cs typeface="Arial" pitchFamily="34" charset="0"/>
        </a:defRPr>
      </a:lvl1pPr>
      <a:lvl2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2pPr>
      <a:lvl3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3pPr>
      <a:lvl4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4pPr>
      <a:lvl5pPr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 b="1">
          <a:solidFill>
            <a:srgbClr val="003366"/>
          </a:solidFill>
          <a:latin typeface="Arial" charset="0"/>
          <a:ea typeface="Arial" charset="0"/>
          <a:cs typeface="Arial" charset="0"/>
        </a:defRPr>
      </a:lvl5pPr>
      <a:lvl6pPr marL="3429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6pPr>
      <a:lvl7pPr marL="6858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7pPr>
      <a:lvl8pPr marL="10287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8pPr>
      <a:lvl9pPr marL="1371600" algn="l" defTabSz="70485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200" b="1">
          <a:solidFill>
            <a:srgbClr val="0057A6"/>
          </a:solidFill>
          <a:latin typeface="Arial" charset="0"/>
        </a:defRPr>
      </a:lvl9pPr>
    </p:titleStyle>
    <p:bodyStyle>
      <a:lvl1pPr marL="274320" indent="-274320" algn="l" defTabSz="704850" rtl="0" eaLnBrk="1" fontAlgn="base" hangingPunct="1">
        <a:lnSpc>
          <a:spcPct val="100000"/>
        </a:lnSpc>
        <a:spcBef>
          <a:spcPts val="13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6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Noto Sans" panose="020B0502040504020204" pitchFamily="34" charset="0"/>
        </a:defRPr>
      </a:lvl1pPr>
      <a:lvl2pPr marL="351235" indent="-214313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4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2pPr>
      <a:lvl3pPr marL="398859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3pPr>
      <a:lvl4pPr marL="534591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itchFamily="34" charset="0"/>
        <a:buChar char="•"/>
        <a:defRPr lang="en-US" sz="1200" dirty="0" smtClean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</a:defRPr>
      </a:lvl4pPr>
      <a:lvl5pPr marL="753665" indent="-128588" algn="l" defTabSz="704850" rtl="0" eaLnBrk="1" fontAlgn="base" hangingPunct="1">
        <a:lnSpc>
          <a:spcPct val="100000"/>
        </a:lnSpc>
        <a:spcBef>
          <a:spcPts val="450"/>
        </a:spcBef>
        <a:spcAft>
          <a:spcPct val="0"/>
        </a:spcAft>
        <a:buClr>
          <a:srgbClr val="ED1C24"/>
        </a:buClr>
        <a:buSzPct val="140000"/>
        <a:buFont typeface="Arial" panose="020B0604020202020204" pitchFamily="34" charset="0"/>
        <a:buChar char="•"/>
        <a:defRPr lang="en-US" sz="1000" i="0" kern="1200" dirty="0">
          <a:solidFill>
            <a:schemeClr val="tx1"/>
          </a:solidFill>
          <a:latin typeface="Noto Sans" panose="020B0502040504020204" pitchFamily="34" charset="0"/>
          <a:ea typeface="ＭＳ Ｐゴシック" pitchFamily="-109" charset="-128"/>
          <a:cs typeface="Arial" charset="0"/>
        </a:defRPr>
      </a:lvl5pPr>
      <a:lvl6pPr marL="10691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6pPr>
      <a:lvl7pPr marL="14120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 b="0" i="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7pPr>
      <a:lvl8pPr marL="17549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8pPr>
      <a:lvl9pPr marL="2097881" indent="-101204" algn="l" defTabSz="704850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2">
          <p15:clr>
            <a:srgbClr val="F26B43"/>
          </p15:clr>
        </p15:guide>
        <p15:guide id="2" pos="3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8A158EA-771C-4202-AA13-DC8105FABF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8A158EA-771C-4202-AA13-DC8105FABF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C5A71A-D50D-4CA3-A00F-BA390DB29567}" type="datetime3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 May 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F4C691-6DE9-424C-9C34-B44F65CDDA11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757" y="531727"/>
            <a:ext cx="5862244" cy="5904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1C24">
                  <a:lumMod val="60000"/>
                  <a:lumOff val="40000"/>
                </a:srgbClr>
              </a:solidFill>
              <a:effectLst/>
              <a:uLnTx/>
              <a:uFillTx/>
              <a:latin typeface="Ooredoo Heavy" panose="00000A00000000000000" pitchFamily="2" charset="0"/>
              <a:ea typeface="Calibri" panose="020F0502020204030204" pitchFamily="34" charset="0"/>
              <a:cs typeface="Arial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9348" y="103574"/>
            <a:ext cx="12039600" cy="415144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7500"/>
          </a:bodyPr>
          <a:lstStyle>
            <a:lvl1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latin typeface="Ooredoo Heavy" panose="00000A00000000000000" pitchFamily="50" charset="0"/>
                <a:ea typeface="Ooredoo Heavy" panose="00000A00000000000000" pitchFamily="50" charset="0"/>
                <a:cs typeface="+mj-cs"/>
              </a:defRPr>
            </a:lvl1pPr>
            <a:lvl2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366"/>
                </a:solidFill>
                <a:latin typeface="Arial" charset="0"/>
                <a:ea typeface="Arial" charset="0"/>
                <a:cs typeface="Arial" charset="0"/>
              </a:defRPr>
            </a:lvl5pPr>
            <a:lvl6pPr marL="3429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6pPr>
            <a:lvl7pPr marL="6858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7pPr>
            <a:lvl8pPr marL="10287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8pPr>
            <a:lvl9pPr marL="1371600" algn="l" defTabSz="7048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57A6"/>
                </a:solidFill>
                <a:latin typeface="Arial" charset="0"/>
              </a:defRPr>
            </a:lvl9pPr>
          </a:lstStyle>
          <a:p>
            <a:pPr marL="0" marR="0" lvl="0" indent="0" algn="l" defTabSz="7048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Ooredoo Heavy" panose="00000A00000000000000" pitchFamily="2" charset="0"/>
                <a:cs typeface="OoredooArabic-Heavy"/>
              </a:rPr>
              <a:t>KUWAIT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Ooredoo Heavy" panose="00000A00000000000000" pitchFamily="2" charset="0"/>
                <a:cs typeface="OoredooArabic-Heavy"/>
              </a:rPr>
              <a:t>–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Ooredoo Heavy" panose="00000A00000000000000" pitchFamily="2" charset="0"/>
                <a:cs typeface="OoredooArabic-Heavy"/>
              </a:rPr>
              <a:t>Apr’24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Ooredoo Heavy" panose="00000A00000000000000" pitchFamily="2" charset="0"/>
                <a:cs typeface="OoredooArabic-Heavy"/>
              </a:rPr>
              <a:t> - Q&amp;A and deep dives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6A"/>
              </a:solidFill>
              <a:effectLst/>
              <a:uLnTx/>
              <a:uFillTx/>
              <a:latin typeface="Ooredoo Heavy" panose="00000A00000000000000" pitchFamily="2" charset="0"/>
              <a:cs typeface="OoredooArabic-Heavy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217" y="575641"/>
            <a:ext cx="5860358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Ooredoo Heavy" panose="00000A00000000000000" pitchFamily="2" charset="0"/>
                <a:ea typeface="+mn-ea"/>
                <a:cs typeface="Arial" charset="0"/>
              </a:rPr>
              <a:t>COMMERCIAL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oredoo Heavy" panose="00000A00000000000000" pitchFamily="2" charset="0"/>
                <a:ea typeface="+mn-ea"/>
                <a:cs typeface="Arial" charset="0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D1C24">
                  <a:lumMod val="60000"/>
                  <a:lumOff val="40000"/>
                </a:srgbClr>
              </a:solidFill>
              <a:effectLst/>
              <a:uLnTx/>
              <a:uFillTx/>
              <a:latin typeface="Ooredoo Heavy" panose="00000A00000000000000" pitchFamily="2" charset="0"/>
              <a:ea typeface="+mn-ea"/>
              <a:cs typeface="Calibri" panose="020F0502020204030204" pitchFamily="34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Ooredoo Heavy" panose="00000A00000000000000" pitchFamily="2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VOC</a:t>
            </a:r>
          </a:p>
          <a:p>
            <a:pPr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221E2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charset="0"/>
              </a:rPr>
              <a:t>Comments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Significant decline in Network Voice by 5 points from 54% to 49% among both postpaid and prepaid and across all drivers especially “indoor coverage.”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[OK] This is due to congestion increase that was due to traffic increase</a:t>
            </a:r>
            <a:endParaRPr lang="en-US" sz="11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Decline in Retail experience by 5 points from 85% to 80% (no specific driver)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[OK]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no specific reason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Decline in Recharge experience by 4 points from 72% to 68% across all drivers especially “speed of applying recharge amount”, “availability of recharge locations” and “ availability of recharge denominations.”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[OK]There is no specific reason as we did not do anything in the past months that could have caused </a:t>
            </a:r>
            <a:r>
              <a:rPr lang="en-US" sz="1100" dirty="0" err="1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CSAT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decline; it could be the summer season; the other reason could be the network effect and other possible as 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Decline in Add-ons experience by 4 points from 60% to 56% across all drivers but only for Data addons.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[OK] Same as above</a:t>
            </a:r>
            <a:endParaRPr lang="en-US" sz="11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Ooredoo Heavy" panose="00000A00000000000000" pitchFamily="2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80002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uF4Gw2mJIhuiFXm5tK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heme/theme1.xml><?xml version="1.0" encoding="utf-8"?>
<a:theme xmlns:a="http://schemas.openxmlformats.org/drawingml/2006/main" name="08.05_20170507_Ooredoo_template_4x3 ratio_v12">
  <a:themeElements>
    <a:clrScheme name="Ooredoo colours">
      <a:dk1>
        <a:srgbClr val="221E20"/>
      </a:dk1>
      <a:lt1>
        <a:srgbClr val="FFFFFF"/>
      </a:lt1>
      <a:dk2>
        <a:srgbClr val="00416A"/>
      </a:dk2>
      <a:lt2>
        <a:srgbClr val="DFDFE1"/>
      </a:lt2>
      <a:accent1>
        <a:srgbClr val="ED1C24"/>
      </a:accent1>
      <a:accent2>
        <a:srgbClr val="333F48"/>
      </a:accent2>
      <a:accent3>
        <a:srgbClr val="65C4DB"/>
      </a:accent3>
      <a:accent4>
        <a:srgbClr val="99CC00"/>
      </a:accent4>
      <a:accent5>
        <a:srgbClr val="EA9600"/>
      </a:accent5>
      <a:accent6>
        <a:srgbClr val="FFD500"/>
      </a:accent6>
      <a:hlink>
        <a:srgbClr val="2CD5C4"/>
      </a:hlink>
      <a:folHlink>
        <a:srgbClr val="F5A992"/>
      </a:folHlink>
    </a:clrScheme>
    <a:fontScheme name="Custom 10">
      <a:majorFont>
        <a:latin typeface="Ooredoo Heavy"/>
        <a:ea typeface=""/>
        <a:cs typeface="OoredooArabic-Heavy"/>
      </a:majorFont>
      <a:minorFont>
        <a:latin typeface="Noto Sans"/>
        <a:ea typeface=""/>
        <a:cs typeface="Noto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D1C24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79488" rtl="0" eaLnBrk="1" fontAlgn="base" latinLnBrk="0" hangingPunct="1">
          <a:lnSpc>
            <a:spcPct val="110000"/>
          </a:lnSpc>
          <a:spcBef>
            <a:spcPts val="6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Ooredoo Heavy" panose="00000A00000000000000" pitchFamily="50" charset="0"/>
          </a:defRPr>
        </a:defPPr>
      </a:lstStyle>
    </a:spDef>
    <a:lnDef>
      <a:spPr bwMode="auto">
        <a:noFill/>
        <a:ln w="19050" cap="flat" cmpd="sng" algn="ctr">
          <a:solidFill>
            <a:srgbClr val="ED1C24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>
          <a:spcBef>
            <a:spcPts val="600"/>
          </a:spcBef>
          <a:spcAft>
            <a:spcPts val="0"/>
          </a:spcAft>
          <a:buClr>
            <a:srgbClr val="ED1C24"/>
          </a:buClr>
          <a:buSzPct val="140000"/>
          <a:defRPr sz="1200" dirty="0" err="1" smtClean="0">
            <a:solidFill>
              <a:srgbClr val="000000"/>
            </a:solidFill>
            <a:latin typeface="Noto Sans" panose="020B0502040504020204" pitchFamily="34" charset="0"/>
          </a:defRPr>
        </a:defPPr>
      </a:lstStyle>
    </a:txDef>
  </a:objectDefaults>
  <a:extraClrSchemeLst>
    <a:extraClrScheme>
      <a:clrScheme name="Blank 1">
        <a:dk1>
          <a:srgbClr val="3F3F3F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343434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1">
      <a:srgbClr val="F7EA48"/>
    </a:custClr>
    <a:custClr name="C2">
      <a:srgbClr val="FFBF3F"/>
    </a:custClr>
    <a:custClr name="C3">
      <a:srgbClr val="FA4616"/>
    </a:custClr>
    <a:custClr name="C4">
      <a:srgbClr val="ECB3CB"/>
    </a:custClr>
    <a:custClr name="C5">
      <a:srgbClr val="EB6FBD"/>
    </a:custClr>
    <a:custClr name="C6">
      <a:srgbClr val="D64C97"/>
    </a:custClr>
    <a:custClr name="C7">
      <a:srgbClr val="840B55"/>
    </a:custClr>
    <a:custClr name="C20">
      <a:srgbClr val="BCA2CD"/>
    </a:custClr>
    <a:custClr name="C18">
      <a:srgbClr val="AC4FBD"/>
    </a:custClr>
    <a:custClr name="C19">
      <a:srgbClr val="3C1053"/>
    </a:custClr>
    <a:custClr name="C8">
      <a:srgbClr val="8DC8E8"/>
    </a:custClr>
    <a:custClr name="C9">
      <a:srgbClr val="13AFEE"/>
    </a:custClr>
    <a:custClr name="C10">
      <a:srgbClr val="001E60"/>
    </a:custClr>
    <a:custClr name="C11">
      <a:srgbClr val="9BD7D3"/>
    </a:custClr>
    <a:custClr name="C15">
      <a:srgbClr val="B3D99E"/>
    </a:custClr>
    <a:custClr name="C14">
      <a:srgbClr val="78BE20"/>
    </a:custClr>
    <a:custClr name="C17">
      <a:srgbClr val="64A70B"/>
    </a:custClr>
    <a:custClr name="C12">
      <a:srgbClr val="00C7B1"/>
    </a:custClr>
    <a:custClr name="C16">
      <a:srgbClr val="046A38"/>
    </a:custClr>
    <a:custClr name="C13">
      <a:srgbClr val="004E42"/>
    </a:custClr>
    <a:custClr name="C23">
      <a:srgbClr val="A6BBC8"/>
    </a:custClr>
    <a:custClr name="C22">
      <a:srgbClr val="425563"/>
    </a:custClr>
    <a:custClr name="C25">
      <a:srgbClr val="CDB5A7"/>
    </a:custClr>
    <a:custClr name="C24">
      <a:srgbClr val="83786F"/>
    </a:custClr>
  </a:custClrLst>
  <a:extLst>
    <a:ext uri="{05A4C25C-085E-4340-85A3-A5531E510DB2}">
      <thm15:themeFamily xmlns:thm15="http://schemas.microsoft.com/office/thememl/2012/main" name="08.05_20170507_Ooredoo_template_4x3 ratio_v12" id="{25F143A9-7A61-4C35-A3F0-88F1B8416C1C}" vid="{258A0297-BD95-4F55-9DFE-E16A87FEE247}"/>
    </a:ext>
  </a:extLst>
</a:theme>
</file>

<file path=ppt/theme/theme2.xml><?xml version="1.0" encoding="utf-8"?>
<a:theme xmlns:a="http://schemas.openxmlformats.org/drawingml/2006/main" name="1_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ED1C24"/>
      </a:accent1>
      <a:accent2>
        <a:srgbClr val="969696"/>
      </a:accent2>
      <a:accent3>
        <a:srgbClr val="3F3F3F"/>
      </a:accent3>
      <a:accent4>
        <a:srgbClr val="BFBFBF"/>
      </a:accent4>
      <a:accent5>
        <a:srgbClr val="808080"/>
      </a:accent5>
      <a:accent6>
        <a:srgbClr val="FBD2D3"/>
      </a:accent6>
      <a:hlink>
        <a:srgbClr val="0000FF"/>
      </a:hlink>
      <a:folHlink>
        <a:srgbClr val="800080"/>
      </a:folHlink>
    </a:clrScheme>
    <a:fontScheme name="Custo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ED1C24"/>
        </a:accent1>
        <a:accent2>
          <a:srgbClr val="969696"/>
        </a:accent2>
        <a:accent3>
          <a:srgbClr val="3F3F3F"/>
        </a:accent3>
        <a:accent4>
          <a:srgbClr val="BFBFBF"/>
        </a:accent4>
        <a:accent5>
          <a:srgbClr val="808080"/>
        </a:accent5>
        <a:accent6>
          <a:srgbClr val="FBD2D3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QT0479_OFF.potx" id="{938AA6B2-21FD-4381-81D0-712897F71186}" vid="{A2F0CB43-E53A-48A4-9636-62BE6C555942}"/>
    </a:ext>
  </a:extLst>
</a:theme>
</file>

<file path=ppt/theme/theme3.xml><?xml version="1.0" encoding="utf-8"?>
<a:theme xmlns:a="http://schemas.openxmlformats.org/drawingml/2006/main" name="2_08.05_20170507_Ooredoo_template_4x3 ratio_v12">
  <a:themeElements>
    <a:clrScheme name="Ooredoo colours">
      <a:dk1>
        <a:srgbClr val="221E20"/>
      </a:dk1>
      <a:lt1>
        <a:srgbClr val="FFFFFF"/>
      </a:lt1>
      <a:dk2>
        <a:srgbClr val="00416A"/>
      </a:dk2>
      <a:lt2>
        <a:srgbClr val="DFDFE1"/>
      </a:lt2>
      <a:accent1>
        <a:srgbClr val="ED1C24"/>
      </a:accent1>
      <a:accent2>
        <a:srgbClr val="333F48"/>
      </a:accent2>
      <a:accent3>
        <a:srgbClr val="65C4DB"/>
      </a:accent3>
      <a:accent4>
        <a:srgbClr val="99CC00"/>
      </a:accent4>
      <a:accent5>
        <a:srgbClr val="EA9600"/>
      </a:accent5>
      <a:accent6>
        <a:srgbClr val="FFD500"/>
      </a:accent6>
      <a:hlink>
        <a:srgbClr val="2CD5C4"/>
      </a:hlink>
      <a:folHlink>
        <a:srgbClr val="F5A992"/>
      </a:folHlink>
    </a:clrScheme>
    <a:fontScheme name="Custom 10">
      <a:majorFont>
        <a:latin typeface="Ooredoo Heavy"/>
        <a:ea typeface=""/>
        <a:cs typeface="OoredooArabic-Heavy"/>
      </a:majorFont>
      <a:minorFont>
        <a:latin typeface="Noto Sans"/>
        <a:ea typeface=""/>
        <a:cs typeface="Noto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D1C24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79488" rtl="0" eaLnBrk="1" fontAlgn="base" latinLnBrk="0" hangingPunct="1">
          <a:lnSpc>
            <a:spcPct val="110000"/>
          </a:lnSpc>
          <a:spcBef>
            <a:spcPts val="6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Ooredoo Heavy" panose="00000A00000000000000" pitchFamily="50" charset="0"/>
          </a:defRPr>
        </a:defPPr>
      </a:lstStyle>
    </a:spDef>
    <a:lnDef>
      <a:spPr bwMode="auto">
        <a:noFill/>
        <a:ln w="19050" cap="flat" cmpd="sng" algn="ctr">
          <a:solidFill>
            <a:srgbClr val="ED1C24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>
          <a:spcBef>
            <a:spcPts val="0"/>
          </a:spcBef>
          <a:spcAft>
            <a:spcPts val="0"/>
          </a:spcAft>
          <a:buClr>
            <a:srgbClr val="ED1C24"/>
          </a:buClr>
          <a:buSzPct val="140000"/>
          <a:defRPr sz="1200" smtClean="0">
            <a:solidFill>
              <a:srgbClr val="000000"/>
            </a:solidFill>
            <a:latin typeface="Noto Sans" panose="020B0502040504020204" pitchFamily="34" charset="0"/>
          </a:defRPr>
        </a:defPPr>
      </a:lstStyle>
    </a:txDef>
  </a:objectDefaults>
  <a:extraClrSchemeLst>
    <a:extraClrScheme>
      <a:clrScheme name="Blank 1">
        <a:dk1>
          <a:srgbClr val="3F3F3F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343434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1">
      <a:srgbClr val="F7EA48"/>
    </a:custClr>
    <a:custClr name="C2">
      <a:srgbClr val="FFBF3F"/>
    </a:custClr>
    <a:custClr name="C3">
      <a:srgbClr val="FA4616"/>
    </a:custClr>
    <a:custClr name="C4">
      <a:srgbClr val="ECB3CB"/>
    </a:custClr>
    <a:custClr name="C5">
      <a:srgbClr val="EB6FBD"/>
    </a:custClr>
    <a:custClr name="C6">
      <a:srgbClr val="D64C97"/>
    </a:custClr>
    <a:custClr name="C7">
      <a:srgbClr val="840B55"/>
    </a:custClr>
    <a:custClr name="C20">
      <a:srgbClr val="BCA2CD"/>
    </a:custClr>
    <a:custClr name="C18">
      <a:srgbClr val="AC4FBD"/>
    </a:custClr>
    <a:custClr name="C19">
      <a:srgbClr val="3C1053"/>
    </a:custClr>
    <a:custClr name="C8">
      <a:srgbClr val="8DC8E8"/>
    </a:custClr>
    <a:custClr name="C9">
      <a:srgbClr val="13AFEE"/>
    </a:custClr>
    <a:custClr name="C10">
      <a:srgbClr val="001E60"/>
    </a:custClr>
    <a:custClr name="C11">
      <a:srgbClr val="9BD7D3"/>
    </a:custClr>
    <a:custClr name="C15">
      <a:srgbClr val="B3D99E"/>
    </a:custClr>
    <a:custClr name="C14">
      <a:srgbClr val="78BE20"/>
    </a:custClr>
    <a:custClr name="C17">
      <a:srgbClr val="64A70B"/>
    </a:custClr>
    <a:custClr name="C12">
      <a:srgbClr val="00C7B1"/>
    </a:custClr>
    <a:custClr name="C16">
      <a:srgbClr val="046A38"/>
    </a:custClr>
    <a:custClr name="C13">
      <a:srgbClr val="004E42"/>
    </a:custClr>
    <a:custClr name="C23">
      <a:srgbClr val="A6BBC8"/>
    </a:custClr>
    <a:custClr name="C22">
      <a:srgbClr val="425563"/>
    </a:custClr>
    <a:custClr name="C25">
      <a:srgbClr val="CDB5A7"/>
    </a:custClr>
    <a:custClr name="C24">
      <a:srgbClr val="83786F"/>
    </a:custClr>
  </a:custClrLst>
  <a:extLst>
    <a:ext uri="{05A4C25C-085E-4340-85A3-A5531E510DB2}">
      <thm15:themeFamily xmlns:thm15="http://schemas.microsoft.com/office/thememl/2012/main" name="20170521_Ooredoo_template_16x9 ratio_v16" id="{3C9F0165-EBC2-0F4F-891B-D0BC838951B1}" vid="{046064D4-FC3D-374A-92DE-6B0217C4FE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|8138272" UniqueId="a03ea7de-7be1-408a-b0fc-7c51c15eb37e">
      <p:Name>Auditing</p:Name>
      <p:Description>Audits user actions on documents and list items to the Audit Log.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968BB369011E4E9677AAFCE72BEEC2" ma:contentTypeVersion="0" ma:contentTypeDescription="Create a new document." ma:contentTypeScope="" ma:versionID="6f68cb32d79bafa3a84431529c31008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389d1f0a791081171bb3912d47a25c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Assembly>Microsoft.Office.Policy, Version=14.0.0.0, Culture=neutral, PublicKeyToken=71e9bce111e9429c</Assembly>
    <Class>Microsoft.Office.RecordsManagement.Internal.AuditHandler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CA9A15-E2EB-4439-95FE-847DDBD6ECEB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EF96C530-DC39-4D08-91D3-8F9EDC9BC753}">
  <ds:schemaRefs>
    <ds:schemaRef ds:uri="http://schemas.microsoft.com/office/2006/documentManagement/types"/>
    <ds:schemaRef ds:uri="http://purl.org/dc/terms/"/>
    <ds:schemaRef ds:uri="http://schemas.microsoft.com/sharepoint/v3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A7B182A-41F0-4069-A520-C4DDA6080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F037E64-4684-422E-9A61-06772A6A8F93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7DB843D5-1998-43FE-B9A2-9E22A9394C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08.05_20170507_Ooredoo_template_4x3 ratio_v12.potx</Template>
  <TotalTime>31853</TotalTime>
  <Words>194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Noto Sans</vt:lpstr>
      <vt:lpstr>Ooredoo Heavy</vt:lpstr>
      <vt:lpstr>Rubik</vt:lpstr>
      <vt:lpstr>Segoe UI</vt:lpstr>
      <vt:lpstr>Wingdings</vt:lpstr>
      <vt:lpstr>08.05_20170507_Ooredoo_template_4x3 ratio_v12</vt:lpstr>
      <vt:lpstr>1_White</vt:lpstr>
      <vt:lpstr>2_08.05_20170507_Ooredoo_template_4x3 ratio_v12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OG Performance Management</cp:lastModifiedBy>
  <cp:revision>987</cp:revision>
  <cp:lastPrinted>2017-03-27T07:20:55Z</cp:lastPrinted>
  <dcterms:created xsi:type="dcterms:W3CDTF">2017-05-07T11:28:07Z</dcterms:created>
  <dcterms:modified xsi:type="dcterms:W3CDTF">2024-05-30T06:22:39Z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0x010100F6968BB369011E4E9677AAFCE72BEEC2</vt:lpwstr>
  </property>
  <property fmtid="{D5CDD505-2E9C-101B-9397-08002B2CF9AE}" pid="3" name="TitusGUID">
    <vt:lpwstr>2045bec9-aa98-4f1d-aae9-35520a628f39</vt:lpwstr>
  </property>
  <property fmtid="{D5CDD505-2E9C-101B-9397-08002B2CF9AE}" pid="4" name="Classification">
    <vt:lpwstr>Internal</vt:lpwstr>
  </property>
  <property fmtid="{D5CDD505-2E9C-101B-9397-08002B2CF9AE}" pid="5" name="MSIP_Label_4d99b57a-c7ce-4a88-8fff-2154b924779b_Enabled">
    <vt:lpwstr>true</vt:lpwstr>
  </property>
  <property fmtid="{D5CDD505-2E9C-101B-9397-08002B2CF9AE}" pid="6" name="MSIP_Label_4d99b57a-c7ce-4a88-8fff-2154b924779b_SetDate">
    <vt:lpwstr>2023-07-24T11:59:13Z</vt:lpwstr>
  </property>
  <property fmtid="{D5CDD505-2E9C-101B-9397-08002B2CF9AE}" pid="7" name="MSIP_Label_4d99b57a-c7ce-4a88-8fff-2154b924779b_Method">
    <vt:lpwstr>Standard</vt:lpwstr>
  </property>
  <property fmtid="{D5CDD505-2E9C-101B-9397-08002B2CF9AE}" pid="8" name="MSIP_Label_4d99b57a-c7ce-4a88-8fff-2154b924779b_Name">
    <vt:lpwstr>Internal</vt:lpwstr>
  </property>
  <property fmtid="{D5CDD505-2E9C-101B-9397-08002B2CF9AE}" pid="9" name="MSIP_Label_4d99b57a-c7ce-4a88-8fff-2154b924779b_SiteId">
    <vt:lpwstr>35ce61ea-2a69-4c72-837c-f38de143a7a3</vt:lpwstr>
  </property>
  <property fmtid="{D5CDD505-2E9C-101B-9397-08002B2CF9AE}" pid="10" name="MSIP_Label_4d99b57a-c7ce-4a88-8fff-2154b924779b_ActionId">
    <vt:lpwstr>d221fe44-c732-48bd-b3dc-396a11a657d2</vt:lpwstr>
  </property>
  <property fmtid="{D5CDD505-2E9C-101B-9397-08002B2CF9AE}" pid="11" name="MSIP_Label_4d99b57a-c7ce-4a88-8fff-2154b924779b_ContentBits">
    <vt:lpwstr>1</vt:lpwstr>
  </property>
  <property fmtid="{D5CDD505-2E9C-101B-9397-08002B2CF9AE}" pid="12" name="MSIP_Label_a876c11f-c8fc-4e83-ab73-71a53517f647_Enabled">
    <vt:lpwstr>true</vt:lpwstr>
  </property>
  <property fmtid="{D5CDD505-2E9C-101B-9397-08002B2CF9AE}" pid="13" name="MSIP_Label_a876c11f-c8fc-4e83-ab73-71a53517f647_SetDate">
    <vt:lpwstr>2024-05-27T13:16:56Z</vt:lpwstr>
  </property>
  <property fmtid="{D5CDD505-2E9C-101B-9397-08002B2CF9AE}" pid="14" name="MSIP_Label_a876c11f-c8fc-4e83-ab73-71a53517f647_Method">
    <vt:lpwstr>Privileged</vt:lpwstr>
  </property>
  <property fmtid="{D5CDD505-2E9C-101B-9397-08002B2CF9AE}" pid="15" name="MSIP_Label_a876c11f-c8fc-4e83-ab73-71a53517f647_Name">
    <vt:lpwstr>a876c11f-c8fc-4e83-ab73-71a53517f647</vt:lpwstr>
  </property>
  <property fmtid="{D5CDD505-2E9C-101B-9397-08002B2CF9AE}" pid="16" name="MSIP_Label_a876c11f-c8fc-4e83-ab73-71a53517f647_SiteId">
    <vt:lpwstr>7d9930ed-4a0b-4547-8712-c694dac3c3cb</vt:lpwstr>
  </property>
  <property fmtid="{D5CDD505-2E9C-101B-9397-08002B2CF9AE}" pid="17" name="MSIP_Label_a876c11f-c8fc-4e83-ab73-71a53517f647_ActionId">
    <vt:lpwstr>679e7efc-1a3c-4413-9942-33030252968c</vt:lpwstr>
  </property>
  <property fmtid="{D5CDD505-2E9C-101B-9397-08002B2CF9AE}" pid="18" name="MSIP_Label_a876c11f-c8fc-4e83-ab73-71a53517f647_ContentBits">
    <vt:lpwstr>0</vt:lpwstr>
  </property>
</Properties>
</file>