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2.xml" ContentType="application/vnd.openxmlformats-officedocument.them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theme/theme3.xml" ContentType="application/vnd.openxmlformats-officedocument.them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5084" r:id="rId1"/>
    <p:sldMasterId id="2147485194" r:id="rId2"/>
    <p:sldMasterId id="2147485231" r:id="rId3"/>
  </p:sldMasterIdLst>
  <p:notesMasterIdLst>
    <p:notesMasterId r:id="rId8"/>
  </p:notesMasterIdLst>
  <p:handoutMasterIdLst>
    <p:handoutMasterId r:id="rId9"/>
  </p:handoutMasterIdLst>
  <p:sldIdLst>
    <p:sldId id="260" r:id="rId4"/>
    <p:sldId id="2147473763" r:id="rId5"/>
    <p:sldId id="2147473764" r:id="rId6"/>
    <p:sldId id="264" r:id="rId7"/>
  </p:sldIdLst>
  <p:sldSz cx="12192000" cy="6858000"/>
  <p:notesSz cx="6797675" cy="9926638"/>
  <p:embeddedFontLst>
    <p:embeddedFont>
      <p:font typeface="Noto Sans" panose="020B0502040504020204" pitchFamily="34" charset="0"/>
      <p:regular r:id="rId10"/>
      <p:bold r:id="rId11"/>
      <p:italic r:id="rId12"/>
      <p:boldItalic r:id="rId13"/>
    </p:embeddedFont>
    <p:embeddedFont>
      <p:font typeface="Ooredoo Heavy" panose="00000A00000000000000" pitchFamily="2" charset="0"/>
      <p:bold r:id="rId14"/>
    </p:embeddedFont>
    <p:embeddedFont>
      <p:font typeface="Outfit ExtraBold" pitchFamily="2" charset="0"/>
      <p:bold r:id="rId15"/>
    </p:embeddedFont>
    <p:embeddedFont>
      <p:font typeface="Rubik" pitchFamily="2" charset="-79"/>
      <p:regular r:id="rId16"/>
      <p:bold r:id="rId17"/>
      <p:italic r:id="rId18"/>
      <p:boldItalic r:id="rId19"/>
    </p:embeddedFont>
    <p:embeddedFont>
      <p:font typeface="Rubik SemiBold" pitchFamily="2" charset="-79"/>
      <p:bold r:id="rId20"/>
      <p:boldItalic r:id="rId21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99"/>
    <a:srgbClr val="F1C400"/>
    <a:srgbClr val="F09491"/>
    <a:srgbClr val="FF585D"/>
    <a:srgbClr val="F5A992"/>
    <a:srgbClr val="00416A"/>
    <a:srgbClr val="3CDBC0"/>
    <a:srgbClr val="2CD5C4"/>
    <a:srgbClr val="65C4D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FF6820-5597-4617-B56B-278AA4BE7EE6}" v="15" dt="2024-05-21T07:00:58.50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40" autoAdjust="0"/>
    <p:restoredTop sz="95745" autoAdjust="0"/>
  </p:normalViewPr>
  <p:slideViewPr>
    <p:cSldViewPr snapToGrid="0" snapToObjects="1">
      <p:cViewPr varScale="1">
        <p:scale>
          <a:sx n="73" d="100"/>
          <a:sy n="73" d="100"/>
        </p:scale>
        <p:origin x="364" y="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 showGuides="1">
      <p:cViewPr varScale="1">
        <p:scale>
          <a:sx n="74" d="100"/>
          <a:sy n="74" d="100"/>
        </p:scale>
        <p:origin x="2124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microsoft.com/office/2015/10/relationships/revisionInfo" Target="revisionInfo.xml"/><Relationship Id="rId3" Type="http://schemas.openxmlformats.org/officeDocument/2006/relationships/slideMaster" Target="slideMasters/slideMaster3.xml"/><Relationship Id="rId21" Type="http://schemas.openxmlformats.org/officeDocument/2006/relationships/font" Target="fonts/font12.fntdata"/><Relationship Id="rId7" Type="http://schemas.openxmlformats.org/officeDocument/2006/relationships/slide" Target="slides/slide4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font" Target="fonts/font2.fntdata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font" Target="fonts/font6.fntdata"/><Relationship Id="rId23" Type="http://schemas.openxmlformats.org/officeDocument/2006/relationships/viewProps" Target="view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1.xml"/><Relationship Id="rId9" Type="http://schemas.openxmlformats.org/officeDocument/2006/relationships/handoutMaster" Target="handoutMasters/handoutMaster1.xml"/><Relationship Id="rId14" Type="http://schemas.openxmlformats.org/officeDocument/2006/relationships/font" Target="fonts/font5.fntdata"/><Relationship Id="rId22" Type="http://schemas.openxmlformats.org/officeDocument/2006/relationships/presProps" Target="presProps.xml"/><Relationship Id="rId27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Rubik" pitchFamily="2" charset="-79"/>
              <a:ea typeface="Noto Sans" panose="020B0502040504020204" pitchFamily="34" charset="0"/>
              <a:cs typeface="Rubik" pitchFamily="2" charset="-79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233B2D-7EE6-40D0-B8E5-54FD5F46DDA6}" type="datetimeFigureOut">
              <a:rPr lang="en-US" smtClean="0">
                <a:latin typeface="Rubik" pitchFamily="2" charset="-79"/>
                <a:ea typeface="Noto Sans" panose="020B0502040504020204" pitchFamily="34" charset="0"/>
                <a:cs typeface="Rubik" pitchFamily="2" charset="-79"/>
              </a:rPr>
              <a:t>5/20/2024</a:t>
            </a:fld>
            <a:endParaRPr lang="en-US" dirty="0">
              <a:latin typeface="Rubik" pitchFamily="2" charset="-79"/>
              <a:ea typeface="Noto Sans" panose="020B0502040504020204" pitchFamily="34" charset="0"/>
              <a:cs typeface="Rubik" pitchFamily="2" charset="-79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Rubik" pitchFamily="2" charset="-79"/>
              <a:ea typeface="Noto Sans" panose="020B0502040504020204" pitchFamily="34" charset="0"/>
              <a:cs typeface="Rubik" pitchFamily="2" charset="-79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962666-3E3A-4044-82EF-DED745118DC3}" type="slidenum">
              <a:rPr lang="en-US" smtClean="0">
                <a:latin typeface="Rubik" pitchFamily="2" charset="-79"/>
                <a:ea typeface="Noto Sans" panose="020B0502040504020204" pitchFamily="34" charset="0"/>
                <a:cs typeface="Rubik" pitchFamily="2" charset="-79"/>
              </a:rPr>
              <a:t>‹#›</a:t>
            </a:fld>
            <a:endParaRPr lang="en-US" dirty="0">
              <a:latin typeface="Rubik" pitchFamily="2" charset="-79"/>
              <a:ea typeface="Noto Sans" panose="020B0502040504020204" pitchFamily="34" charset="0"/>
              <a:cs typeface="Rubik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0751990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659" cy="49667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Rubik" pitchFamily="2" charset="-79"/>
                <a:ea typeface="Noto Sans" panose="020B0502040504020204" pitchFamily="34" charset="0"/>
                <a:cs typeface="Rubik" pitchFamily="2" charset="-79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4" y="1"/>
            <a:ext cx="2945659" cy="49667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Rubik" pitchFamily="2" charset="-79"/>
                <a:ea typeface="Noto Sans" panose="020B0502040504020204" pitchFamily="34" charset="0"/>
                <a:cs typeface="Rubik" pitchFamily="2" charset="-79"/>
              </a:defRPr>
            </a:lvl1pPr>
          </a:lstStyle>
          <a:p>
            <a:fld id="{1A70E0C9-048D-4F47-870E-3BFCAC7E8546}" type="datetimeFigureOut">
              <a:rPr lang="en-US" smtClean="0"/>
              <a:pPr/>
              <a:t>5/20/2024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832"/>
            <a:ext cx="5438140" cy="44666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28272"/>
            <a:ext cx="2945659" cy="49667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Rubik" pitchFamily="2" charset="-79"/>
                <a:ea typeface="Noto Sans" panose="020B0502040504020204" pitchFamily="34" charset="0"/>
                <a:cs typeface="Rubik" pitchFamily="2" charset="-79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4" y="9428272"/>
            <a:ext cx="2945659" cy="49667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Rubik" pitchFamily="2" charset="-79"/>
                <a:ea typeface="Noto Sans" panose="020B0502040504020204" pitchFamily="34" charset="0"/>
                <a:cs typeface="Rubik" pitchFamily="2" charset="-79"/>
              </a:defRPr>
            </a:lvl1pPr>
          </a:lstStyle>
          <a:p>
            <a:fld id="{E18BF02C-2B30-4A7F-9DCE-38E6C5A43D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306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Rubik" pitchFamily="2" charset="-79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Rubik" pitchFamily="2" charset="-79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Rubik" pitchFamily="2" charset="-79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Rubik" pitchFamily="2" charset="-79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Rubik" pitchFamily="2" charset="-79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ubik" pitchFamily="2" charset="-79"/>
              <a:ea typeface="+mn-ea"/>
              <a:cs typeface="Rubik" pitchFamily="2" charset="-79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ubik" pitchFamily="2" charset="-79"/>
              <a:ea typeface="+mn-ea"/>
              <a:cs typeface="Rubik" pitchFamily="2" charset="-79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18BF02C-2B30-4A7F-9DCE-38E6C5A43D8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ubik" pitchFamily="2" charset="-79"/>
                <a:ea typeface="+mn-ea"/>
                <a:cs typeface="Rubik" pitchFamily="2" charset="-79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ubik" pitchFamily="2" charset="-79"/>
              <a:ea typeface="+mn-ea"/>
              <a:cs typeface="Rubik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018533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8BF02C-2B30-4A7F-9DCE-38E6C5A43D8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155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0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3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4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17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18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19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20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21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2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23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Object 16" hidden="1"/>
          <p:cNvGraphicFramePr>
            <a:graphicFrameLocks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572433852"/>
              </p:ext>
            </p:extLst>
          </p:nvPr>
        </p:nvGraphicFramePr>
        <p:xfrm>
          <a:off x="0" y="0"/>
          <a:ext cx="19538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0" imgH="0" progId="TCLayout.ActiveDocument.1">
                  <p:embed/>
                </p:oleObj>
              </mc:Choice>
              <mc:Fallback>
                <p:oleObj name="think-cell Slide" r:id="rId3" imgW="0" imgH="0" progId="TCLayout.ActiveDocument.1">
                  <p:embed/>
                  <p:pic>
                    <p:nvPicPr>
                      <p:cNvPr id="17" name="Object 16" hidden="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95384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 userDrawn="1"/>
        </p:nvSpPr>
        <p:spPr>
          <a:xfrm>
            <a:off x="8850703" y="6526758"/>
            <a:ext cx="319575" cy="184666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600" i="0" kern="1200" dirty="0">
                <a:solidFill>
                  <a:srgbClr val="ED1C24"/>
                </a:solidFill>
                <a:latin typeface="Rubik" pitchFamily="2" charset="-79"/>
                <a:ea typeface="Noto Sans" panose="020B0502040504020204" pitchFamily="34" charset="0"/>
                <a:cs typeface="Rubik" pitchFamily="2" charset="-79"/>
              </a:rPr>
              <a:t>|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0644192" y="6526758"/>
            <a:ext cx="287528" cy="184666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600" i="0" kern="1200" dirty="0">
                <a:solidFill>
                  <a:srgbClr val="ED1C24"/>
                </a:solidFill>
                <a:latin typeface="Rubik" pitchFamily="2" charset="-79"/>
                <a:ea typeface="Noto Sans" panose="020B0502040504020204" pitchFamily="34" charset="0"/>
                <a:cs typeface="Rubik" pitchFamily="2" charset="-79"/>
              </a:rPr>
              <a:t>|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9025127" y="6436533"/>
            <a:ext cx="1743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0" i="0">
                <a:solidFill>
                  <a:schemeClr val="accent1"/>
                </a:solidFill>
                <a:latin typeface="Rubik" pitchFamily="2" charset="-79"/>
                <a:cs typeface="Rubik" pitchFamily="2" charset="-79"/>
              </a:defRPr>
            </a:lvl1pPr>
          </a:lstStyle>
          <a:p>
            <a:fld id="{5C424C80-5DCD-4620-8490-2768F33C7AE6}" type="datetime3">
              <a:rPr lang="en-US" smtClean="0"/>
              <a:pPr/>
              <a:t>20 May 2024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95709" y="6436534"/>
            <a:ext cx="66664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accent1"/>
                </a:solidFill>
                <a:latin typeface="Rubik" pitchFamily="2" charset="-79"/>
                <a:cs typeface="Rubik" pitchFamily="2" charset="-79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8781" y="6436534"/>
            <a:ext cx="7871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accent1"/>
                </a:solidFill>
                <a:latin typeface="Rubik" pitchFamily="2" charset="-79"/>
                <a:cs typeface="Rubik" pitchFamily="2" charset="-79"/>
              </a:defRPr>
            </a:lvl1pPr>
          </a:lstStyle>
          <a:p>
            <a:fld id="{F9F4C691-6DE9-424C-9C34-B44F65CDDA1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636105" y="6129338"/>
            <a:ext cx="10919792" cy="287337"/>
          </a:xfrm>
        </p:spPr>
        <p:txBody>
          <a:bodyPr lIns="0" rIns="0" bIns="0" anchor="ctr"/>
          <a:lstStyle>
            <a:lvl1pPr marL="0" indent="0">
              <a:buNone/>
              <a:defRPr lang="en-US" sz="700" kern="0" baseline="0" dirty="0" smtClean="0">
                <a:solidFill>
                  <a:schemeClr val="tx1"/>
                </a:solidFill>
                <a:latin typeface="Rubik" pitchFamily="2" charset="-79"/>
                <a:cs typeface="Rubik" pitchFamily="2" charset="-79"/>
              </a:defRPr>
            </a:lvl1pPr>
            <a:lvl2pPr>
              <a:defRPr lang="en-US" kern="1200" dirty="0" smtClean="0">
                <a:cs typeface="Arial" charset="0"/>
              </a:defRPr>
            </a:lvl2pPr>
            <a:lvl3pPr>
              <a:defRPr lang="en-US" kern="1200" dirty="0" smtClean="0">
                <a:cs typeface="Arial" charset="0"/>
              </a:defRPr>
            </a:lvl3pPr>
            <a:lvl4pPr>
              <a:defRPr lang="en-US" kern="1200" dirty="0" smtClean="0">
                <a:cs typeface="Arial" charset="0"/>
              </a:defRPr>
            </a:lvl4pPr>
            <a:lvl5pPr>
              <a:defRPr lang="en-US" dirty="0"/>
            </a:lvl5pPr>
          </a:lstStyle>
          <a:p>
            <a:r>
              <a:rPr lang="en-US" kern="0" dirty="0"/>
              <a:t>Click to add notes and sources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9EF206-436A-F82A-0775-1E19A16E8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2884817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CLEAR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D29CDFE-F798-BD0E-F7B8-831D094824A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5" name="Group 14" hidden="1">
            <a:extLst>
              <a:ext uri="{FF2B5EF4-FFF2-40B4-BE49-F238E27FC236}">
                <a16:creationId xmlns:a16="http://schemas.microsoft.com/office/drawing/2014/main" id="{06BF83D1-2CB4-3E13-0D4B-FFD2A86A31FF}"/>
              </a:ext>
            </a:extLst>
          </p:cNvPr>
          <p:cNvGrpSpPr/>
          <p:nvPr userDrawn="1"/>
        </p:nvGrpSpPr>
        <p:grpSpPr>
          <a:xfrm>
            <a:off x="11142225" y="397305"/>
            <a:ext cx="579486" cy="568010"/>
            <a:chOff x="11031538" y="287338"/>
            <a:chExt cx="801687" cy="785812"/>
          </a:xfrm>
          <a:solidFill>
            <a:schemeClr val="accent1"/>
          </a:solidFill>
        </p:grpSpPr>
        <p:sp>
          <p:nvSpPr>
            <p:cNvPr id="16" name="Oval 5">
              <a:extLst>
                <a:ext uri="{FF2B5EF4-FFF2-40B4-BE49-F238E27FC236}">
                  <a16:creationId xmlns:a16="http://schemas.microsoft.com/office/drawing/2014/main" id="{D174E280-B1C9-83F8-F46E-3DE3EE5BB9B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609388" y="287338"/>
              <a:ext cx="223837" cy="2254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Rubik" pitchFamily="2" charset="-79"/>
                <a:cs typeface="Rubik" pitchFamily="2" charset="-79"/>
              </a:endParaRPr>
            </a:p>
          </p:txBody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0047D397-2FC2-4E5B-0B80-430BE6A8EC0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031538" y="446088"/>
              <a:ext cx="625475" cy="627062"/>
            </a:xfrm>
            <a:custGeom>
              <a:avLst/>
              <a:gdLst>
                <a:gd name="T0" fmla="*/ 1275 w 2549"/>
                <a:gd name="T1" fmla="*/ 1982 h 2560"/>
                <a:gd name="T2" fmla="*/ 577 w 2549"/>
                <a:gd name="T3" fmla="*/ 1280 h 2560"/>
                <a:gd name="T4" fmla="*/ 1275 w 2549"/>
                <a:gd name="T5" fmla="*/ 579 h 2560"/>
                <a:gd name="T6" fmla="*/ 1972 w 2549"/>
                <a:gd name="T7" fmla="*/ 1280 h 2560"/>
                <a:gd name="T8" fmla="*/ 1275 w 2549"/>
                <a:gd name="T9" fmla="*/ 1982 h 2560"/>
                <a:gd name="T10" fmla="*/ 0 w 2549"/>
                <a:gd name="T11" fmla="*/ 1277 h 2560"/>
                <a:gd name="T12" fmla="*/ 0 w 2549"/>
                <a:gd name="T13" fmla="*/ 1283 h 2560"/>
                <a:gd name="T14" fmla="*/ 1275 w 2549"/>
                <a:gd name="T15" fmla="*/ 2560 h 2560"/>
                <a:gd name="T16" fmla="*/ 2549 w 2549"/>
                <a:gd name="T17" fmla="*/ 1280 h 2560"/>
                <a:gd name="T18" fmla="*/ 1275 w 2549"/>
                <a:gd name="T19" fmla="*/ 0 h 2560"/>
                <a:gd name="T20" fmla="*/ 0 w 2549"/>
                <a:gd name="T21" fmla="*/ 1277 h 2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49" h="2560">
                  <a:moveTo>
                    <a:pt x="1275" y="1982"/>
                  </a:moveTo>
                  <a:cubicBezTo>
                    <a:pt x="890" y="1982"/>
                    <a:pt x="577" y="1667"/>
                    <a:pt x="577" y="1280"/>
                  </a:cubicBezTo>
                  <a:cubicBezTo>
                    <a:pt x="577" y="893"/>
                    <a:pt x="890" y="579"/>
                    <a:pt x="1275" y="579"/>
                  </a:cubicBezTo>
                  <a:cubicBezTo>
                    <a:pt x="1659" y="579"/>
                    <a:pt x="1972" y="893"/>
                    <a:pt x="1972" y="1280"/>
                  </a:cubicBezTo>
                  <a:cubicBezTo>
                    <a:pt x="1972" y="1667"/>
                    <a:pt x="1659" y="1982"/>
                    <a:pt x="1275" y="1982"/>
                  </a:cubicBezTo>
                  <a:close/>
                  <a:moveTo>
                    <a:pt x="0" y="1277"/>
                  </a:moveTo>
                  <a:lnTo>
                    <a:pt x="0" y="1283"/>
                  </a:lnTo>
                  <a:cubicBezTo>
                    <a:pt x="2" y="1987"/>
                    <a:pt x="573" y="2560"/>
                    <a:pt x="1275" y="2560"/>
                  </a:cubicBezTo>
                  <a:cubicBezTo>
                    <a:pt x="1977" y="2560"/>
                    <a:pt x="2549" y="1986"/>
                    <a:pt x="2549" y="1280"/>
                  </a:cubicBezTo>
                  <a:cubicBezTo>
                    <a:pt x="2549" y="574"/>
                    <a:pt x="1977" y="0"/>
                    <a:pt x="1275" y="0"/>
                  </a:cubicBezTo>
                  <a:cubicBezTo>
                    <a:pt x="573" y="0"/>
                    <a:pt x="2" y="573"/>
                    <a:pt x="0" y="12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Rubik" pitchFamily="2" charset="-79"/>
                <a:cs typeface="Rubik" pitchFamily="2" charset="-79"/>
              </a:endParaRPr>
            </a:p>
          </p:txBody>
        </p:sp>
      </p:grpSp>
      <p:sp>
        <p:nvSpPr>
          <p:cNvPr id="2" name="Title 2">
            <a:extLst>
              <a:ext uri="{FF2B5EF4-FFF2-40B4-BE49-F238E27FC236}">
                <a16:creationId xmlns:a16="http://schemas.microsoft.com/office/drawing/2014/main" id="{7F66676F-ED44-880D-23F8-A2E762CF9E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888" y="738910"/>
            <a:ext cx="8388350" cy="3112654"/>
          </a:xfrm>
        </p:spPr>
        <p:txBody>
          <a:bodyPr anchor="b"/>
          <a:lstStyle>
            <a:lvl1pPr>
              <a:lnSpc>
                <a:spcPct val="80000"/>
              </a:lnSpc>
              <a:defRPr sz="4400" cap="all" baseline="0">
                <a:solidFill>
                  <a:schemeClr val="bg1"/>
                </a:solidFill>
                <a:latin typeface="Outfit ExtraBold" pitchFamily="2" charset="0"/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hape 16">
            <a:extLst>
              <a:ext uri="{FF2B5EF4-FFF2-40B4-BE49-F238E27FC236}">
                <a16:creationId xmlns:a16="http://schemas.microsoft.com/office/drawing/2014/main" id="{F8DCAB59-D7AE-5F69-3CFC-66CCF890B682}"/>
              </a:ext>
            </a:extLst>
          </p:cNvPr>
          <p:cNvSpPr txBox="1">
            <a:spLocks noGrp="1"/>
          </p:cNvSpPr>
          <p:nvPr>
            <p:ph type="body" idx="3" hasCustomPrompt="1"/>
          </p:nvPr>
        </p:nvSpPr>
        <p:spPr>
          <a:xfrm>
            <a:off x="623887" y="4120944"/>
            <a:ext cx="8388350" cy="497237"/>
          </a:xfrm>
          <a:prstGeom prst="rect">
            <a:avLst/>
          </a:prstGeom>
          <a:noFill/>
          <a:ln>
            <a:noFill/>
          </a:ln>
        </p:spPr>
        <p:txBody>
          <a:bodyPr lIns="0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FFFFFF"/>
              </a:buClr>
              <a:buFont typeface="Arial"/>
              <a:buNone/>
              <a:defRPr sz="2000" b="0" i="0" u="none" strike="noStrike" cap="none">
                <a:solidFill>
                  <a:schemeClr val="tx1"/>
                </a:solidFill>
                <a:latin typeface="Rubik SemiBold" pitchFamily="2" charset="-79"/>
                <a:ea typeface="Noto Sans" panose="020B0502040504020204" pitchFamily="34" charset="0"/>
                <a:cs typeface="Rubik SemiBold" pitchFamily="2" charset="-79"/>
                <a:sym typeface="Arial"/>
              </a:defRPr>
            </a:lvl1pPr>
            <a:lvl2pPr marL="884318" marR="0" lvl="1" indent="-132988" algn="l" rtl="0">
              <a:spcBef>
                <a:spcPts val="667"/>
              </a:spcBef>
              <a:buClr>
                <a:schemeClr val="dk1"/>
              </a:buClr>
              <a:buSzPct val="100000"/>
              <a:buFont typeface="Arial"/>
              <a:buChar char="–"/>
              <a:defRPr sz="33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60491" marR="0" lvl="2" indent="-101218" algn="l" rtl="0">
              <a:spcBef>
                <a:spcPts val="567"/>
              </a:spcBef>
              <a:buClr>
                <a:schemeClr val="dk1"/>
              </a:buClr>
              <a:buSzPct val="100000"/>
              <a:buFont typeface="Arial"/>
              <a:buChar char="•"/>
              <a:defRPr sz="28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904689" marR="0" lvl="3" indent="-12159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–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48882" marR="0" lvl="4" indent="-126107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»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993079" marR="0" lvl="5" indent="-12003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537274" marR="0" lvl="6" indent="-12454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081470" marR="0" lvl="7" indent="-12904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625666" marR="0" lvl="8" indent="-122974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 dirty="0"/>
              <a:t>Sub-title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11F0402-09E8-7FE8-EE15-4CF723E00B8E}"/>
              </a:ext>
            </a:extLst>
          </p:cNvPr>
          <p:cNvGrpSpPr/>
          <p:nvPr userDrawn="1"/>
        </p:nvGrpSpPr>
        <p:grpSpPr>
          <a:xfrm>
            <a:off x="10834255" y="644508"/>
            <a:ext cx="733858" cy="690046"/>
            <a:chOff x="2601913" y="1595438"/>
            <a:chExt cx="1701800" cy="1600200"/>
          </a:xfrm>
          <a:solidFill>
            <a:schemeClr val="bg1"/>
          </a:solidFill>
        </p:grpSpPr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AB8AD7BD-1F5A-8B90-53A7-AC14105C05C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01913" y="1916113"/>
              <a:ext cx="1274763" cy="1279525"/>
            </a:xfrm>
            <a:custGeom>
              <a:avLst/>
              <a:gdLst>
                <a:gd name="T0" fmla="*/ 1775 w 3549"/>
                <a:gd name="T1" fmla="*/ 776 h 3549"/>
                <a:gd name="T2" fmla="*/ 777 w 3549"/>
                <a:gd name="T3" fmla="*/ 1775 h 3549"/>
                <a:gd name="T4" fmla="*/ 1775 w 3549"/>
                <a:gd name="T5" fmla="*/ 2773 h 3549"/>
                <a:gd name="T6" fmla="*/ 2773 w 3549"/>
                <a:gd name="T7" fmla="*/ 1775 h 3549"/>
                <a:gd name="T8" fmla="*/ 1775 w 3549"/>
                <a:gd name="T9" fmla="*/ 776 h 3549"/>
                <a:gd name="T10" fmla="*/ 1775 w 3549"/>
                <a:gd name="T11" fmla="*/ 3549 h 3549"/>
                <a:gd name="T12" fmla="*/ 0 w 3549"/>
                <a:gd name="T13" fmla="*/ 1775 h 3549"/>
                <a:gd name="T14" fmla="*/ 1775 w 3549"/>
                <a:gd name="T15" fmla="*/ 0 h 3549"/>
                <a:gd name="T16" fmla="*/ 3549 w 3549"/>
                <a:gd name="T17" fmla="*/ 1775 h 3549"/>
                <a:gd name="T18" fmla="*/ 1775 w 3549"/>
                <a:gd name="T19" fmla="*/ 3549 h 3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49" h="3549">
                  <a:moveTo>
                    <a:pt x="1775" y="776"/>
                  </a:moveTo>
                  <a:cubicBezTo>
                    <a:pt x="1225" y="776"/>
                    <a:pt x="777" y="1224"/>
                    <a:pt x="777" y="1775"/>
                  </a:cubicBezTo>
                  <a:cubicBezTo>
                    <a:pt x="777" y="2325"/>
                    <a:pt x="1225" y="2773"/>
                    <a:pt x="1775" y="2773"/>
                  </a:cubicBezTo>
                  <a:cubicBezTo>
                    <a:pt x="2325" y="2773"/>
                    <a:pt x="2773" y="2325"/>
                    <a:pt x="2773" y="1775"/>
                  </a:cubicBezTo>
                  <a:cubicBezTo>
                    <a:pt x="2773" y="1224"/>
                    <a:pt x="2325" y="776"/>
                    <a:pt x="1775" y="776"/>
                  </a:cubicBezTo>
                  <a:close/>
                  <a:moveTo>
                    <a:pt x="1775" y="3549"/>
                  </a:moveTo>
                  <a:cubicBezTo>
                    <a:pt x="796" y="3549"/>
                    <a:pt x="0" y="2753"/>
                    <a:pt x="0" y="1775"/>
                  </a:cubicBezTo>
                  <a:cubicBezTo>
                    <a:pt x="0" y="796"/>
                    <a:pt x="796" y="0"/>
                    <a:pt x="1775" y="0"/>
                  </a:cubicBezTo>
                  <a:cubicBezTo>
                    <a:pt x="2753" y="0"/>
                    <a:pt x="3549" y="796"/>
                    <a:pt x="3549" y="1775"/>
                  </a:cubicBezTo>
                  <a:cubicBezTo>
                    <a:pt x="3549" y="2753"/>
                    <a:pt x="2753" y="3549"/>
                    <a:pt x="1775" y="35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56721ED-D414-EDF8-708E-724EC308B2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163" y="1595438"/>
              <a:ext cx="463550" cy="4635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695671312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pos="4135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BECKH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FBBF3E0-0AEF-7629-D5E0-BB643CDE76A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5" name="Group 14" hidden="1">
            <a:extLst>
              <a:ext uri="{FF2B5EF4-FFF2-40B4-BE49-F238E27FC236}">
                <a16:creationId xmlns:a16="http://schemas.microsoft.com/office/drawing/2014/main" id="{06BF83D1-2CB4-3E13-0D4B-FFD2A86A31FF}"/>
              </a:ext>
            </a:extLst>
          </p:cNvPr>
          <p:cNvGrpSpPr/>
          <p:nvPr userDrawn="1"/>
        </p:nvGrpSpPr>
        <p:grpSpPr>
          <a:xfrm>
            <a:off x="11142225" y="397305"/>
            <a:ext cx="579486" cy="568010"/>
            <a:chOff x="11031538" y="287338"/>
            <a:chExt cx="801687" cy="785812"/>
          </a:xfrm>
          <a:solidFill>
            <a:schemeClr val="accent1"/>
          </a:solidFill>
        </p:grpSpPr>
        <p:sp>
          <p:nvSpPr>
            <p:cNvPr id="16" name="Oval 5">
              <a:extLst>
                <a:ext uri="{FF2B5EF4-FFF2-40B4-BE49-F238E27FC236}">
                  <a16:creationId xmlns:a16="http://schemas.microsoft.com/office/drawing/2014/main" id="{D174E280-B1C9-83F8-F46E-3DE3EE5BB9B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609388" y="287338"/>
              <a:ext cx="223837" cy="2254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Rubik" pitchFamily="2" charset="-79"/>
                <a:cs typeface="Rubik" pitchFamily="2" charset="-79"/>
              </a:endParaRPr>
            </a:p>
          </p:txBody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0047D397-2FC2-4E5B-0B80-430BE6A8EC0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031538" y="446088"/>
              <a:ext cx="625475" cy="627062"/>
            </a:xfrm>
            <a:custGeom>
              <a:avLst/>
              <a:gdLst>
                <a:gd name="T0" fmla="*/ 1275 w 2549"/>
                <a:gd name="T1" fmla="*/ 1982 h 2560"/>
                <a:gd name="T2" fmla="*/ 577 w 2549"/>
                <a:gd name="T3" fmla="*/ 1280 h 2560"/>
                <a:gd name="T4" fmla="*/ 1275 w 2549"/>
                <a:gd name="T5" fmla="*/ 579 h 2560"/>
                <a:gd name="T6" fmla="*/ 1972 w 2549"/>
                <a:gd name="T7" fmla="*/ 1280 h 2560"/>
                <a:gd name="T8" fmla="*/ 1275 w 2549"/>
                <a:gd name="T9" fmla="*/ 1982 h 2560"/>
                <a:gd name="T10" fmla="*/ 0 w 2549"/>
                <a:gd name="T11" fmla="*/ 1277 h 2560"/>
                <a:gd name="T12" fmla="*/ 0 w 2549"/>
                <a:gd name="T13" fmla="*/ 1283 h 2560"/>
                <a:gd name="T14" fmla="*/ 1275 w 2549"/>
                <a:gd name="T15" fmla="*/ 2560 h 2560"/>
                <a:gd name="T16" fmla="*/ 2549 w 2549"/>
                <a:gd name="T17" fmla="*/ 1280 h 2560"/>
                <a:gd name="T18" fmla="*/ 1275 w 2549"/>
                <a:gd name="T19" fmla="*/ 0 h 2560"/>
                <a:gd name="T20" fmla="*/ 0 w 2549"/>
                <a:gd name="T21" fmla="*/ 1277 h 2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49" h="2560">
                  <a:moveTo>
                    <a:pt x="1275" y="1982"/>
                  </a:moveTo>
                  <a:cubicBezTo>
                    <a:pt x="890" y="1982"/>
                    <a:pt x="577" y="1667"/>
                    <a:pt x="577" y="1280"/>
                  </a:cubicBezTo>
                  <a:cubicBezTo>
                    <a:pt x="577" y="893"/>
                    <a:pt x="890" y="579"/>
                    <a:pt x="1275" y="579"/>
                  </a:cubicBezTo>
                  <a:cubicBezTo>
                    <a:pt x="1659" y="579"/>
                    <a:pt x="1972" y="893"/>
                    <a:pt x="1972" y="1280"/>
                  </a:cubicBezTo>
                  <a:cubicBezTo>
                    <a:pt x="1972" y="1667"/>
                    <a:pt x="1659" y="1982"/>
                    <a:pt x="1275" y="1982"/>
                  </a:cubicBezTo>
                  <a:close/>
                  <a:moveTo>
                    <a:pt x="0" y="1277"/>
                  </a:moveTo>
                  <a:lnTo>
                    <a:pt x="0" y="1283"/>
                  </a:lnTo>
                  <a:cubicBezTo>
                    <a:pt x="2" y="1987"/>
                    <a:pt x="573" y="2560"/>
                    <a:pt x="1275" y="2560"/>
                  </a:cubicBezTo>
                  <a:cubicBezTo>
                    <a:pt x="1977" y="2560"/>
                    <a:pt x="2549" y="1986"/>
                    <a:pt x="2549" y="1280"/>
                  </a:cubicBezTo>
                  <a:cubicBezTo>
                    <a:pt x="2549" y="574"/>
                    <a:pt x="1977" y="0"/>
                    <a:pt x="1275" y="0"/>
                  </a:cubicBezTo>
                  <a:cubicBezTo>
                    <a:pt x="573" y="0"/>
                    <a:pt x="2" y="573"/>
                    <a:pt x="0" y="12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Rubik" pitchFamily="2" charset="-79"/>
                <a:cs typeface="Rubik" pitchFamily="2" charset="-79"/>
              </a:endParaRPr>
            </a:p>
          </p:txBody>
        </p:sp>
      </p:grpSp>
      <p:sp>
        <p:nvSpPr>
          <p:cNvPr id="2" name="Title 2">
            <a:extLst>
              <a:ext uri="{FF2B5EF4-FFF2-40B4-BE49-F238E27FC236}">
                <a16:creationId xmlns:a16="http://schemas.microsoft.com/office/drawing/2014/main" id="{6EC39553-85C1-01BC-FD69-1D59B6C552B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888" y="738910"/>
            <a:ext cx="5940425" cy="3112654"/>
          </a:xfrm>
        </p:spPr>
        <p:txBody>
          <a:bodyPr anchor="b"/>
          <a:lstStyle>
            <a:lvl1pPr>
              <a:lnSpc>
                <a:spcPct val="80000"/>
              </a:lnSpc>
              <a:defRPr sz="4400" cap="all" baseline="0">
                <a:solidFill>
                  <a:schemeClr val="bg1"/>
                </a:solidFill>
                <a:latin typeface="Outfit ExtraBold" pitchFamily="2" charset="0"/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hape 16">
            <a:extLst>
              <a:ext uri="{FF2B5EF4-FFF2-40B4-BE49-F238E27FC236}">
                <a16:creationId xmlns:a16="http://schemas.microsoft.com/office/drawing/2014/main" id="{C8FCE16A-D11A-C5FF-B058-733CFBD2FA1F}"/>
              </a:ext>
            </a:extLst>
          </p:cNvPr>
          <p:cNvSpPr txBox="1">
            <a:spLocks noGrp="1"/>
          </p:cNvSpPr>
          <p:nvPr>
            <p:ph type="body" idx="3" hasCustomPrompt="1"/>
          </p:nvPr>
        </p:nvSpPr>
        <p:spPr>
          <a:xfrm>
            <a:off x="623887" y="4120944"/>
            <a:ext cx="5940425" cy="497237"/>
          </a:xfrm>
          <a:prstGeom prst="rect">
            <a:avLst/>
          </a:prstGeom>
          <a:noFill/>
          <a:ln>
            <a:noFill/>
          </a:ln>
        </p:spPr>
        <p:txBody>
          <a:bodyPr lIns="0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FFFFFF"/>
              </a:buClr>
              <a:buFont typeface="Arial"/>
              <a:buNone/>
              <a:defRPr sz="2000" b="0" i="0" u="none" strike="noStrike" cap="none">
                <a:solidFill>
                  <a:schemeClr val="tx1"/>
                </a:solidFill>
                <a:latin typeface="Rubik SemiBold" pitchFamily="2" charset="-79"/>
                <a:ea typeface="Noto Sans" panose="020B0502040504020204" pitchFamily="34" charset="0"/>
                <a:cs typeface="Rubik SemiBold" pitchFamily="2" charset="-79"/>
                <a:sym typeface="Arial"/>
              </a:defRPr>
            </a:lvl1pPr>
            <a:lvl2pPr marL="884318" marR="0" lvl="1" indent="-132988" algn="l" rtl="0">
              <a:spcBef>
                <a:spcPts val="667"/>
              </a:spcBef>
              <a:buClr>
                <a:schemeClr val="dk1"/>
              </a:buClr>
              <a:buSzPct val="100000"/>
              <a:buFont typeface="Arial"/>
              <a:buChar char="–"/>
              <a:defRPr sz="33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60491" marR="0" lvl="2" indent="-101218" algn="l" rtl="0">
              <a:spcBef>
                <a:spcPts val="567"/>
              </a:spcBef>
              <a:buClr>
                <a:schemeClr val="dk1"/>
              </a:buClr>
              <a:buSzPct val="100000"/>
              <a:buFont typeface="Arial"/>
              <a:buChar char="•"/>
              <a:defRPr sz="28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904689" marR="0" lvl="3" indent="-12159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–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48882" marR="0" lvl="4" indent="-126107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»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993079" marR="0" lvl="5" indent="-12003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537274" marR="0" lvl="6" indent="-12454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081470" marR="0" lvl="7" indent="-12904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625666" marR="0" lvl="8" indent="-122974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 dirty="0"/>
              <a:t>Sub-title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1F45B80-5E70-4660-3CEA-21F98B403CD1}"/>
              </a:ext>
            </a:extLst>
          </p:cNvPr>
          <p:cNvGrpSpPr/>
          <p:nvPr userDrawn="1"/>
        </p:nvGrpSpPr>
        <p:grpSpPr>
          <a:xfrm>
            <a:off x="10834255" y="644508"/>
            <a:ext cx="733858" cy="690046"/>
            <a:chOff x="2601913" y="1595438"/>
            <a:chExt cx="1701800" cy="1600200"/>
          </a:xfrm>
          <a:solidFill>
            <a:schemeClr val="bg1"/>
          </a:solidFill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442FA1E7-EC98-6026-23AC-7988C7C5D9D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01913" y="1916113"/>
              <a:ext cx="1274763" cy="1279525"/>
            </a:xfrm>
            <a:custGeom>
              <a:avLst/>
              <a:gdLst>
                <a:gd name="T0" fmla="*/ 1775 w 3549"/>
                <a:gd name="T1" fmla="*/ 776 h 3549"/>
                <a:gd name="T2" fmla="*/ 777 w 3549"/>
                <a:gd name="T3" fmla="*/ 1775 h 3549"/>
                <a:gd name="T4" fmla="*/ 1775 w 3549"/>
                <a:gd name="T5" fmla="*/ 2773 h 3549"/>
                <a:gd name="T6" fmla="*/ 2773 w 3549"/>
                <a:gd name="T7" fmla="*/ 1775 h 3549"/>
                <a:gd name="T8" fmla="*/ 1775 w 3549"/>
                <a:gd name="T9" fmla="*/ 776 h 3549"/>
                <a:gd name="T10" fmla="*/ 1775 w 3549"/>
                <a:gd name="T11" fmla="*/ 3549 h 3549"/>
                <a:gd name="T12" fmla="*/ 0 w 3549"/>
                <a:gd name="T13" fmla="*/ 1775 h 3549"/>
                <a:gd name="T14" fmla="*/ 1775 w 3549"/>
                <a:gd name="T15" fmla="*/ 0 h 3549"/>
                <a:gd name="T16" fmla="*/ 3549 w 3549"/>
                <a:gd name="T17" fmla="*/ 1775 h 3549"/>
                <a:gd name="T18" fmla="*/ 1775 w 3549"/>
                <a:gd name="T19" fmla="*/ 3549 h 3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49" h="3549">
                  <a:moveTo>
                    <a:pt x="1775" y="776"/>
                  </a:moveTo>
                  <a:cubicBezTo>
                    <a:pt x="1225" y="776"/>
                    <a:pt x="777" y="1224"/>
                    <a:pt x="777" y="1775"/>
                  </a:cubicBezTo>
                  <a:cubicBezTo>
                    <a:pt x="777" y="2325"/>
                    <a:pt x="1225" y="2773"/>
                    <a:pt x="1775" y="2773"/>
                  </a:cubicBezTo>
                  <a:cubicBezTo>
                    <a:pt x="2325" y="2773"/>
                    <a:pt x="2773" y="2325"/>
                    <a:pt x="2773" y="1775"/>
                  </a:cubicBezTo>
                  <a:cubicBezTo>
                    <a:pt x="2773" y="1224"/>
                    <a:pt x="2325" y="776"/>
                    <a:pt x="1775" y="776"/>
                  </a:cubicBezTo>
                  <a:close/>
                  <a:moveTo>
                    <a:pt x="1775" y="3549"/>
                  </a:moveTo>
                  <a:cubicBezTo>
                    <a:pt x="796" y="3549"/>
                    <a:pt x="0" y="2753"/>
                    <a:pt x="0" y="1775"/>
                  </a:cubicBezTo>
                  <a:cubicBezTo>
                    <a:pt x="0" y="796"/>
                    <a:pt x="796" y="0"/>
                    <a:pt x="1775" y="0"/>
                  </a:cubicBezTo>
                  <a:cubicBezTo>
                    <a:pt x="2753" y="0"/>
                    <a:pt x="3549" y="796"/>
                    <a:pt x="3549" y="1775"/>
                  </a:cubicBezTo>
                  <a:cubicBezTo>
                    <a:pt x="3549" y="2753"/>
                    <a:pt x="2753" y="3549"/>
                    <a:pt x="1775" y="35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C9BADF3-C56D-BE41-E1B0-797A645353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163" y="1595438"/>
              <a:ext cx="463550" cy="4635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390743499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pos="4135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MES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67D39BF-5196-A8B9-3955-C431CA0302A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5" name="Group 14" hidden="1">
            <a:extLst>
              <a:ext uri="{FF2B5EF4-FFF2-40B4-BE49-F238E27FC236}">
                <a16:creationId xmlns:a16="http://schemas.microsoft.com/office/drawing/2014/main" id="{06BF83D1-2CB4-3E13-0D4B-FFD2A86A31FF}"/>
              </a:ext>
            </a:extLst>
          </p:cNvPr>
          <p:cNvGrpSpPr/>
          <p:nvPr userDrawn="1"/>
        </p:nvGrpSpPr>
        <p:grpSpPr>
          <a:xfrm>
            <a:off x="11142225" y="397305"/>
            <a:ext cx="579486" cy="568010"/>
            <a:chOff x="11031538" y="287338"/>
            <a:chExt cx="801687" cy="785812"/>
          </a:xfrm>
          <a:solidFill>
            <a:schemeClr val="accent1"/>
          </a:solidFill>
        </p:grpSpPr>
        <p:sp>
          <p:nvSpPr>
            <p:cNvPr id="16" name="Oval 5">
              <a:extLst>
                <a:ext uri="{FF2B5EF4-FFF2-40B4-BE49-F238E27FC236}">
                  <a16:creationId xmlns:a16="http://schemas.microsoft.com/office/drawing/2014/main" id="{D174E280-B1C9-83F8-F46E-3DE3EE5BB9B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609388" y="287338"/>
              <a:ext cx="223837" cy="2254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Rubik" pitchFamily="2" charset="-79"/>
                <a:cs typeface="Rubik" pitchFamily="2" charset="-79"/>
              </a:endParaRPr>
            </a:p>
          </p:txBody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0047D397-2FC2-4E5B-0B80-430BE6A8EC0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031538" y="446088"/>
              <a:ext cx="625475" cy="627062"/>
            </a:xfrm>
            <a:custGeom>
              <a:avLst/>
              <a:gdLst>
                <a:gd name="T0" fmla="*/ 1275 w 2549"/>
                <a:gd name="T1" fmla="*/ 1982 h 2560"/>
                <a:gd name="T2" fmla="*/ 577 w 2549"/>
                <a:gd name="T3" fmla="*/ 1280 h 2560"/>
                <a:gd name="T4" fmla="*/ 1275 w 2549"/>
                <a:gd name="T5" fmla="*/ 579 h 2560"/>
                <a:gd name="T6" fmla="*/ 1972 w 2549"/>
                <a:gd name="T7" fmla="*/ 1280 h 2560"/>
                <a:gd name="T8" fmla="*/ 1275 w 2549"/>
                <a:gd name="T9" fmla="*/ 1982 h 2560"/>
                <a:gd name="T10" fmla="*/ 0 w 2549"/>
                <a:gd name="T11" fmla="*/ 1277 h 2560"/>
                <a:gd name="T12" fmla="*/ 0 w 2549"/>
                <a:gd name="T13" fmla="*/ 1283 h 2560"/>
                <a:gd name="T14" fmla="*/ 1275 w 2549"/>
                <a:gd name="T15" fmla="*/ 2560 h 2560"/>
                <a:gd name="T16" fmla="*/ 2549 w 2549"/>
                <a:gd name="T17" fmla="*/ 1280 h 2560"/>
                <a:gd name="T18" fmla="*/ 1275 w 2549"/>
                <a:gd name="T19" fmla="*/ 0 h 2560"/>
                <a:gd name="T20" fmla="*/ 0 w 2549"/>
                <a:gd name="T21" fmla="*/ 1277 h 2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49" h="2560">
                  <a:moveTo>
                    <a:pt x="1275" y="1982"/>
                  </a:moveTo>
                  <a:cubicBezTo>
                    <a:pt x="890" y="1982"/>
                    <a:pt x="577" y="1667"/>
                    <a:pt x="577" y="1280"/>
                  </a:cubicBezTo>
                  <a:cubicBezTo>
                    <a:pt x="577" y="893"/>
                    <a:pt x="890" y="579"/>
                    <a:pt x="1275" y="579"/>
                  </a:cubicBezTo>
                  <a:cubicBezTo>
                    <a:pt x="1659" y="579"/>
                    <a:pt x="1972" y="893"/>
                    <a:pt x="1972" y="1280"/>
                  </a:cubicBezTo>
                  <a:cubicBezTo>
                    <a:pt x="1972" y="1667"/>
                    <a:pt x="1659" y="1982"/>
                    <a:pt x="1275" y="1982"/>
                  </a:cubicBezTo>
                  <a:close/>
                  <a:moveTo>
                    <a:pt x="0" y="1277"/>
                  </a:moveTo>
                  <a:lnTo>
                    <a:pt x="0" y="1283"/>
                  </a:lnTo>
                  <a:cubicBezTo>
                    <a:pt x="2" y="1987"/>
                    <a:pt x="573" y="2560"/>
                    <a:pt x="1275" y="2560"/>
                  </a:cubicBezTo>
                  <a:cubicBezTo>
                    <a:pt x="1977" y="2560"/>
                    <a:pt x="2549" y="1986"/>
                    <a:pt x="2549" y="1280"/>
                  </a:cubicBezTo>
                  <a:cubicBezTo>
                    <a:pt x="2549" y="574"/>
                    <a:pt x="1977" y="0"/>
                    <a:pt x="1275" y="0"/>
                  </a:cubicBezTo>
                  <a:cubicBezTo>
                    <a:pt x="573" y="0"/>
                    <a:pt x="2" y="573"/>
                    <a:pt x="0" y="12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Rubik" pitchFamily="2" charset="-79"/>
                <a:cs typeface="Rubik" pitchFamily="2" charset="-79"/>
              </a:endParaRPr>
            </a:p>
          </p:txBody>
        </p:sp>
      </p:grpSp>
      <p:sp>
        <p:nvSpPr>
          <p:cNvPr id="2" name="Title 2">
            <a:extLst>
              <a:ext uri="{FF2B5EF4-FFF2-40B4-BE49-F238E27FC236}">
                <a16:creationId xmlns:a16="http://schemas.microsoft.com/office/drawing/2014/main" id="{5575BD6C-F877-B7A0-ACC9-8755B2559B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888" y="738910"/>
            <a:ext cx="5940425" cy="3112654"/>
          </a:xfrm>
        </p:spPr>
        <p:txBody>
          <a:bodyPr anchor="b"/>
          <a:lstStyle>
            <a:lvl1pPr>
              <a:lnSpc>
                <a:spcPct val="80000"/>
              </a:lnSpc>
              <a:defRPr sz="4400" cap="all" baseline="0">
                <a:solidFill>
                  <a:schemeClr val="bg1"/>
                </a:solidFill>
                <a:latin typeface="Outfit ExtraBold" pitchFamily="2" charset="0"/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5" name="Shape 16">
            <a:extLst>
              <a:ext uri="{FF2B5EF4-FFF2-40B4-BE49-F238E27FC236}">
                <a16:creationId xmlns:a16="http://schemas.microsoft.com/office/drawing/2014/main" id="{A62C5426-4C4C-F727-1D92-95C8AE77B1A7}"/>
              </a:ext>
            </a:extLst>
          </p:cNvPr>
          <p:cNvSpPr txBox="1">
            <a:spLocks noGrp="1"/>
          </p:cNvSpPr>
          <p:nvPr>
            <p:ph type="body" idx="3" hasCustomPrompt="1"/>
          </p:nvPr>
        </p:nvSpPr>
        <p:spPr>
          <a:xfrm>
            <a:off x="623887" y="4120944"/>
            <a:ext cx="5940425" cy="497237"/>
          </a:xfrm>
          <a:prstGeom prst="rect">
            <a:avLst/>
          </a:prstGeom>
          <a:noFill/>
          <a:ln>
            <a:noFill/>
          </a:ln>
        </p:spPr>
        <p:txBody>
          <a:bodyPr lIns="0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FFFFFF"/>
              </a:buClr>
              <a:buFont typeface="Arial"/>
              <a:buNone/>
              <a:defRPr sz="2000" b="0" i="0" u="none" strike="noStrike" cap="none">
                <a:solidFill>
                  <a:schemeClr val="tx1"/>
                </a:solidFill>
                <a:latin typeface="Rubik SemiBold" pitchFamily="2" charset="-79"/>
                <a:ea typeface="Noto Sans" panose="020B0502040504020204" pitchFamily="34" charset="0"/>
                <a:cs typeface="Rubik SemiBold" pitchFamily="2" charset="-79"/>
                <a:sym typeface="Arial"/>
              </a:defRPr>
            </a:lvl1pPr>
            <a:lvl2pPr marL="884318" marR="0" lvl="1" indent="-132988" algn="l" rtl="0">
              <a:spcBef>
                <a:spcPts val="667"/>
              </a:spcBef>
              <a:buClr>
                <a:schemeClr val="dk1"/>
              </a:buClr>
              <a:buSzPct val="100000"/>
              <a:buFont typeface="Arial"/>
              <a:buChar char="–"/>
              <a:defRPr sz="33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60491" marR="0" lvl="2" indent="-101218" algn="l" rtl="0">
              <a:spcBef>
                <a:spcPts val="567"/>
              </a:spcBef>
              <a:buClr>
                <a:schemeClr val="dk1"/>
              </a:buClr>
              <a:buSzPct val="100000"/>
              <a:buFont typeface="Arial"/>
              <a:buChar char="•"/>
              <a:defRPr sz="28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904689" marR="0" lvl="3" indent="-12159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–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48882" marR="0" lvl="4" indent="-126107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»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993079" marR="0" lvl="5" indent="-12003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537274" marR="0" lvl="6" indent="-12454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081470" marR="0" lvl="7" indent="-12904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625666" marR="0" lvl="8" indent="-122974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 dirty="0"/>
              <a:t>Sub-title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E40AE1A-83ED-5DAB-838F-B96413517448}"/>
              </a:ext>
            </a:extLst>
          </p:cNvPr>
          <p:cNvGrpSpPr/>
          <p:nvPr userDrawn="1"/>
        </p:nvGrpSpPr>
        <p:grpSpPr>
          <a:xfrm>
            <a:off x="10834255" y="644508"/>
            <a:ext cx="733858" cy="690046"/>
            <a:chOff x="2601913" y="1595438"/>
            <a:chExt cx="1701800" cy="1600200"/>
          </a:xfrm>
          <a:solidFill>
            <a:schemeClr val="bg1"/>
          </a:solidFill>
        </p:grpSpPr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24089AD4-4C1B-21D9-70F4-5BA768F49FC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01913" y="1916113"/>
              <a:ext cx="1274763" cy="1279525"/>
            </a:xfrm>
            <a:custGeom>
              <a:avLst/>
              <a:gdLst>
                <a:gd name="T0" fmla="*/ 1775 w 3549"/>
                <a:gd name="T1" fmla="*/ 776 h 3549"/>
                <a:gd name="T2" fmla="*/ 777 w 3549"/>
                <a:gd name="T3" fmla="*/ 1775 h 3549"/>
                <a:gd name="T4" fmla="*/ 1775 w 3549"/>
                <a:gd name="T5" fmla="*/ 2773 h 3549"/>
                <a:gd name="T6" fmla="*/ 2773 w 3549"/>
                <a:gd name="T7" fmla="*/ 1775 h 3549"/>
                <a:gd name="T8" fmla="*/ 1775 w 3549"/>
                <a:gd name="T9" fmla="*/ 776 h 3549"/>
                <a:gd name="T10" fmla="*/ 1775 w 3549"/>
                <a:gd name="T11" fmla="*/ 3549 h 3549"/>
                <a:gd name="T12" fmla="*/ 0 w 3549"/>
                <a:gd name="T13" fmla="*/ 1775 h 3549"/>
                <a:gd name="T14" fmla="*/ 1775 w 3549"/>
                <a:gd name="T15" fmla="*/ 0 h 3549"/>
                <a:gd name="T16" fmla="*/ 3549 w 3549"/>
                <a:gd name="T17" fmla="*/ 1775 h 3549"/>
                <a:gd name="T18" fmla="*/ 1775 w 3549"/>
                <a:gd name="T19" fmla="*/ 3549 h 3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49" h="3549">
                  <a:moveTo>
                    <a:pt x="1775" y="776"/>
                  </a:moveTo>
                  <a:cubicBezTo>
                    <a:pt x="1225" y="776"/>
                    <a:pt x="777" y="1224"/>
                    <a:pt x="777" y="1775"/>
                  </a:cubicBezTo>
                  <a:cubicBezTo>
                    <a:pt x="777" y="2325"/>
                    <a:pt x="1225" y="2773"/>
                    <a:pt x="1775" y="2773"/>
                  </a:cubicBezTo>
                  <a:cubicBezTo>
                    <a:pt x="2325" y="2773"/>
                    <a:pt x="2773" y="2325"/>
                    <a:pt x="2773" y="1775"/>
                  </a:cubicBezTo>
                  <a:cubicBezTo>
                    <a:pt x="2773" y="1224"/>
                    <a:pt x="2325" y="776"/>
                    <a:pt x="1775" y="776"/>
                  </a:cubicBezTo>
                  <a:close/>
                  <a:moveTo>
                    <a:pt x="1775" y="3549"/>
                  </a:moveTo>
                  <a:cubicBezTo>
                    <a:pt x="796" y="3549"/>
                    <a:pt x="0" y="2753"/>
                    <a:pt x="0" y="1775"/>
                  </a:cubicBezTo>
                  <a:cubicBezTo>
                    <a:pt x="0" y="796"/>
                    <a:pt x="796" y="0"/>
                    <a:pt x="1775" y="0"/>
                  </a:cubicBezTo>
                  <a:cubicBezTo>
                    <a:pt x="2753" y="0"/>
                    <a:pt x="3549" y="796"/>
                    <a:pt x="3549" y="1775"/>
                  </a:cubicBezTo>
                  <a:cubicBezTo>
                    <a:pt x="3549" y="2753"/>
                    <a:pt x="2753" y="3549"/>
                    <a:pt x="1775" y="35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24EBF1F-EF57-CBCD-42F2-6D6513FF6A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163" y="1595438"/>
              <a:ext cx="463550" cy="4635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14561921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pos="4135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NEYM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3A2B2A4-FE95-DFDF-31BC-C1E06AD0E7A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5" name="Group 14" hidden="1">
            <a:extLst>
              <a:ext uri="{FF2B5EF4-FFF2-40B4-BE49-F238E27FC236}">
                <a16:creationId xmlns:a16="http://schemas.microsoft.com/office/drawing/2014/main" id="{06BF83D1-2CB4-3E13-0D4B-FFD2A86A31FF}"/>
              </a:ext>
            </a:extLst>
          </p:cNvPr>
          <p:cNvGrpSpPr/>
          <p:nvPr userDrawn="1"/>
        </p:nvGrpSpPr>
        <p:grpSpPr>
          <a:xfrm>
            <a:off x="11142225" y="397305"/>
            <a:ext cx="579486" cy="568010"/>
            <a:chOff x="11031538" y="287338"/>
            <a:chExt cx="801687" cy="785812"/>
          </a:xfrm>
          <a:solidFill>
            <a:schemeClr val="accent1"/>
          </a:solidFill>
        </p:grpSpPr>
        <p:sp>
          <p:nvSpPr>
            <p:cNvPr id="16" name="Oval 5">
              <a:extLst>
                <a:ext uri="{FF2B5EF4-FFF2-40B4-BE49-F238E27FC236}">
                  <a16:creationId xmlns:a16="http://schemas.microsoft.com/office/drawing/2014/main" id="{D174E280-B1C9-83F8-F46E-3DE3EE5BB9B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609388" y="287338"/>
              <a:ext cx="223837" cy="2254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Rubik" pitchFamily="2" charset="-79"/>
                <a:cs typeface="Rubik" pitchFamily="2" charset="-79"/>
              </a:endParaRPr>
            </a:p>
          </p:txBody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0047D397-2FC2-4E5B-0B80-430BE6A8EC0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031538" y="446088"/>
              <a:ext cx="625475" cy="627062"/>
            </a:xfrm>
            <a:custGeom>
              <a:avLst/>
              <a:gdLst>
                <a:gd name="T0" fmla="*/ 1275 w 2549"/>
                <a:gd name="T1" fmla="*/ 1982 h 2560"/>
                <a:gd name="T2" fmla="*/ 577 w 2549"/>
                <a:gd name="T3" fmla="*/ 1280 h 2560"/>
                <a:gd name="T4" fmla="*/ 1275 w 2549"/>
                <a:gd name="T5" fmla="*/ 579 h 2560"/>
                <a:gd name="T6" fmla="*/ 1972 w 2549"/>
                <a:gd name="T7" fmla="*/ 1280 h 2560"/>
                <a:gd name="T8" fmla="*/ 1275 w 2549"/>
                <a:gd name="T9" fmla="*/ 1982 h 2560"/>
                <a:gd name="T10" fmla="*/ 0 w 2549"/>
                <a:gd name="T11" fmla="*/ 1277 h 2560"/>
                <a:gd name="T12" fmla="*/ 0 w 2549"/>
                <a:gd name="T13" fmla="*/ 1283 h 2560"/>
                <a:gd name="T14" fmla="*/ 1275 w 2549"/>
                <a:gd name="T15" fmla="*/ 2560 h 2560"/>
                <a:gd name="T16" fmla="*/ 2549 w 2549"/>
                <a:gd name="T17" fmla="*/ 1280 h 2560"/>
                <a:gd name="T18" fmla="*/ 1275 w 2549"/>
                <a:gd name="T19" fmla="*/ 0 h 2560"/>
                <a:gd name="T20" fmla="*/ 0 w 2549"/>
                <a:gd name="T21" fmla="*/ 1277 h 2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49" h="2560">
                  <a:moveTo>
                    <a:pt x="1275" y="1982"/>
                  </a:moveTo>
                  <a:cubicBezTo>
                    <a:pt x="890" y="1982"/>
                    <a:pt x="577" y="1667"/>
                    <a:pt x="577" y="1280"/>
                  </a:cubicBezTo>
                  <a:cubicBezTo>
                    <a:pt x="577" y="893"/>
                    <a:pt x="890" y="579"/>
                    <a:pt x="1275" y="579"/>
                  </a:cubicBezTo>
                  <a:cubicBezTo>
                    <a:pt x="1659" y="579"/>
                    <a:pt x="1972" y="893"/>
                    <a:pt x="1972" y="1280"/>
                  </a:cubicBezTo>
                  <a:cubicBezTo>
                    <a:pt x="1972" y="1667"/>
                    <a:pt x="1659" y="1982"/>
                    <a:pt x="1275" y="1982"/>
                  </a:cubicBezTo>
                  <a:close/>
                  <a:moveTo>
                    <a:pt x="0" y="1277"/>
                  </a:moveTo>
                  <a:lnTo>
                    <a:pt x="0" y="1283"/>
                  </a:lnTo>
                  <a:cubicBezTo>
                    <a:pt x="2" y="1987"/>
                    <a:pt x="573" y="2560"/>
                    <a:pt x="1275" y="2560"/>
                  </a:cubicBezTo>
                  <a:cubicBezTo>
                    <a:pt x="1977" y="2560"/>
                    <a:pt x="2549" y="1986"/>
                    <a:pt x="2549" y="1280"/>
                  </a:cubicBezTo>
                  <a:cubicBezTo>
                    <a:pt x="2549" y="574"/>
                    <a:pt x="1977" y="0"/>
                    <a:pt x="1275" y="0"/>
                  </a:cubicBezTo>
                  <a:cubicBezTo>
                    <a:pt x="573" y="0"/>
                    <a:pt x="2" y="573"/>
                    <a:pt x="0" y="12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Rubik" pitchFamily="2" charset="-79"/>
                <a:cs typeface="Rubik" pitchFamily="2" charset="-79"/>
              </a:endParaRPr>
            </a:p>
          </p:txBody>
        </p:sp>
      </p:grpSp>
      <p:sp>
        <p:nvSpPr>
          <p:cNvPr id="2" name="Title 2">
            <a:extLst>
              <a:ext uri="{FF2B5EF4-FFF2-40B4-BE49-F238E27FC236}">
                <a16:creationId xmlns:a16="http://schemas.microsoft.com/office/drawing/2014/main" id="{08501183-7F61-5D6A-A854-E2B01CFD94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888" y="738910"/>
            <a:ext cx="5940425" cy="3112654"/>
          </a:xfrm>
        </p:spPr>
        <p:txBody>
          <a:bodyPr anchor="b"/>
          <a:lstStyle>
            <a:lvl1pPr>
              <a:lnSpc>
                <a:spcPct val="80000"/>
              </a:lnSpc>
              <a:defRPr sz="4400" cap="all" baseline="0">
                <a:solidFill>
                  <a:schemeClr val="bg1"/>
                </a:solidFill>
                <a:latin typeface="Outfit ExtraBold" pitchFamily="2" charset="0"/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hape 16">
            <a:extLst>
              <a:ext uri="{FF2B5EF4-FFF2-40B4-BE49-F238E27FC236}">
                <a16:creationId xmlns:a16="http://schemas.microsoft.com/office/drawing/2014/main" id="{0E08032C-0297-AF59-03EA-0EBF72942962}"/>
              </a:ext>
            </a:extLst>
          </p:cNvPr>
          <p:cNvSpPr txBox="1">
            <a:spLocks noGrp="1"/>
          </p:cNvSpPr>
          <p:nvPr>
            <p:ph type="body" idx="3" hasCustomPrompt="1"/>
          </p:nvPr>
        </p:nvSpPr>
        <p:spPr>
          <a:xfrm>
            <a:off x="623887" y="4120944"/>
            <a:ext cx="5940425" cy="497237"/>
          </a:xfrm>
          <a:prstGeom prst="rect">
            <a:avLst/>
          </a:prstGeom>
          <a:noFill/>
          <a:ln>
            <a:noFill/>
          </a:ln>
        </p:spPr>
        <p:txBody>
          <a:bodyPr lIns="0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FFFFFF"/>
              </a:buClr>
              <a:buFont typeface="Arial"/>
              <a:buNone/>
              <a:defRPr sz="2000" b="0" i="0" u="none" strike="noStrike" cap="none">
                <a:solidFill>
                  <a:schemeClr val="tx1"/>
                </a:solidFill>
                <a:latin typeface="Rubik SemiBold" pitchFamily="2" charset="-79"/>
                <a:ea typeface="Noto Sans" panose="020B0502040504020204" pitchFamily="34" charset="0"/>
                <a:cs typeface="Rubik SemiBold" pitchFamily="2" charset="-79"/>
                <a:sym typeface="Arial"/>
              </a:defRPr>
            </a:lvl1pPr>
            <a:lvl2pPr marL="884318" marR="0" lvl="1" indent="-132988" algn="l" rtl="0">
              <a:spcBef>
                <a:spcPts val="667"/>
              </a:spcBef>
              <a:buClr>
                <a:schemeClr val="dk1"/>
              </a:buClr>
              <a:buSzPct val="100000"/>
              <a:buFont typeface="Arial"/>
              <a:buChar char="–"/>
              <a:defRPr sz="33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60491" marR="0" lvl="2" indent="-101218" algn="l" rtl="0">
              <a:spcBef>
                <a:spcPts val="567"/>
              </a:spcBef>
              <a:buClr>
                <a:schemeClr val="dk1"/>
              </a:buClr>
              <a:buSzPct val="100000"/>
              <a:buFont typeface="Arial"/>
              <a:buChar char="•"/>
              <a:defRPr sz="28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904689" marR="0" lvl="3" indent="-12159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–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48882" marR="0" lvl="4" indent="-126107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»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993079" marR="0" lvl="5" indent="-12003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537274" marR="0" lvl="6" indent="-12454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081470" marR="0" lvl="7" indent="-12904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625666" marR="0" lvl="8" indent="-122974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 dirty="0"/>
              <a:t>Sub-title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CA8828E-F599-2C56-2997-178C4E61D454}"/>
              </a:ext>
            </a:extLst>
          </p:cNvPr>
          <p:cNvGrpSpPr/>
          <p:nvPr userDrawn="1"/>
        </p:nvGrpSpPr>
        <p:grpSpPr>
          <a:xfrm>
            <a:off x="10834255" y="644508"/>
            <a:ext cx="733858" cy="690046"/>
            <a:chOff x="2601913" y="1595438"/>
            <a:chExt cx="1701800" cy="1600200"/>
          </a:xfrm>
          <a:solidFill>
            <a:schemeClr val="bg1"/>
          </a:solidFill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4D6C3BF8-5A62-5FEF-8767-720242ADE1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01913" y="1916113"/>
              <a:ext cx="1274763" cy="1279525"/>
            </a:xfrm>
            <a:custGeom>
              <a:avLst/>
              <a:gdLst>
                <a:gd name="T0" fmla="*/ 1775 w 3549"/>
                <a:gd name="T1" fmla="*/ 776 h 3549"/>
                <a:gd name="T2" fmla="*/ 777 w 3549"/>
                <a:gd name="T3" fmla="*/ 1775 h 3549"/>
                <a:gd name="T4" fmla="*/ 1775 w 3549"/>
                <a:gd name="T5" fmla="*/ 2773 h 3549"/>
                <a:gd name="T6" fmla="*/ 2773 w 3549"/>
                <a:gd name="T7" fmla="*/ 1775 h 3549"/>
                <a:gd name="T8" fmla="*/ 1775 w 3549"/>
                <a:gd name="T9" fmla="*/ 776 h 3549"/>
                <a:gd name="T10" fmla="*/ 1775 w 3549"/>
                <a:gd name="T11" fmla="*/ 3549 h 3549"/>
                <a:gd name="T12" fmla="*/ 0 w 3549"/>
                <a:gd name="T13" fmla="*/ 1775 h 3549"/>
                <a:gd name="T14" fmla="*/ 1775 w 3549"/>
                <a:gd name="T15" fmla="*/ 0 h 3549"/>
                <a:gd name="T16" fmla="*/ 3549 w 3549"/>
                <a:gd name="T17" fmla="*/ 1775 h 3549"/>
                <a:gd name="T18" fmla="*/ 1775 w 3549"/>
                <a:gd name="T19" fmla="*/ 3549 h 3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49" h="3549">
                  <a:moveTo>
                    <a:pt x="1775" y="776"/>
                  </a:moveTo>
                  <a:cubicBezTo>
                    <a:pt x="1225" y="776"/>
                    <a:pt x="777" y="1224"/>
                    <a:pt x="777" y="1775"/>
                  </a:cubicBezTo>
                  <a:cubicBezTo>
                    <a:pt x="777" y="2325"/>
                    <a:pt x="1225" y="2773"/>
                    <a:pt x="1775" y="2773"/>
                  </a:cubicBezTo>
                  <a:cubicBezTo>
                    <a:pt x="2325" y="2773"/>
                    <a:pt x="2773" y="2325"/>
                    <a:pt x="2773" y="1775"/>
                  </a:cubicBezTo>
                  <a:cubicBezTo>
                    <a:pt x="2773" y="1224"/>
                    <a:pt x="2325" y="776"/>
                    <a:pt x="1775" y="776"/>
                  </a:cubicBezTo>
                  <a:close/>
                  <a:moveTo>
                    <a:pt x="1775" y="3549"/>
                  </a:moveTo>
                  <a:cubicBezTo>
                    <a:pt x="796" y="3549"/>
                    <a:pt x="0" y="2753"/>
                    <a:pt x="0" y="1775"/>
                  </a:cubicBezTo>
                  <a:cubicBezTo>
                    <a:pt x="0" y="796"/>
                    <a:pt x="796" y="0"/>
                    <a:pt x="1775" y="0"/>
                  </a:cubicBezTo>
                  <a:cubicBezTo>
                    <a:pt x="2753" y="0"/>
                    <a:pt x="3549" y="796"/>
                    <a:pt x="3549" y="1775"/>
                  </a:cubicBezTo>
                  <a:cubicBezTo>
                    <a:pt x="3549" y="2753"/>
                    <a:pt x="2753" y="3549"/>
                    <a:pt x="1775" y="35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C78BDB7-7475-8605-E025-2CE67E1D67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163" y="1595438"/>
              <a:ext cx="463550" cy="4635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398251851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pos="4135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OOREDOO FIF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0AACE03-64E9-BDFD-670A-D437EBA107F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AB432F88-4941-A436-DA02-0D569D07501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r="4382" b="18661"/>
          <a:stretch/>
        </p:blipFill>
        <p:spPr>
          <a:xfrm>
            <a:off x="6524288" y="4956346"/>
            <a:ext cx="5168951" cy="135500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623DD42-452D-8803-ABF2-9B0892A22AE6}"/>
              </a:ext>
            </a:extLst>
          </p:cNvPr>
          <p:cNvSpPr/>
          <p:nvPr userDrawn="1"/>
        </p:nvSpPr>
        <p:spPr bwMode="auto">
          <a:xfrm>
            <a:off x="623888" y="1801093"/>
            <a:ext cx="5472112" cy="2660073"/>
          </a:xfrm>
          <a:prstGeom prst="rect">
            <a:avLst/>
          </a:prstGeom>
          <a:solidFill>
            <a:srgbClr val="ED1C24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79488" rtl="0" eaLnBrk="1" fontAlgn="base" latinLnBrk="0" hangingPunct="1">
              <a:lnSpc>
                <a:spcPct val="8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r>
              <a:rPr lang="en-GB" sz="7200" b="1" kern="1200" cap="all" baseline="0" dirty="0">
                <a:solidFill>
                  <a:schemeClr val="bg1"/>
                </a:solidFill>
                <a:latin typeface="Outfit ExtraBold" pitchFamily="2" charset="0"/>
                <a:cs typeface="Rubik" pitchFamily="2" charset="-79"/>
              </a:rPr>
              <a:t>THANK YOU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E60F96F-CB04-2D6B-A0ED-96123A166C5D}"/>
              </a:ext>
            </a:extLst>
          </p:cNvPr>
          <p:cNvSpPr/>
          <p:nvPr userDrawn="1"/>
        </p:nvSpPr>
        <p:spPr bwMode="auto">
          <a:xfrm>
            <a:off x="6960394" y="5622131"/>
            <a:ext cx="61912" cy="90488"/>
          </a:xfrm>
          <a:custGeom>
            <a:avLst/>
            <a:gdLst>
              <a:gd name="connsiteX0" fmla="*/ 0 w 61912"/>
              <a:gd name="connsiteY0" fmla="*/ 0 h 90488"/>
              <a:gd name="connsiteX1" fmla="*/ 47625 w 61912"/>
              <a:gd name="connsiteY1" fmla="*/ 23813 h 90488"/>
              <a:gd name="connsiteX2" fmla="*/ 61912 w 61912"/>
              <a:gd name="connsiteY2" fmla="*/ 50007 h 90488"/>
              <a:gd name="connsiteX3" fmla="*/ 14287 w 61912"/>
              <a:gd name="connsiteY3" fmla="*/ 90488 h 90488"/>
              <a:gd name="connsiteX4" fmla="*/ 0 w 61912"/>
              <a:gd name="connsiteY4" fmla="*/ 0 h 9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912" h="90488">
                <a:moveTo>
                  <a:pt x="0" y="0"/>
                </a:moveTo>
                <a:lnTo>
                  <a:pt x="47625" y="23813"/>
                </a:lnTo>
                <a:lnTo>
                  <a:pt x="61912" y="50007"/>
                </a:lnTo>
                <a:lnTo>
                  <a:pt x="14287" y="90488"/>
                </a:lnTo>
                <a:lnTo>
                  <a:pt x="0" y="0"/>
                </a:lnTo>
                <a:close/>
              </a:path>
            </a:pathLst>
          </a:cu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79488" rtl="0" eaLnBrk="1" fontAlgn="base" latinLnBrk="0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endParaRPr kumimoji="0" lang="en-GB" sz="1600" b="1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33393355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OOREDO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BC2092C-1F68-548F-11C2-A257049F834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3E24AE7-3482-4E87-CEF6-82A9499EF134}"/>
              </a:ext>
            </a:extLst>
          </p:cNvPr>
          <p:cNvSpPr/>
          <p:nvPr userDrawn="1"/>
        </p:nvSpPr>
        <p:spPr bwMode="auto">
          <a:xfrm>
            <a:off x="623888" y="1801093"/>
            <a:ext cx="5472112" cy="2660073"/>
          </a:xfrm>
          <a:prstGeom prst="rect">
            <a:avLst/>
          </a:prstGeom>
          <a:solidFill>
            <a:srgbClr val="ED1C24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79488" rtl="0" eaLnBrk="1" fontAlgn="base" latinLnBrk="0" hangingPunct="1">
              <a:lnSpc>
                <a:spcPct val="8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r>
              <a:rPr lang="en-GB" sz="7200" b="1" kern="1200" cap="all" baseline="0" dirty="0">
                <a:solidFill>
                  <a:schemeClr val="bg1"/>
                </a:solidFill>
                <a:latin typeface="Outfit ExtraBold" pitchFamily="2" charset="0"/>
                <a:cs typeface="Rubik" pitchFamily="2" charset="-79"/>
              </a:rPr>
              <a:t>THANK YOU</a:t>
            </a:r>
          </a:p>
        </p:txBody>
      </p:sp>
      <p:pic>
        <p:nvPicPr>
          <p:cNvPr id="5" name="Picture 4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29E6D196-BF13-B14A-5E42-7DF2C4B71A5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14305" t="25059" r="12861" b="31721"/>
          <a:stretch/>
        </p:blipFill>
        <p:spPr>
          <a:xfrm>
            <a:off x="8100904" y="5304012"/>
            <a:ext cx="3593275" cy="969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528683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BECKH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1E2F279-4717-9675-CCD8-8D532C9901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5" name="Group 14" hidden="1">
            <a:extLst>
              <a:ext uri="{FF2B5EF4-FFF2-40B4-BE49-F238E27FC236}">
                <a16:creationId xmlns:a16="http://schemas.microsoft.com/office/drawing/2014/main" id="{06BF83D1-2CB4-3E13-0D4B-FFD2A86A31FF}"/>
              </a:ext>
            </a:extLst>
          </p:cNvPr>
          <p:cNvGrpSpPr/>
          <p:nvPr userDrawn="1"/>
        </p:nvGrpSpPr>
        <p:grpSpPr>
          <a:xfrm>
            <a:off x="11142225" y="397305"/>
            <a:ext cx="579486" cy="568010"/>
            <a:chOff x="11031538" y="287338"/>
            <a:chExt cx="801687" cy="785812"/>
          </a:xfrm>
          <a:solidFill>
            <a:schemeClr val="accent1"/>
          </a:solidFill>
        </p:grpSpPr>
        <p:sp>
          <p:nvSpPr>
            <p:cNvPr id="16" name="Oval 5">
              <a:extLst>
                <a:ext uri="{FF2B5EF4-FFF2-40B4-BE49-F238E27FC236}">
                  <a16:creationId xmlns:a16="http://schemas.microsoft.com/office/drawing/2014/main" id="{D174E280-B1C9-83F8-F46E-3DE3EE5BB9B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609388" y="287338"/>
              <a:ext cx="223837" cy="2254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Rubik" pitchFamily="2" charset="-79"/>
                <a:cs typeface="Rubik" pitchFamily="2" charset="-79"/>
              </a:endParaRPr>
            </a:p>
          </p:txBody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0047D397-2FC2-4E5B-0B80-430BE6A8EC0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031538" y="446088"/>
              <a:ext cx="625475" cy="627062"/>
            </a:xfrm>
            <a:custGeom>
              <a:avLst/>
              <a:gdLst>
                <a:gd name="T0" fmla="*/ 1275 w 2549"/>
                <a:gd name="T1" fmla="*/ 1982 h 2560"/>
                <a:gd name="T2" fmla="*/ 577 w 2549"/>
                <a:gd name="T3" fmla="*/ 1280 h 2560"/>
                <a:gd name="T4" fmla="*/ 1275 w 2549"/>
                <a:gd name="T5" fmla="*/ 579 h 2560"/>
                <a:gd name="T6" fmla="*/ 1972 w 2549"/>
                <a:gd name="T7" fmla="*/ 1280 h 2560"/>
                <a:gd name="T8" fmla="*/ 1275 w 2549"/>
                <a:gd name="T9" fmla="*/ 1982 h 2560"/>
                <a:gd name="T10" fmla="*/ 0 w 2549"/>
                <a:gd name="T11" fmla="*/ 1277 h 2560"/>
                <a:gd name="T12" fmla="*/ 0 w 2549"/>
                <a:gd name="T13" fmla="*/ 1283 h 2560"/>
                <a:gd name="T14" fmla="*/ 1275 w 2549"/>
                <a:gd name="T15" fmla="*/ 2560 h 2560"/>
                <a:gd name="T16" fmla="*/ 2549 w 2549"/>
                <a:gd name="T17" fmla="*/ 1280 h 2560"/>
                <a:gd name="T18" fmla="*/ 1275 w 2549"/>
                <a:gd name="T19" fmla="*/ 0 h 2560"/>
                <a:gd name="T20" fmla="*/ 0 w 2549"/>
                <a:gd name="T21" fmla="*/ 1277 h 2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49" h="2560">
                  <a:moveTo>
                    <a:pt x="1275" y="1982"/>
                  </a:moveTo>
                  <a:cubicBezTo>
                    <a:pt x="890" y="1982"/>
                    <a:pt x="577" y="1667"/>
                    <a:pt x="577" y="1280"/>
                  </a:cubicBezTo>
                  <a:cubicBezTo>
                    <a:pt x="577" y="893"/>
                    <a:pt x="890" y="579"/>
                    <a:pt x="1275" y="579"/>
                  </a:cubicBezTo>
                  <a:cubicBezTo>
                    <a:pt x="1659" y="579"/>
                    <a:pt x="1972" y="893"/>
                    <a:pt x="1972" y="1280"/>
                  </a:cubicBezTo>
                  <a:cubicBezTo>
                    <a:pt x="1972" y="1667"/>
                    <a:pt x="1659" y="1982"/>
                    <a:pt x="1275" y="1982"/>
                  </a:cubicBezTo>
                  <a:close/>
                  <a:moveTo>
                    <a:pt x="0" y="1277"/>
                  </a:moveTo>
                  <a:lnTo>
                    <a:pt x="0" y="1283"/>
                  </a:lnTo>
                  <a:cubicBezTo>
                    <a:pt x="2" y="1987"/>
                    <a:pt x="573" y="2560"/>
                    <a:pt x="1275" y="2560"/>
                  </a:cubicBezTo>
                  <a:cubicBezTo>
                    <a:pt x="1977" y="2560"/>
                    <a:pt x="2549" y="1986"/>
                    <a:pt x="2549" y="1280"/>
                  </a:cubicBezTo>
                  <a:cubicBezTo>
                    <a:pt x="2549" y="574"/>
                    <a:pt x="1977" y="0"/>
                    <a:pt x="1275" y="0"/>
                  </a:cubicBezTo>
                  <a:cubicBezTo>
                    <a:pt x="573" y="0"/>
                    <a:pt x="2" y="573"/>
                    <a:pt x="0" y="12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Rubik" pitchFamily="2" charset="-79"/>
                <a:cs typeface="Rubik" pitchFamily="2" charset="-79"/>
              </a:endParaRPr>
            </a:p>
          </p:txBody>
        </p:sp>
      </p:grpSp>
      <p:sp>
        <p:nvSpPr>
          <p:cNvPr id="2" name="Title 2">
            <a:extLst>
              <a:ext uri="{FF2B5EF4-FFF2-40B4-BE49-F238E27FC236}">
                <a16:creationId xmlns:a16="http://schemas.microsoft.com/office/drawing/2014/main" id="{E799226E-0ADB-20BF-F1E9-C1F81F321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888" y="738910"/>
            <a:ext cx="5940425" cy="3112654"/>
          </a:xfrm>
        </p:spPr>
        <p:txBody>
          <a:bodyPr anchor="b"/>
          <a:lstStyle>
            <a:lvl1pPr>
              <a:lnSpc>
                <a:spcPct val="80000"/>
              </a:lnSpc>
              <a:defRPr sz="4400" cap="all" baseline="0">
                <a:solidFill>
                  <a:schemeClr val="bg1"/>
                </a:solidFill>
                <a:latin typeface="Outfit ExtraBold" pitchFamily="2" charset="0"/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hape 16">
            <a:extLst>
              <a:ext uri="{FF2B5EF4-FFF2-40B4-BE49-F238E27FC236}">
                <a16:creationId xmlns:a16="http://schemas.microsoft.com/office/drawing/2014/main" id="{8AD559A5-4468-59AA-52D2-27FAC7F45E58}"/>
              </a:ext>
            </a:extLst>
          </p:cNvPr>
          <p:cNvSpPr txBox="1">
            <a:spLocks noGrp="1"/>
          </p:cNvSpPr>
          <p:nvPr>
            <p:ph type="body" idx="3" hasCustomPrompt="1"/>
          </p:nvPr>
        </p:nvSpPr>
        <p:spPr>
          <a:xfrm>
            <a:off x="623887" y="4120944"/>
            <a:ext cx="5940425" cy="497237"/>
          </a:xfrm>
          <a:prstGeom prst="rect">
            <a:avLst/>
          </a:prstGeom>
          <a:noFill/>
          <a:ln>
            <a:noFill/>
          </a:ln>
        </p:spPr>
        <p:txBody>
          <a:bodyPr lIns="0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FFFFFF"/>
              </a:buClr>
              <a:buFont typeface="Arial"/>
              <a:buNone/>
              <a:defRPr sz="2000" b="0" i="0" u="none" strike="noStrike" cap="none">
                <a:solidFill>
                  <a:schemeClr val="bg1"/>
                </a:solidFill>
                <a:latin typeface="Rubik SemiBold" pitchFamily="2" charset="-79"/>
                <a:ea typeface="Noto Sans" panose="020B0502040504020204" pitchFamily="34" charset="0"/>
                <a:cs typeface="Rubik SemiBold" pitchFamily="2" charset="-79"/>
                <a:sym typeface="Arial"/>
              </a:defRPr>
            </a:lvl1pPr>
            <a:lvl2pPr marL="884318" marR="0" lvl="1" indent="-132988" algn="l" rtl="0">
              <a:spcBef>
                <a:spcPts val="667"/>
              </a:spcBef>
              <a:buClr>
                <a:schemeClr val="dk1"/>
              </a:buClr>
              <a:buSzPct val="100000"/>
              <a:buFont typeface="Arial"/>
              <a:buChar char="–"/>
              <a:defRPr sz="33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60491" marR="0" lvl="2" indent="-101218" algn="l" rtl="0">
              <a:spcBef>
                <a:spcPts val="567"/>
              </a:spcBef>
              <a:buClr>
                <a:schemeClr val="dk1"/>
              </a:buClr>
              <a:buSzPct val="100000"/>
              <a:buFont typeface="Arial"/>
              <a:buChar char="•"/>
              <a:defRPr sz="28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904689" marR="0" lvl="3" indent="-12159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–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48882" marR="0" lvl="4" indent="-126107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»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993079" marR="0" lvl="5" indent="-12003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537274" marR="0" lvl="6" indent="-12454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081470" marR="0" lvl="7" indent="-12904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625666" marR="0" lvl="8" indent="-122974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 dirty="0"/>
              <a:t>Sub-title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4A36F8C-D736-BCD7-80BC-08E596705D48}"/>
              </a:ext>
            </a:extLst>
          </p:cNvPr>
          <p:cNvGrpSpPr/>
          <p:nvPr userDrawn="1"/>
        </p:nvGrpSpPr>
        <p:grpSpPr>
          <a:xfrm>
            <a:off x="10834255" y="644508"/>
            <a:ext cx="733858" cy="690046"/>
            <a:chOff x="2601913" y="1595438"/>
            <a:chExt cx="1701800" cy="1600200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CC5B1AE2-3422-835C-3716-6E5FE0144AA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01913" y="1916113"/>
              <a:ext cx="1274763" cy="1279525"/>
            </a:xfrm>
            <a:custGeom>
              <a:avLst/>
              <a:gdLst>
                <a:gd name="T0" fmla="*/ 1775 w 3549"/>
                <a:gd name="T1" fmla="*/ 776 h 3549"/>
                <a:gd name="T2" fmla="*/ 777 w 3549"/>
                <a:gd name="T3" fmla="*/ 1775 h 3549"/>
                <a:gd name="T4" fmla="*/ 1775 w 3549"/>
                <a:gd name="T5" fmla="*/ 2773 h 3549"/>
                <a:gd name="T6" fmla="*/ 2773 w 3549"/>
                <a:gd name="T7" fmla="*/ 1775 h 3549"/>
                <a:gd name="T8" fmla="*/ 1775 w 3549"/>
                <a:gd name="T9" fmla="*/ 776 h 3549"/>
                <a:gd name="T10" fmla="*/ 1775 w 3549"/>
                <a:gd name="T11" fmla="*/ 3549 h 3549"/>
                <a:gd name="T12" fmla="*/ 0 w 3549"/>
                <a:gd name="T13" fmla="*/ 1775 h 3549"/>
                <a:gd name="T14" fmla="*/ 1775 w 3549"/>
                <a:gd name="T15" fmla="*/ 0 h 3549"/>
                <a:gd name="T16" fmla="*/ 3549 w 3549"/>
                <a:gd name="T17" fmla="*/ 1775 h 3549"/>
                <a:gd name="T18" fmla="*/ 1775 w 3549"/>
                <a:gd name="T19" fmla="*/ 3549 h 3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49" h="3549">
                  <a:moveTo>
                    <a:pt x="1775" y="776"/>
                  </a:moveTo>
                  <a:cubicBezTo>
                    <a:pt x="1225" y="776"/>
                    <a:pt x="777" y="1224"/>
                    <a:pt x="777" y="1775"/>
                  </a:cubicBezTo>
                  <a:cubicBezTo>
                    <a:pt x="777" y="2325"/>
                    <a:pt x="1225" y="2773"/>
                    <a:pt x="1775" y="2773"/>
                  </a:cubicBezTo>
                  <a:cubicBezTo>
                    <a:pt x="2325" y="2773"/>
                    <a:pt x="2773" y="2325"/>
                    <a:pt x="2773" y="1775"/>
                  </a:cubicBezTo>
                  <a:cubicBezTo>
                    <a:pt x="2773" y="1224"/>
                    <a:pt x="2325" y="776"/>
                    <a:pt x="1775" y="776"/>
                  </a:cubicBezTo>
                  <a:close/>
                  <a:moveTo>
                    <a:pt x="1775" y="3549"/>
                  </a:moveTo>
                  <a:cubicBezTo>
                    <a:pt x="796" y="3549"/>
                    <a:pt x="0" y="2753"/>
                    <a:pt x="0" y="1775"/>
                  </a:cubicBezTo>
                  <a:cubicBezTo>
                    <a:pt x="0" y="796"/>
                    <a:pt x="796" y="0"/>
                    <a:pt x="1775" y="0"/>
                  </a:cubicBezTo>
                  <a:cubicBezTo>
                    <a:pt x="2753" y="0"/>
                    <a:pt x="3549" y="796"/>
                    <a:pt x="3549" y="1775"/>
                  </a:cubicBezTo>
                  <a:cubicBezTo>
                    <a:pt x="3549" y="2753"/>
                    <a:pt x="2753" y="3549"/>
                    <a:pt x="1775" y="3549"/>
                  </a:cubicBezTo>
                  <a:close/>
                </a:path>
              </a:pathLst>
            </a:custGeom>
            <a:solidFill>
              <a:srgbClr val="ED1D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7E8E174-6EF9-0FF9-40BC-211AD54EF2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163" y="1595438"/>
              <a:ext cx="463550" cy="463550"/>
            </a:xfrm>
            <a:prstGeom prst="ellipse">
              <a:avLst/>
            </a:prstGeom>
            <a:solidFill>
              <a:srgbClr val="ED1D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782042758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pos="4135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MES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E15373B9-3194-740F-D742-D18EF4F8F4C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5" name="Group 14" hidden="1">
            <a:extLst>
              <a:ext uri="{FF2B5EF4-FFF2-40B4-BE49-F238E27FC236}">
                <a16:creationId xmlns:a16="http://schemas.microsoft.com/office/drawing/2014/main" id="{06BF83D1-2CB4-3E13-0D4B-FFD2A86A31FF}"/>
              </a:ext>
            </a:extLst>
          </p:cNvPr>
          <p:cNvGrpSpPr/>
          <p:nvPr userDrawn="1"/>
        </p:nvGrpSpPr>
        <p:grpSpPr>
          <a:xfrm>
            <a:off x="11142225" y="397305"/>
            <a:ext cx="579486" cy="568010"/>
            <a:chOff x="11031538" y="287338"/>
            <a:chExt cx="801687" cy="785812"/>
          </a:xfrm>
          <a:solidFill>
            <a:schemeClr val="accent1"/>
          </a:solidFill>
        </p:grpSpPr>
        <p:sp>
          <p:nvSpPr>
            <p:cNvPr id="16" name="Oval 5">
              <a:extLst>
                <a:ext uri="{FF2B5EF4-FFF2-40B4-BE49-F238E27FC236}">
                  <a16:creationId xmlns:a16="http://schemas.microsoft.com/office/drawing/2014/main" id="{D174E280-B1C9-83F8-F46E-3DE3EE5BB9B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609388" y="287338"/>
              <a:ext cx="223837" cy="2254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Rubik" pitchFamily="2" charset="-79"/>
                <a:cs typeface="Rubik" pitchFamily="2" charset="-79"/>
              </a:endParaRPr>
            </a:p>
          </p:txBody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0047D397-2FC2-4E5B-0B80-430BE6A8EC0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031538" y="446088"/>
              <a:ext cx="625475" cy="627062"/>
            </a:xfrm>
            <a:custGeom>
              <a:avLst/>
              <a:gdLst>
                <a:gd name="T0" fmla="*/ 1275 w 2549"/>
                <a:gd name="T1" fmla="*/ 1982 h 2560"/>
                <a:gd name="T2" fmla="*/ 577 w 2549"/>
                <a:gd name="T3" fmla="*/ 1280 h 2560"/>
                <a:gd name="T4" fmla="*/ 1275 w 2549"/>
                <a:gd name="T5" fmla="*/ 579 h 2560"/>
                <a:gd name="T6" fmla="*/ 1972 w 2549"/>
                <a:gd name="T7" fmla="*/ 1280 h 2560"/>
                <a:gd name="T8" fmla="*/ 1275 w 2549"/>
                <a:gd name="T9" fmla="*/ 1982 h 2560"/>
                <a:gd name="T10" fmla="*/ 0 w 2549"/>
                <a:gd name="T11" fmla="*/ 1277 h 2560"/>
                <a:gd name="T12" fmla="*/ 0 w 2549"/>
                <a:gd name="T13" fmla="*/ 1283 h 2560"/>
                <a:gd name="T14" fmla="*/ 1275 w 2549"/>
                <a:gd name="T15" fmla="*/ 2560 h 2560"/>
                <a:gd name="T16" fmla="*/ 2549 w 2549"/>
                <a:gd name="T17" fmla="*/ 1280 h 2560"/>
                <a:gd name="T18" fmla="*/ 1275 w 2549"/>
                <a:gd name="T19" fmla="*/ 0 h 2560"/>
                <a:gd name="T20" fmla="*/ 0 w 2549"/>
                <a:gd name="T21" fmla="*/ 1277 h 2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49" h="2560">
                  <a:moveTo>
                    <a:pt x="1275" y="1982"/>
                  </a:moveTo>
                  <a:cubicBezTo>
                    <a:pt x="890" y="1982"/>
                    <a:pt x="577" y="1667"/>
                    <a:pt x="577" y="1280"/>
                  </a:cubicBezTo>
                  <a:cubicBezTo>
                    <a:pt x="577" y="893"/>
                    <a:pt x="890" y="579"/>
                    <a:pt x="1275" y="579"/>
                  </a:cubicBezTo>
                  <a:cubicBezTo>
                    <a:pt x="1659" y="579"/>
                    <a:pt x="1972" y="893"/>
                    <a:pt x="1972" y="1280"/>
                  </a:cubicBezTo>
                  <a:cubicBezTo>
                    <a:pt x="1972" y="1667"/>
                    <a:pt x="1659" y="1982"/>
                    <a:pt x="1275" y="1982"/>
                  </a:cubicBezTo>
                  <a:close/>
                  <a:moveTo>
                    <a:pt x="0" y="1277"/>
                  </a:moveTo>
                  <a:lnTo>
                    <a:pt x="0" y="1283"/>
                  </a:lnTo>
                  <a:cubicBezTo>
                    <a:pt x="2" y="1987"/>
                    <a:pt x="573" y="2560"/>
                    <a:pt x="1275" y="2560"/>
                  </a:cubicBezTo>
                  <a:cubicBezTo>
                    <a:pt x="1977" y="2560"/>
                    <a:pt x="2549" y="1986"/>
                    <a:pt x="2549" y="1280"/>
                  </a:cubicBezTo>
                  <a:cubicBezTo>
                    <a:pt x="2549" y="574"/>
                    <a:pt x="1977" y="0"/>
                    <a:pt x="1275" y="0"/>
                  </a:cubicBezTo>
                  <a:cubicBezTo>
                    <a:pt x="573" y="0"/>
                    <a:pt x="2" y="573"/>
                    <a:pt x="0" y="12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Rubik" pitchFamily="2" charset="-79"/>
                <a:cs typeface="Rubik" pitchFamily="2" charset="-79"/>
              </a:endParaRPr>
            </a:p>
          </p:txBody>
        </p:sp>
      </p:grpSp>
      <p:sp>
        <p:nvSpPr>
          <p:cNvPr id="2" name="Title 2">
            <a:extLst>
              <a:ext uri="{FF2B5EF4-FFF2-40B4-BE49-F238E27FC236}">
                <a16:creationId xmlns:a16="http://schemas.microsoft.com/office/drawing/2014/main" id="{8F33CC4B-82DC-D4B6-695D-546CAC2EC6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888" y="738910"/>
            <a:ext cx="5940425" cy="3112654"/>
          </a:xfrm>
        </p:spPr>
        <p:txBody>
          <a:bodyPr anchor="b"/>
          <a:lstStyle>
            <a:lvl1pPr>
              <a:lnSpc>
                <a:spcPct val="80000"/>
              </a:lnSpc>
              <a:defRPr sz="4400" cap="all" baseline="0">
                <a:solidFill>
                  <a:schemeClr val="bg1"/>
                </a:solidFill>
                <a:latin typeface="Outfit ExtraBold" pitchFamily="2" charset="0"/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hape 16">
            <a:extLst>
              <a:ext uri="{FF2B5EF4-FFF2-40B4-BE49-F238E27FC236}">
                <a16:creationId xmlns:a16="http://schemas.microsoft.com/office/drawing/2014/main" id="{A5B6705D-7448-AD56-D71F-D58AA8540ADD}"/>
              </a:ext>
            </a:extLst>
          </p:cNvPr>
          <p:cNvSpPr txBox="1">
            <a:spLocks noGrp="1"/>
          </p:cNvSpPr>
          <p:nvPr>
            <p:ph type="body" idx="3" hasCustomPrompt="1"/>
          </p:nvPr>
        </p:nvSpPr>
        <p:spPr>
          <a:xfrm>
            <a:off x="623887" y="4120944"/>
            <a:ext cx="5940425" cy="497237"/>
          </a:xfrm>
          <a:prstGeom prst="rect">
            <a:avLst/>
          </a:prstGeom>
          <a:noFill/>
          <a:ln>
            <a:noFill/>
          </a:ln>
        </p:spPr>
        <p:txBody>
          <a:bodyPr lIns="0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FFFFFF"/>
              </a:buClr>
              <a:buFont typeface="Arial"/>
              <a:buNone/>
              <a:defRPr sz="2000" b="0" i="0" u="none" strike="noStrike" cap="none">
                <a:solidFill>
                  <a:schemeClr val="bg1"/>
                </a:solidFill>
                <a:latin typeface="Rubik SemiBold" pitchFamily="2" charset="-79"/>
                <a:ea typeface="Noto Sans" panose="020B0502040504020204" pitchFamily="34" charset="0"/>
                <a:cs typeface="Rubik SemiBold" pitchFamily="2" charset="-79"/>
                <a:sym typeface="Arial"/>
              </a:defRPr>
            </a:lvl1pPr>
            <a:lvl2pPr marL="884318" marR="0" lvl="1" indent="-132988" algn="l" rtl="0">
              <a:spcBef>
                <a:spcPts val="667"/>
              </a:spcBef>
              <a:buClr>
                <a:schemeClr val="dk1"/>
              </a:buClr>
              <a:buSzPct val="100000"/>
              <a:buFont typeface="Arial"/>
              <a:buChar char="–"/>
              <a:defRPr sz="33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60491" marR="0" lvl="2" indent="-101218" algn="l" rtl="0">
              <a:spcBef>
                <a:spcPts val="567"/>
              </a:spcBef>
              <a:buClr>
                <a:schemeClr val="dk1"/>
              </a:buClr>
              <a:buSzPct val="100000"/>
              <a:buFont typeface="Arial"/>
              <a:buChar char="•"/>
              <a:defRPr sz="28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904689" marR="0" lvl="3" indent="-12159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–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48882" marR="0" lvl="4" indent="-126107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»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993079" marR="0" lvl="5" indent="-12003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537274" marR="0" lvl="6" indent="-12454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081470" marR="0" lvl="7" indent="-12904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625666" marR="0" lvl="8" indent="-122974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 dirty="0"/>
              <a:t>Sub-title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4C2C73C-B63F-6C6A-D7F3-685A9C47A3DD}"/>
              </a:ext>
            </a:extLst>
          </p:cNvPr>
          <p:cNvGrpSpPr/>
          <p:nvPr userDrawn="1"/>
        </p:nvGrpSpPr>
        <p:grpSpPr>
          <a:xfrm>
            <a:off x="10834255" y="644508"/>
            <a:ext cx="733858" cy="690046"/>
            <a:chOff x="2601913" y="1595438"/>
            <a:chExt cx="1701800" cy="1600200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300A284B-C33C-72DA-FE7B-B1F5CC70530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01913" y="1916113"/>
              <a:ext cx="1274763" cy="1279525"/>
            </a:xfrm>
            <a:custGeom>
              <a:avLst/>
              <a:gdLst>
                <a:gd name="T0" fmla="*/ 1775 w 3549"/>
                <a:gd name="T1" fmla="*/ 776 h 3549"/>
                <a:gd name="T2" fmla="*/ 777 w 3549"/>
                <a:gd name="T3" fmla="*/ 1775 h 3549"/>
                <a:gd name="T4" fmla="*/ 1775 w 3549"/>
                <a:gd name="T5" fmla="*/ 2773 h 3549"/>
                <a:gd name="T6" fmla="*/ 2773 w 3549"/>
                <a:gd name="T7" fmla="*/ 1775 h 3549"/>
                <a:gd name="T8" fmla="*/ 1775 w 3549"/>
                <a:gd name="T9" fmla="*/ 776 h 3549"/>
                <a:gd name="T10" fmla="*/ 1775 w 3549"/>
                <a:gd name="T11" fmla="*/ 3549 h 3549"/>
                <a:gd name="T12" fmla="*/ 0 w 3549"/>
                <a:gd name="T13" fmla="*/ 1775 h 3549"/>
                <a:gd name="T14" fmla="*/ 1775 w 3549"/>
                <a:gd name="T15" fmla="*/ 0 h 3549"/>
                <a:gd name="T16" fmla="*/ 3549 w 3549"/>
                <a:gd name="T17" fmla="*/ 1775 h 3549"/>
                <a:gd name="T18" fmla="*/ 1775 w 3549"/>
                <a:gd name="T19" fmla="*/ 3549 h 3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49" h="3549">
                  <a:moveTo>
                    <a:pt x="1775" y="776"/>
                  </a:moveTo>
                  <a:cubicBezTo>
                    <a:pt x="1225" y="776"/>
                    <a:pt x="777" y="1224"/>
                    <a:pt x="777" y="1775"/>
                  </a:cubicBezTo>
                  <a:cubicBezTo>
                    <a:pt x="777" y="2325"/>
                    <a:pt x="1225" y="2773"/>
                    <a:pt x="1775" y="2773"/>
                  </a:cubicBezTo>
                  <a:cubicBezTo>
                    <a:pt x="2325" y="2773"/>
                    <a:pt x="2773" y="2325"/>
                    <a:pt x="2773" y="1775"/>
                  </a:cubicBezTo>
                  <a:cubicBezTo>
                    <a:pt x="2773" y="1224"/>
                    <a:pt x="2325" y="776"/>
                    <a:pt x="1775" y="776"/>
                  </a:cubicBezTo>
                  <a:close/>
                  <a:moveTo>
                    <a:pt x="1775" y="3549"/>
                  </a:moveTo>
                  <a:cubicBezTo>
                    <a:pt x="796" y="3549"/>
                    <a:pt x="0" y="2753"/>
                    <a:pt x="0" y="1775"/>
                  </a:cubicBezTo>
                  <a:cubicBezTo>
                    <a:pt x="0" y="796"/>
                    <a:pt x="796" y="0"/>
                    <a:pt x="1775" y="0"/>
                  </a:cubicBezTo>
                  <a:cubicBezTo>
                    <a:pt x="2753" y="0"/>
                    <a:pt x="3549" y="796"/>
                    <a:pt x="3549" y="1775"/>
                  </a:cubicBezTo>
                  <a:cubicBezTo>
                    <a:pt x="3549" y="2753"/>
                    <a:pt x="2753" y="3549"/>
                    <a:pt x="1775" y="3549"/>
                  </a:cubicBezTo>
                  <a:close/>
                </a:path>
              </a:pathLst>
            </a:custGeom>
            <a:solidFill>
              <a:srgbClr val="ED1D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DB3FADF-EEC4-FC02-0A1C-3CCEC2E24B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163" y="1595438"/>
              <a:ext cx="463550" cy="463550"/>
            </a:xfrm>
            <a:prstGeom prst="ellipse">
              <a:avLst/>
            </a:prstGeom>
            <a:solidFill>
              <a:srgbClr val="ED1D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566476516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pos="4135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NEYM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954CFD49-7F7D-D913-EACC-A004BBBD011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5" name="Group 14" hidden="1">
            <a:extLst>
              <a:ext uri="{FF2B5EF4-FFF2-40B4-BE49-F238E27FC236}">
                <a16:creationId xmlns:a16="http://schemas.microsoft.com/office/drawing/2014/main" id="{06BF83D1-2CB4-3E13-0D4B-FFD2A86A31FF}"/>
              </a:ext>
            </a:extLst>
          </p:cNvPr>
          <p:cNvGrpSpPr/>
          <p:nvPr userDrawn="1"/>
        </p:nvGrpSpPr>
        <p:grpSpPr>
          <a:xfrm>
            <a:off x="11142225" y="397305"/>
            <a:ext cx="579486" cy="568010"/>
            <a:chOff x="11031538" y="287338"/>
            <a:chExt cx="801687" cy="785812"/>
          </a:xfrm>
          <a:solidFill>
            <a:schemeClr val="accent1"/>
          </a:solidFill>
        </p:grpSpPr>
        <p:sp>
          <p:nvSpPr>
            <p:cNvPr id="16" name="Oval 5">
              <a:extLst>
                <a:ext uri="{FF2B5EF4-FFF2-40B4-BE49-F238E27FC236}">
                  <a16:creationId xmlns:a16="http://schemas.microsoft.com/office/drawing/2014/main" id="{D174E280-B1C9-83F8-F46E-3DE3EE5BB9B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609388" y="287338"/>
              <a:ext cx="223837" cy="2254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Rubik" pitchFamily="2" charset="-79"/>
                <a:cs typeface="Rubik" pitchFamily="2" charset="-79"/>
              </a:endParaRPr>
            </a:p>
          </p:txBody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0047D397-2FC2-4E5B-0B80-430BE6A8EC0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031538" y="446088"/>
              <a:ext cx="625475" cy="627062"/>
            </a:xfrm>
            <a:custGeom>
              <a:avLst/>
              <a:gdLst>
                <a:gd name="T0" fmla="*/ 1275 w 2549"/>
                <a:gd name="T1" fmla="*/ 1982 h 2560"/>
                <a:gd name="T2" fmla="*/ 577 w 2549"/>
                <a:gd name="T3" fmla="*/ 1280 h 2560"/>
                <a:gd name="T4" fmla="*/ 1275 w 2549"/>
                <a:gd name="T5" fmla="*/ 579 h 2560"/>
                <a:gd name="T6" fmla="*/ 1972 w 2549"/>
                <a:gd name="T7" fmla="*/ 1280 h 2560"/>
                <a:gd name="T8" fmla="*/ 1275 w 2549"/>
                <a:gd name="T9" fmla="*/ 1982 h 2560"/>
                <a:gd name="T10" fmla="*/ 0 w 2549"/>
                <a:gd name="T11" fmla="*/ 1277 h 2560"/>
                <a:gd name="T12" fmla="*/ 0 w 2549"/>
                <a:gd name="T13" fmla="*/ 1283 h 2560"/>
                <a:gd name="T14" fmla="*/ 1275 w 2549"/>
                <a:gd name="T15" fmla="*/ 2560 h 2560"/>
                <a:gd name="T16" fmla="*/ 2549 w 2549"/>
                <a:gd name="T17" fmla="*/ 1280 h 2560"/>
                <a:gd name="T18" fmla="*/ 1275 w 2549"/>
                <a:gd name="T19" fmla="*/ 0 h 2560"/>
                <a:gd name="T20" fmla="*/ 0 w 2549"/>
                <a:gd name="T21" fmla="*/ 1277 h 2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49" h="2560">
                  <a:moveTo>
                    <a:pt x="1275" y="1982"/>
                  </a:moveTo>
                  <a:cubicBezTo>
                    <a:pt x="890" y="1982"/>
                    <a:pt x="577" y="1667"/>
                    <a:pt x="577" y="1280"/>
                  </a:cubicBezTo>
                  <a:cubicBezTo>
                    <a:pt x="577" y="893"/>
                    <a:pt x="890" y="579"/>
                    <a:pt x="1275" y="579"/>
                  </a:cubicBezTo>
                  <a:cubicBezTo>
                    <a:pt x="1659" y="579"/>
                    <a:pt x="1972" y="893"/>
                    <a:pt x="1972" y="1280"/>
                  </a:cubicBezTo>
                  <a:cubicBezTo>
                    <a:pt x="1972" y="1667"/>
                    <a:pt x="1659" y="1982"/>
                    <a:pt x="1275" y="1982"/>
                  </a:cubicBezTo>
                  <a:close/>
                  <a:moveTo>
                    <a:pt x="0" y="1277"/>
                  </a:moveTo>
                  <a:lnTo>
                    <a:pt x="0" y="1283"/>
                  </a:lnTo>
                  <a:cubicBezTo>
                    <a:pt x="2" y="1987"/>
                    <a:pt x="573" y="2560"/>
                    <a:pt x="1275" y="2560"/>
                  </a:cubicBezTo>
                  <a:cubicBezTo>
                    <a:pt x="1977" y="2560"/>
                    <a:pt x="2549" y="1986"/>
                    <a:pt x="2549" y="1280"/>
                  </a:cubicBezTo>
                  <a:cubicBezTo>
                    <a:pt x="2549" y="574"/>
                    <a:pt x="1977" y="0"/>
                    <a:pt x="1275" y="0"/>
                  </a:cubicBezTo>
                  <a:cubicBezTo>
                    <a:pt x="573" y="0"/>
                    <a:pt x="2" y="573"/>
                    <a:pt x="0" y="12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Rubik" pitchFamily="2" charset="-79"/>
                <a:cs typeface="Rubik" pitchFamily="2" charset="-79"/>
              </a:endParaRPr>
            </a:p>
          </p:txBody>
        </p:sp>
      </p:grpSp>
      <p:sp>
        <p:nvSpPr>
          <p:cNvPr id="2" name="Title 2">
            <a:extLst>
              <a:ext uri="{FF2B5EF4-FFF2-40B4-BE49-F238E27FC236}">
                <a16:creationId xmlns:a16="http://schemas.microsoft.com/office/drawing/2014/main" id="{FCA9E68B-F9A4-F6F5-D76B-B5C533CEFC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888" y="738910"/>
            <a:ext cx="5940425" cy="3112654"/>
          </a:xfrm>
        </p:spPr>
        <p:txBody>
          <a:bodyPr anchor="b"/>
          <a:lstStyle>
            <a:lvl1pPr>
              <a:lnSpc>
                <a:spcPct val="80000"/>
              </a:lnSpc>
              <a:defRPr sz="4400" cap="all" baseline="0">
                <a:solidFill>
                  <a:schemeClr val="bg1"/>
                </a:solidFill>
                <a:latin typeface="Outfit ExtraBold" pitchFamily="2" charset="0"/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4" name="Shape 16">
            <a:extLst>
              <a:ext uri="{FF2B5EF4-FFF2-40B4-BE49-F238E27FC236}">
                <a16:creationId xmlns:a16="http://schemas.microsoft.com/office/drawing/2014/main" id="{26012CC8-44F4-1175-1981-B04BE9252A8B}"/>
              </a:ext>
            </a:extLst>
          </p:cNvPr>
          <p:cNvSpPr txBox="1">
            <a:spLocks noGrp="1"/>
          </p:cNvSpPr>
          <p:nvPr>
            <p:ph type="body" idx="3" hasCustomPrompt="1"/>
          </p:nvPr>
        </p:nvSpPr>
        <p:spPr>
          <a:xfrm>
            <a:off x="623887" y="4120944"/>
            <a:ext cx="5940425" cy="497237"/>
          </a:xfrm>
          <a:prstGeom prst="rect">
            <a:avLst/>
          </a:prstGeom>
          <a:noFill/>
          <a:ln>
            <a:noFill/>
          </a:ln>
        </p:spPr>
        <p:txBody>
          <a:bodyPr lIns="0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FFFFFF"/>
              </a:buClr>
              <a:buFont typeface="Arial"/>
              <a:buNone/>
              <a:defRPr sz="2000" b="0" i="0" u="none" strike="noStrike" cap="none">
                <a:solidFill>
                  <a:schemeClr val="bg1"/>
                </a:solidFill>
                <a:latin typeface="Rubik SemiBold" pitchFamily="2" charset="-79"/>
                <a:ea typeface="Noto Sans" panose="020B0502040504020204" pitchFamily="34" charset="0"/>
                <a:cs typeface="Rubik SemiBold" pitchFamily="2" charset="-79"/>
                <a:sym typeface="Arial"/>
              </a:defRPr>
            </a:lvl1pPr>
            <a:lvl2pPr marL="884318" marR="0" lvl="1" indent="-132988" algn="l" rtl="0">
              <a:spcBef>
                <a:spcPts val="667"/>
              </a:spcBef>
              <a:buClr>
                <a:schemeClr val="dk1"/>
              </a:buClr>
              <a:buSzPct val="100000"/>
              <a:buFont typeface="Arial"/>
              <a:buChar char="–"/>
              <a:defRPr sz="33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60491" marR="0" lvl="2" indent="-101218" algn="l" rtl="0">
              <a:spcBef>
                <a:spcPts val="567"/>
              </a:spcBef>
              <a:buClr>
                <a:schemeClr val="dk1"/>
              </a:buClr>
              <a:buSzPct val="100000"/>
              <a:buFont typeface="Arial"/>
              <a:buChar char="•"/>
              <a:defRPr sz="28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904689" marR="0" lvl="3" indent="-12159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–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48882" marR="0" lvl="4" indent="-126107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»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993079" marR="0" lvl="5" indent="-12003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537274" marR="0" lvl="6" indent="-12454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081470" marR="0" lvl="7" indent="-12904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625666" marR="0" lvl="8" indent="-122974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 dirty="0"/>
              <a:t>Sub-title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5462FF9-F3A7-5F85-9F20-A1249A617CE4}"/>
              </a:ext>
            </a:extLst>
          </p:cNvPr>
          <p:cNvGrpSpPr/>
          <p:nvPr userDrawn="1"/>
        </p:nvGrpSpPr>
        <p:grpSpPr>
          <a:xfrm>
            <a:off x="10834255" y="644508"/>
            <a:ext cx="733858" cy="690046"/>
            <a:chOff x="2601913" y="1595438"/>
            <a:chExt cx="1701800" cy="1600200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016D7CB6-E95E-5510-2F36-2C0229B4143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01913" y="1916113"/>
              <a:ext cx="1274763" cy="1279525"/>
            </a:xfrm>
            <a:custGeom>
              <a:avLst/>
              <a:gdLst>
                <a:gd name="T0" fmla="*/ 1775 w 3549"/>
                <a:gd name="T1" fmla="*/ 776 h 3549"/>
                <a:gd name="T2" fmla="*/ 777 w 3549"/>
                <a:gd name="T3" fmla="*/ 1775 h 3549"/>
                <a:gd name="T4" fmla="*/ 1775 w 3549"/>
                <a:gd name="T5" fmla="*/ 2773 h 3549"/>
                <a:gd name="T6" fmla="*/ 2773 w 3549"/>
                <a:gd name="T7" fmla="*/ 1775 h 3549"/>
                <a:gd name="T8" fmla="*/ 1775 w 3549"/>
                <a:gd name="T9" fmla="*/ 776 h 3549"/>
                <a:gd name="T10" fmla="*/ 1775 w 3549"/>
                <a:gd name="T11" fmla="*/ 3549 h 3549"/>
                <a:gd name="T12" fmla="*/ 0 w 3549"/>
                <a:gd name="T13" fmla="*/ 1775 h 3549"/>
                <a:gd name="T14" fmla="*/ 1775 w 3549"/>
                <a:gd name="T15" fmla="*/ 0 h 3549"/>
                <a:gd name="T16" fmla="*/ 3549 w 3549"/>
                <a:gd name="T17" fmla="*/ 1775 h 3549"/>
                <a:gd name="T18" fmla="*/ 1775 w 3549"/>
                <a:gd name="T19" fmla="*/ 3549 h 3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49" h="3549">
                  <a:moveTo>
                    <a:pt x="1775" y="776"/>
                  </a:moveTo>
                  <a:cubicBezTo>
                    <a:pt x="1225" y="776"/>
                    <a:pt x="777" y="1224"/>
                    <a:pt x="777" y="1775"/>
                  </a:cubicBezTo>
                  <a:cubicBezTo>
                    <a:pt x="777" y="2325"/>
                    <a:pt x="1225" y="2773"/>
                    <a:pt x="1775" y="2773"/>
                  </a:cubicBezTo>
                  <a:cubicBezTo>
                    <a:pt x="2325" y="2773"/>
                    <a:pt x="2773" y="2325"/>
                    <a:pt x="2773" y="1775"/>
                  </a:cubicBezTo>
                  <a:cubicBezTo>
                    <a:pt x="2773" y="1224"/>
                    <a:pt x="2325" y="776"/>
                    <a:pt x="1775" y="776"/>
                  </a:cubicBezTo>
                  <a:close/>
                  <a:moveTo>
                    <a:pt x="1775" y="3549"/>
                  </a:moveTo>
                  <a:cubicBezTo>
                    <a:pt x="796" y="3549"/>
                    <a:pt x="0" y="2753"/>
                    <a:pt x="0" y="1775"/>
                  </a:cubicBezTo>
                  <a:cubicBezTo>
                    <a:pt x="0" y="796"/>
                    <a:pt x="796" y="0"/>
                    <a:pt x="1775" y="0"/>
                  </a:cubicBezTo>
                  <a:cubicBezTo>
                    <a:pt x="2753" y="0"/>
                    <a:pt x="3549" y="796"/>
                    <a:pt x="3549" y="1775"/>
                  </a:cubicBezTo>
                  <a:cubicBezTo>
                    <a:pt x="3549" y="2753"/>
                    <a:pt x="2753" y="3549"/>
                    <a:pt x="1775" y="3549"/>
                  </a:cubicBezTo>
                  <a:close/>
                </a:path>
              </a:pathLst>
            </a:custGeom>
            <a:solidFill>
              <a:srgbClr val="ED1D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" name="Oval 6">
              <a:extLst>
                <a:ext uri="{FF2B5EF4-FFF2-40B4-BE49-F238E27FC236}">
                  <a16:creationId xmlns:a16="http://schemas.microsoft.com/office/drawing/2014/main" id="{2DE8A9D3-B501-6D0B-4292-6A3936365D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163" y="1595438"/>
              <a:ext cx="463550" cy="463550"/>
            </a:xfrm>
            <a:prstGeom prst="ellipse">
              <a:avLst/>
            </a:prstGeom>
            <a:solidFill>
              <a:srgbClr val="ED1D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135948431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pos="4135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EN BECKH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B4990E30-652D-9507-1560-D4B9945E97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5" name="Group 14" hidden="1">
            <a:extLst>
              <a:ext uri="{FF2B5EF4-FFF2-40B4-BE49-F238E27FC236}">
                <a16:creationId xmlns:a16="http://schemas.microsoft.com/office/drawing/2014/main" id="{06BF83D1-2CB4-3E13-0D4B-FFD2A86A31FF}"/>
              </a:ext>
            </a:extLst>
          </p:cNvPr>
          <p:cNvGrpSpPr/>
          <p:nvPr userDrawn="1"/>
        </p:nvGrpSpPr>
        <p:grpSpPr>
          <a:xfrm>
            <a:off x="11142225" y="397305"/>
            <a:ext cx="579486" cy="568010"/>
            <a:chOff x="11031538" y="287338"/>
            <a:chExt cx="801687" cy="785812"/>
          </a:xfrm>
          <a:solidFill>
            <a:schemeClr val="accent1"/>
          </a:solidFill>
        </p:grpSpPr>
        <p:sp>
          <p:nvSpPr>
            <p:cNvPr id="16" name="Oval 5">
              <a:extLst>
                <a:ext uri="{FF2B5EF4-FFF2-40B4-BE49-F238E27FC236}">
                  <a16:creationId xmlns:a16="http://schemas.microsoft.com/office/drawing/2014/main" id="{D174E280-B1C9-83F8-F46E-3DE3EE5BB9B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609388" y="287338"/>
              <a:ext cx="223837" cy="2254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Rubik" pitchFamily="2" charset="-79"/>
                <a:cs typeface="Rubik" pitchFamily="2" charset="-79"/>
              </a:endParaRPr>
            </a:p>
          </p:txBody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0047D397-2FC2-4E5B-0B80-430BE6A8EC0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031538" y="446088"/>
              <a:ext cx="625475" cy="627062"/>
            </a:xfrm>
            <a:custGeom>
              <a:avLst/>
              <a:gdLst>
                <a:gd name="T0" fmla="*/ 1275 w 2549"/>
                <a:gd name="T1" fmla="*/ 1982 h 2560"/>
                <a:gd name="T2" fmla="*/ 577 w 2549"/>
                <a:gd name="T3" fmla="*/ 1280 h 2560"/>
                <a:gd name="T4" fmla="*/ 1275 w 2549"/>
                <a:gd name="T5" fmla="*/ 579 h 2560"/>
                <a:gd name="T6" fmla="*/ 1972 w 2549"/>
                <a:gd name="T7" fmla="*/ 1280 h 2560"/>
                <a:gd name="T8" fmla="*/ 1275 w 2549"/>
                <a:gd name="T9" fmla="*/ 1982 h 2560"/>
                <a:gd name="T10" fmla="*/ 0 w 2549"/>
                <a:gd name="T11" fmla="*/ 1277 h 2560"/>
                <a:gd name="T12" fmla="*/ 0 w 2549"/>
                <a:gd name="T13" fmla="*/ 1283 h 2560"/>
                <a:gd name="T14" fmla="*/ 1275 w 2549"/>
                <a:gd name="T15" fmla="*/ 2560 h 2560"/>
                <a:gd name="T16" fmla="*/ 2549 w 2549"/>
                <a:gd name="T17" fmla="*/ 1280 h 2560"/>
                <a:gd name="T18" fmla="*/ 1275 w 2549"/>
                <a:gd name="T19" fmla="*/ 0 h 2560"/>
                <a:gd name="T20" fmla="*/ 0 w 2549"/>
                <a:gd name="T21" fmla="*/ 1277 h 2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49" h="2560">
                  <a:moveTo>
                    <a:pt x="1275" y="1982"/>
                  </a:moveTo>
                  <a:cubicBezTo>
                    <a:pt x="890" y="1982"/>
                    <a:pt x="577" y="1667"/>
                    <a:pt x="577" y="1280"/>
                  </a:cubicBezTo>
                  <a:cubicBezTo>
                    <a:pt x="577" y="893"/>
                    <a:pt x="890" y="579"/>
                    <a:pt x="1275" y="579"/>
                  </a:cubicBezTo>
                  <a:cubicBezTo>
                    <a:pt x="1659" y="579"/>
                    <a:pt x="1972" y="893"/>
                    <a:pt x="1972" y="1280"/>
                  </a:cubicBezTo>
                  <a:cubicBezTo>
                    <a:pt x="1972" y="1667"/>
                    <a:pt x="1659" y="1982"/>
                    <a:pt x="1275" y="1982"/>
                  </a:cubicBezTo>
                  <a:close/>
                  <a:moveTo>
                    <a:pt x="0" y="1277"/>
                  </a:moveTo>
                  <a:lnTo>
                    <a:pt x="0" y="1283"/>
                  </a:lnTo>
                  <a:cubicBezTo>
                    <a:pt x="2" y="1987"/>
                    <a:pt x="573" y="2560"/>
                    <a:pt x="1275" y="2560"/>
                  </a:cubicBezTo>
                  <a:cubicBezTo>
                    <a:pt x="1977" y="2560"/>
                    <a:pt x="2549" y="1986"/>
                    <a:pt x="2549" y="1280"/>
                  </a:cubicBezTo>
                  <a:cubicBezTo>
                    <a:pt x="2549" y="574"/>
                    <a:pt x="1977" y="0"/>
                    <a:pt x="1275" y="0"/>
                  </a:cubicBezTo>
                  <a:cubicBezTo>
                    <a:pt x="573" y="0"/>
                    <a:pt x="2" y="573"/>
                    <a:pt x="0" y="12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Rubik" pitchFamily="2" charset="-79"/>
                <a:cs typeface="Rubik" pitchFamily="2" charset="-79"/>
              </a:endParaRPr>
            </a:p>
          </p:txBody>
        </p:sp>
      </p:grpSp>
      <p:sp>
        <p:nvSpPr>
          <p:cNvPr id="2" name="Title 2">
            <a:extLst>
              <a:ext uri="{FF2B5EF4-FFF2-40B4-BE49-F238E27FC236}">
                <a16:creationId xmlns:a16="http://schemas.microsoft.com/office/drawing/2014/main" id="{59419ECB-AE4E-E48D-95BE-D3E3B6748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888" y="738910"/>
            <a:ext cx="5940425" cy="3112654"/>
          </a:xfrm>
        </p:spPr>
        <p:txBody>
          <a:bodyPr anchor="b"/>
          <a:lstStyle>
            <a:lvl1pPr>
              <a:lnSpc>
                <a:spcPct val="80000"/>
              </a:lnSpc>
              <a:defRPr sz="4400" cap="all" baseline="0">
                <a:solidFill>
                  <a:schemeClr val="bg1"/>
                </a:solidFill>
                <a:latin typeface="Outfit ExtraBold" pitchFamily="2" charset="0"/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hape 16">
            <a:extLst>
              <a:ext uri="{FF2B5EF4-FFF2-40B4-BE49-F238E27FC236}">
                <a16:creationId xmlns:a16="http://schemas.microsoft.com/office/drawing/2014/main" id="{2E0273B1-B805-6360-25FB-5AA0CB2B76B3}"/>
              </a:ext>
            </a:extLst>
          </p:cNvPr>
          <p:cNvSpPr txBox="1">
            <a:spLocks noGrp="1"/>
          </p:cNvSpPr>
          <p:nvPr>
            <p:ph type="body" idx="3" hasCustomPrompt="1"/>
          </p:nvPr>
        </p:nvSpPr>
        <p:spPr>
          <a:xfrm>
            <a:off x="623887" y="4120944"/>
            <a:ext cx="5940425" cy="497237"/>
          </a:xfrm>
          <a:prstGeom prst="rect">
            <a:avLst/>
          </a:prstGeom>
          <a:noFill/>
          <a:ln>
            <a:noFill/>
          </a:ln>
        </p:spPr>
        <p:txBody>
          <a:bodyPr lIns="0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FFFFFF"/>
              </a:buClr>
              <a:buFont typeface="Arial"/>
              <a:buNone/>
              <a:defRPr sz="2000" b="0" i="0" u="none" strike="noStrike" cap="none">
                <a:solidFill>
                  <a:schemeClr val="tx1"/>
                </a:solidFill>
                <a:latin typeface="Rubik SemiBold" pitchFamily="2" charset="-79"/>
                <a:ea typeface="Noto Sans" panose="020B0502040504020204" pitchFamily="34" charset="0"/>
                <a:cs typeface="Rubik SemiBold" pitchFamily="2" charset="-79"/>
                <a:sym typeface="Arial"/>
              </a:defRPr>
            </a:lvl1pPr>
            <a:lvl2pPr marL="884318" marR="0" lvl="1" indent="-132988" algn="l" rtl="0">
              <a:spcBef>
                <a:spcPts val="667"/>
              </a:spcBef>
              <a:buClr>
                <a:schemeClr val="dk1"/>
              </a:buClr>
              <a:buSzPct val="100000"/>
              <a:buFont typeface="Arial"/>
              <a:buChar char="–"/>
              <a:defRPr sz="33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60491" marR="0" lvl="2" indent="-101218" algn="l" rtl="0">
              <a:spcBef>
                <a:spcPts val="567"/>
              </a:spcBef>
              <a:buClr>
                <a:schemeClr val="dk1"/>
              </a:buClr>
              <a:buSzPct val="100000"/>
              <a:buFont typeface="Arial"/>
              <a:buChar char="•"/>
              <a:defRPr sz="28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904689" marR="0" lvl="3" indent="-12159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–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48882" marR="0" lvl="4" indent="-126107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»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993079" marR="0" lvl="5" indent="-12003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537274" marR="0" lvl="6" indent="-12454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081470" marR="0" lvl="7" indent="-12904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625666" marR="0" lvl="8" indent="-122974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 dirty="0"/>
              <a:t>Sub-title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D6C89F1-2FDC-A010-1B51-6BEB18126A13}"/>
              </a:ext>
            </a:extLst>
          </p:cNvPr>
          <p:cNvGrpSpPr/>
          <p:nvPr userDrawn="1"/>
        </p:nvGrpSpPr>
        <p:grpSpPr>
          <a:xfrm>
            <a:off x="10834255" y="644508"/>
            <a:ext cx="733858" cy="690046"/>
            <a:chOff x="2601913" y="1595438"/>
            <a:chExt cx="1701800" cy="1600200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1379569C-EC10-AEDE-3319-D5913ACC769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01913" y="1916113"/>
              <a:ext cx="1274763" cy="1279525"/>
            </a:xfrm>
            <a:custGeom>
              <a:avLst/>
              <a:gdLst>
                <a:gd name="T0" fmla="*/ 1775 w 3549"/>
                <a:gd name="T1" fmla="*/ 776 h 3549"/>
                <a:gd name="T2" fmla="*/ 777 w 3549"/>
                <a:gd name="T3" fmla="*/ 1775 h 3549"/>
                <a:gd name="T4" fmla="*/ 1775 w 3549"/>
                <a:gd name="T5" fmla="*/ 2773 h 3549"/>
                <a:gd name="T6" fmla="*/ 2773 w 3549"/>
                <a:gd name="T7" fmla="*/ 1775 h 3549"/>
                <a:gd name="T8" fmla="*/ 1775 w 3549"/>
                <a:gd name="T9" fmla="*/ 776 h 3549"/>
                <a:gd name="T10" fmla="*/ 1775 w 3549"/>
                <a:gd name="T11" fmla="*/ 3549 h 3549"/>
                <a:gd name="T12" fmla="*/ 0 w 3549"/>
                <a:gd name="T13" fmla="*/ 1775 h 3549"/>
                <a:gd name="T14" fmla="*/ 1775 w 3549"/>
                <a:gd name="T15" fmla="*/ 0 h 3549"/>
                <a:gd name="T16" fmla="*/ 3549 w 3549"/>
                <a:gd name="T17" fmla="*/ 1775 h 3549"/>
                <a:gd name="T18" fmla="*/ 1775 w 3549"/>
                <a:gd name="T19" fmla="*/ 3549 h 3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49" h="3549">
                  <a:moveTo>
                    <a:pt x="1775" y="776"/>
                  </a:moveTo>
                  <a:cubicBezTo>
                    <a:pt x="1225" y="776"/>
                    <a:pt x="777" y="1224"/>
                    <a:pt x="777" y="1775"/>
                  </a:cubicBezTo>
                  <a:cubicBezTo>
                    <a:pt x="777" y="2325"/>
                    <a:pt x="1225" y="2773"/>
                    <a:pt x="1775" y="2773"/>
                  </a:cubicBezTo>
                  <a:cubicBezTo>
                    <a:pt x="2325" y="2773"/>
                    <a:pt x="2773" y="2325"/>
                    <a:pt x="2773" y="1775"/>
                  </a:cubicBezTo>
                  <a:cubicBezTo>
                    <a:pt x="2773" y="1224"/>
                    <a:pt x="2325" y="776"/>
                    <a:pt x="1775" y="776"/>
                  </a:cubicBezTo>
                  <a:close/>
                  <a:moveTo>
                    <a:pt x="1775" y="3549"/>
                  </a:moveTo>
                  <a:cubicBezTo>
                    <a:pt x="796" y="3549"/>
                    <a:pt x="0" y="2753"/>
                    <a:pt x="0" y="1775"/>
                  </a:cubicBezTo>
                  <a:cubicBezTo>
                    <a:pt x="0" y="796"/>
                    <a:pt x="796" y="0"/>
                    <a:pt x="1775" y="0"/>
                  </a:cubicBezTo>
                  <a:cubicBezTo>
                    <a:pt x="2753" y="0"/>
                    <a:pt x="3549" y="796"/>
                    <a:pt x="3549" y="1775"/>
                  </a:cubicBezTo>
                  <a:cubicBezTo>
                    <a:pt x="3549" y="2753"/>
                    <a:pt x="2753" y="3549"/>
                    <a:pt x="1775" y="3549"/>
                  </a:cubicBezTo>
                  <a:close/>
                </a:path>
              </a:pathLst>
            </a:custGeom>
            <a:solidFill>
              <a:srgbClr val="ED1D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BBE9287-61DF-FB20-2BCF-CF456F1B80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163" y="1595438"/>
              <a:ext cx="463550" cy="463550"/>
            </a:xfrm>
            <a:prstGeom prst="ellipse">
              <a:avLst/>
            </a:prstGeom>
            <a:solidFill>
              <a:srgbClr val="ED1D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502255407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pos="4135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OREDOO FIFA AUTO D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9A7A34E-E389-FA7F-2CC5-14D59256A65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5F16B85-76B6-27FF-96E7-D488483A3DC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889" y="981075"/>
            <a:ext cx="8388350" cy="2358348"/>
          </a:xfrm>
        </p:spPr>
        <p:txBody>
          <a:bodyPr wrap="square" lIns="0" tIns="0" rIns="0" bIns="0" anchor="t">
            <a:normAutofit/>
          </a:bodyPr>
          <a:lstStyle>
            <a:lvl1pPr>
              <a:lnSpc>
                <a:spcPct val="80000"/>
              </a:lnSpc>
              <a:defRPr sz="6600" cap="all" baseline="0">
                <a:solidFill>
                  <a:schemeClr val="bg1"/>
                </a:solidFill>
                <a:latin typeface="Outfit ExtraBold" pitchFamily="2" charset="0"/>
              </a:defRPr>
            </a:lvl1pPr>
          </a:lstStyle>
          <a:p>
            <a:r>
              <a:rPr lang="en-US" dirty="0"/>
              <a:t>Presentation title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931A31-C6E7-A6C6-A65A-5A057DE3BCE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3888" y="3845886"/>
            <a:ext cx="8388351" cy="688975"/>
          </a:xfrm>
        </p:spPr>
        <p:txBody>
          <a:bodyPr vert="horz" wrap="square" lIns="0" tIns="0" rIns="0" bIns="0" rtlCol="0" anchor="t">
            <a:noAutofit/>
          </a:bodyPr>
          <a:lstStyle>
            <a:lvl1pPr marL="0" indent="0">
              <a:buFontTx/>
              <a:buNone/>
              <a:defRPr kumimoji="0" lang="en-US" sz="2800" b="1" i="0" u="none" strike="noStrike" cap="none" spc="0" normalizeH="0" baseline="0" dirty="0" smtClean="0">
                <a:ln>
                  <a:noFill/>
                </a:ln>
                <a:effectLst/>
                <a:uFillTx/>
                <a:latin typeface="Rubik SemiBold" pitchFamily="2" charset="-79"/>
                <a:ea typeface="+mj-ea"/>
                <a:cs typeface="Rubik SemiBold" pitchFamily="2" charset="-79"/>
                <a:sym typeface="Helvetica Neue"/>
              </a:defRPr>
            </a:lvl1pPr>
          </a:lstStyle>
          <a:p>
            <a:pPr marR="0" lvl="0" fontAlgn="auto"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lang="en-US" dirty="0"/>
              <a:t>Sub-title</a:t>
            </a:r>
          </a:p>
        </p:txBody>
      </p:sp>
      <p:sp>
        <p:nvSpPr>
          <p:cNvPr id="11" name="Shape 17">
            <a:extLst>
              <a:ext uri="{FF2B5EF4-FFF2-40B4-BE49-F238E27FC236}">
                <a16:creationId xmlns:a16="http://schemas.microsoft.com/office/drawing/2014/main" id="{531E94DB-C1A2-0CF8-140E-8C31EA34A100}"/>
              </a:ext>
            </a:extLst>
          </p:cNvPr>
          <p:cNvSpPr txBox="1">
            <a:spLocks noGrp="1"/>
          </p:cNvSpPr>
          <p:nvPr>
            <p:ph type="body" idx="4" hasCustomPrompt="1"/>
          </p:nvPr>
        </p:nvSpPr>
        <p:spPr>
          <a:xfrm>
            <a:off x="623888" y="6129337"/>
            <a:ext cx="6737494" cy="287337"/>
          </a:xfrm>
          <a:prstGeom prst="rect">
            <a:avLst/>
          </a:prstGeom>
          <a:noFill/>
          <a:ln>
            <a:noFill/>
          </a:ln>
        </p:spPr>
        <p:txBody>
          <a:bodyPr lIns="0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FFFFFF"/>
              </a:buClr>
              <a:buFont typeface="Arial"/>
              <a:buNone/>
              <a:defRPr sz="1600" b="0" i="0" u="none" strike="noStrike" cap="none">
                <a:solidFill>
                  <a:schemeClr val="bg1"/>
                </a:solidFill>
                <a:latin typeface="+mj-lt"/>
                <a:ea typeface="Noto Sans" panose="020B0502040504020204" pitchFamily="34" charset="0"/>
                <a:cs typeface="Rubik" pitchFamily="2" charset="-79"/>
                <a:sym typeface="Arial"/>
              </a:defRPr>
            </a:lvl1pPr>
            <a:lvl2pPr marL="884318" marR="0" lvl="1" indent="-132988" algn="l" rtl="0">
              <a:spcBef>
                <a:spcPts val="667"/>
              </a:spcBef>
              <a:buClr>
                <a:schemeClr val="dk1"/>
              </a:buClr>
              <a:buSzPct val="100000"/>
              <a:buFont typeface="Arial"/>
              <a:buChar char="–"/>
              <a:defRPr sz="33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60491" marR="0" lvl="2" indent="-101218" algn="l" rtl="0">
              <a:spcBef>
                <a:spcPts val="567"/>
              </a:spcBef>
              <a:buClr>
                <a:schemeClr val="dk1"/>
              </a:buClr>
              <a:buSzPct val="100000"/>
              <a:buFont typeface="Arial"/>
              <a:buChar char="•"/>
              <a:defRPr sz="28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904689" marR="0" lvl="3" indent="-12159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–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48882" marR="0" lvl="4" indent="-126107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»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993079" marR="0" lvl="5" indent="-12003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537274" marR="0" lvl="6" indent="-12454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081470" marR="0" lvl="7" indent="-12904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625666" marR="0" lvl="8" indent="-122974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fr-FR" dirty="0"/>
              <a:t>File name / Department / Author </a:t>
            </a:r>
            <a:endParaRPr dirty="0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9BAD04AF-ABFC-B3A1-037F-C6D069E3ABB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r="4382" b="18661"/>
          <a:stretch/>
        </p:blipFill>
        <p:spPr>
          <a:xfrm>
            <a:off x="6524288" y="4956346"/>
            <a:ext cx="5168951" cy="135500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D62EE3B-8B6A-B367-06E3-C76FB7AB4911}"/>
              </a:ext>
            </a:extLst>
          </p:cNvPr>
          <p:cNvSpPr/>
          <p:nvPr userDrawn="1"/>
        </p:nvSpPr>
        <p:spPr bwMode="auto">
          <a:xfrm>
            <a:off x="623888" y="5797875"/>
            <a:ext cx="4339304" cy="278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91425" rIns="91425" bIns="91425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704850" eaLnBrk="1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FFFFFF"/>
              </a:buClr>
              <a:buSzPct val="140000"/>
              <a:buFont typeface="Arial"/>
              <a:buNone/>
            </a:pPr>
            <a:fld id="{BE19E785-B894-4E67-AB06-B432AD4D2C5B}" type="datetime4">
              <a:rPr lang="en-GB" sz="1600" b="0" i="0" u="none" strike="noStrike" cap="none" smtClean="0">
                <a:solidFill>
                  <a:schemeClr val="bg1"/>
                </a:solidFill>
                <a:latin typeface="+mj-lt"/>
                <a:ea typeface="Noto Sans" panose="020B0502040504020204" pitchFamily="34" charset="0"/>
                <a:cs typeface="Rubik" pitchFamily="2" charset="-79"/>
              </a:rPr>
              <a:t>20 May 2024</a:t>
            </a:fld>
            <a:endParaRPr lang="en-GB" sz="1600" b="0" i="0" u="none" strike="noStrike" cap="none" dirty="0" err="1">
              <a:solidFill>
                <a:schemeClr val="bg1"/>
              </a:solidFill>
              <a:latin typeface="+mj-lt"/>
              <a:ea typeface="Noto Sans" panose="020B0502040504020204" pitchFamily="34" charset="0"/>
              <a:cs typeface="Rubik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881642186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EN MES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DA599B6F-2DE0-991D-A25F-8E49DB46E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5" name="Group 14" hidden="1">
            <a:extLst>
              <a:ext uri="{FF2B5EF4-FFF2-40B4-BE49-F238E27FC236}">
                <a16:creationId xmlns:a16="http://schemas.microsoft.com/office/drawing/2014/main" id="{06BF83D1-2CB4-3E13-0D4B-FFD2A86A31FF}"/>
              </a:ext>
            </a:extLst>
          </p:cNvPr>
          <p:cNvGrpSpPr/>
          <p:nvPr userDrawn="1"/>
        </p:nvGrpSpPr>
        <p:grpSpPr>
          <a:xfrm>
            <a:off x="11142225" y="397305"/>
            <a:ext cx="579486" cy="568010"/>
            <a:chOff x="11031538" y="287338"/>
            <a:chExt cx="801687" cy="785812"/>
          </a:xfrm>
          <a:solidFill>
            <a:schemeClr val="accent1"/>
          </a:solidFill>
        </p:grpSpPr>
        <p:sp>
          <p:nvSpPr>
            <p:cNvPr id="16" name="Oval 5">
              <a:extLst>
                <a:ext uri="{FF2B5EF4-FFF2-40B4-BE49-F238E27FC236}">
                  <a16:creationId xmlns:a16="http://schemas.microsoft.com/office/drawing/2014/main" id="{D174E280-B1C9-83F8-F46E-3DE3EE5BB9B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609388" y="287338"/>
              <a:ext cx="223837" cy="2254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Rubik" pitchFamily="2" charset="-79"/>
                <a:cs typeface="Rubik" pitchFamily="2" charset="-79"/>
              </a:endParaRPr>
            </a:p>
          </p:txBody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0047D397-2FC2-4E5B-0B80-430BE6A8EC0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031538" y="446088"/>
              <a:ext cx="625475" cy="627062"/>
            </a:xfrm>
            <a:custGeom>
              <a:avLst/>
              <a:gdLst>
                <a:gd name="T0" fmla="*/ 1275 w 2549"/>
                <a:gd name="T1" fmla="*/ 1982 h 2560"/>
                <a:gd name="T2" fmla="*/ 577 w 2549"/>
                <a:gd name="T3" fmla="*/ 1280 h 2560"/>
                <a:gd name="T4" fmla="*/ 1275 w 2549"/>
                <a:gd name="T5" fmla="*/ 579 h 2560"/>
                <a:gd name="T6" fmla="*/ 1972 w 2549"/>
                <a:gd name="T7" fmla="*/ 1280 h 2560"/>
                <a:gd name="T8" fmla="*/ 1275 w 2549"/>
                <a:gd name="T9" fmla="*/ 1982 h 2560"/>
                <a:gd name="T10" fmla="*/ 0 w 2549"/>
                <a:gd name="T11" fmla="*/ 1277 h 2560"/>
                <a:gd name="T12" fmla="*/ 0 w 2549"/>
                <a:gd name="T13" fmla="*/ 1283 h 2560"/>
                <a:gd name="T14" fmla="*/ 1275 w 2549"/>
                <a:gd name="T15" fmla="*/ 2560 h 2560"/>
                <a:gd name="T16" fmla="*/ 2549 w 2549"/>
                <a:gd name="T17" fmla="*/ 1280 h 2560"/>
                <a:gd name="T18" fmla="*/ 1275 w 2549"/>
                <a:gd name="T19" fmla="*/ 0 h 2560"/>
                <a:gd name="T20" fmla="*/ 0 w 2549"/>
                <a:gd name="T21" fmla="*/ 1277 h 2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49" h="2560">
                  <a:moveTo>
                    <a:pt x="1275" y="1982"/>
                  </a:moveTo>
                  <a:cubicBezTo>
                    <a:pt x="890" y="1982"/>
                    <a:pt x="577" y="1667"/>
                    <a:pt x="577" y="1280"/>
                  </a:cubicBezTo>
                  <a:cubicBezTo>
                    <a:pt x="577" y="893"/>
                    <a:pt x="890" y="579"/>
                    <a:pt x="1275" y="579"/>
                  </a:cubicBezTo>
                  <a:cubicBezTo>
                    <a:pt x="1659" y="579"/>
                    <a:pt x="1972" y="893"/>
                    <a:pt x="1972" y="1280"/>
                  </a:cubicBezTo>
                  <a:cubicBezTo>
                    <a:pt x="1972" y="1667"/>
                    <a:pt x="1659" y="1982"/>
                    <a:pt x="1275" y="1982"/>
                  </a:cubicBezTo>
                  <a:close/>
                  <a:moveTo>
                    <a:pt x="0" y="1277"/>
                  </a:moveTo>
                  <a:lnTo>
                    <a:pt x="0" y="1283"/>
                  </a:lnTo>
                  <a:cubicBezTo>
                    <a:pt x="2" y="1987"/>
                    <a:pt x="573" y="2560"/>
                    <a:pt x="1275" y="2560"/>
                  </a:cubicBezTo>
                  <a:cubicBezTo>
                    <a:pt x="1977" y="2560"/>
                    <a:pt x="2549" y="1986"/>
                    <a:pt x="2549" y="1280"/>
                  </a:cubicBezTo>
                  <a:cubicBezTo>
                    <a:pt x="2549" y="574"/>
                    <a:pt x="1977" y="0"/>
                    <a:pt x="1275" y="0"/>
                  </a:cubicBezTo>
                  <a:cubicBezTo>
                    <a:pt x="573" y="0"/>
                    <a:pt x="2" y="573"/>
                    <a:pt x="0" y="12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Rubik" pitchFamily="2" charset="-79"/>
                <a:cs typeface="Rubik" pitchFamily="2" charset="-79"/>
              </a:endParaRPr>
            </a:p>
          </p:txBody>
        </p:sp>
      </p:grpSp>
      <p:sp>
        <p:nvSpPr>
          <p:cNvPr id="2" name="Title 2">
            <a:extLst>
              <a:ext uri="{FF2B5EF4-FFF2-40B4-BE49-F238E27FC236}">
                <a16:creationId xmlns:a16="http://schemas.microsoft.com/office/drawing/2014/main" id="{FA33C5D1-1B2D-9474-E9C0-3F7EF04044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888" y="738910"/>
            <a:ext cx="5940425" cy="3112654"/>
          </a:xfrm>
        </p:spPr>
        <p:txBody>
          <a:bodyPr anchor="b"/>
          <a:lstStyle>
            <a:lvl1pPr>
              <a:lnSpc>
                <a:spcPct val="80000"/>
              </a:lnSpc>
              <a:defRPr sz="4400" cap="all" baseline="0">
                <a:solidFill>
                  <a:schemeClr val="bg1"/>
                </a:solidFill>
                <a:latin typeface="Outfit ExtraBold" pitchFamily="2" charset="0"/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hape 16">
            <a:extLst>
              <a:ext uri="{FF2B5EF4-FFF2-40B4-BE49-F238E27FC236}">
                <a16:creationId xmlns:a16="http://schemas.microsoft.com/office/drawing/2014/main" id="{44F853FB-C299-9F2C-B5FE-29243E840D5C}"/>
              </a:ext>
            </a:extLst>
          </p:cNvPr>
          <p:cNvSpPr txBox="1">
            <a:spLocks noGrp="1"/>
          </p:cNvSpPr>
          <p:nvPr>
            <p:ph type="body" idx="3" hasCustomPrompt="1"/>
          </p:nvPr>
        </p:nvSpPr>
        <p:spPr>
          <a:xfrm>
            <a:off x="623887" y="4120944"/>
            <a:ext cx="5940425" cy="497237"/>
          </a:xfrm>
          <a:prstGeom prst="rect">
            <a:avLst/>
          </a:prstGeom>
          <a:noFill/>
          <a:ln>
            <a:noFill/>
          </a:ln>
        </p:spPr>
        <p:txBody>
          <a:bodyPr lIns="0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FFFFFF"/>
              </a:buClr>
              <a:buFont typeface="Arial"/>
              <a:buNone/>
              <a:defRPr sz="2000" b="0" i="0" u="none" strike="noStrike" cap="none">
                <a:solidFill>
                  <a:schemeClr val="tx1"/>
                </a:solidFill>
                <a:latin typeface="Rubik SemiBold" pitchFamily="2" charset="-79"/>
                <a:ea typeface="Noto Sans" panose="020B0502040504020204" pitchFamily="34" charset="0"/>
                <a:cs typeface="Rubik SemiBold" pitchFamily="2" charset="-79"/>
                <a:sym typeface="Arial"/>
              </a:defRPr>
            </a:lvl1pPr>
            <a:lvl2pPr marL="884318" marR="0" lvl="1" indent="-132988" algn="l" rtl="0">
              <a:spcBef>
                <a:spcPts val="667"/>
              </a:spcBef>
              <a:buClr>
                <a:schemeClr val="dk1"/>
              </a:buClr>
              <a:buSzPct val="100000"/>
              <a:buFont typeface="Arial"/>
              <a:buChar char="–"/>
              <a:defRPr sz="33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60491" marR="0" lvl="2" indent="-101218" algn="l" rtl="0">
              <a:spcBef>
                <a:spcPts val="567"/>
              </a:spcBef>
              <a:buClr>
                <a:schemeClr val="dk1"/>
              </a:buClr>
              <a:buSzPct val="100000"/>
              <a:buFont typeface="Arial"/>
              <a:buChar char="•"/>
              <a:defRPr sz="28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904689" marR="0" lvl="3" indent="-12159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–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48882" marR="0" lvl="4" indent="-126107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»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993079" marR="0" lvl="5" indent="-12003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537274" marR="0" lvl="6" indent="-12454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081470" marR="0" lvl="7" indent="-12904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625666" marR="0" lvl="8" indent="-122974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 dirty="0"/>
              <a:t>Sub-title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DC44D1C-5F92-400D-9314-C9A75042C002}"/>
              </a:ext>
            </a:extLst>
          </p:cNvPr>
          <p:cNvGrpSpPr/>
          <p:nvPr userDrawn="1"/>
        </p:nvGrpSpPr>
        <p:grpSpPr>
          <a:xfrm>
            <a:off x="10834255" y="644508"/>
            <a:ext cx="733858" cy="690046"/>
            <a:chOff x="2601913" y="1595438"/>
            <a:chExt cx="1701800" cy="1600200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FA50A2E5-03A0-35B2-3188-3B35F32037E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01913" y="1916113"/>
              <a:ext cx="1274763" cy="1279525"/>
            </a:xfrm>
            <a:custGeom>
              <a:avLst/>
              <a:gdLst>
                <a:gd name="T0" fmla="*/ 1775 w 3549"/>
                <a:gd name="T1" fmla="*/ 776 h 3549"/>
                <a:gd name="T2" fmla="*/ 777 w 3549"/>
                <a:gd name="T3" fmla="*/ 1775 h 3549"/>
                <a:gd name="T4" fmla="*/ 1775 w 3549"/>
                <a:gd name="T5" fmla="*/ 2773 h 3549"/>
                <a:gd name="T6" fmla="*/ 2773 w 3549"/>
                <a:gd name="T7" fmla="*/ 1775 h 3549"/>
                <a:gd name="T8" fmla="*/ 1775 w 3549"/>
                <a:gd name="T9" fmla="*/ 776 h 3549"/>
                <a:gd name="T10" fmla="*/ 1775 w 3549"/>
                <a:gd name="T11" fmla="*/ 3549 h 3549"/>
                <a:gd name="T12" fmla="*/ 0 w 3549"/>
                <a:gd name="T13" fmla="*/ 1775 h 3549"/>
                <a:gd name="T14" fmla="*/ 1775 w 3549"/>
                <a:gd name="T15" fmla="*/ 0 h 3549"/>
                <a:gd name="T16" fmla="*/ 3549 w 3549"/>
                <a:gd name="T17" fmla="*/ 1775 h 3549"/>
                <a:gd name="T18" fmla="*/ 1775 w 3549"/>
                <a:gd name="T19" fmla="*/ 3549 h 3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49" h="3549">
                  <a:moveTo>
                    <a:pt x="1775" y="776"/>
                  </a:moveTo>
                  <a:cubicBezTo>
                    <a:pt x="1225" y="776"/>
                    <a:pt x="777" y="1224"/>
                    <a:pt x="777" y="1775"/>
                  </a:cubicBezTo>
                  <a:cubicBezTo>
                    <a:pt x="777" y="2325"/>
                    <a:pt x="1225" y="2773"/>
                    <a:pt x="1775" y="2773"/>
                  </a:cubicBezTo>
                  <a:cubicBezTo>
                    <a:pt x="2325" y="2773"/>
                    <a:pt x="2773" y="2325"/>
                    <a:pt x="2773" y="1775"/>
                  </a:cubicBezTo>
                  <a:cubicBezTo>
                    <a:pt x="2773" y="1224"/>
                    <a:pt x="2325" y="776"/>
                    <a:pt x="1775" y="776"/>
                  </a:cubicBezTo>
                  <a:close/>
                  <a:moveTo>
                    <a:pt x="1775" y="3549"/>
                  </a:moveTo>
                  <a:cubicBezTo>
                    <a:pt x="796" y="3549"/>
                    <a:pt x="0" y="2753"/>
                    <a:pt x="0" y="1775"/>
                  </a:cubicBezTo>
                  <a:cubicBezTo>
                    <a:pt x="0" y="796"/>
                    <a:pt x="796" y="0"/>
                    <a:pt x="1775" y="0"/>
                  </a:cubicBezTo>
                  <a:cubicBezTo>
                    <a:pt x="2753" y="0"/>
                    <a:pt x="3549" y="796"/>
                    <a:pt x="3549" y="1775"/>
                  </a:cubicBezTo>
                  <a:cubicBezTo>
                    <a:pt x="3549" y="2753"/>
                    <a:pt x="2753" y="3549"/>
                    <a:pt x="1775" y="3549"/>
                  </a:cubicBezTo>
                  <a:close/>
                </a:path>
              </a:pathLst>
            </a:custGeom>
            <a:solidFill>
              <a:srgbClr val="ED1D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83510DC-242C-6751-1B7C-0A4D62BB01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163" y="1595438"/>
              <a:ext cx="463550" cy="463550"/>
            </a:xfrm>
            <a:prstGeom prst="ellipse">
              <a:avLst/>
            </a:prstGeom>
            <a:solidFill>
              <a:srgbClr val="ED1D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344063327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pos="4135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EN NEYM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79F6A092-1A1D-1C14-BA04-FDA6CC5F77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5" name="Group 14" hidden="1">
            <a:extLst>
              <a:ext uri="{FF2B5EF4-FFF2-40B4-BE49-F238E27FC236}">
                <a16:creationId xmlns:a16="http://schemas.microsoft.com/office/drawing/2014/main" id="{06BF83D1-2CB4-3E13-0D4B-FFD2A86A31FF}"/>
              </a:ext>
            </a:extLst>
          </p:cNvPr>
          <p:cNvGrpSpPr/>
          <p:nvPr userDrawn="1"/>
        </p:nvGrpSpPr>
        <p:grpSpPr>
          <a:xfrm>
            <a:off x="11142225" y="397305"/>
            <a:ext cx="579486" cy="568010"/>
            <a:chOff x="11031538" y="287338"/>
            <a:chExt cx="801687" cy="785812"/>
          </a:xfrm>
          <a:solidFill>
            <a:schemeClr val="accent1"/>
          </a:solidFill>
        </p:grpSpPr>
        <p:sp>
          <p:nvSpPr>
            <p:cNvPr id="16" name="Oval 5">
              <a:extLst>
                <a:ext uri="{FF2B5EF4-FFF2-40B4-BE49-F238E27FC236}">
                  <a16:creationId xmlns:a16="http://schemas.microsoft.com/office/drawing/2014/main" id="{D174E280-B1C9-83F8-F46E-3DE3EE5BB9B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609388" y="287338"/>
              <a:ext cx="223837" cy="2254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Rubik" pitchFamily="2" charset="-79"/>
                <a:cs typeface="Rubik" pitchFamily="2" charset="-79"/>
              </a:endParaRPr>
            </a:p>
          </p:txBody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0047D397-2FC2-4E5B-0B80-430BE6A8EC0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031538" y="446088"/>
              <a:ext cx="625475" cy="627062"/>
            </a:xfrm>
            <a:custGeom>
              <a:avLst/>
              <a:gdLst>
                <a:gd name="T0" fmla="*/ 1275 w 2549"/>
                <a:gd name="T1" fmla="*/ 1982 h 2560"/>
                <a:gd name="T2" fmla="*/ 577 w 2549"/>
                <a:gd name="T3" fmla="*/ 1280 h 2560"/>
                <a:gd name="T4" fmla="*/ 1275 w 2549"/>
                <a:gd name="T5" fmla="*/ 579 h 2560"/>
                <a:gd name="T6" fmla="*/ 1972 w 2549"/>
                <a:gd name="T7" fmla="*/ 1280 h 2560"/>
                <a:gd name="T8" fmla="*/ 1275 w 2549"/>
                <a:gd name="T9" fmla="*/ 1982 h 2560"/>
                <a:gd name="T10" fmla="*/ 0 w 2549"/>
                <a:gd name="T11" fmla="*/ 1277 h 2560"/>
                <a:gd name="T12" fmla="*/ 0 w 2549"/>
                <a:gd name="T13" fmla="*/ 1283 h 2560"/>
                <a:gd name="T14" fmla="*/ 1275 w 2549"/>
                <a:gd name="T15" fmla="*/ 2560 h 2560"/>
                <a:gd name="T16" fmla="*/ 2549 w 2549"/>
                <a:gd name="T17" fmla="*/ 1280 h 2560"/>
                <a:gd name="T18" fmla="*/ 1275 w 2549"/>
                <a:gd name="T19" fmla="*/ 0 h 2560"/>
                <a:gd name="T20" fmla="*/ 0 w 2549"/>
                <a:gd name="T21" fmla="*/ 1277 h 2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49" h="2560">
                  <a:moveTo>
                    <a:pt x="1275" y="1982"/>
                  </a:moveTo>
                  <a:cubicBezTo>
                    <a:pt x="890" y="1982"/>
                    <a:pt x="577" y="1667"/>
                    <a:pt x="577" y="1280"/>
                  </a:cubicBezTo>
                  <a:cubicBezTo>
                    <a:pt x="577" y="893"/>
                    <a:pt x="890" y="579"/>
                    <a:pt x="1275" y="579"/>
                  </a:cubicBezTo>
                  <a:cubicBezTo>
                    <a:pt x="1659" y="579"/>
                    <a:pt x="1972" y="893"/>
                    <a:pt x="1972" y="1280"/>
                  </a:cubicBezTo>
                  <a:cubicBezTo>
                    <a:pt x="1972" y="1667"/>
                    <a:pt x="1659" y="1982"/>
                    <a:pt x="1275" y="1982"/>
                  </a:cubicBezTo>
                  <a:close/>
                  <a:moveTo>
                    <a:pt x="0" y="1277"/>
                  </a:moveTo>
                  <a:lnTo>
                    <a:pt x="0" y="1283"/>
                  </a:lnTo>
                  <a:cubicBezTo>
                    <a:pt x="2" y="1987"/>
                    <a:pt x="573" y="2560"/>
                    <a:pt x="1275" y="2560"/>
                  </a:cubicBezTo>
                  <a:cubicBezTo>
                    <a:pt x="1977" y="2560"/>
                    <a:pt x="2549" y="1986"/>
                    <a:pt x="2549" y="1280"/>
                  </a:cubicBezTo>
                  <a:cubicBezTo>
                    <a:pt x="2549" y="574"/>
                    <a:pt x="1977" y="0"/>
                    <a:pt x="1275" y="0"/>
                  </a:cubicBezTo>
                  <a:cubicBezTo>
                    <a:pt x="573" y="0"/>
                    <a:pt x="2" y="573"/>
                    <a:pt x="0" y="12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Rubik" pitchFamily="2" charset="-79"/>
                <a:cs typeface="Rubik" pitchFamily="2" charset="-79"/>
              </a:endParaRPr>
            </a:p>
          </p:txBody>
        </p:sp>
      </p:grpSp>
      <p:sp>
        <p:nvSpPr>
          <p:cNvPr id="2" name="Title 2">
            <a:extLst>
              <a:ext uri="{FF2B5EF4-FFF2-40B4-BE49-F238E27FC236}">
                <a16:creationId xmlns:a16="http://schemas.microsoft.com/office/drawing/2014/main" id="{77D7F22C-8DC0-0741-79BA-2C2E7E0E61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888" y="738910"/>
            <a:ext cx="5940425" cy="3112654"/>
          </a:xfrm>
        </p:spPr>
        <p:txBody>
          <a:bodyPr anchor="b"/>
          <a:lstStyle>
            <a:lvl1pPr>
              <a:lnSpc>
                <a:spcPct val="80000"/>
              </a:lnSpc>
              <a:defRPr sz="4400" cap="all" baseline="0">
                <a:solidFill>
                  <a:schemeClr val="bg1"/>
                </a:solidFill>
                <a:latin typeface="Outfit ExtraBold" pitchFamily="2" charset="0"/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hape 16">
            <a:extLst>
              <a:ext uri="{FF2B5EF4-FFF2-40B4-BE49-F238E27FC236}">
                <a16:creationId xmlns:a16="http://schemas.microsoft.com/office/drawing/2014/main" id="{03DBC345-9207-2A88-8448-D79D50898D87}"/>
              </a:ext>
            </a:extLst>
          </p:cNvPr>
          <p:cNvSpPr txBox="1">
            <a:spLocks noGrp="1"/>
          </p:cNvSpPr>
          <p:nvPr>
            <p:ph type="body" idx="3" hasCustomPrompt="1"/>
          </p:nvPr>
        </p:nvSpPr>
        <p:spPr>
          <a:xfrm>
            <a:off x="623887" y="4120944"/>
            <a:ext cx="5940425" cy="497237"/>
          </a:xfrm>
          <a:prstGeom prst="rect">
            <a:avLst/>
          </a:prstGeom>
          <a:noFill/>
          <a:ln>
            <a:noFill/>
          </a:ln>
        </p:spPr>
        <p:txBody>
          <a:bodyPr lIns="0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FFFFFF"/>
              </a:buClr>
              <a:buFont typeface="Arial"/>
              <a:buNone/>
              <a:defRPr sz="2000" b="0" i="0" u="none" strike="noStrike" cap="none">
                <a:solidFill>
                  <a:schemeClr val="tx1"/>
                </a:solidFill>
                <a:latin typeface="Rubik SemiBold" pitchFamily="2" charset="-79"/>
                <a:ea typeface="Noto Sans" panose="020B0502040504020204" pitchFamily="34" charset="0"/>
                <a:cs typeface="Rubik SemiBold" pitchFamily="2" charset="-79"/>
                <a:sym typeface="Arial"/>
              </a:defRPr>
            </a:lvl1pPr>
            <a:lvl2pPr marL="884318" marR="0" lvl="1" indent="-132988" algn="l" rtl="0">
              <a:spcBef>
                <a:spcPts val="667"/>
              </a:spcBef>
              <a:buClr>
                <a:schemeClr val="dk1"/>
              </a:buClr>
              <a:buSzPct val="100000"/>
              <a:buFont typeface="Arial"/>
              <a:buChar char="–"/>
              <a:defRPr sz="33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60491" marR="0" lvl="2" indent="-101218" algn="l" rtl="0">
              <a:spcBef>
                <a:spcPts val="567"/>
              </a:spcBef>
              <a:buClr>
                <a:schemeClr val="dk1"/>
              </a:buClr>
              <a:buSzPct val="100000"/>
              <a:buFont typeface="Arial"/>
              <a:buChar char="•"/>
              <a:defRPr sz="28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904689" marR="0" lvl="3" indent="-12159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–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48882" marR="0" lvl="4" indent="-126107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»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993079" marR="0" lvl="5" indent="-12003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537274" marR="0" lvl="6" indent="-12454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081470" marR="0" lvl="7" indent="-12904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625666" marR="0" lvl="8" indent="-122974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 dirty="0"/>
              <a:t>Sub-title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0B30E6A-BCB9-3163-AF71-457051A44AF0}"/>
              </a:ext>
            </a:extLst>
          </p:cNvPr>
          <p:cNvGrpSpPr/>
          <p:nvPr userDrawn="1"/>
        </p:nvGrpSpPr>
        <p:grpSpPr>
          <a:xfrm>
            <a:off x="10834255" y="644508"/>
            <a:ext cx="733858" cy="690046"/>
            <a:chOff x="2601913" y="1595438"/>
            <a:chExt cx="1701800" cy="1600200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11CA028C-28A2-DB40-357E-7A8C3DF4211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01913" y="1916113"/>
              <a:ext cx="1274763" cy="1279525"/>
            </a:xfrm>
            <a:custGeom>
              <a:avLst/>
              <a:gdLst>
                <a:gd name="T0" fmla="*/ 1775 w 3549"/>
                <a:gd name="T1" fmla="*/ 776 h 3549"/>
                <a:gd name="T2" fmla="*/ 777 w 3549"/>
                <a:gd name="T3" fmla="*/ 1775 h 3549"/>
                <a:gd name="T4" fmla="*/ 1775 w 3549"/>
                <a:gd name="T5" fmla="*/ 2773 h 3549"/>
                <a:gd name="T6" fmla="*/ 2773 w 3549"/>
                <a:gd name="T7" fmla="*/ 1775 h 3549"/>
                <a:gd name="T8" fmla="*/ 1775 w 3549"/>
                <a:gd name="T9" fmla="*/ 776 h 3549"/>
                <a:gd name="T10" fmla="*/ 1775 w 3549"/>
                <a:gd name="T11" fmla="*/ 3549 h 3549"/>
                <a:gd name="T12" fmla="*/ 0 w 3549"/>
                <a:gd name="T13" fmla="*/ 1775 h 3549"/>
                <a:gd name="T14" fmla="*/ 1775 w 3549"/>
                <a:gd name="T15" fmla="*/ 0 h 3549"/>
                <a:gd name="T16" fmla="*/ 3549 w 3549"/>
                <a:gd name="T17" fmla="*/ 1775 h 3549"/>
                <a:gd name="T18" fmla="*/ 1775 w 3549"/>
                <a:gd name="T19" fmla="*/ 3549 h 3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49" h="3549">
                  <a:moveTo>
                    <a:pt x="1775" y="776"/>
                  </a:moveTo>
                  <a:cubicBezTo>
                    <a:pt x="1225" y="776"/>
                    <a:pt x="777" y="1224"/>
                    <a:pt x="777" y="1775"/>
                  </a:cubicBezTo>
                  <a:cubicBezTo>
                    <a:pt x="777" y="2325"/>
                    <a:pt x="1225" y="2773"/>
                    <a:pt x="1775" y="2773"/>
                  </a:cubicBezTo>
                  <a:cubicBezTo>
                    <a:pt x="2325" y="2773"/>
                    <a:pt x="2773" y="2325"/>
                    <a:pt x="2773" y="1775"/>
                  </a:cubicBezTo>
                  <a:cubicBezTo>
                    <a:pt x="2773" y="1224"/>
                    <a:pt x="2325" y="776"/>
                    <a:pt x="1775" y="776"/>
                  </a:cubicBezTo>
                  <a:close/>
                  <a:moveTo>
                    <a:pt x="1775" y="3549"/>
                  </a:moveTo>
                  <a:cubicBezTo>
                    <a:pt x="796" y="3549"/>
                    <a:pt x="0" y="2753"/>
                    <a:pt x="0" y="1775"/>
                  </a:cubicBezTo>
                  <a:cubicBezTo>
                    <a:pt x="0" y="796"/>
                    <a:pt x="796" y="0"/>
                    <a:pt x="1775" y="0"/>
                  </a:cubicBezTo>
                  <a:cubicBezTo>
                    <a:pt x="2753" y="0"/>
                    <a:pt x="3549" y="796"/>
                    <a:pt x="3549" y="1775"/>
                  </a:cubicBezTo>
                  <a:cubicBezTo>
                    <a:pt x="3549" y="2753"/>
                    <a:pt x="2753" y="3549"/>
                    <a:pt x="1775" y="3549"/>
                  </a:cubicBezTo>
                  <a:close/>
                </a:path>
              </a:pathLst>
            </a:custGeom>
            <a:solidFill>
              <a:srgbClr val="ED1D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313403F-C92F-A4A5-87AE-EB31B5574F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163" y="1595438"/>
              <a:ext cx="463550" cy="463550"/>
            </a:xfrm>
            <a:prstGeom prst="ellipse">
              <a:avLst/>
            </a:prstGeom>
            <a:solidFill>
              <a:srgbClr val="ED1D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906827883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pos="4135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NK BECKH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2C8245B9-4934-2A64-4D8B-4B9C8BAAA1B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5" name="Group 14" hidden="1">
            <a:extLst>
              <a:ext uri="{FF2B5EF4-FFF2-40B4-BE49-F238E27FC236}">
                <a16:creationId xmlns:a16="http://schemas.microsoft.com/office/drawing/2014/main" id="{06BF83D1-2CB4-3E13-0D4B-FFD2A86A31FF}"/>
              </a:ext>
            </a:extLst>
          </p:cNvPr>
          <p:cNvGrpSpPr/>
          <p:nvPr userDrawn="1"/>
        </p:nvGrpSpPr>
        <p:grpSpPr>
          <a:xfrm>
            <a:off x="11142225" y="397305"/>
            <a:ext cx="579486" cy="568010"/>
            <a:chOff x="11031538" y="287338"/>
            <a:chExt cx="801687" cy="785812"/>
          </a:xfrm>
          <a:solidFill>
            <a:schemeClr val="accent1"/>
          </a:solidFill>
        </p:grpSpPr>
        <p:sp>
          <p:nvSpPr>
            <p:cNvPr id="16" name="Oval 5">
              <a:extLst>
                <a:ext uri="{FF2B5EF4-FFF2-40B4-BE49-F238E27FC236}">
                  <a16:creationId xmlns:a16="http://schemas.microsoft.com/office/drawing/2014/main" id="{D174E280-B1C9-83F8-F46E-3DE3EE5BB9B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609388" y="287338"/>
              <a:ext cx="223837" cy="2254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Rubik" pitchFamily="2" charset="-79"/>
                <a:cs typeface="Rubik" pitchFamily="2" charset="-79"/>
              </a:endParaRPr>
            </a:p>
          </p:txBody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0047D397-2FC2-4E5B-0B80-430BE6A8EC0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031538" y="446088"/>
              <a:ext cx="625475" cy="627062"/>
            </a:xfrm>
            <a:custGeom>
              <a:avLst/>
              <a:gdLst>
                <a:gd name="T0" fmla="*/ 1275 w 2549"/>
                <a:gd name="T1" fmla="*/ 1982 h 2560"/>
                <a:gd name="T2" fmla="*/ 577 w 2549"/>
                <a:gd name="T3" fmla="*/ 1280 h 2560"/>
                <a:gd name="T4" fmla="*/ 1275 w 2549"/>
                <a:gd name="T5" fmla="*/ 579 h 2560"/>
                <a:gd name="T6" fmla="*/ 1972 w 2549"/>
                <a:gd name="T7" fmla="*/ 1280 h 2560"/>
                <a:gd name="T8" fmla="*/ 1275 w 2549"/>
                <a:gd name="T9" fmla="*/ 1982 h 2560"/>
                <a:gd name="T10" fmla="*/ 0 w 2549"/>
                <a:gd name="T11" fmla="*/ 1277 h 2560"/>
                <a:gd name="T12" fmla="*/ 0 w 2549"/>
                <a:gd name="T13" fmla="*/ 1283 h 2560"/>
                <a:gd name="T14" fmla="*/ 1275 w 2549"/>
                <a:gd name="T15" fmla="*/ 2560 h 2560"/>
                <a:gd name="T16" fmla="*/ 2549 w 2549"/>
                <a:gd name="T17" fmla="*/ 1280 h 2560"/>
                <a:gd name="T18" fmla="*/ 1275 w 2549"/>
                <a:gd name="T19" fmla="*/ 0 h 2560"/>
                <a:gd name="T20" fmla="*/ 0 w 2549"/>
                <a:gd name="T21" fmla="*/ 1277 h 2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49" h="2560">
                  <a:moveTo>
                    <a:pt x="1275" y="1982"/>
                  </a:moveTo>
                  <a:cubicBezTo>
                    <a:pt x="890" y="1982"/>
                    <a:pt x="577" y="1667"/>
                    <a:pt x="577" y="1280"/>
                  </a:cubicBezTo>
                  <a:cubicBezTo>
                    <a:pt x="577" y="893"/>
                    <a:pt x="890" y="579"/>
                    <a:pt x="1275" y="579"/>
                  </a:cubicBezTo>
                  <a:cubicBezTo>
                    <a:pt x="1659" y="579"/>
                    <a:pt x="1972" y="893"/>
                    <a:pt x="1972" y="1280"/>
                  </a:cubicBezTo>
                  <a:cubicBezTo>
                    <a:pt x="1972" y="1667"/>
                    <a:pt x="1659" y="1982"/>
                    <a:pt x="1275" y="1982"/>
                  </a:cubicBezTo>
                  <a:close/>
                  <a:moveTo>
                    <a:pt x="0" y="1277"/>
                  </a:moveTo>
                  <a:lnTo>
                    <a:pt x="0" y="1283"/>
                  </a:lnTo>
                  <a:cubicBezTo>
                    <a:pt x="2" y="1987"/>
                    <a:pt x="573" y="2560"/>
                    <a:pt x="1275" y="2560"/>
                  </a:cubicBezTo>
                  <a:cubicBezTo>
                    <a:pt x="1977" y="2560"/>
                    <a:pt x="2549" y="1986"/>
                    <a:pt x="2549" y="1280"/>
                  </a:cubicBezTo>
                  <a:cubicBezTo>
                    <a:pt x="2549" y="574"/>
                    <a:pt x="1977" y="0"/>
                    <a:pt x="1275" y="0"/>
                  </a:cubicBezTo>
                  <a:cubicBezTo>
                    <a:pt x="573" y="0"/>
                    <a:pt x="2" y="573"/>
                    <a:pt x="0" y="12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Rubik" pitchFamily="2" charset="-79"/>
                <a:cs typeface="Rubik" pitchFamily="2" charset="-79"/>
              </a:endParaRPr>
            </a:p>
          </p:txBody>
        </p:sp>
      </p:grpSp>
      <p:sp>
        <p:nvSpPr>
          <p:cNvPr id="2" name="Title 2">
            <a:extLst>
              <a:ext uri="{FF2B5EF4-FFF2-40B4-BE49-F238E27FC236}">
                <a16:creationId xmlns:a16="http://schemas.microsoft.com/office/drawing/2014/main" id="{6888FFBF-88EE-9398-8356-C591E80804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888" y="738910"/>
            <a:ext cx="5940425" cy="3112654"/>
          </a:xfrm>
        </p:spPr>
        <p:txBody>
          <a:bodyPr anchor="b"/>
          <a:lstStyle>
            <a:lvl1pPr>
              <a:lnSpc>
                <a:spcPct val="80000"/>
              </a:lnSpc>
              <a:defRPr sz="4400" cap="all" baseline="0">
                <a:solidFill>
                  <a:schemeClr val="bg1"/>
                </a:solidFill>
                <a:latin typeface="Outfit ExtraBold" pitchFamily="2" charset="0"/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hape 16">
            <a:extLst>
              <a:ext uri="{FF2B5EF4-FFF2-40B4-BE49-F238E27FC236}">
                <a16:creationId xmlns:a16="http://schemas.microsoft.com/office/drawing/2014/main" id="{DBA9D6D3-8D51-6FBB-BFF6-B5D3A54CC693}"/>
              </a:ext>
            </a:extLst>
          </p:cNvPr>
          <p:cNvSpPr txBox="1">
            <a:spLocks noGrp="1"/>
          </p:cNvSpPr>
          <p:nvPr>
            <p:ph type="body" idx="3" hasCustomPrompt="1"/>
          </p:nvPr>
        </p:nvSpPr>
        <p:spPr>
          <a:xfrm>
            <a:off x="623887" y="4120944"/>
            <a:ext cx="5940425" cy="497237"/>
          </a:xfrm>
          <a:prstGeom prst="rect">
            <a:avLst/>
          </a:prstGeom>
          <a:noFill/>
          <a:ln>
            <a:noFill/>
          </a:ln>
        </p:spPr>
        <p:txBody>
          <a:bodyPr lIns="0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FFFFFF"/>
              </a:buClr>
              <a:buFont typeface="Arial"/>
              <a:buNone/>
              <a:defRPr sz="2000" b="0" i="0" u="none" strike="noStrike" cap="none">
                <a:solidFill>
                  <a:schemeClr val="tx1"/>
                </a:solidFill>
                <a:latin typeface="Rubik SemiBold" pitchFamily="2" charset="-79"/>
                <a:ea typeface="Noto Sans" panose="020B0502040504020204" pitchFamily="34" charset="0"/>
                <a:cs typeface="Rubik SemiBold" pitchFamily="2" charset="-79"/>
                <a:sym typeface="Arial"/>
              </a:defRPr>
            </a:lvl1pPr>
            <a:lvl2pPr marL="884318" marR="0" lvl="1" indent="-132988" algn="l" rtl="0">
              <a:spcBef>
                <a:spcPts val="667"/>
              </a:spcBef>
              <a:buClr>
                <a:schemeClr val="dk1"/>
              </a:buClr>
              <a:buSzPct val="100000"/>
              <a:buFont typeface="Arial"/>
              <a:buChar char="–"/>
              <a:defRPr sz="33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60491" marR="0" lvl="2" indent="-101218" algn="l" rtl="0">
              <a:spcBef>
                <a:spcPts val="567"/>
              </a:spcBef>
              <a:buClr>
                <a:schemeClr val="dk1"/>
              </a:buClr>
              <a:buSzPct val="100000"/>
              <a:buFont typeface="Arial"/>
              <a:buChar char="•"/>
              <a:defRPr sz="28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904689" marR="0" lvl="3" indent="-12159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–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48882" marR="0" lvl="4" indent="-126107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»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993079" marR="0" lvl="5" indent="-12003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537274" marR="0" lvl="6" indent="-12454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081470" marR="0" lvl="7" indent="-12904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625666" marR="0" lvl="8" indent="-122974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 dirty="0"/>
              <a:t>Sub-title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431A610-9635-3C30-12F1-6A5C6F99FBCE}"/>
              </a:ext>
            </a:extLst>
          </p:cNvPr>
          <p:cNvGrpSpPr/>
          <p:nvPr userDrawn="1"/>
        </p:nvGrpSpPr>
        <p:grpSpPr>
          <a:xfrm>
            <a:off x="10834255" y="644508"/>
            <a:ext cx="733858" cy="690046"/>
            <a:chOff x="2601913" y="1595438"/>
            <a:chExt cx="1701800" cy="1600200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6DA5D0B-4767-420B-0683-E56E07685CB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01913" y="1916113"/>
              <a:ext cx="1274763" cy="1279525"/>
            </a:xfrm>
            <a:custGeom>
              <a:avLst/>
              <a:gdLst>
                <a:gd name="T0" fmla="*/ 1775 w 3549"/>
                <a:gd name="T1" fmla="*/ 776 h 3549"/>
                <a:gd name="T2" fmla="*/ 777 w 3549"/>
                <a:gd name="T3" fmla="*/ 1775 h 3549"/>
                <a:gd name="T4" fmla="*/ 1775 w 3549"/>
                <a:gd name="T5" fmla="*/ 2773 h 3549"/>
                <a:gd name="T6" fmla="*/ 2773 w 3549"/>
                <a:gd name="T7" fmla="*/ 1775 h 3549"/>
                <a:gd name="T8" fmla="*/ 1775 w 3549"/>
                <a:gd name="T9" fmla="*/ 776 h 3549"/>
                <a:gd name="T10" fmla="*/ 1775 w 3549"/>
                <a:gd name="T11" fmla="*/ 3549 h 3549"/>
                <a:gd name="T12" fmla="*/ 0 w 3549"/>
                <a:gd name="T13" fmla="*/ 1775 h 3549"/>
                <a:gd name="T14" fmla="*/ 1775 w 3549"/>
                <a:gd name="T15" fmla="*/ 0 h 3549"/>
                <a:gd name="T16" fmla="*/ 3549 w 3549"/>
                <a:gd name="T17" fmla="*/ 1775 h 3549"/>
                <a:gd name="T18" fmla="*/ 1775 w 3549"/>
                <a:gd name="T19" fmla="*/ 3549 h 3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49" h="3549">
                  <a:moveTo>
                    <a:pt x="1775" y="776"/>
                  </a:moveTo>
                  <a:cubicBezTo>
                    <a:pt x="1225" y="776"/>
                    <a:pt x="777" y="1224"/>
                    <a:pt x="777" y="1775"/>
                  </a:cubicBezTo>
                  <a:cubicBezTo>
                    <a:pt x="777" y="2325"/>
                    <a:pt x="1225" y="2773"/>
                    <a:pt x="1775" y="2773"/>
                  </a:cubicBezTo>
                  <a:cubicBezTo>
                    <a:pt x="2325" y="2773"/>
                    <a:pt x="2773" y="2325"/>
                    <a:pt x="2773" y="1775"/>
                  </a:cubicBezTo>
                  <a:cubicBezTo>
                    <a:pt x="2773" y="1224"/>
                    <a:pt x="2325" y="776"/>
                    <a:pt x="1775" y="776"/>
                  </a:cubicBezTo>
                  <a:close/>
                  <a:moveTo>
                    <a:pt x="1775" y="3549"/>
                  </a:moveTo>
                  <a:cubicBezTo>
                    <a:pt x="796" y="3549"/>
                    <a:pt x="0" y="2753"/>
                    <a:pt x="0" y="1775"/>
                  </a:cubicBezTo>
                  <a:cubicBezTo>
                    <a:pt x="0" y="796"/>
                    <a:pt x="796" y="0"/>
                    <a:pt x="1775" y="0"/>
                  </a:cubicBezTo>
                  <a:cubicBezTo>
                    <a:pt x="2753" y="0"/>
                    <a:pt x="3549" y="796"/>
                    <a:pt x="3549" y="1775"/>
                  </a:cubicBezTo>
                  <a:cubicBezTo>
                    <a:pt x="3549" y="2753"/>
                    <a:pt x="2753" y="3549"/>
                    <a:pt x="1775" y="3549"/>
                  </a:cubicBezTo>
                  <a:close/>
                </a:path>
              </a:pathLst>
            </a:custGeom>
            <a:solidFill>
              <a:srgbClr val="ED1D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485F011-28E1-8D4E-2A1F-256081FD4E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163" y="1595438"/>
              <a:ext cx="463550" cy="463550"/>
            </a:xfrm>
            <a:prstGeom prst="ellipse">
              <a:avLst/>
            </a:prstGeom>
            <a:solidFill>
              <a:srgbClr val="ED1D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860966754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pos="4135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NK MES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217AA897-2C9C-C6FF-0839-0807F6BDC6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5" name="Group 14" hidden="1">
            <a:extLst>
              <a:ext uri="{FF2B5EF4-FFF2-40B4-BE49-F238E27FC236}">
                <a16:creationId xmlns:a16="http://schemas.microsoft.com/office/drawing/2014/main" id="{06BF83D1-2CB4-3E13-0D4B-FFD2A86A31FF}"/>
              </a:ext>
            </a:extLst>
          </p:cNvPr>
          <p:cNvGrpSpPr/>
          <p:nvPr userDrawn="1"/>
        </p:nvGrpSpPr>
        <p:grpSpPr>
          <a:xfrm>
            <a:off x="11142225" y="397305"/>
            <a:ext cx="579486" cy="568010"/>
            <a:chOff x="11031538" y="287338"/>
            <a:chExt cx="801687" cy="785812"/>
          </a:xfrm>
          <a:solidFill>
            <a:schemeClr val="accent1"/>
          </a:solidFill>
        </p:grpSpPr>
        <p:sp>
          <p:nvSpPr>
            <p:cNvPr id="16" name="Oval 5">
              <a:extLst>
                <a:ext uri="{FF2B5EF4-FFF2-40B4-BE49-F238E27FC236}">
                  <a16:creationId xmlns:a16="http://schemas.microsoft.com/office/drawing/2014/main" id="{D174E280-B1C9-83F8-F46E-3DE3EE5BB9B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609388" y="287338"/>
              <a:ext cx="223837" cy="2254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Rubik" pitchFamily="2" charset="-79"/>
                <a:cs typeface="Rubik" pitchFamily="2" charset="-79"/>
              </a:endParaRPr>
            </a:p>
          </p:txBody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0047D397-2FC2-4E5B-0B80-430BE6A8EC0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031538" y="446088"/>
              <a:ext cx="625475" cy="627062"/>
            </a:xfrm>
            <a:custGeom>
              <a:avLst/>
              <a:gdLst>
                <a:gd name="T0" fmla="*/ 1275 w 2549"/>
                <a:gd name="T1" fmla="*/ 1982 h 2560"/>
                <a:gd name="T2" fmla="*/ 577 w 2549"/>
                <a:gd name="T3" fmla="*/ 1280 h 2560"/>
                <a:gd name="T4" fmla="*/ 1275 w 2549"/>
                <a:gd name="T5" fmla="*/ 579 h 2560"/>
                <a:gd name="T6" fmla="*/ 1972 w 2549"/>
                <a:gd name="T7" fmla="*/ 1280 h 2560"/>
                <a:gd name="T8" fmla="*/ 1275 w 2549"/>
                <a:gd name="T9" fmla="*/ 1982 h 2560"/>
                <a:gd name="T10" fmla="*/ 0 w 2549"/>
                <a:gd name="T11" fmla="*/ 1277 h 2560"/>
                <a:gd name="T12" fmla="*/ 0 w 2549"/>
                <a:gd name="T13" fmla="*/ 1283 h 2560"/>
                <a:gd name="T14" fmla="*/ 1275 w 2549"/>
                <a:gd name="T15" fmla="*/ 2560 h 2560"/>
                <a:gd name="T16" fmla="*/ 2549 w 2549"/>
                <a:gd name="T17" fmla="*/ 1280 h 2560"/>
                <a:gd name="T18" fmla="*/ 1275 w 2549"/>
                <a:gd name="T19" fmla="*/ 0 h 2560"/>
                <a:gd name="T20" fmla="*/ 0 w 2549"/>
                <a:gd name="T21" fmla="*/ 1277 h 2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49" h="2560">
                  <a:moveTo>
                    <a:pt x="1275" y="1982"/>
                  </a:moveTo>
                  <a:cubicBezTo>
                    <a:pt x="890" y="1982"/>
                    <a:pt x="577" y="1667"/>
                    <a:pt x="577" y="1280"/>
                  </a:cubicBezTo>
                  <a:cubicBezTo>
                    <a:pt x="577" y="893"/>
                    <a:pt x="890" y="579"/>
                    <a:pt x="1275" y="579"/>
                  </a:cubicBezTo>
                  <a:cubicBezTo>
                    <a:pt x="1659" y="579"/>
                    <a:pt x="1972" y="893"/>
                    <a:pt x="1972" y="1280"/>
                  </a:cubicBezTo>
                  <a:cubicBezTo>
                    <a:pt x="1972" y="1667"/>
                    <a:pt x="1659" y="1982"/>
                    <a:pt x="1275" y="1982"/>
                  </a:cubicBezTo>
                  <a:close/>
                  <a:moveTo>
                    <a:pt x="0" y="1277"/>
                  </a:moveTo>
                  <a:lnTo>
                    <a:pt x="0" y="1283"/>
                  </a:lnTo>
                  <a:cubicBezTo>
                    <a:pt x="2" y="1987"/>
                    <a:pt x="573" y="2560"/>
                    <a:pt x="1275" y="2560"/>
                  </a:cubicBezTo>
                  <a:cubicBezTo>
                    <a:pt x="1977" y="2560"/>
                    <a:pt x="2549" y="1986"/>
                    <a:pt x="2549" y="1280"/>
                  </a:cubicBezTo>
                  <a:cubicBezTo>
                    <a:pt x="2549" y="574"/>
                    <a:pt x="1977" y="0"/>
                    <a:pt x="1275" y="0"/>
                  </a:cubicBezTo>
                  <a:cubicBezTo>
                    <a:pt x="573" y="0"/>
                    <a:pt x="2" y="573"/>
                    <a:pt x="0" y="12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Rubik" pitchFamily="2" charset="-79"/>
                <a:cs typeface="Rubik" pitchFamily="2" charset="-79"/>
              </a:endParaRPr>
            </a:p>
          </p:txBody>
        </p:sp>
      </p:grpSp>
      <p:sp>
        <p:nvSpPr>
          <p:cNvPr id="2" name="Title 2">
            <a:extLst>
              <a:ext uri="{FF2B5EF4-FFF2-40B4-BE49-F238E27FC236}">
                <a16:creationId xmlns:a16="http://schemas.microsoft.com/office/drawing/2014/main" id="{6CBADE63-5F46-65BA-8806-2A162159C8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888" y="738910"/>
            <a:ext cx="5940425" cy="3112654"/>
          </a:xfrm>
        </p:spPr>
        <p:txBody>
          <a:bodyPr anchor="b"/>
          <a:lstStyle>
            <a:lvl1pPr>
              <a:lnSpc>
                <a:spcPct val="80000"/>
              </a:lnSpc>
              <a:defRPr sz="4400" cap="all" baseline="0">
                <a:solidFill>
                  <a:schemeClr val="bg1"/>
                </a:solidFill>
                <a:latin typeface="Outfit ExtraBold" pitchFamily="2" charset="0"/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hape 16">
            <a:extLst>
              <a:ext uri="{FF2B5EF4-FFF2-40B4-BE49-F238E27FC236}">
                <a16:creationId xmlns:a16="http://schemas.microsoft.com/office/drawing/2014/main" id="{F11D7D84-1E7C-8774-E85D-627C8195B68B}"/>
              </a:ext>
            </a:extLst>
          </p:cNvPr>
          <p:cNvSpPr txBox="1">
            <a:spLocks noGrp="1"/>
          </p:cNvSpPr>
          <p:nvPr>
            <p:ph type="body" idx="3" hasCustomPrompt="1"/>
          </p:nvPr>
        </p:nvSpPr>
        <p:spPr>
          <a:xfrm>
            <a:off x="623887" y="4120944"/>
            <a:ext cx="5940425" cy="497237"/>
          </a:xfrm>
          <a:prstGeom prst="rect">
            <a:avLst/>
          </a:prstGeom>
          <a:noFill/>
          <a:ln>
            <a:noFill/>
          </a:ln>
        </p:spPr>
        <p:txBody>
          <a:bodyPr lIns="0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FFFFFF"/>
              </a:buClr>
              <a:buFont typeface="Arial"/>
              <a:buNone/>
              <a:defRPr sz="2000" b="0" i="0" u="none" strike="noStrike" cap="none">
                <a:solidFill>
                  <a:schemeClr val="tx1"/>
                </a:solidFill>
                <a:latin typeface="Rubik SemiBold" pitchFamily="2" charset="-79"/>
                <a:ea typeface="Noto Sans" panose="020B0502040504020204" pitchFamily="34" charset="0"/>
                <a:cs typeface="Rubik SemiBold" pitchFamily="2" charset="-79"/>
                <a:sym typeface="Arial"/>
              </a:defRPr>
            </a:lvl1pPr>
            <a:lvl2pPr marL="884318" marR="0" lvl="1" indent="-132988" algn="l" rtl="0">
              <a:spcBef>
                <a:spcPts val="667"/>
              </a:spcBef>
              <a:buClr>
                <a:schemeClr val="dk1"/>
              </a:buClr>
              <a:buSzPct val="100000"/>
              <a:buFont typeface="Arial"/>
              <a:buChar char="–"/>
              <a:defRPr sz="33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60491" marR="0" lvl="2" indent="-101218" algn="l" rtl="0">
              <a:spcBef>
                <a:spcPts val="567"/>
              </a:spcBef>
              <a:buClr>
                <a:schemeClr val="dk1"/>
              </a:buClr>
              <a:buSzPct val="100000"/>
              <a:buFont typeface="Arial"/>
              <a:buChar char="•"/>
              <a:defRPr sz="28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904689" marR="0" lvl="3" indent="-12159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–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48882" marR="0" lvl="4" indent="-126107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»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993079" marR="0" lvl="5" indent="-12003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537274" marR="0" lvl="6" indent="-12454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081470" marR="0" lvl="7" indent="-12904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625666" marR="0" lvl="8" indent="-122974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 dirty="0"/>
              <a:t>Sub-title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3B0B2BB-7B9B-C74D-B54C-6458D424CBBE}"/>
              </a:ext>
            </a:extLst>
          </p:cNvPr>
          <p:cNvGrpSpPr/>
          <p:nvPr userDrawn="1"/>
        </p:nvGrpSpPr>
        <p:grpSpPr>
          <a:xfrm>
            <a:off x="10834255" y="644508"/>
            <a:ext cx="733858" cy="690046"/>
            <a:chOff x="2601913" y="1595438"/>
            <a:chExt cx="1701800" cy="1600200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AEEFB391-3876-6569-8382-2AF9B85810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01913" y="1916113"/>
              <a:ext cx="1274763" cy="1279525"/>
            </a:xfrm>
            <a:custGeom>
              <a:avLst/>
              <a:gdLst>
                <a:gd name="T0" fmla="*/ 1775 w 3549"/>
                <a:gd name="T1" fmla="*/ 776 h 3549"/>
                <a:gd name="T2" fmla="*/ 777 w 3549"/>
                <a:gd name="T3" fmla="*/ 1775 h 3549"/>
                <a:gd name="T4" fmla="*/ 1775 w 3549"/>
                <a:gd name="T5" fmla="*/ 2773 h 3549"/>
                <a:gd name="T6" fmla="*/ 2773 w 3549"/>
                <a:gd name="T7" fmla="*/ 1775 h 3549"/>
                <a:gd name="T8" fmla="*/ 1775 w 3549"/>
                <a:gd name="T9" fmla="*/ 776 h 3549"/>
                <a:gd name="T10" fmla="*/ 1775 w 3549"/>
                <a:gd name="T11" fmla="*/ 3549 h 3549"/>
                <a:gd name="T12" fmla="*/ 0 w 3549"/>
                <a:gd name="T13" fmla="*/ 1775 h 3549"/>
                <a:gd name="T14" fmla="*/ 1775 w 3549"/>
                <a:gd name="T15" fmla="*/ 0 h 3549"/>
                <a:gd name="T16" fmla="*/ 3549 w 3549"/>
                <a:gd name="T17" fmla="*/ 1775 h 3549"/>
                <a:gd name="T18" fmla="*/ 1775 w 3549"/>
                <a:gd name="T19" fmla="*/ 3549 h 3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49" h="3549">
                  <a:moveTo>
                    <a:pt x="1775" y="776"/>
                  </a:moveTo>
                  <a:cubicBezTo>
                    <a:pt x="1225" y="776"/>
                    <a:pt x="777" y="1224"/>
                    <a:pt x="777" y="1775"/>
                  </a:cubicBezTo>
                  <a:cubicBezTo>
                    <a:pt x="777" y="2325"/>
                    <a:pt x="1225" y="2773"/>
                    <a:pt x="1775" y="2773"/>
                  </a:cubicBezTo>
                  <a:cubicBezTo>
                    <a:pt x="2325" y="2773"/>
                    <a:pt x="2773" y="2325"/>
                    <a:pt x="2773" y="1775"/>
                  </a:cubicBezTo>
                  <a:cubicBezTo>
                    <a:pt x="2773" y="1224"/>
                    <a:pt x="2325" y="776"/>
                    <a:pt x="1775" y="776"/>
                  </a:cubicBezTo>
                  <a:close/>
                  <a:moveTo>
                    <a:pt x="1775" y="3549"/>
                  </a:moveTo>
                  <a:cubicBezTo>
                    <a:pt x="796" y="3549"/>
                    <a:pt x="0" y="2753"/>
                    <a:pt x="0" y="1775"/>
                  </a:cubicBezTo>
                  <a:cubicBezTo>
                    <a:pt x="0" y="796"/>
                    <a:pt x="796" y="0"/>
                    <a:pt x="1775" y="0"/>
                  </a:cubicBezTo>
                  <a:cubicBezTo>
                    <a:pt x="2753" y="0"/>
                    <a:pt x="3549" y="796"/>
                    <a:pt x="3549" y="1775"/>
                  </a:cubicBezTo>
                  <a:cubicBezTo>
                    <a:pt x="3549" y="2753"/>
                    <a:pt x="2753" y="3549"/>
                    <a:pt x="1775" y="3549"/>
                  </a:cubicBezTo>
                  <a:close/>
                </a:path>
              </a:pathLst>
            </a:custGeom>
            <a:solidFill>
              <a:srgbClr val="ED1D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7E6C506-B944-8824-F1CE-6EA9B113BE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163" y="1595438"/>
              <a:ext cx="463550" cy="463550"/>
            </a:xfrm>
            <a:prstGeom prst="ellipse">
              <a:avLst/>
            </a:prstGeom>
            <a:solidFill>
              <a:srgbClr val="ED1D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880914224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pos="4135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NK NEYM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9208D724-0A54-3D81-6ECF-0A27C6C376F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5" name="Group 14" hidden="1">
            <a:extLst>
              <a:ext uri="{FF2B5EF4-FFF2-40B4-BE49-F238E27FC236}">
                <a16:creationId xmlns:a16="http://schemas.microsoft.com/office/drawing/2014/main" id="{06BF83D1-2CB4-3E13-0D4B-FFD2A86A31FF}"/>
              </a:ext>
            </a:extLst>
          </p:cNvPr>
          <p:cNvGrpSpPr/>
          <p:nvPr userDrawn="1"/>
        </p:nvGrpSpPr>
        <p:grpSpPr>
          <a:xfrm>
            <a:off x="11142225" y="397305"/>
            <a:ext cx="579486" cy="568010"/>
            <a:chOff x="11031538" y="287338"/>
            <a:chExt cx="801687" cy="785812"/>
          </a:xfrm>
          <a:solidFill>
            <a:schemeClr val="accent1"/>
          </a:solidFill>
        </p:grpSpPr>
        <p:sp>
          <p:nvSpPr>
            <p:cNvPr id="16" name="Oval 5">
              <a:extLst>
                <a:ext uri="{FF2B5EF4-FFF2-40B4-BE49-F238E27FC236}">
                  <a16:creationId xmlns:a16="http://schemas.microsoft.com/office/drawing/2014/main" id="{D174E280-B1C9-83F8-F46E-3DE3EE5BB9B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609388" y="287338"/>
              <a:ext cx="223837" cy="2254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Rubik" pitchFamily="2" charset="-79"/>
                <a:cs typeface="Rubik" pitchFamily="2" charset="-79"/>
              </a:endParaRPr>
            </a:p>
          </p:txBody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0047D397-2FC2-4E5B-0B80-430BE6A8EC0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031538" y="446088"/>
              <a:ext cx="625475" cy="627062"/>
            </a:xfrm>
            <a:custGeom>
              <a:avLst/>
              <a:gdLst>
                <a:gd name="T0" fmla="*/ 1275 w 2549"/>
                <a:gd name="T1" fmla="*/ 1982 h 2560"/>
                <a:gd name="T2" fmla="*/ 577 w 2549"/>
                <a:gd name="T3" fmla="*/ 1280 h 2560"/>
                <a:gd name="T4" fmla="*/ 1275 w 2549"/>
                <a:gd name="T5" fmla="*/ 579 h 2560"/>
                <a:gd name="T6" fmla="*/ 1972 w 2549"/>
                <a:gd name="T7" fmla="*/ 1280 h 2560"/>
                <a:gd name="T8" fmla="*/ 1275 w 2549"/>
                <a:gd name="T9" fmla="*/ 1982 h 2560"/>
                <a:gd name="T10" fmla="*/ 0 w 2549"/>
                <a:gd name="T11" fmla="*/ 1277 h 2560"/>
                <a:gd name="T12" fmla="*/ 0 w 2549"/>
                <a:gd name="T13" fmla="*/ 1283 h 2560"/>
                <a:gd name="T14" fmla="*/ 1275 w 2549"/>
                <a:gd name="T15" fmla="*/ 2560 h 2560"/>
                <a:gd name="T16" fmla="*/ 2549 w 2549"/>
                <a:gd name="T17" fmla="*/ 1280 h 2560"/>
                <a:gd name="T18" fmla="*/ 1275 w 2549"/>
                <a:gd name="T19" fmla="*/ 0 h 2560"/>
                <a:gd name="T20" fmla="*/ 0 w 2549"/>
                <a:gd name="T21" fmla="*/ 1277 h 2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49" h="2560">
                  <a:moveTo>
                    <a:pt x="1275" y="1982"/>
                  </a:moveTo>
                  <a:cubicBezTo>
                    <a:pt x="890" y="1982"/>
                    <a:pt x="577" y="1667"/>
                    <a:pt x="577" y="1280"/>
                  </a:cubicBezTo>
                  <a:cubicBezTo>
                    <a:pt x="577" y="893"/>
                    <a:pt x="890" y="579"/>
                    <a:pt x="1275" y="579"/>
                  </a:cubicBezTo>
                  <a:cubicBezTo>
                    <a:pt x="1659" y="579"/>
                    <a:pt x="1972" y="893"/>
                    <a:pt x="1972" y="1280"/>
                  </a:cubicBezTo>
                  <a:cubicBezTo>
                    <a:pt x="1972" y="1667"/>
                    <a:pt x="1659" y="1982"/>
                    <a:pt x="1275" y="1982"/>
                  </a:cubicBezTo>
                  <a:close/>
                  <a:moveTo>
                    <a:pt x="0" y="1277"/>
                  </a:moveTo>
                  <a:lnTo>
                    <a:pt x="0" y="1283"/>
                  </a:lnTo>
                  <a:cubicBezTo>
                    <a:pt x="2" y="1987"/>
                    <a:pt x="573" y="2560"/>
                    <a:pt x="1275" y="2560"/>
                  </a:cubicBezTo>
                  <a:cubicBezTo>
                    <a:pt x="1977" y="2560"/>
                    <a:pt x="2549" y="1986"/>
                    <a:pt x="2549" y="1280"/>
                  </a:cubicBezTo>
                  <a:cubicBezTo>
                    <a:pt x="2549" y="574"/>
                    <a:pt x="1977" y="0"/>
                    <a:pt x="1275" y="0"/>
                  </a:cubicBezTo>
                  <a:cubicBezTo>
                    <a:pt x="573" y="0"/>
                    <a:pt x="2" y="573"/>
                    <a:pt x="0" y="12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Rubik" pitchFamily="2" charset="-79"/>
                <a:cs typeface="Rubik" pitchFamily="2" charset="-79"/>
              </a:endParaRPr>
            </a:p>
          </p:txBody>
        </p:sp>
      </p:grpSp>
      <p:sp>
        <p:nvSpPr>
          <p:cNvPr id="2" name="Title 2">
            <a:extLst>
              <a:ext uri="{FF2B5EF4-FFF2-40B4-BE49-F238E27FC236}">
                <a16:creationId xmlns:a16="http://schemas.microsoft.com/office/drawing/2014/main" id="{4B68EB9A-CDC0-99C0-BA36-30EABB843D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888" y="738910"/>
            <a:ext cx="5940425" cy="3112654"/>
          </a:xfrm>
        </p:spPr>
        <p:txBody>
          <a:bodyPr anchor="b"/>
          <a:lstStyle>
            <a:lvl1pPr>
              <a:lnSpc>
                <a:spcPct val="80000"/>
              </a:lnSpc>
              <a:defRPr sz="4400" cap="all" baseline="0">
                <a:solidFill>
                  <a:schemeClr val="bg1"/>
                </a:solidFill>
                <a:latin typeface="Outfit ExtraBold" pitchFamily="2" charset="0"/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hape 16">
            <a:extLst>
              <a:ext uri="{FF2B5EF4-FFF2-40B4-BE49-F238E27FC236}">
                <a16:creationId xmlns:a16="http://schemas.microsoft.com/office/drawing/2014/main" id="{937DD764-1401-5CF9-90F6-33CA7CE09A6E}"/>
              </a:ext>
            </a:extLst>
          </p:cNvPr>
          <p:cNvSpPr txBox="1">
            <a:spLocks noGrp="1"/>
          </p:cNvSpPr>
          <p:nvPr>
            <p:ph type="body" idx="3" hasCustomPrompt="1"/>
          </p:nvPr>
        </p:nvSpPr>
        <p:spPr>
          <a:xfrm>
            <a:off x="623887" y="4120944"/>
            <a:ext cx="5940425" cy="497237"/>
          </a:xfrm>
          <a:prstGeom prst="rect">
            <a:avLst/>
          </a:prstGeom>
          <a:noFill/>
          <a:ln>
            <a:noFill/>
          </a:ln>
        </p:spPr>
        <p:txBody>
          <a:bodyPr lIns="0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FFFFFF"/>
              </a:buClr>
              <a:buFont typeface="Arial"/>
              <a:buNone/>
              <a:defRPr sz="2000" b="0" i="0" u="none" strike="noStrike" cap="none">
                <a:solidFill>
                  <a:schemeClr val="tx1"/>
                </a:solidFill>
                <a:latin typeface="Rubik SemiBold" pitchFamily="2" charset="-79"/>
                <a:ea typeface="Noto Sans" panose="020B0502040504020204" pitchFamily="34" charset="0"/>
                <a:cs typeface="Rubik SemiBold" pitchFamily="2" charset="-79"/>
                <a:sym typeface="Arial"/>
              </a:defRPr>
            </a:lvl1pPr>
            <a:lvl2pPr marL="884318" marR="0" lvl="1" indent="-132988" algn="l" rtl="0">
              <a:spcBef>
                <a:spcPts val="667"/>
              </a:spcBef>
              <a:buClr>
                <a:schemeClr val="dk1"/>
              </a:buClr>
              <a:buSzPct val="100000"/>
              <a:buFont typeface="Arial"/>
              <a:buChar char="–"/>
              <a:defRPr sz="33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60491" marR="0" lvl="2" indent="-101218" algn="l" rtl="0">
              <a:spcBef>
                <a:spcPts val="567"/>
              </a:spcBef>
              <a:buClr>
                <a:schemeClr val="dk1"/>
              </a:buClr>
              <a:buSzPct val="100000"/>
              <a:buFont typeface="Arial"/>
              <a:buChar char="•"/>
              <a:defRPr sz="28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904689" marR="0" lvl="3" indent="-12159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–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48882" marR="0" lvl="4" indent="-126107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»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993079" marR="0" lvl="5" indent="-12003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537274" marR="0" lvl="6" indent="-12454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081470" marR="0" lvl="7" indent="-12904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625666" marR="0" lvl="8" indent="-122974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 dirty="0"/>
              <a:t>Sub-title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54C4A05-772C-1740-689C-8C3FAA4E473A}"/>
              </a:ext>
            </a:extLst>
          </p:cNvPr>
          <p:cNvGrpSpPr/>
          <p:nvPr userDrawn="1"/>
        </p:nvGrpSpPr>
        <p:grpSpPr>
          <a:xfrm>
            <a:off x="10834255" y="644508"/>
            <a:ext cx="733858" cy="690046"/>
            <a:chOff x="2601913" y="1595438"/>
            <a:chExt cx="1701800" cy="1600200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E4540F36-5C2F-BE8A-3D82-BB3B8B52A16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01913" y="1916113"/>
              <a:ext cx="1274763" cy="1279525"/>
            </a:xfrm>
            <a:custGeom>
              <a:avLst/>
              <a:gdLst>
                <a:gd name="T0" fmla="*/ 1775 w 3549"/>
                <a:gd name="T1" fmla="*/ 776 h 3549"/>
                <a:gd name="T2" fmla="*/ 777 w 3549"/>
                <a:gd name="T3" fmla="*/ 1775 h 3549"/>
                <a:gd name="T4" fmla="*/ 1775 w 3549"/>
                <a:gd name="T5" fmla="*/ 2773 h 3549"/>
                <a:gd name="T6" fmla="*/ 2773 w 3549"/>
                <a:gd name="T7" fmla="*/ 1775 h 3549"/>
                <a:gd name="T8" fmla="*/ 1775 w 3549"/>
                <a:gd name="T9" fmla="*/ 776 h 3549"/>
                <a:gd name="T10" fmla="*/ 1775 w 3549"/>
                <a:gd name="T11" fmla="*/ 3549 h 3549"/>
                <a:gd name="T12" fmla="*/ 0 w 3549"/>
                <a:gd name="T13" fmla="*/ 1775 h 3549"/>
                <a:gd name="T14" fmla="*/ 1775 w 3549"/>
                <a:gd name="T15" fmla="*/ 0 h 3549"/>
                <a:gd name="T16" fmla="*/ 3549 w 3549"/>
                <a:gd name="T17" fmla="*/ 1775 h 3549"/>
                <a:gd name="T18" fmla="*/ 1775 w 3549"/>
                <a:gd name="T19" fmla="*/ 3549 h 3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49" h="3549">
                  <a:moveTo>
                    <a:pt x="1775" y="776"/>
                  </a:moveTo>
                  <a:cubicBezTo>
                    <a:pt x="1225" y="776"/>
                    <a:pt x="777" y="1224"/>
                    <a:pt x="777" y="1775"/>
                  </a:cubicBezTo>
                  <a:cubicBezTo>
                    <a:pt x="777" y="2325"/>
                    <a:pt x="1225" y="2773"/>
                    <a:pt x="1775" y="2773"/>
                  </a:cubicBezTo>
                  <a:cubicBezTo>
                    <a:pt x="2325" y="2773"/>
                    <a:pt x="2773" y="2325"/>
                    <a:pt x="2773" y="1775"/>
                  </a:cubicBezTo>
                  <a:cubicBezTo>
                    <a:pt x="2773" y="1224"/>
                    <a:pt x="2325" y="776"/>
                    <a:pt x="1775" y="776"/>
                  </a:cubicBezTo>
                  <a:close/>
                  <a:moveTo>
                    <a:pt x="1775" y="3549"/>
                  </a:moveTo>
                  <a:cubicBezTo>
                    <a:pt x="796" y="3549"/>
                    <a:pt x="0" y="2753"/>
                    <a:pt x="0" y="1775"/>
                  </a:cubicBezTo>
                  <a:cubicBezTo>
                    <a:pt x="0" y="796"/>
                    <a:pt x="796" y="0"/>
                    <a:pt x="1775" y="0"/>
                  </a:cubicBezTo>
                  <a:cubicBezTo>
                    <a:pt x="2753" y="0"/>
                    <a:pt x="3549" y="796"/>
                    <a:pt x="3549" y="1775"/>
                  </a:cubicBezTo>
                  <a:cubicBezTo>
                    <a:pt x="3549" y="2753"/>
                    <a:pt x="2753" y="3549"/>
                    <a:pt x="1775" y="3549"/>
                  </a:cubicBezTo>
                  <a:close/>
                </a:path>
              </a:pathLst>
            </a:custGeom>
            <a:solidFill>
              <a:srgbClr val="ED1D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6933303-621B-15DC-7D2B-A1892BE673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163" y="1595438"/>
              <a:ext cx="463550" cy="463550"/>
            </a:xfrm>
            <a:prstGeom prst="ellipse">
              <a:avLst/>
            </a:prstGeom>
            <a:solidFill>
              <a:srgbClr val="ED1D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428131554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pos="4135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YELLOW BECKH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D9AC33E9-0B6B-4CE3-EF92-B22A1074E6F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5" name="Group 14" hidden="1">
            <a:extLst>
              <a:ext uri="{FF2B5EF4-FFF2-40B4-BE49-F238E27FC236}">
                <a16:creationId xmlns:a16="http://schemas.microsoft.com/office/drawing/2014/main" id="{06BF83D1-2CB4-3E13-0D4B-FFD2A86A31FF}"/>
              </a:ext>
            </a:extLst>
          </p:cNvPr>
          <p:cNvGrpSpPr/>
          <p:nvPr userDrawn="1"/>
        </p:nvGrpSpPr>
        <p:grpSpPr>
          <a:xfrm>
            <a:off x="11142225" y="397305"/>
            <a:ext cx="579486" cy="568010"/>
            <a:chOff x="11031538" y="287338"/>
            <a:chExt cx="801687" cy="785812"/>
          </a:xfrm>
          <a:solidFill>
            <a:schemeClr val="accent1"/>
          </a:solidFill>
        </p:grpSpPr>
        <p:sp>
          <p:nvSpPr>
            <p:cNvPr id="16" name="Oval 5">
              <a:extLst>
                <a:ext uri="{FF2B5EF4-FFF2-40B4-BE49-F238E27FC236}">
                  <a16:creationId xmlns:a16="http://schemas.microsoft.com/office/drawing/2014/main" id="{D174E280-B1C9-83F8-F46E-3DE3EE5BB9B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609388" y="287338"/>
              <a:ext cx="223837" cy="2254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Rubik" pitchFamily="2" charset="-79"/>
                <a:cs typeface="Rubik" pitchFamily="2" charset="-79"/>
              </a:endParaRPr>
            </a:p>
          </p:txBody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0047D397-2FC2-4E5B-0B80-430BE6A8EC0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031538" y="446088"/>
              <a:ext cx="625475" cy="627062"/>
            </a:xfrm>
            <a:custGeom>
              <a:avLst/>
              <a:gdLst>
                <a:gd name="T0" fmla="*/ 1275 w 2549"/>
                <a:gd name="T1" fmla="*/ 1982 h 2560"/>
                <a:gd name="T2" fmla="*/ 577 w 2549"/>
                <a:gd name="T3" fmla="*/ 1280 h 2560"/>
                <a:gd name="T4" fmla="*/ 1275 w 2549"/>
                <a:gd name="T5" fmla="*/ 579 h 2560"/>
                <a:gd name="T6" fmla="*/ 1972 w 2549"/>
                <a:gd name="T7" fmla="*/ 1280 h 2560"/>
                <a:gd name="T8" fmla="*/ 1275 w 2549"/>
                <a:gd name="T9" fmla="*/ 1982 h 2560"/>
                <a:gd name="T10" fmla="*/ 0 w 2549"/>
                <a:gd name="T11" fmla="*/ 1277 h 2560"/>
                <a:gd name="T12" fmla="*/ 0 w 2549"/>
                <a:gd name="T13" fmla="*/ 1283 h 2560"/>
                <a:gd name="T14" fmla="*/ 1275 w 2549"/>
                <a:gd name="T15" fmla="*/ 2560 h 2560"/>
                <a:gd name="T16" fmla="*/ 2549 w 2549"/>
                <a:gd name="T17" fmla="*/ 1280 h 2560"/>
                <a:gd name="T18" fmla="*/ 1275 w 2549"/>
                <a:gd name="T19" fmla="*/ 0 h 2560"/>
                <a:gd name="T20" fmla="*/ 0 w 2549"/>
                <a:gd name="T21" fmla="*/ 1277 h 2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49" h="2560">
                  <a:moveTo>
                    <a:pt x="1275" y="1982"/>
                  </a:moveTo>
                  <a:cubicBezTo>
                    <a:pt x="890" y="1982"/>
                    <a:pt x="577" y="1667"/>
                    <a:pt x="577" y="1280"/>
                  </a:cubicBezTo>
                  <a:cubicBezTo>
                    <a:pt x="577" y="893"/>
                    <a:pt x="890" y="579"/>
                    <a:pt x="1275" y="579"/>
                  </a:cubicBezTo>
                  <a:cubicBezTo>
                    <a:pt x="1659" y="579"/>
                    <a:pt x="1972" y="893"/>
                    <a:pt x="1972" y="1280"/>
                  </a:cubicBezTo>
                  <a:cubicBezTo>
                    <a:pt x="1972" y="1667"/>
                    <a:pt x="1659" y="1982"/>
                    <a:pt x="1275" y="1982"/>
                  </a:cubicBezTo>
                  <a:close/>
                  <a:moveTo>
                    <a:pt x="0" y="1277"/>
                  </a:moveTo>
                  <a:lnTo>
                    <a:pt x="0" y="1283"/>
                  </a:lnTo>
                  <a:cubicBezTo>
                    <a:pt x="2" y="1987"/>
                    <a:pt x="573" y="2560"/>
                    <a:pt x="1275" y="2560"/>
                  </a:cubicBezTo>
                  <a:cubicBezTo>
                    <a:pt x="1977" y="2560"/>
                    <a:pt x="2549" y="1986"/>
                    <a:pt x="2549" y="1280"/>
                  </a:cubicBezTo>
                  <a:cubicBezTo>
                    <a:pt x="2549" y="574"/>
                    <a:pt x="1977" y="0"/>
                    <a:pt x="1275" y="0"/>
                  </a:cubicBezTo>
                  <a:cubicBezTo>
                    <a:pt x="573" y="0"/>
                    <a:pt x="2" y="573"/>
                    <a:pt x="0" y="12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Rubik" pitchFamily="2" charset="-79"/>
                <a:cs typeface="Rubik" pitchFamily="2" charset="-79"/>
              </a:endParaRPr>
            </a:p>
          </p:txBody>
        </p:sp>
      </p:grpSp>
      <p:sp>
        <p:nvSpPr>
          <p:cNvPr id="2" name="Title 2">
            <a:extLst>
              <a:ext uri="{FF2B5EF4-FFF2-40B4-BE49-F238E27FC236}">
                <a16:creationId xmlns:a16="http://schemas.microsoft.com/office/drawing/2014/main" id="{0134BCF6-AAA2-A2AF-FC69-7C2552B124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888" y="738910"/>
            <a:ext cx="5940425" cy="3112654"/>
          </a:xfrm>
        </p:spPr>
        <p:txBody>
          <a:bodyPr anchor="b"/>
          <a:lstStyle>
            <a:lvl1pPr>
              <a:lnSpc>
                <a:spcPct val="80000"/>
              </a:lnSpc>
              <a:defRPr sz="4400" cap="all" baseline="0">
                <a:solidFill>
                  <a:schemeClr val="tx1"/>
                </a:solidFill>
                <a:latin typeface="Outfit ExtraBold" pitchFamily="2" charset="0"/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hape 16">
            <a:extLst>
              <a:ext uri="{FF2B5EF4-FFF2-40B4-BE49-F238E27FC236}">
                <a16:creationId xmlns:a16="http://schemas.microsoft.com/office/drawing/2014/main" id="{25D1B542-CCC6-72DE-BAED-FEEB72F49E55}"/>
              </a:ext>
            </a:extLst>
          </p:cNvPr>
          <p:cNvSpPr txBox="1">
            <a:spLocks noGrp="1"/>
          </p:cNvSpPr>
          <p:nvPr>
            <p:ph type="body" idx="3" hasCustomPrompt="1"/>
          </p:nvPr>
        </p:nvSpPr>
        <p:spPr>
          <a:xfrm>
            <a:off x="623887" y="4120944"/>
            <a:ext cx="5940425" cy="497237"/>
          </a:xfrm>
          <a:prstGeom prst="rect">
            <a:avLst/>
          </a:prstGeom>
          <a:noFill/>
          <a:ln>
            <a:noFill/>
          </a:ln>
        </p:spPr>
        <p:txBody>
          <a:bodyPr lIns="0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FFFFFF"/>
              </a:buClr>
              <a:buFont typeface="Arial"/>
              <a:buNone/>
              <a:defRPr sz="2000" b="0" i="0" u="none" strike="noStrike" cap="none">
                <a:solidFill>
                  <a:schemeClr val="tx1"/>
                </a:solidFill>
                <a:latin typeface="Rubik SemiBold" pitchFamily="2" charset="-79"/>
                <a:ea typeface="Noto Sans" panose="020B0502040504020204" pitchFamily="34" charset="0"/>
                <a:cs typeface="Rubik SemiBold" pitchFamily="2" charset="-79"/>
                <a:sym typeface="Arial"/>
              </a:defRPr>
            </a:lvl1pPr>
            <a:lvl2pPr marL="884318" marR="0" lvl="1" indent="-132988" algn="l" rtl="0">
              <a:spcBef>
                <a:spcPts val="667"/>
              </a:spcBef>
              <a:buClr>
                <a:schemeClr val="dk1"/>
              </a:buClr>
              <a:buSzPct val="100000"/>
              <a:buFont typeface="Arial"/>
              <a:buChar char="–"/>
              <a:defRPr sz="33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60491" marR="0" lvl="2" indent="-101218" algn="l" rtl="0">
              <a:spcBef>
                <a:spcPts val="567"/>
              </a:spcBef>
              <a:buClr>
                <a:schemeClr val="dk1"/>
              </a:buClr>
              <a:buSzPct val="100000"/>
              <a:buFont typeface="Arial"/>
              <a:buChar char="•"/>
              <a:defRPr sz="28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904689" marR="0" lvl="3" indent="-12159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–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48882" marR="0" lvl="4" indent="-126107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»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993079" marR="0" lvl="5" indent="-12003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537274" marR="0" lvl="6" indent="-12454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081470" marR="0" lvl="7" indent="-12904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625666" marR="0" lvl="8" indent="-122974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 dirty="0"/>
              <a:t>Sub-title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AA24374-D31B-7720-9BBA-A3E6163724A0}"/>
              </a:ext>
            </a:extLst>
          </p:cNvPr>
          <p:cNvGrpSpPr/>
          <p:nvPr userDrawn="1"/>
        </p:nvGrpSpPr>
        <p:grpSpPr>
          <a:xfrm>
            <a:off x="10834255" y="644508"/>
            <a:ext cx="733858" cy="690046"/>
            <a:chOff x="2601913" y="1595438"/>
            <a:chExt cx="1701800" cy="1600200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01D59E9F-DD4E-6DDA-ED21-5026632D0A0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01913" y="1916113"/>
              <a:ext cx="1274763" cy="1279525"/>
            </a:xfrm>
            <a:custGeom>
              <a:avLst/>
              <a:gdLst>
                <a:gd name="T0" fmla="*/ 1775 w 3549"/>
                <a:gd name="T1" fmla="*/ 776 h 3549"/>
                <a:gd name="T2" fmla="*/ 777 w 3549"/>
                <a:gd name="T3" fmla="*/ 1775 h 3549"/>
                <a:gd name="T4" fmla="*/ 1775 w 3549"/>
                <a:gd name="T5" fmla="*/ 2773 h 3549"/>
                <a:gd name="T6" fmla="*/ 2773 w 3549"/>
                <a:gd name="T7" fmla="*/ 1775 h 3549"/>
                <a:gd name="T8" fmla="*/ 1775 w 3549"/>
                <a:gd name="T9" fmla="*/ 776 h 3549"/>
                <a:gd name="T10" fmla="*/ 1775 w 3549"/>
                <a:gd name="T11" fmla="*/ 3549 h 3549"/>
                <a:gd name="T12" fmla="*/ 0 w 3549"/>
                <a:gd name="T13" fmla="*/ 1775 h 3549"/>
                <a:gd name="T14" fmla="*/ 1775 w 3549"/>
                <a:gd name="T15" fmla="*/ 0 h 3549"/>
                <a:gd name="T16" fmla="*/ 3549 w 3549"/>
                <a:gd name="T17" fmla="*/ 1775 h 3549"/>
                <a:gd name="T18" fmla="*/ 1775 w 3549"/>
                <a:gd name="T19" fmla="*/ 3549 h 3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49" h="3549">
                  <a:moveTo>
                    <a:pt x="1775" y="776"/>
                  </a:moveTo>
                  <a:cubicBezTo>
                    <a:pt x="1225" y="776"/>
                    <a:pt x="777" y="1224"/>
                    <a:pt x="777" y="1775"/>
                  </a:cubicBezTo>
                  <a:cubicBezTo>
                    <a:pt x="777" y="2325"/>
                    <a:pt x="1225" y="2773"/>
                    <a:pt x="1775" y="2773"/>
                  </a:cubicBezTo>
                  <a:cubicBezTo>
                    <a:pt x="2325" y="2773"/>
                    <a:pt x="2773" y="2325"/>
                    <a:pt x="2773" y="1775"/>
                  </a:cubicBezTo>
                  <a:cubicBezTo>
                    <a:pt x="2773" y="1224"/>
                    <a:pt x="2325" y="776"/>
                    <a:pt x="1775" y="776"/>
                  </a:cubicBezTo>
                  <a:close/>
                  <a:moveTo>
                    <a:pt x="1775" y="3549"/>
                  </a:moveTo>
                  <a:cubicBezTo>
                    <a:pt x="796" y="3549"/>
                    <a:pt x="0" y="2753"/>
                    <a:pt x="0" y="1775"/>
                  </a:cubicBezTo>
                  <a:cubicBezTo>
                    <a:pt x="0" y="796"/>
                    <a:pt x="796" y="0"/>
                    <a:pt x="1775" y="0"/>
                  </a:cubicBezTo>
                  <a:cubicBezTo>
                    <a:pt x="2753" y="0"/>
                    <a:pt x="3549" y="796"/>
                    <a:pt x="3549" y="1775"/>
                  </a:cubicBezTo>
                  <a:cubicBezTo>
                    <a:pt x="3549" y="2753"/>
                    <a:pt x="2753" y="3549"/>
                    <a:pt x="1775" y="3549"/>
                  </a:cubicBezTo>
                  <a:close/>
                </a:path>
              </a:pathLst>
            </a:custGeom>
            <a:solidFill>
              <a:srgbClr val="ED1D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BF48EA7-5E2B-555D-2CF1-6B60B514C6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163" y="1595438"/>
              <a:ext cx="463550" cy="463550"/>
            </a:xfrm>
            <a:prstGeom prst="ellipse">
              <a:avLst/>
            </a:prstGeom>
            <a:solidFill>
              <a:srgbClr val="ED1D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451548569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pos="4135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YELLOW MES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D1DDEA43-D01D-7178-4AD3-BB7CC993E8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5" name="Group 14" hidden="1">
            <a:extLst>
              <a:ext uri="{FF2B5EF4-FFF2-40B4-BE49-F238E27FC236}">
                <a16:creationId xmlns:a16="http://schemas.microsoft.com/office/drawing/2014/main" id="{06BF83D1-2CB4-3E13-0D4B-FFD2A86A31FF}"/>
              </a:ext>
            </a:extLst>
          </p:cNvPr>
          <p:cNvGrpSpPr/>
          <p:nvPr userDrawn="1"/>
        </p:nvGrpSpPr>
        <p:grpSpPr>
          <a:xfrm>
            <a:off x="11142225" y="397305"/>
            <a:ext cx="579486" cy="568010"/>
            <a:chOff x="11031538" y="287338"/>
            <a:chExt cx="801687" cy="785812"/>
          </a:xfrm>
          <a:solidFill>
            <a:schemeClr val="accent1"/>
          </a:solidFill>
        </p:grpSpPr>
        <p:sp>
          <p:nvSpPr>
            <p:cNvPr id="16" name="Oval 5">
              <a:extLst>
                <a:ext uri="{FF2B5EF4-FFF2-40B4-BE49-F238E27FC236}">
                  <a16:creationId xmlns:a16="http://schemas.microsoft.com/office/drawing/2014/main" id="{D174E280-B1C9-83F8-F46E-3DE3EE5BB9B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609388" y="287338"/>
              <a:ext cx="223837" cy="2254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Rubik" pitchFamily="2" charset="-79"/>
                <a:cs typeface="Rubik" pitchFamily="2" charset="-79"/>
              </a:endParaRPr>
            </a:p>
          </p:txBody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0047D397-2FC2-4E5B-0B80-430BE6A8EC0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031538" y="446088"/>
              <a:ext cx="625475" cy="627062"/>
            </a:xfrm>
            <a:custGeom>
              <a:avLst/>
              <a:gdLst>
                <a:gd name="T0" fmla="*/ 1275 w 2549"/>
                <a:gd name="T1" fmla="*/ 1982 h 2560"/>
                <a:gd name="T2" fmla="*/ 577 w 2549"/>
                <a:gd name="T3" fmla="*/ 1280 h 2560"/>
                <a:gd name="T4" fmla="*/ 1275 w 2549"/>
                <a:gd name="T5" fmla="*/ 579 h 2560"/>
                <a:gd name="T6" fmla="*/ 1972 w 2549"/>
                <a:gd name="T7" fmla="*/ 1280 h 2560"/>
                <a:gd name="T8" fmla="*/ 1275 w 2549"/>
                <a:gd name="T9" fmla="*/ 1982 h 2560"/>
                <a:gd name="T10" fmla="*/ 0 w 2549"/>
                <a:gd name="T11" fmla="*/ 1277 h 2560"/>
                <a:gd name="T12" fmla="*/ 0 w 2549"/>
                <a:gd name="T13" fmla="*/ 1283 h 2560"/>
                <a:gd name="T14" fmla="*/ 1275 w 2549"/>
                <a:gd name="T15" fmla="*/ 2560 h 2560"/>
                <a:gd name="T16" fmla="*/ 2549 w 2549"/>
                <a:gd name="T17" fmla="*/ 1280 h 2560"/>
                <a:gd name="T18" fmla="*/ 1275 w 2549"/>
                <a:gd name="T19" fmla="*/ 0 h 2560"/>
                <a:gd name="T20" fmla="*/ 0 w 2549"/>
                <a:gd name="T21" fmla="*/ 1277 h 2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49" h="2560">
                  <a:moveTo>
                    <a:pt x="1275" y="1982"/>
                  </a:moveTo>
                  <a:cubicBezTo>
                    <a:pt x="890" y="1982"/>
                    <a:pt x="577" y="1667"/>
                    <a:pt x="577" y="1280"/>
                  </a:cubicBezTo>
                  <a:cubicBezTo>
                    <a:pt x="577" y="893"/>
                    <a:pt x="890" y="579"/>
                    <a:pt x="1275" y="579"/>
                  </a:cubicBezTo>
                  <a:cubicBezTo>
                    <a:pt x="1659" y="579"/>
                    <a:pt x="1972" y="893"/>
                    <a:pt x="1972" y="1280"/>
                  </a:cubicBezTo>
                  <a:cubicBezTo>
                    <a:pt x="1972" y="1667"/>
                    <a:pt x="1659" y="1982"/>
                    <a:pt x="1275" y="1982"/>
                  </a:cubicBezTo>
                  <a:close/>
                  <a:moveTo>
                    <a:pt x="0" y="1277"/>
                  </a:moveTo>
                  <a:lnTo>
                    <a:pt x="0" y="1283"/>
                  </a:lnTo>
                  <a:cubicBezTo>
                    <a:pt x="2" y="1987"/>
                    <a:pt x="573" y="2560"/>
                    <a:pt x="1275" y="2560"/>
                  </a:cubicBezTo>
                  <a:cubicBezTo>
                    <a:pt x="1977" y="2560"/>
                    <a:pt x="2549" y="1986"/>
                    <a:pt x="2549" y="1280"/>
                  </a:cubicBezTo>
                  <a:cubicBezTo>
                    <a:pt x="2549" y="574"/>
                    <a:pt x="1977" y="0"/>
                    <a:pt x="1275" y="0"/>
                  </a:cubicBezTo>
                  <a:cubicBezTo>
                    <a:pt x="573" y="0"/>
                    <a:pt x="2" y="573"/>
                    <a:pt x="0" y="12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Rubik" pitchFamily="2" charset="-79"/>
                <a:cs typeface="Rubik" pitchFamily="2" charset="-79"/>
              </a:endParaRPr>
            </a:p>
          </p:txBody>
        </p:sp>
      </p:grpSp>
      <p:sp>
        <p:nvSpPr>
          <p:cNvPr id="2" name="Title 2">
            <a:extLst>
              <a:ext uri="{FF2B5EF4-FFF2-40B4-BE49-F238E27FC236}">
                <a16:creationId xmlns:a16="http://schemas.microsoft.com/office/drawing/2014/main" id="{D4C67964-6777-DD83-F67A-7DB4A703AF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888" y="738910"/>
            <a:ext cx="5940425" cy="3112654"/>
          </a:xfrm>
        </p:spPr>
        <p:txBody>
          <a:bodyPr anchor="b"/>
          <a:lstStyle>
            <a:lvl1pPr>
              <a:lnSpc>
                <a:spcPct val="80000"/>
              </a:lnSpc>
              <a:defRPr sz="4400" cap="all" baseline="0">
                <a:solidFill>
                  <a:schemeClr val="tx1"/>
                </a:solidFill>
                <a:latin typeface="Outfit ExtraBold" pitchFamily="2" charset="0"/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hape 16">
            <a:extLst>
              <a:ext uri="{FF2B5EF4-FFF2-40B4-BE49-F238E27FC236}">
                <a16:creationId xmlns:a16="http://schemas.microsoft.com/office/drawing/2014/main" id="{B0CFAA65-671D-0C45-B80F-4CE5A1A2A13F}"/>
              </a:ext>
            </a:extLst>
          </p:cNvPr>
          <p:cNvSpPr txBox="1">
            <a:spLocks noGrp="1"/>
          </p:cNvSpPr>
          <p:nvPr>
            <p:ph type="body" idx="3" hasCustomPrompt="1"/>
          </p:nvPr>
        </p:nvSpPr>
        <p:spPr>
          <a:xfrm>
            <a:off x="623887" y="4120944"/>
            <a:ext cx="5940425" cy="497237"/>
          </a:xfrm>
          <a:prstGeom prst="rect">
            <a:avLst/>
          </a:prstGeom>
          <a:noFill/>
          <a:ln>
            <a:noFill/>
          </a:ln>
        </p:spPr>
        <p:txBody>
          <a:bodyPr lIns="0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FFFFFF"/>
              </a:buClr>
              <a:buFont typeface="Arial"/>
              <a:buNone/>
              <a:defRPr sz="2000" b="0" i="0" u="none" strike="noStrike" cap="none">
                <a:solidFill>
                  <a:schemeClr val="tx1"/>
                </a:solidFill>
                <a:latin typeface="Rubik SemiBold" pitchFamily="2" charset="-79"/>
                <a:ea typeface="Noto Sans" panose="020B0502040504020204" pitchFamily="34" charset="0"/>
                <a:cs typeface="Rubik SemiBold" pitchFamily="2" charset="-79"/>
                <a:sym typeface="Arial"/>
              </a:defRPr>
            </a:lvl1pPr>
            <a:lvl2pPr marL="884318" marR="0" lvl="1" indent="-132988" algn="l" rtl="0">
              <a:spcBef>
                <a:spcPts val="667"/>
              </a:spcBef>
              <a:buClr>
                <a:schemeClr val="dk1"/>
              </a:buClr>
              <a:buSzPct val="100000"/>
              <a:buFont typeface="Arial"/>
              <a:buChar char="–"/>
              <a:defRPr sz="33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60491" marR="0" lvl="2" indent="-101218" algn="l" rtl="0">
              <a:spcBef>
                <a:spcPts val="567"/>
              </a:spcBef>
              <a:buClr>
                <a:schemeClr val="dk1"/>
              </a:buClr>
              <a:buSzPct val="100000"/>
              <a:buFont typeface="Arial"/>
              <a:buChar char="•"/>
              <a:defRPr sz="28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904689" marR="0" lvl="3" indent="-12159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–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48882" marR="0" lvl="4" indent="-126107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»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993079" marR="0" lvl="5" indent="-12003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537274" marR="0" lvl="6" indent="-12454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081470" marR="0" lvl="7" indent="-12904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625666" marR="0" lvl="8" indent="-122974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 dirty="0"/>
              <a:t>Sub-title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3E0E952-BB1D-5FDF-CDD6-012772DCE2BA}"/>
              </a:ext>
            </a:extLst>
          </p:cNvPr>
          <p:cNvGrpSpPr/>
          <p:nvPr userDrawn="1"/>
        </p:nvGrpSpPr>
        <p:grpSpPr>
          <a:xfrm>
            <a:off x="10834255" y="644508"/>
            <a:ext cx="733858" cy="690046"/>
            <a:chOff x="2601913" y="1595438"/>
            <a:chExt cx="1701800" cy="1600200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AC6D0D3B-C554-A39E-3843-2D978AC29D8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01913" y="1916113"/>
              <a:ext cx="1274763" cy="1279525"/>
            </a:xfrm>
            <a:custGeom>
              <a:avLst/>
              <a:gdLst>
                <a:gd name="T0" fmla="*/ 1775 w 3549"/>
                <a:gd name="T1" fmla="*/ 776 h 3549"/>
                <a:gd name="T2" fmla="*/ 777 w 3549"/>
                <a:gd name="T3" fmla="*/ 1775 h 3549"/>
                <a:gd name="T4" fmla="*/ 1775 w 3549"/>
                <a:gd name="T5" fmla="*/ 2773 h 3549"/>
                <a:gd name="T6" fmla="*/ 2773 w 3549"/>
                <a:gd name="T7" fmla="*/ 1775 h 3549"/>
                <a:gd name="T8" fmla="*/ 1775 w 3549"/>
                <a:gd name="T9" fmla="*/ 776 h 3549"/>
                <a:gd name="T10" fmla="*/ 1775 w 3549"/>
                <a:gd name="T11" fmla="*/ 3549 h 3549"/>
                <a:gd name="T12" fmla="*/ 0 w 3549"/>
                <a:gd name="T13" fmla="*/ 1775 h 3549"/>
                <a:gd name="T14" fmla="*/ 1775 w 3549"/>
                <a:gd name="T15" fmla="*/ 0 h 3549"/>
                <a:gd name="T16" fmla="*/ 3549 w 3549"/>
                <a:gd name="T17" fmla="*/ 1775 h 3549"/>
                <a:gd name="T18" fmla="*/ 1775 w 3549"/>
                <a:gd name="T19" fmla="*/ 3549 h 3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49" h="3549">
                  <a:moveTo>
                    <a:pt x="1775" y="776"/>
                  </a:moveTo>
                  <a:cubicBezTo>
                    <a:pt x="1225" y="776"/>
                    <a:pt x="777" y="1224"/>
                    <a:pt x="777" y="1775"/>
                  </a:cubicBezTo>
                  <a:cubicBezTo>
                    <a:pt x="777" y="2325"/>
                    <a:pt x="1225" y="2773"/>
                    <a:pt x="1775" y="2773"/>
                  </a:cubicBezTo>
                  <a:cubicBezTo>
                    <a:pt x="2325" y="2773"/>
                    <a:pt x="2773" y="2325"/>
                    <a:pt x="2773" y="1775"/>
                  </a:cubicBezTo>
                  <a:cubicBezTo>
                    <a:pt x="2773" y="1224"/>
                    <a:pt x="2325" y="776"/>
                    <a:pt x="1775" y="776"/>
                  </a:cubicBezTo>
                  <a:close/>
                  <a:moveTo>
                    <a:pt x="1775" y="3549"/>
                  </a:moveTo>
                  <a:cubicBezTo>
                    <a:pt x="796" y="3549"/>
                    <a:pt x="0" y="2753"/>
                    <a:pt x="0" y="1775"/>
                  </a:cubicBezTo>
                  <a:cubicBezTo>
                    <a:pt x="0" y="796"/>
                    <a:pt x="796" y="0"/>
                    <a:pt x="1775" y="0"/>
                  </a:cubicBezTo>
                  <a:cubicBezTo>
                    <a:pt x="2753" y="0"/>
                    <a:pt x="3549" y="796"/>
                    <a:pt x="3549" y="1775"/>
                  </a:cubicBezTo>
                  <a:cubicBezTo>
                    <a:pt x="3549" y="2753"/>
                    <a:pt x="2753" y="3549"/>
                    <a:pt x="1775" y="3549"/>
                  </a:cubicBezTo>
                  <a:close/>
                </a:path>
              </a:pathLst>
            </a:custGeom>
            <a:solidFill>
              <a:srgbClr val="ED1D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48AB146-A98D-0CB7-40F1-B0520EF85D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163" y="1595438"/>
              <a:ext cx="463550" cy="463550"/>
            </a:xfrm>
            <a:prstGeom prst="ellipse">
              <a:avLst/>
            </a:prstGeom>
            <a:solidFill>
              <a:srgbClr val="ED1D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655509203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pos="4135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YELLOW NEYM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AE63B096-0868-6E6A-C7AC-080D3C1DCDB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5" name="Group 14" hidden="1">
            <a:extLst>
              <a:ext uri="{FF2B5EF4-FFF2-40B4-BE49-F238E27FC236}">
                <a16:creationId xmlns:a16="http://schemas.microsoft.com/office/drawing/2014/main" id="{06BF83D1-2CB4-3E13-0D4B-FFD2A86A31FF}"/>
              </a:ext>
            </a:extLst>
          </p:cNvPr>
          <p:cNvGrpSpPr/>
          <p:nvPr userDrawn="1"/>
        </p:nvGrpSpPr>
        <p:grpSpPr>
          <a:xfrm>
            <a:off x="11142225" y="397305"/>
            <a:ext cx="579486" cy="568010"/>
            <a:chOff x="11031538" y="287338"/>
            <a:chExt cx="801687" cy="785812"/>
          </a:xfrm>
          <a:solidFill>
            <a:schemeClr val="accent1"/>
          </a:solidFill>
        </p:grpSpPr>
        <p:sp>
          <p:nvSpPr>
            <p:cNvPr id="16" name="Oval 5">
              <a:extLst>
                <a:ext uri="{FF2B5EF4-FFF2-40B4-BE49-F238E27FC236}">
                  <a16:creationId xmlns:a16="http://schemas.microsoft.com/office/drawing/2014/main" id="{D174E280-B1C9-83F8-F46E-3DE3EE5BB9B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609388" y="287338"/>
              <a:ext cx="223837" cy="2254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Rubik" pitchFamily="2" charset="-79"/>
                <a:cs typeface="Rubik" pitchFamily="2" charset="-79"/>
              </a:endParaRPr>
            </a:p>
          </p:txBody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0047D397-2FC2-4E5B-0B80-430BE6A8EC0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031538" y="446088"/>
              <a:ext cx="625475" cy="627062"/>
            </a:xfrm>
            <a:custGeom>
              <a:avLst/>
              <a:gdLst>
                <a:gd name="T0" fmla="*/ 1275 w 2549"/>
                <a:gd name="T1" fmla="*/ 1982 h 2560"/>
                <a:gd name="T2" fmla="*/ 577 w 2549"/>
                <a:gd name="T3" fmla="*/ 1280 h 2560"/>
                <a:gd name="T4" fmla="*/ 1275 w 2549"/>
                <a:gd name="T5" fmla="*/ 579 h 2560"/>
                <a:gd name="T6" fmla="*/ 1972 w 2549"/>
                <a:gd name="T7" fmla="*/ 1280 h 2560"/>
                <a:gd name="T8" fmla="*/ 1275 w 2549"/>
                <a:gd name="T9" fmla="*/ 1982 h 2560"/>
                <a:gd name="T10" fmla="*/ 0 w 2549"/>
                <a:gd name="T11" fmla="*/ 1277 h 2560"/>
                <a:gd name="T12" fmla="*/ 0 w 2549"/>
                <a:gd name="T13" fmla="*/ 1283 h 2560"/>
                <a:gd name="T14" fmla="*/ 1275 w 2549"/>
                <a:gd name="T15" fmla="*/ 2560 h 2560"/>
                <a:gd name="T16" fmla="*/ 2549 w 2549"/>
                <a:gd name="T17" fmla="*/ 1280 h 2560"/>
                <a:gd name="T18" fmla="*/ 1275 w 2549"/>
                <a:gd name="T19" fmla="*/ 0 h 2560"/>
                <a:gd name="T20" fmla="*/ 0 w 2549"/>
                <a:gd name="T21" fmla="*/ 1277 h 2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49" h="2560">
                  <a:moveTo>
                    <a:pt x="1275" y="1982"/>
                  </a:moveTo>
                  <a:cubicBezTo>
                    <a:pt x="890" y="1982"/>
                    <a:pt x="577" y="1667"/>
                    <a:pt x="577" y="1280"/>
                  </a:cubicBezTo>
                  <a:cubicBezTo>
                    <a:pt x="577" y="893"/>
                    <a:pt x="890" y="579"/>
                    <a:pt x="1275" y="579"/>
                  </a:cubicBezTo>
                  <a:cubicBezTo>
                    <a:pt x="1659" y="579"/>
                    <a:pt x="1972" y="893"/>
                    <a:pt x="1972" y="1280"/>
                  </a:cubicBezTo>
                  <a:cubicBezTo>
                    <a:pt x="1972" y="1667"/>
                    <a:pt x="1659" y="1982"/>
                    <a:pt x="1275" y="1982"/>
                  </a:cubicBezTo>
                  <a:close/>
                  <a:moveTo>
                    <a:pt x="0" y="1277"/>
                  </a:moveTo>
                  <a:lnTo>
                    <a:pt x="0" y="1283"/>
                  </a:lnTo>
                  <a:cubicBezTo>
                    <a:pt x="2" y="1987"/>
                    <a:pt x="573" y="2560"/>
                    <a:pt x="1275" y="2560"/>
                  </a:cubicBezTo>
                  <a:cubicBezTo>
                    <a:pt x="1977" y="2560"/>
                    <a:pt x="2549" y="1986"/>
                    <a:pt x="2549" y="1280"/>
                  </a:cubicBezTo>
                  <a:cubicBezTo>
                    <a:pt x="2549" y="574"/>
                    <a:pt x="1977" y="0"/>
                    <a:pt x="1275" y="0"/>
                  </a:cubicBezTo>
                  <a:cubicBezTo>
                    <a:pt x="573" y="0"/>
                    <a:pt x="2" y="573"/>
                    <a:pt x="0" y="12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Rubik" pitchFamily="2" charset="-79"/>
                <a:cs typeface="Rubik" pitchFamily="2" charset="-79"/>
              </a:endParaRPr>
            </a:p>
          </p:txBody>
        </p:sp>
      </p:grpSp>
      <p:sp>
        <p:nvSpPr>
          <p:cNvPr id="2" name="Title 2">
            <a:extLst>
              <a:ext uri="{FF2B5EF4-FFF2-40B4-BE49-F238E27FC236}">
                <a16:creationId xmlns:a16="http://schemas.microsoft.com/office/drawing/2014/main" id="{6A57681F-15BA-F793-D5F7-E2985C193E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888" y="738910"/>
            <a:ext cx="5940425" cy="3112654"/>
          </a:xfrm>
        </p:spPr>
        <p:txBody>
          <a:bodyPr anchor="b"/>
          <a:lstStyle>
            <a:lvl1pPr>
              <a:lnSpc>
                <a:spcPct val="80000"/>
              </a:lnSpc>
              <a:defRPr sz="4400" cap="all" baseline="0">
                <a:solidFill>
                  <a:schemeClr val="tx1"/>
                </a:solidFill>
                <a:latin typeface="Outfit ExtraBold" pitchFamily="2" charset="0"/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hape 16">
            <a:extLst>
              <a:ext uri="{FF2B5EF4-FFF2-40B4-BE49-F238E27FC236}">
                <a16:creationId xmlns:a16="http://schemas.microsoft.com/office/drawing/2014/main" id="{BE94A324-DC4F-E822-A113-4C63F178349C}"/>
              </a:ext>
            </a:extLst>
          </p:cNvPr>
          <p:cNvSpPr txBox="1">
            <a:spLocks noGrp="1"/>
          </p:cNvSpPr>
          <p:nvPr>
            <p:ph type="body" idx="3" hasCustomPrompt="1"/>
          </p:nvPr>
        </p:nvSpPr>
        <p:spPr>
          <a:xfrm>
            <a:off x="623887" y="4120944"/>
            <a:ext cx="5940425" cy="497237"/>
          </a:xfrm>
          <a:prstGeom prst="rect">
            <a:avLst/>
          </a:prstGeom>
          <a:noFill/>
          <a:ln>
            <a:noFill/>
          </a:ln>
        </p:spPr>
        <p:txBody>
          <a:bodyPr lIns="0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FFFFFF"/>
              </a:buClr>
              <a:buFont typeface="Arial"/>
              <a:buNone/>
              <a:defRPr sz="2000" b="0" i="0" u="none" strike="noStrike" cap="none">
                <a:solidFill>
                  <a:schemeClr val="tx1"/>
                </a:solidFill>
                <a:latin typeface="Rubik SemiBold" pitchFamily="2" charset="-79"/>
                <a:ea typeface="Noto Sans" panose="020B0502040504020204" pitchFamily="34" charset="0"/>
                <a:cs typeface="Rubik SemiBold" pitchFamily="2" charset="-79"/>
                <a:sym typeface="Arial"/>
              </a:defRPr>
            </a:lvl1pPr>
            <a:lvl2pPr marL="884318" marR="0" lvl="1" indent="-132988" algn="l" rtl="0">
              <a:spcBef>
                <a:spcPts val="667"/>
              </a:spcBef>
              <a:buClr>
                <a:schemeClr val="dk1"/>
              </a:buClr>
              <a:buSzPct val="100000"/>
              <a:buFont typeface="Arial"/>
              <a:buChar char="–"/>
              <a:defRPr sz="33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60491" marR="0" lvl="2" indent="-101218" algn="l" rtl="0">
              <a:spcBef>
                <a:spcPts val="567"/>
              </a:spcBef>
              <a:buClr>
                <a:schemeClr val="dk1"/>
              </a:buClr>
              <a:buSzPct val="100000"/>
              <a:buFont typeface="Arial"/>
              <a:buChar char="•"/>
              <a:defRPr sz="28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904689" marR="0" lvl="3" indent="-12159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–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48882" marR="0" lvl="4" indent="-126107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»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993079" marR="0" lvl="5" indent="-12003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537274" marR="0" lvl="6" indent="-12454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081470" marR="0" lvl="7" indent="-12904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625666" marR="0" lvl="8" indent="-122974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 dirty="0"/>
              <a:t>Sub-title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6C9D3FC-1F83-D8CD-8439-BEA9D5DA9085}"/>
              </a:ext>
            </a:extLst>
          </p:cNvPr>
          <p:cNvGrpSpPr/>
          <p:nvPr userDrawn="1"/>
        </p:nvGrpSpPr>
        <p:grpSpPr>
          <a:xfrm>
            <a:off x="10834255" y="644508"/>
            <a:ext cx="733858" cy="690046"/>
            <a:chOff x="2601913" y="1595438"/>
            <a:chExt cx="1701800" cy="1600200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0F95839A-8D16-5BB2-221B-E007AC6617C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01913" y="1916113"/>
              <a:ext cx="1274763" cy="1279525"/>
            </a:xfrm>
            <a:custGeom>
              <a:avLst/>
              <a:gdLst>
                <a:gd name="T0" fmla="*/ 1775 w 3549"/>
                <a:gd name="T1" fmla="*/ 776 h 3549"/>
                <a:gd name="T2" fmla="*/ 777 w 3549"/>
                <a:gd name="T3" fmla="*/ 1775 h 3549"/>
                <a:gd name="T4" fmla="*/ 1775 w 3549"/>
                <a:gd name="T5" fmla="*/ 2773 h 3549"/>
                <a:gd name="T6" fmla="*/ 2773 w 3549"/>
                <a:gd name="T7" fmla="*/ 1775 h 3549"/>
                <a:gd name="T8" fmla="*/ 1775 w 3549"/>
                <a:gd name="T9" fmla="*/ 776 h 3549"/>
                <a:gd name="T10" fmla="*/ 1775 w 3549"/>
                <a:gd name="T11" fmla="*/ 3549 h 3549"/>
                <a:gd name="T12" fmla="*/ 0 w 3549"/>
                <a:gd name="T13" fmla="*/ 1775 h 3549"/>
                <a:gd name="T14" fmla="*/ 1775 w 3549"/>
                <a:gd name="T15" fmla="*/ 0 h 3549"/>
                <a:gd name="T16" fmla="*/ 3549 w 3549"/>
                <a:gd name="T17" fmla="*/ 1775 h 3549"/>
                <a:gd name="T18" fmla="*/ 1775 w 3549"/>
                <a:gd name="T19" fmla="*/ 3549 h 3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49" h="3549">
                  <a:moveTo>
                    <a:pt x="1775" y="776"/>
                  </a:moveTo>
                  <a:cubicBezTo>
                    <a:pt x="1225" y="776"/>
                    <a:pt x="777" y="1224"/>
                    <a:pt x="777" y="1775"/>
                  </a:cubicBezTo>
                  <a:cubicBezTo>
                    <a:pt x="777" y="2325"/>
                    <a:pt x="1225" y="2773"/>
                    <a:pt x="1775" y="2773"/>
                  </a:cubicBezTo>
                  <a:cubicBezTo>
                    <a:pt x="2325" y="2773"/>
                    <a:pt x="2773" y="2325"/>
                    <a:pt x="2773" y="1775"/>
                  </a:cubicBezTo>
                  <a:cubicBezTo>
                    <a:pt x="2773" y="1224"/>
                    <a:pt x="2325" y="776"/>
                    <a:pt x="1775" y="776"/>
                  </a:cubicBezTo>
                  <a:close/>
                  <a:moveTo>
                    <a:pt x="1775" y="3549"/>
                  </a:moveTo>
                  <a:cubicBezTo>
                    <a:pt x="796" y="3549"/>
                    <a:pt x="0" y="2753"/>
                    <a:pt x="0" y="1775"/>
                  </a:cubicBezTo>
                  <a:cubicBezTo>
                    <a:pt x="0" y="796"/>
                    <a:pt x="796" y="0"/>
                    <a:pt x="1775" y="0"/>
                  </a:cubicBezTo>
                  <a:cubicBezTo>
                    <a:pt x="2753" y="0"/>
                    <a:pt x="3549" y="796"/>
                    <a:pt x="3549" y="1775"/>
                  </a:cubicBezTo>
                  <a:cubicBezTo>
                    <a:pt x="3549" y="2753"/>
                    <a:pt x="2753" y="3549"/>
                    <a:pt x="1775" y="3549"/>
                  </a:cubicBezTo>
                  <a:close/>
                </a:path>
              </a:pathLst>
            </a:custGeom>
            <a:solidFill>
              <a:srgbClr val="ED1D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D2684AE-2CED-1D27-62F0-C36A271909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163" y="1595438"/>
              <a:ext cx="463550" cy="463550"/>
            </a:xfrm>
            <a:prstGeom prst="ellipse">
              <a:avLst/>
            </a:prstGeom>
            <a:solidFill>
              <a:srgbClr val="ED1D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752468105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pos="4135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with imag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2"/>
          <p:cNvSpPr>
            <a:spLocks noChangeAspect="1"/>
          </p:cNvSpPr>
          <p:nvPr userDrawn="1"/>
        </p:nvSpPr>
        <p:spPr>
          <a:xfrm>
            <a:off x="2" y="0"/>
            <a:ext cx="8035907" cy="612616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17182" y="0"/>
                </a:lnTo>
                <a:lnTo>
                  <a:pt x="117745" y="2601"/>
                </a:lnTo>
                <a:cubicBezTo>
                  <a:pt x="119217" y="10104"/>
                  <a:pt x="120000" y="17969"/>
                  <a:pt x="120000" y="26074"/>
                </a:cubicBezTo>
                <a:cubicBezTo>
                  <a:pt x="120000" y="77948"/>
                  <a:pt x="87941" y="120000"/>
                  <a:pt x="48396" y="120000"/>
                </a:cubicBezTo>
                <a:cubicBezTo>
                  <a:pt x="29859" y="120000"/>
                  <a:pt x="12967" y="110760"/>
                  <a:pt x="251" y="95599"/>
                </a:cubicBezTo>
                <a:lnTo>
                  <a:pt x="0" y="95285"/>
                </a:lnTo>
                <a:close/>
              </a:path>
            </a:pathLst>
          </a:custGeom>
          <a:solidFill>
            <a:srgbClr val="ED1C24"/>
          </a:solidFill>
          <a:ln>
            <a:noFill/>
          </a:ln>
        </p:spPr>
        <p:txBody>
          <a:bodyPr lIns="91440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6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Shape 15"/>
          <p:cNvSpPr txBox="1">
            <a:spLocks noGrp="1"/>
          </p:cNvSpPr>
          <p:nvPr>
            <p:ph type="body" idx="2" hasCustomPrompt="1"/>
          </p:nvPr>
        </p:nvSpPr>
        <p:spPr>
          <a:xfrm>
            <a:off x="1037371" y="2645170"/>
            <a:ext cx="5546991" cy="903551"/>
          </a:xfrm>
          <a:prstGeom prst="rect">
            <a:avLst/>
          </a:prstGeom>
          <a:noFill/>
          <a:ln>
            <a:noFill/>
          </a:ln>
        </p:spPr>
        <p:txBody>
          <a:bodyPr lIns="0" tIns="91425" rIns="91425" bIns="91425" anchor="t" anchorCtr="0"/>
          <a:lstStyle>
            <a:lvl1pPr marL="0" marR="0" lvl="0" indent="0" algn="l" rtl="0">
              <a:lnSpc>
                <a:spcPct val="120000"/>
              </a:lnSpc>
              <a:spcBef>
                <a:spcPts val="0"/>
              </a:spcBef>
              <a:buClr>
                <a:srgbClr val="FFFFFF"/>
              </a:buClr>
              <a:buFont typeface="Arial"/>
              <a:buNone/>
              <a:defRPr sz="2000" b="1" i="0" u="none" strike="noStrike" cap="none" baseline="0">
                <a:solidFill>
                  <a:srgbClr val="FFFFFF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Arial"/>
              </a:defRPr>
            </a:lvl1pPr>
            <a:lvl2pPr marL="884318" marR="0" lvl="1" indent="-132988" algn="l" rtl="0">
              <a:spcBef>
                <a:spcPts val="667"/>
              </a:spcBef>
              <a:buClr>
                <a:schemeClr val="dk1"/>
              </a:buClr>
              <a:buSzPct val="100000"/>
              <a:buFont typeface="Arial"/>
              <a:buChar char="–"/>
              <a:defRPr sz="33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60491" marR="0" lvl="2" indent="-101218" algn="l" rtl="0">
              <a:spcBef>
                <a:spcPts val="567"/>
              </a:spcBef>
              <a:buClr>
                <a:schemeClr val="dk1"/>
              </a:buClr>
              <a:buSzPct val="100000"/>
              <a:buFont typeface="Arial"/>
              <a:buChar char="•"/>
              <a:defRPr sz="28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904689" marR="0" lvl="3" indent="-12159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–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48882" marR="0" lvl="4" indent="-126107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»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993079" marR="0" lvl="5" indent="-12003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537274" marR="0" lvl="6" indent="-12454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081470" marR="0" lvl="7" indent="-12904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625666" marR="0" lvl="8" indent="-122974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Sub-title </a:t>
            </a:r>
            <a:endParaRPr dirty="0"/>
          </a:p>
        </p:txBody>
      </p:sp>
      <p:sp>
        <p:nvSpPr>
          <p:cNvPr id="16" name="Shape 16"/>
          <p:cNvSpPr txBox="1">
            <a:spLocks noGrp="1"/>
          </p:cNvSpPr>
          <p:nvPr>
            <p:ph type="body" idx="3" hasCustomPrompt="1"/>
          </p:nvPr>
        </p:nvSpPr>
        <p:spPr>
          <a:xfrm>
            <a:off x="1037368" y="3911531"/>
            <a:ext cx="4339304" cy="278302"/>
          </a:xfrm>
          <a:prstGeom prst="rect">
            <a:avLst/>
          </a:prstGeom>
          <a:noFill/>
          <a:ln>
            <a:noFill/>
          </a:ln>
        </p:spPr>
        <p:txBody>
          <a:bodyPr lIns="0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FFFFFF"/>
              </a:buClr>
              <a:buFont typeface="Arial"/>
              <a:buNone/>
              <a:defRPr sz="1600" b="0" i="0" u="none" strike="noStrike" cap="none">
                <a:solidFill>
                  <a:srgbClr val="FFFFFF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Arial"/>
              </a:defRPr>
            </a:lvl1pPr>
            <a:lvl2pPr marL="884318" marR="0" lvl="1" indent="-132988" algn="l" rtl="0">
              <a:spcBef>
                <a:spcPts val="667"/>
              </a:spcBef>
              <a:buClr>
                <a:schemeClr val="dk1"/>
              </a:buClr>
              <a:buSzPct val="100000"/>
              <a:buFont typeface="Arial"/>
              <a:buChar char="–"/>
              <a:defRPr sz="33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60491" marR="0" lvl="2" indent="-101218" algn="l" rtl="0">
              <a:spcBef>
                <a:spcPts val="567"/>
              </a:spcBef>
              <a:buClr>
                <a:schemeClr val="dk1"/>
              </a:buClr>
              <a:buSzPct val="100000"/>
              <a:buFont typeface="Arial"/>
              <a:buChar char="•"/>
              <a:defRPr sz="28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904689" marR="0" lvl="3" indent="-12159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–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48882" marR="0" lvl="4" indent="-126107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»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993079" marR="0" lvl="5" indent="-12003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537274" marR="0" lvl="6" indent="-12454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081470" marR="0" lvl="7" indent="-12904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625666" marR="0" lvl="8" indent="-122974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fr-FR" dirty="0"/>
              <a:t>DD/MM/YY</a:t>
            </a:r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body" idx="4" hasCustomPrompt="1"/>
          </p:nvPr>
        </p:nvSpPr>
        <p:spPr>
          <a:xfrm>
            <a:off x="1037368" y="4221906"/>
            <a:ext cx="4339304" cy="278302"/>
          </a:xfrm>
          <a:prstGeom prst="rect">
            <a:avLst/>
          </a:prstGeom>
          <a:noFill/>
          <a:ln>
            <a:noFill/>
          </a:ln>
        </p:spPr>
        <p:txBody>
          <a:bodyPr lIns="0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FFFFFF"/>
              </a:buClr>
              <a:buFont typeface="Arial"/>
              <a:buNone/>
              <a:defRPr sz="1600" b="0" i="0" u="none" strike="noStrike" cap="none">
                <a:solidFill>
                  <a:srgbClr val="FFFFFF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Arial"/>
              </a:defRPr>
            </a:lvl1pPr>
            <a:lvl2pPr marL="884318" marR="0" lvl="1" indent="-132988" algn="l" rtl="0">
              <a:spcBef>
                <a:spcPts val="667"/>
              </a:spcBef>
              <a:buClr>
                <a:schemeClr val="dk1"/>
              </a:buClr>
              <a:buSzPct val="100000"/>
              <a:buFont typeface="Arial"/>
              <a:buChar char="–"/>
              <a:defRPr sz="33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60491" marR="0" lvl="2" indent="-101218" algn="l" rtl="0">
              <a:spcBef>
                <a:spcPts val="567"/>
              </a:spcBef>
              <a:buClr>
                <a:schemeClr val="dk1"/>
              </a:buClr>
              <a:buSzPct val="100000"/>
              <a:buFont typeface="Arial"/>
              <a:buChar char="•"/>
              <a:defRPr sz="28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904689" marR="0" lvl="3" indent="-12159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–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48882" marR="0" lvl="4" indent="-126107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»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993079" marR="0" lvl="5" indent="-12003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537274" marR="0" lvl="6" indent="-12454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081470" marR="0" lvl="7" indent="-12904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625666" marR="0" lvl="8" indent="-122974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fr-FR" dirty="0"/>
              <a:t>File </a:t>
            </a:r>
            <a:r>
              <a:rPr lang="fr-FR" dirty="0" err="1"/>
              <a:t>name</a:t>
            </a:r>
            <a:r>
              <a:rPr lang="fr-FR" dirty="0"/>
              <a:t> / </a:t>
            </a:r>
            <a:r>
              <a:rPr lang="fr-FR" dirty="0" err="1"/>
              <a:t>Department</a:t>
            </a:r>
            <a:r>
              <a:rPr lang="fr-FR" dirty="0"/>
              <a:t> / </a:t>
            </a:r>
            <a:r>
              <a:rPr lang="fr-FR" dirty="0" err="1"/>
              <a:t>Author</a:t>
            </a:r>
            <a:r>
              <a:rPr lang="fr-FR" dirty="0"/>
              <a:t> </a:t>
            </a:r>
            <a:endParaRPr dirty="0"/>
          </a:p>
        </p:txBody>
      </p:sp>
      <p:sp>
        <p:nvSpPr>
          <p:cNvPr id="11" name="Shape 13"/>
          <p:cNvSpPr>
            <a:spLocks noChangeAspect="1"/>
          </p:cNvSpPr>
          <p:nvPr userDrawn="1"/>
        </p:nvSpPr>
        <p:spPr>
          <a:xfrm>
            <a:off x="6900276" y="2698501"/>
            <a:ext cx="4959360" cy="415618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cubicBezTo>
                  <a:pt x="93137" y="0"/>
                  <a:pt x="120000" y="32054"/>
                  <a:pt x="120000" y="71594"/>
                </a:cubicBezTo>
                <a:cubicBezTo>
                  <a:pt x="120000" y="88893"/>
                  <a:pt x="114858" y="104760"/>
                  <a:pt x="106298" y="117135"/>
                </a:cubicBezTo>
                <a:lnTo>
                  <a:pt x="104117" y="120000"/>
                </a:lnTo>
                <a:lnTo>
                  <a:pt x="15882" y="120000"/>
                </a:lnTo>
                <a:lnTo>
                  <a:pt x="13701" y="117135"/>
                </a:lnTo>
                <a:cubicBezTo>
                  <a:pt x="5141" y="104760"/>
                  <a:pt x="0" y="88893"/>
                  <a:pt x="0" y="71594"/>
                </a:cubicBezTo>
                <a:cubicBezTo>
                  <a:pt x="0" y="32054"/>
                  <a:pt x="26862" y="0"/>
                  <a:pt x="60000" y="0"/>
                </a:cubicBezTo>
                <a:close/>
              </a:path>
            </a:pathLst>
          </a:custGeom>
          <a:solidFill>
            <a:srgbClr val="ED1C2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5483" y="1963155"/>
            <a:ext cx="5629396" cy="5417596"/>
          </a:xfrm>
          <a:prstGeom prst="rect">
            <a:avLst/>
          </a:prstGeom>
        </p:spPr>
      </p:pic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1036960" y="623513"/>
            <a:ext cx="6138332" cy="1867301"/>
          </a:xfrm>
        </p:spPr>
        <p:txBody>
          <a:bodyPr anchor="ctr"/>
          <a:lstStyle>
            <a:lvl1pPr marL="0" marR="0" indent="0" algn="l" defTabSz="939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3600" b="0">
                <a:solidFill>
                  <a:schemeClr val="bg1"/>
                </a:solidFill>
                <a:cs typeface="+mj-cs"/>
              </a:defRPr>
            </a:lvl1pPr>
          </a:lstStyle>
          <a:p>
            <a:pPr marL="0" marR="0" lvl="0" indent="0" algn="l" defTabSz="9398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edit Master title style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30180" y="1033286"/>
            <a:ext cx="2606248" cy="45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503153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without imag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2"/>
          <p:cNvSpPr>
            <a:spLocks noChangeAspect="1"/>
          </p:cNvSpPr>
          <p:nvPr userDrawn="1"/>
        </p:nvSpPr>
        <p:spPr>
          <a:xfrm>
            <a:off x="2" y="0"/>
            <a:ext cx="8035907" cy="612616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17182" y="0"/>
                </a:lnTo>
                <a:lnTo>
                  <a:pt x="117745" y="2601"/>
                </a:lnTo>
                <a:cubicBezTo>
                  <a:pt x="119217" y="10104"/>
                  <a:pt x="120000" y="17969"/>
                  <a:pt x="120000" y="26074"/>
                </a:cubicBezTo>
                <a:cubicBezTo>
                  <a:pt x="120000" y="77948"/>
                  <a:pt x="87941" y="120000"/>
                  <a:pt x="48396" y="120000"/>
                </a:cubicBezTo>
                <a:cubicBezTo>
                  <a:pt x="29859" y="120000"/>
                  <a:pt x="12967" y="110760"/>
                  <a:pt x="251" y="95599"/>
                </a:cubicBezTo>
                <a:lnTo>
                  <a:pt x="0" y="95285"/>
                </a:lnTo>
                <a:close/>
              </a:path>
            </a:pathLst>
          </a:custGeom>
          <a:solidFill>
            <a:srgbClr val="ED1C2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Shape 13"/>
          <p:cNvSpPr>
            <a:spLocks noChangeAspect="1"/>
          </p:cNvSpPr>
          <p:nvPr userDrawn="1"/>
        </p:nvSpPr>
        <p:spPr>
          <a:xfrm>
            <a:off x="6900276" y="2698501"/>
            <a:ext cx="4959360" cy="415618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cubicBezTo>
                  <a:pt x="93137" y="0"/>
                  <a:pt x="120000" y="32054"/>
                  <a:pt x="120000" y="71594"/>
                </a:cubicBezTo>
                <a:cubicBezTo>
                  <a:pt x="120000" y="88893"/>
                  <a:pt x="114858" y="104760"/>
                  <a:pt x="106298" y="117135"/>
                </a:cubicBezTo>
                <a:lnTo>
                  <a:pt x="104117" y="120000"/>
                </a:lnTo>
                <a:lnTo>
                  <a:pt x="15882" y="120000"/>
                </a:lnTo>
                <a:lnTo>
                  <a:pt x="13701" y="117135"/>
                </a:lnTo>
                <a:cubicBezTo>
                  <a:pt x="5141" y="104760"/>
                  <a:pt x="0" y="88893"/>
                  <a:pt x="0" y="71594"/>
                </a:cubicBezTo>
                <a:cubicBezTo>
                  <a:pt x="0" y="32054"/>
                  <a:pt x="26862" y="0"/>
                  <a:pt x="60000" y="0"/>
                </a:cubicBezTo>
                <a:close/>
              </a:path>
            </a:pathLst>
          </a:custGeom>
          <a:solidFill>
            <a:srgbClr val="ED1C2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Shape 15"/>
          <p:cNvSpPr txBox="1">
            <a:spLocks noGrp="1"/>
          </p:cNvSpPr>
          <p:nvPr>
            <p:ph type="body" idx="2" hasCustomPrompt="1"/>
          </p:nvPr>
        </p:nvSpPr>
        <p:spPr>
          <a:xfrm>
            <a:off x="1037371" y="2645170"/>
            <a:ext cx="5546991" cy="903551"/>
          </a:xfrm>
          <a:prstGeom prst="rect">
            <a:avLst/>
          </a:prstGeom>
          <a:noFill/>
          <a:ln>
            <a:noFill/>
          </a:ln>
        </p:spPr>
        <p:txBody>
          <a:bodyPr lIns="0" tIns="91425" rIns="91425" bIns="91425" anchor="t" anchorCtr="0"/>
          <a:lstStyle>
            <a:lvl1pPr marL="0" marR="0" lvl="0" indent="0" algn="l" rtl="0">
              <a:lnSpc>
                <a:spcPct val="120000"/>
              </a:lnSpc>
              <a:spcBef>
                <a:spcPts val="0"/>
              </a:spcBef>
              <a:buClr>
                <a:srgbClr val="FFFFFF"/>
              </a:buClr>
              <a:buFont typeface="Arial"/>
              <a:buNone/>
              <a:defRPr sz="2000" b="1" i="0" u="none" strike="noStrike" cap="none" baseline="0">
                <a:solidFill>
                  <a:srgbClr val="FFFFFF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Arial"/>
              </a:defRPr>
            </a:lvl1pPr>
            <a:lvl2pPr marL="884318" marR="0" lvl="1" indent="-132988" algn="l" rtl="0">
              <a:spcBef>
                <a:spcPts val="667"/>
              </a:spcBef>
              <a:buClr>
                <a:schemeClr val="dk1"/>
              </a:buClr>
              <a:buSzPct val="100000"/>
              <a:buFont typeface="Arial"/>
              <a:buChar char="–"/>
              <a:defRPr sz="33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60491" marR="0" lvl="2" indent="-101218" algn="l" rtl="0">
              <a:spcBef>
                <a:spcPts val="567"/>
              </a:spcBef>
              <a:buClr>
                <a:schemeClr val="dk1"/>
              </a:buClr>
              <a:buSzPct val="100000"/>
              <a:buFont typeface="Arial"/>
              <a:buChar char="•"/>
              <a:defRPr sz="28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904689" marR="0" lvl="3" indent="-12159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–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48882" marR="0" lvl="4" indent="-126107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»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993079" marR="0" lvl="5" indent="-12003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537274" marR="0" lvl="6" indent="-12454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081470" marR="0" lvl="7" indent="-12904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625666" marR="0" lvl="8" indent="-122974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Sub-title </a:t>
            </a:r>
            <a:endParaRPr dirty="0"/>
          </a:p>
        </p:txBody>
      </p:sp>
      <p:sp>
        <p:nvSpPr>
          <p:cNvPr id="21" name="Shape 16"/>
          <p:cNvSpPr txBox="1">
            <a:spLocks noGrp="1"/>
          </p:cNvSpPr>
          <p:nvPr>
            <p:ph type="body" idx="3" hasCustomPrompt="1"/>
          </p:nvPr>
        </p:nvSpPr>
        <p:spPr>
          <a:xfrm>
            <a:off x="1037368" y="3911531"/>
            <a:ext cx="4339304" cy="278302"/>
          </a:xfrm>
          <a:prstGeom prst="rect">
            <a:avLst/>
          </a:prstGeom>
          <a:noFill/>
          <a:ln>
            <a:noFill/>
          </a:ln>
        </p:spPr>
        <p:txBody>
          <a:bodyPr lIns="0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FFFFFF"/>
              </a:buClr>
              <a:buFont typeface="Arial"/>
              <a:buNone/>
              <a:defRPr sz="1600" b="0" i="0" u="none" strike="noStrike" cap="none">
                <a:solidFill>
                  <a:srgbClr val="FFFFFF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Arial"/>
              </a:defRPr>
            </a:lvl1pPr>
            <a:lvl2pPr marL="884318" marR="0" lvl="1" indent="-132988" algn="l" rtl="0">
              <a:spcBef>
                <a:spcPts val="667"/>
              </a:spcBef>
              <a:buClr>
                <a:schemeClr val="dk1"/>
              </a:buClr>
              <a:buSzPct val="100000"/>
              <a:buFont typeface="Arial"/>
              <a:buChar char="–"/>
              <a:defRPr sz="33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60491" marR="0" lvl="2" indent="-101218" algn="l" rtl="0">
              <a:spcBef>
                <a:spcPts val="567"/>
              </a:spcBef>
              <a:buClr>
                <a:schemeClr val="dk1"/>
              </a:buClr>
              <a:buSzPct val="100000"/>
              <a:buFont typeface="Arial"/>
              <a:buChar char="•"/>
              <a:defRPr sz="28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904689" marR="0" lvl="3" indent="-12159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–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48882" marR="0" lvl="4" indent="-126107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»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993079" marR="0" lvl="5" indent="-12003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537274" marR="0" lvl="6" indent="-12454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081470" marR="0" lvl="7" indent="-12904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625666" marR="0" lvl="8" indent="-122974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fr-FR" dirty="0"/>
              <a:t>DD/MM/YY</a:t>
            </a:r>
            <a:endParaRPr dirty="0"/>
          </a:p>
        </p:txBody>
      </p:sp>
      <p:sp>
        <p:nvSpPr>
          <p:cNvPr id="22" name="Shape 17"/>
          <p:cNvSpPr txBox="1">
            <a:spLocks noGrp="1"/>
          </p:cNvSpPr>
          <p:nvPr>
            <p:ph type="body" idx="4" hasCustomPrompt="1"/>
          </p:nvPr>
        </p:nvSpPr>
        <p:spPr>
          <a:xfrm>
            <a:off x="1037368" y="4221906"/>
            <a:ext cx="4339304" cy="278302"/>
          </a:xfrm>
          <a:prstGeom prst="rect">
            <a:avLst/>
          </a:prstGeom>
          <a:noFill/>
          <a:ln>
            <a:noFill/>
          </a:ln>
        </p:spPr>
        <p:txBody>
          <a:bodyPr lIns="0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FFFFFF"/>
              </a:buClr>
              <a:buFont typeface="Arial"/>
              <a:buNone/>
              <a:defRPr sz="1600" b="0" i="0" u="none" strike="noStrike" cap="none">
                <a:solidFill>
                  <a:srgbClr val="FFFFFF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Arial"/>
              </a:defRPr>
            </a:lvl1pPr>
            <a:lvl2pPr marL="884318" marR="0" lvl="1" indent="-132988" algn="l" rtl="0">
              <a:spcBef>
                <a:spcPts val="667"/>
              </a:spcBef>
              <a:buClr>
                <a:schemeClr val="dk1"/>
              </a:buClr>
              <a:buSzPct val="100000"/>
              <a:buFont typeface="Arial"/>
              <a:buChar char="–"/>
              <a:defRPr sz="33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60491" marR="0" lvl="2" indent="-101218" algn="l" rtl="0">
              <a:spcBef>
                <a:spcPts val="567"/>
              </a:spcBef>
              <a:buClr>
                <a:schemeClr val="dk1"/>
              </a:buClr>
              <a:buSzPct val="100000"/>
              <a:buFont typeface="Arial"/>
              <a:buChar char="•"/>
              <a:defRPr sz="28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904689" marR="0" lvl="3" indent="-12159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–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48882" marR="0" lvl="4" indent="-126107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»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993079" marR="0" lvl="5" indent="-12003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537274" marR="0" lvl="6" indent="-12454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081470" marR="0" lvl="7" indent="-12904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625666" marR="0" lvl="8" indent="-122974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fr-FR" dirty="0"/>
              <a:t>File </a:t>
            </a:r>
            <a:r>
              <a:rPr lang="fr-FR" dirty="0" err="1"/>
              <a:t>name</a:t>
            </a:r>
            <a:r>
              <a:rPr lang="fr-FR" dirty="0"/>
              <a:t> / </a:t>
            </a:r>
            <a:r>
              <a:rPr lang="fr-FR" dirty="0" err="1"/>
              <a:t>Department</a:t>
            </a:r>
            <a:r>
              <a:rPr lang="fr-FR" dirty="0"/>
              <a:t> / </a:t>
            </a:r>
            <a:r>
              <a:rPr lang="fr-FR" dirty="0" err="1"/>
              <a:t>Author</a:t>
            </a:r>
            <a:r>
              <a:rPr lang="fr-FR" dirty="0"/>
              <a:t> </a:t>
            </a:r>
            <a:endParaRPr dirty="0"/>
          </a:p>
        </p:txBody>
      </p:sp>
      <p:sp>
        <p:nvSpPr>
          <p:cNvPr id="23" name="Title 21"/>
          <p:cNvSpPr>
            <a:spLocks noGrp="1"/>
          </p:cNvSpPr>
          <p:nvPr>
            <p:ph type="title"/>
          </p:nvPr>
        </p:nvSpPr>
        <p:spPr>
          <a:xfrm>
            <a:off x="1036960" y="623513"/>
            <a:ext cx="6138332" cy="1867301"/>
          </a:xfrm>
        </p:spPr>
        <p:txBody>
          <a:bodyPr anchor="ctr"/>
          <a:lstStyle>
            <a:lvl1pPr marL="0" marR="0" indent="0" algn="l" defTabSz="939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3600" b="0">
                <a:solidFill>
                  <a:schemeClr val="bg1"/>
                </a:solidFill>
                <a:cs typeface="+mj-cs"/>
              </a:defRPr>
            </a:lvl1pPr>
          </a:lstStyle>
          <a:p>
            <a:pPr marL="0" marR="0" lvl="0" indent="0" algn="l" defTabSz="9398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edit Master title style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30180" y="1033286"/>
            <a:ext cx="2606248" cy="45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175739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OREDOO AUTO D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546B72D-11C6-2475-2FE3-632802BEF7F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5F16B85-76B6-27FF-96E7-D488483A3DC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889" y="981075"/>
            <a:ext cx="8388350" cy="2358348"/>
          </a:xfrm>
        </p:spPr>
        <p:txBody>
          <a:bodyPr wrap="square" lIns="0" tIns="0" rIns="0" bIns="0" anchor="t">
            <a:normAutofit/>
          </a:bodyPr>
          <a:lstStyle>
            <a:lvl1pPr>
              <a:lnSpc>
                <a:spcPct val="80000"/>
              </a:lnSpc>
              <a:defRPr sz="6600" cap="all" baseline="0">
                <a:solidFill>
                  <a:schemeClr val="bg1"/>
                </a:solidFill>
                <a:latin typeface="Outfit ExtraBold" pitchFamily="2" charset="0"/>
              </a:defRPr>
            </a:lvl1pPr>
          </a:lstStyle>
          <a:p>
            <a:r>
              <a:rPr lang="en-US" dirty="0"/>
              <a:t>Presentation title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931A31-C6E7-A6C6-A65A-5A057DE3BCE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3888" y="3845887"/>
            <a:ext cx="8388352" cy="688975"/>
          </a:xfrm>
        </p:spPr>
        <p:txBody>
          <a:bodyPr vert="horz" wrap="square" lIns="0" tIns="0" rIns="0" bIns="0" rtlCol="0" anchor="t">
            <a:noAutofit/>
          </a:bodyPr>
          <a:lstStyle>
            <a:lvl1pPr marL="0" indent="0">
              <a:buFontTx/>
              <a:buNone/>
              <a:defRPr kumimoji="0" lang="en-US" sz="2800" b="1" i="0" u="none" strike="noStrike" cap="none" spc="0" normalizeH="0" baseline="0" dirty="0" smtClean="0">
                <a:ln>
                  <a:noFill/>
                </a:ln>
                <a:effectLst/>
                <a:uFillTx/>
                <a:latin typeface="Rubik SemiBold" pitchFamily="2" charset="-79"/>
                <a:ea typeface="+mj-ea"/>
                <a:cs typeface="Rubik SemiBold" pitchFamily="2" charset="-79"/>
                <a:sym typeface="Helvetica Neue"/>
              </a:defRPr>
            </a:lvl1pPr>
          </a:lstStyle>
          <a:p>
            <a:pPr marR="0" lvl="0" fontAlgn="auto"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lang="en-US" dirty="0"/>
              <a:t>Sub-title</a:t>
            </a:r>
          </a:p>
        </p:txBody>
      </p:sp>
      <p:sp>
        <p:nvSpPr>
          <p:cNvPr id="11" name="Shape 17">
            <a:extLst>
              <a:ext uri="{FF2B5EF4-FFF2-40B4-BE49-F238E27FC236}">
                <a16:creationId xmlns:a16="http://schemas.microsoft.com/office/drawing/2014/main" id="{531E94DB-C1A2-0CF8-140E-8C31EA34A100}"/>
              </a:ext>
            </a:extLst>
          </p:cNvPr>
          <p:cNvSpPr txBox="1">
            <a:spLocks noGrp="1"/>
          </p:cNvSpPr>
          <p:nvPr>
            <p:ph type="body" idx="4" hasCustomPrompt="1"/>
          </p:nvPr>
        </p:nvSpPr>
        <p:spPr>
          <a:xfrm>
            <a:off x="623888" y="6129338"/>
            <a:ext cx="6737495" cy="287337"/>
          </a:xfrm>
          <a:prstGeom prst="rect">
            <a:avLst/>
          </a:prstGeom>
          <a:noFill/>
          <a:ln>
            <a:noFill/>
          </a:ln>
        </p:spPr>
        <p:txBody>
          <a:bodyPr lIns="0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FFFFFF"/>
              </a:buClr>
              <a:buFont typeface="Arial"/>
              <a:buNone/>
              <a:defRPr sz="1600" b="0" i="0" u="none" strike="noStrike" cap="none">
                <a:solidFill>
                  <a:schemeClr val="bg1"/>
                </a:solidFill>
                <a:latin typeface="+mj-lt"/>
                <a:ea typeface="Noto Sans" panose="020B0502040504020204" pitchFamily="34" charset="0"/>
                <a:cs typeface="Rubik" pitchFamily="2" charset="-79"/>
                <a:sym typeface="Arial"/>
              </a:defRPr>
            </a:lvl1pPr>
            <a:lvl2pPr marL="884318" marR="0" lvl="1" indent="-132988" algn="l" rtl="0">
              <a:spcBef>
                <a:spcPts val="667"/>
              </a:spcBef>
              <a:buClr>
                <a:schemeClr val="dk1"/>
              </a:buClr>
              <a:buSzPct val="100000"/>
              <a:buFont typeface="Arial"/>
              <a:buChar char="–"/>
              <a:defRPr sz="33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60491" marR="0" lvl="2" indent="-101218" algn="l" rtl="0">
              <a:spcBef>
                <a:spcPts val="567"/>
              </a:spcBef>
              <a:buClr>
                <a:schemeClr val="dk1"/>
              </a:buClr>
              <a:buSzPct val="100000"/>
              <a:buFont typeface="Arial"/>
              <a:buChar char="•"/>
              <a:defRPr sz="28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904689" marR="0" lvl="3" indent="-12159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–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48882" marR="0" lvl="4" indent="-126107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»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993079" marR="0" lvl="5" indent="-12003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537274" marR="0" lvl="6" indent="-12454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081470" marR="0" lvl="7" indent="-12904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625666" marR="0" lvl="8" indent="-122974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fr-FR" dirty="0"/>
              <a:t>File name / Department / Author </a:t>
            </a:r>
            <a:endParaRPr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4C535A-A025-6F92-F778-E8CDAFFBAD20}"/>
              </a:ext>
            </a:extLst>
          </p:cNvPr>
          <p:cNvSpPr/>
          <p:nvPr userDrawn="1"/>
        </p:nvSpPr>
        <p:spPr bwMode="auto">
          <a:xfrm>
            <a:off x="623888" y="5797875"/>
            <a:ext cx="4339304" cy="278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91425" rIns="91425" bIns="91425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704850" eaLnBrk="1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FFFFFF"/>
              </a:buClr>
              <a:buSzPct val="140000"/>
              <a:buFont typeface="Arial"/>
              <a:buNone/>
            </a:pPr>
            <a:fld id="{BE19E785-B894-4E67-AB06-B432AD4D2C5B}" type="datetime4">
              <a:rPr lang="en-GB" sz="1600" b="0" i="0" u="none" strike="noStrike" cap="none" smtClean="0">
                <a:solidFill>
                  <a:schemeClr val="bg1"/>
                </a:solidFill>
                <a:latin typeface="+mj-lt"/>
                <a:ea typeface="Noto Sans" panose="020B0502040504020204" pitchFamily="34" charset="0"/>
                <a:cs typeface="Rubik" pitchFamily="2" charset="-79"/>
              </a:rPr>
              <a:t>20 May 2024</a:t>
            </a:fld>
            <a:endParaRPr lang="en-GB" sz="1600" b="0" i="0" u="none" strike="noStrike" cap="none" dirty="0" err="1">
              <a:solidFill>
                <a:schemeClr val="bg1"/>
              </a:solidFill>
              <a:latin typeface="+mj-lt"/>
              <a:ea typeface="Noto Sans" panose="020B0502040504020204" pitchFamily="34" charset="0"/>
              <a:cs typeface="Rubik" pitchFamily="2" charset="-79"/>
            </a:endParaRPr>
          </a:p>
        </p:txBody>
      </p:sp>
      <p:pic>
        <p:nvPicPr>
          <p:cNvPr id="8" name="Picture 7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F5889294-ADB1-F1A8-99F6-18028AE089B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14305" t="25059" r="12861" b="31721"/>
          <a:stretch/>
        </p:blipFill>
        <p:spPr>
          <a:xfrm>
            <a:off x="8100904" y="5304012"/>
            <a:ext cx="3593275" cy="969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434975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- Numbered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Object 16" hidden="1"/>
          <p:cNvGraphicFramePr>
            <a:graphicFrameLocks/>
          </p:cNvGraphicFramePr>
          <p:nvPr>
            <p:custDataLst>
              <p:tags r:id="rId1"/>
            </p:custDataLst>
          </p:nvPr>
        </p:nvGraphicFramePr>
        <p:xfrm>
          <a:off x="0" y="0"/>
          <a:ext cx="19538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0" imgH="0" progId="TCLayout.ActiveDocument.1">
                  <p:embed/>
                </p:oleObj>
              </mc:Choice>
              <mc:Fallback>
                <p:oleObj name="think-cell Slide" r:id="rId3" imgW="0" imgH="0" progId="TCLayout.ActiveDocument.1">
                  <p:embed/>
                  <p:pic>
                    <p:nvPicPr>
                      <p:cNvPr id="17" name="Object 16" hidden="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95384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Content Placeholder 15"/>
          <p:cNvSpPr>
            <a:spLocks noGrp="1"/>
          </p:cNvSpPr>
          <p:nvPr>
            <p:ph sz="quarter" idx="17" hasCustomPrompt="1"/>
          </p:nvPr>
        </p:nvSpPr>
        <p:spPr>
          <a:xfrm>
            <a:off x="636105" y="1272212"/>
            <a:ext cx="10919792" cy="4703145"/>
          </a:xfrm>
        </p:spPr>
        <p:txBody>
          <a:bodyPr/>
          <a:lstStyle>
            <a:lvl1pPr marL="210312" marR="0" indent="-274320" algn="l" defTabSz="704850" rtl="0" eaLnBrk="1" fontAlgn="base" latinLnBrk="0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>
                <a:srgbClr val="ED1C24"/>
              </a:buClr>
              <a:buSzPct val="125000"/>
              <a:buFont typeface="+mj-lt"/>
              <a:buAutoNum type="arabicPeriod"/>
              <a:tabLst/>
              <a:defRPr/>
            </a:lvl1pPr>
            <a:lvl2pPr marL="548640" indent="-274320">
              <a:lnSpc>
                <a:spcPct val="100000"/>
              </a:lnSpc>
              <a:spcBef>
                <a:spcPts val="450"/>
              </a:spcBef>
              <a:buFont typeface="+mj-lt"/>
              <a:buAutoNum type="arabicPeriod"/>
              <a:defRPr/>
            </a:lvl2pPr>
            <a:lvl3pPr marL="822960" indent="-274320">
              <a:lnSpc>
                <a:spcPct val="100000"/>
              </a:lnSpc>
              <a:spcBef>
                <a:spcPts val="450"/>
              </a:spcBef>
              <a:buFont typeface="+mj-lt"/>
              <a:buAutoNum type="arabicPeriod"/>
              <a:defRPr/>
            </a:lvl3pPr>
            <a:lvl4pPr marL="1097280" indent="-274320">
              <a:lnSpc>
                <a:spcPct val="100000"/>
              </a:lnSpc>
              <a:spcBef>
                <a:spcPts val="450"/>
              </a:spcBef>
              <a:buFont typeface="+mj-lt"/>
              <a:buAutoNum type="arabicPeriod"/>
              <a:defRPr/>
            </a:lvl4pPr>
            <a:lvl5pPr marL="1371600" indent="-274320">
              <a:lnSpc>
                <a:spcPct val="100000"/>
              </a:lnSpc>
              <a:spcBef>
                <a:spcPts val="450"/>
              </a:spcBef>
              <a:buFont typeface="+mj-lt"/>
              <a:buAutoNum type="arabicPeriod"/>
              <a:defRPr sz="1000"/>
            </a:lvl5pPr>
            <a:lvl6pPr marL="1645920" indent="-274320">
              <a:spcBef>
                <a:spcPts val="450"/>
              </a:spcBef>
              <a:buFont typeface="+mj-lt"/>
              <a:buAutoNum type="arabicPeriod"/>
              <a:defRPr/>
            </a:lvl6pPr>
            <a:lvl7pPr marL="1920240" indent="-274320">
              <a:spcBef>
                <a:spcPts val="450"/>
              </a:spcBef>
              <a:buFont typeface="+mj-lt"/>
              <a:buAutoNum type="arabicPeriod"/>
              <a:defRPr/>
            </a:lvl7pPr>
            <a:lvl8pPr marL="2194560" indent="-274320">
              <a:spcBef>
                <a:spcPts val="450"/>
              </a:spcBef>
              <a:buFont typeface="+mj-lt"/>
              <a:buAutoNum type="arabicPeriod"/>
              <a:defRPr b="0" i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8pPr>
            <a:lvl9pPr marL="2468880" indent="-274320">
              <a:spcBef>
                <a:spcPts val="450"/>
              </a:spcBef>
              <a:buFont typeface="+mj-lt"/>
              <a:buAutoNum type="arabicPeriod"/>
              <a:defRPr b="0" i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9pPr>
          </a:lstStyle>
          <a:p>
            <a:pPr lvl="0"/>
            <a:r>
              <a:rPr lang="fr-FR" dirty="0"/>
              <a:t>Lorem </a:t>
            </a:r>
            <a:r>
              <a:rPr lang="fr-FR" dirty="0" err="1"/>
              <a:t>ipsum</a:t>
            </a:r>
            <a:endParaRPr lang="en-US" dirty="0"/>
          </a:p>
          <a:p>
            <a:pPr lvl="1"/>
            <a:r>
              <a:rPr lang="fr-FR" dirty="0"/>
              <a:t>Lorem </a:t>
            </a:r>
            <a:r>
              <a:rPr lang="fr-FR" dirty="0" err="1"/>
              <a:t>ipsum</a:t>
            </a:r>
            <a:endParaRPr lang="en-US" dirty="0"/>
          </a:p>
          <a:p>
            <a:pPr lvl="2"/>
            <a:r>
              <a:rPr lang="fr-FR" dirty="0"/>
              <a:t>Lorem </a:t>
            </a:r>
            <a:r>
              <a:rPr lang="fr-FR" dirty="0" err="1"/>
              <a:t>ipsum</a:t>
            </a:r>
            <a:endParaRPr lang="en-US" dirty="0"/>
          </a:p>
          <a:p>
            <a:pPr lvl="3"/>
            <a:r>
              <a:rPr lang="fr-FR" dirty="0"/>
              <a:t>Lorem </a:t>
            </a:r>
            <a:r>
              <a:rPr lang="fr-FR" dirty="0" err="1"/>
              <a:t>ipsum</a:t>
            </a:r>
            <a:endParaRPr lang="en-US" dirty="0"/>
          </a:p>
          <a:p>
            <a:pPr lvl="4"/>
            <a:r>
              <a:rPr lang="fr-FR" dirty="0"/>
              <a:t>Lorem </a:t>
            </a:r>
            <a:r>
              <a:rPr lang="fr-FR" dirty="0" err="1"/>
              <a:t>Ipsum</a:t>
            </a:r>
            <a:endParaRPr lang="en-US" dirty="0"/>
          </a:p>
          <a:p>
            <a:pPr lvl="5"/>
            <a:r>
              <a:rPr lang="fr-FR" dirty="0"/>
              <a:t>Lorem </a:t>
            </a:r>
            <a:r>
              <a:rPr lang="fr-FR" dirty="0" err="1"/>
              <a:t>ipsum</a:t>
            </a:r>
            <a:endParaRPr lang="en-US" dirty="0"/>
          </a:p>
          <a:p>
            <a:pPr lvl="6"/>
            <a:r>
              <a:rPr lang="fr-FR" dirty="0"/>
              <a:t>Lorem </a:t>
            </a:r>
            <a:r>
              <a:rPr lang="fr-FR" dirty="0" err="1"/>
              <a:t>ipsum</a:t>
            </a:r>
            <a:endParaRPr lang="en-US" dirty="0"/>
          </a:p>
          <a:p>
            <a:pPr lvl="7"/>
            <a:r>
              <a:rPr lang="fr-FR" dirty="0"/>
              <a:t>Lorem </a:t>
            </a:r>
            <a:r>
              <a:rPr lang="fr-FR" dirty="0" err="1"/>
              <a:t>ipsum</a:t>
            </a:r>
            <a:endParaRPr lang="en-US" dirty="0"/>
          </a:p>
          <a:p>
            <a:pPr lvl="8"/>
            <a:r>
              <a:rPr lang="fr-FR" dirty="0"/>
              <a:t>Lorem </a:t>
            </a:r>
            <a:r>
              <a:rPr lang="fr-FR" dirty="0" err="1"/>
              <a:t>ipsum</a:t>
            </a:r>
            <a:endParaRPr lang="en-US" dirty="0"/>
          </a:p>
          <a:p>
            <a:pPr lvl="8"/>
            <a:endParaRPr lang="en-US" dirty="0"/>
          </a:p>
          <a:p>
            <a:pPr lvl="2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0" name="Title Placeholder 15"/>
          <p:cNvSpPr>
            <a:spLocks noGrp="1"/>
          </p:cNvSpPr>
          <p:nvPr>
            <p:ph type="title"/>
          </p:nvPr>
        </p:nvSpPr>
        <p:spPr>
          <a:xfrm>
            <a:off x="636104" y="50034"/>
            <a:ext cx="10919792" cy="914400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lvl1pPr>
              <a:defRPr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8850703" y="6526758"/>
            <a:ext cx="319575" cy="184666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600" i="0" kern="1200" dirty="0">
                <a:solidFill>
                  <a:srgbClr val="ED1C24"/>
                </a:solidFill>
                <a:latin typeface="Arial" charset="0"/>
                <a:ea typeface="Arial" charset="0"/>
                <a:cs typeface="Arial" charset="0"/>
              </a:rPr>
              <a:t>|</a:t>
            </a:r>
          </a:p>
        </p:txBody>
      </p:sp>
      <p:sp>
        <p:nvSpPr>
          <p:cNvPr id="18" name="Rectangle 17"/>
          <p:cNvSpPr/>
          <p:nvPr userDrawn="1"/>
        </p:nvSpPr>
        <p:spPr>
          <a:xfrm>
            <a:off x="10644192" y="6526758"/>
            <a:ext cx="287528" cy="184666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600" i="0" kern="1200" dirty="0">
                <a:solidFill>
                  <a:srgbClr val="ED1C24"/>
                </a:solidFill>
                <a:latin typeface="Arial" charset="0"/>
                <a:ea typeface="Arial" charset="0"/>
                <a:cs typeface="Arial" charset="0"/>
              </a:rPr>
              <a:t>|</a:t>
            </a:r>
          </a:p>
        </p:txBody>
      </p:sp>
      <p:sp>
        <p:nvSpPr>
          <p:cNvPr id="19" name="Date Placeholder 3"/>
          <p:cNvSpPr>
            <a:spLocks noGrp="1"/>
          </p:cNvSpPr>
          <p:nvPr>
            <p:ph type="dt" sz="half" idx="2"/>
          </p:nvPr>
        </p:nvSpPr>
        <p:spPr>
          <a:xfrm>
            <a:off x="9025127" y="6436533"/>
            <a:ext cx="1743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0" i="0">
                <a:solidFill>
                  <a:schemeClr val="accent1"/>
                </a:solidFill>
                <a:latin typeface="Noto Sans" panose="020B0502040504020204"/>
              </a:defRPr>
            </a:lvl1pPr>
          </a:lstStyle>
          <a:p>
            <a:fld id="{2D074245-C7A5-47FB-834A-490E3A3C8EC9}" type="datetime3">
              <a:rPr lang="en-US" smtClean="0"/>
              <a:t>20 May 2024</a:t>
            </a:fld>
            <a:endParaRPr lang="en-US" dirty="0"/>
          </a:p>
        </p:txBody>
      </p:sp>
      <p:sp>
        <p:nvSpPr>
          <p:cNvPr id="2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95709" y="6436534"/>
            <a:ext cx="66664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accent1"/>
                </a:solidFill>
                <a:latin typeface="Noto Sans" panose="020B0502040504020204"/>
              </a:defRPr>
            </a:lvl1pPr>
          </a:lstStyle>
          <a:p>
            <a:endParaRPr lang="en-US" dirty="0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8781" y="6436534"/>
            <a:ext cx="7871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accent1"/>
                </a:solidFill>
                <a:latin typeface="Noto Sans" panose="020B0502040504020204"/>
              </a:defRPr>
            </a:lvl1pPr>
          </a:lstStyle>
          <a:p>
            <a:fld id="{F9F4C691-6DE9-424C-9C34-B44F65CDDA1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extBox 1"/>
          <p:cNvSpPr txBox="1"/>
          <p:nvPr userDrawn="1"/>
        </p:nvSpPr>
        <p:spPr>
          <a:xfrm>
            <a:off x="1447675" y="6607125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Clr>
                <a:srgbClr val="ED1C24"/>
              </a:buClr>
              <a:buSzPct val="140000"/>
            </a:pPr>
            <a:endParaRPr lang="en-US" sz="1200" dirty="0" err="1">
              <a:solidFill>
                <a:srgbClr val="000000"/>
              </a:solidFill>
              <a:latin typeface="Noto Sans" panose="020B0502040504020204" pitchFamily="34" charset="0"/>
            </a:endParaRP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636105" y="6154481"/>
            <a:ext cx="10919792" cy="280718"/>
          </a:xfrm>
        </p:spPr>
        <p:txBody>
          <a:bodyPr lIns="0" rIns="0" bIns="0" anchor="ctr"/>
          <a:lstStyle>
            <a:lvl1pPr marL="0" indent="0">
              <a:buNone/>
              <a:defRPr lang="en-US" sz="700" kern="0" baseline="0" dirty="0" smtClean="0">
                <a:solidFill>
                  <a:schemeClr val="tx1"/>
                </a:solidFill>
              </a:defRPr>
            </a:lvl1pPr>
            <a:lvl2pPr>
              <a:defRPr lang="en-US" kern="1200" dirty="0" smtClean="0">
                <a:cs typeface="Arial" charset="0"/>
              </a:defRPr>
            </a:lvl2pPr>
            <a:lvl3pPr>
              <a:defRPr lang="en-US" kern="1200" dirty="0" smtClean="0">
                <a:cs typeface="Arial" charset="0"/>
              </a:defRPr>
            </a:lvl3pPr>
            <a:lvl4pPr>
              <a:defRPr lang="en-US" kern="1200" dirty="0" smtClean="0">
                <a:cs typeface="Arial" charset="0"/>
              </a:defRPr>
            </a:lvl4pPr>
            <a:lvl5pPr>
              <a:defRPr lang="en-US" dirty="0"/>
            </a:lvl5pPr>
          </a:lstStyle>
          <a:p>
            <a:r>
              <a:rPr lang="en-US" kern="0" dirty="0"/>
              <a:t>Click to add notes and sources</a:t>
            </a:r>
          </a:p>
        </p:txBody>
      </p:sp>
    </p:spTree>
    <p:extLst>
      <p:ext uri="{BB962C8B-B14F-4D97-AF65-F5344CB8AC3E}">
        <p14:creationId xmlns:p14="http://schemas.microsoft.com/office/powerpoint/2010/main" val="3062885911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2" orient="horz" pos="3888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Object 16" hidden="1"/>
          <p:cNvGraphicFramePr>
            <a:graphicFrameLocks/>
          </p:cNvGraphicFramePr>
          <p:nvPr>
            <p:custDataLst>
              <p:tags r:id="rId1"/>
            </p:custDataLst>
          </p:nvPr>
        </p:nvGraphicFramePr>
        <p:xfrm>
          <a:off x="0" y="0"/>
          <a:ext cx="19538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0" imgH="0" progId="TCLayout.ActiveDocument.1">
                  <p:embed/>
                </p:oleObj>
              </mc:Choice>
              <mc:Fallback>
                <p:oleObj name="think-cell Slide" r:id="rId3" imgW="0" imgH="0" progId="TCLayout.ActiveDocument.1">
                  <p:embed/>
                  <p:pic>
                    <p:nvPicPr>
                      <p:cNvPr id="17" name="Object 16" hidden="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95384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Content Placeholder 15"/>
          <p:cNvSpPr>
            <a:spLocks noGrp="1"/>
          </p:cNvSpPr>
          <p:nvPr>
            <p:ph sz="quarter" idx="17"/>
          </p:nvPr>
        </p:nvSpPr>
        <p:spPr>
          <a:xfrm>
            <a:off x="636105" y="1272212"/>
            <a:ext cx="10919792" cy="4703145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/>
            </a:lvl1pPr>
            <a:lvl2pPr marL="205740" indent="0">
              <a:lnSpc>
                <a:spcPct val="100000"/>
              </a:lnSpc>
              <a:spcBef>
                <a:spcPts val="450"/>
              </a:spcBef>
              <a:buNone/>
              <a:defRPr/>
            </a:lvl2pPr>
            <a:lvl3pPr marL="411480" indent="0">
              <a:lnSpc>
                <a:spcPct val="100000"/>
              </a:lnSpc>
              <a:spcBef>
                <a:spcPts val="450"/>
              </a:spcBef>
              <a:buNone/>
              <a:defRPr/>
            </a:lvl3pPr>
            <a:lvl4pPr marL="557213" indent="0">
              <a:lnSpc>
                <a:spcPct val="100000"/>
              </a:lnSpc>
              <a:spcBef>
                <a:spcPts val="450"/>
              </a:spcBef>
              <a:buNone/>
              <a:defRPr/>
            </a:lvl4pPr>
            <a:lvl5pPr marL="694373" indent="0">
              <a:lnSpc>
                <a:spcPct val="100000"/>
              </a:lnSpc>
              <a:spcBef>
                <a:spcPts val="450"/>
              </a:spcBef>
              <a:buNone/>
              <a:defRPr sz="750"/>
            </a:lvl5pPr>
          </a:lstStyle>
          <a:p>
            <a:pPr lvl="0"/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8850703" y="6526758"/>
            <a:ext cx="319575" cy="184666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600" i="0" kern="1200" dirty="0">
                <a:solidFill>
                  <a:srgbClr val="ED1C24"/>
                </a:solidFill>
                <a:latin typeface="Arial" charset="0"/>
                <a:ea typeface="Arial" charset="0"/>
                <a:cs typeface="Arial" charset="0"/>
              </a:rPr>
              <a:t>|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0644192" y="6526758"/>
            <a:ext cx="287528" cy="184666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600" i="0" kern="1200" dirty="0">
                <a:solidFill>
                  <a:srgbClr val="ED1C24"/>
                </a:solidFill>
                <a:latin typeface="Arial" charset="0"/>
                <a:ea typeface="Arial" charset="0"/>
                <a:cs typeface="Arial" charset="0"/>
              </a:rPr>
              <a:t>|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9025127" y="6436533"/>
            <a:ext cx="1743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0" i="0">
                <a:solidFill>
                  <a:schemeClr val="accent1"/>
                </a:solidFill>
                <a:latin typeface="Noto Sans" panose="020B0502040504020204"/>
              </a:defRPr>
            </a:lvl1pPr>
          </a:lstStyle>
          <a:p>
            <a:fld id="{66C5A71A-D50D-4CA3-A00F-BA390DB29567}" type="datetime3">
              <a:rPr lang="en-US" smtClean="0"/>
              <a:t>20 May 2024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95709" y="6436534"/>
            <a:ext cx="66664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accent1"/>
                </a:solidFill>
                <a:latin typeface="Noto Sans" panose="020B0502040504020204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8781" y="6436534"/>
            <a:ext cx="7871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accent1"/>
                </a:solidFill>
                <a:latin typeface="Noto Sans" panose="020B0502040504020204"/>
              </a:defRPr>
            </a:lvl1pPr>
          </a:lstStyle>
          <a:p>
            <a:fld id="{F9F4C691-6DE9-424C-9C34-B44F65CDDA1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636104" y="6154481"/>
            <a:ext cx="10919791" cy="280718"/>
          </a:xfrm>
        </p:spPr>
        <p:txBody>
          <a:bodyPr lIns="0" rIns="0" bIns="0" anchor="ctr"/>
          <a:lstStyle>
            <a:lvl1pPr marL="0" indent="0">
              <a:buNone/>
              <a:defRPr lang="en-US" sz="700" kern="0" baseline="0" dirty="0" smtClean="0">
                <a:solidFill>
                  <a:schemeClr val="tx1"/>
                </a:solidFill>
              </a:defRPr>
            </a:lvl1pPr>
            <a:lvl2pPr>
              <a:defRPr lang="en-US" kern="1200" dirty="0" smtClean="0">
                <a:cs typeface="Arial" charset="0"/>
              </a:defRPr>
            </a:lvl2pPr>
            <a:lvl3pPr>
              <a:defRPr lang="en-US" kern="1200" dirty="0" smtClean="0">
                <a:cs typeface="Arial" charset="0"/>
              </a:defRPr>
            </a:lvl3pPr>
            <a:lvl4pPr>
              <a:defRPr lang="en-US" kern="1200" dirty="0" smtClean="0">
                <a:cs typeface="Arial" charset="0"/>
              </a:defRPr>
            </a:lvl4pPr>
            <a:lvl5pPr>
              <a:defRPr lang="en-US" dirty="0"/>
            </a:lvl5pPr>
          </a:lstStyle>
          <a:p>
            <a:r>
              <a:rPr lang="en-US" kern="0" dirty="0"/>
              <a:t>Click to add notes and sources</a:t>
            </a:r>
          </a:p>
        </p:txBody>
      </p:sp>
    </p:spTree>
    <p:extLst>
      <p:ext uri="{BB962C8B-B14F-4D97-AF65-F5344CB8AC3E}">
        <p14:creationId xmlns:p14="http://schemas.microsoft.com/office/powerpoint/2010/main" val="3730888502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2" orient="horz" pos="3888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Object 16" hidden="1"/>
          <p:cNvGraphicFramePr>
            <a:graphicFrameLocks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799011419"/>
              </p:ext>
            </p:extLst>
          </p:nvPr>
        </p:nvGraphicFramePr>
        <p:xfrm>
          <a:off x="0" y="0"/>
          <a:ext cx="19538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0" imgH="0" progId="TCLayout.ActiveDocument.1">
                  <p:embed/>
                </p:oleObj>
              </mc:Choice>
              <mc:Fallback>
                <p:oleObj name="think-cell Slide" r:id="rId3" imgW="0" imgH="0" progId="TCLayout.ActiveDocument.1">
                  <p:embed/>
                  <p:pic>
                    <p:nvPicPr>
                      <p:cNvPr id="17" name="Object 16" hidden="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95384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Content Placeholder 15"/>
          <p:cNvSpPr>
            <a:spLocks noGrp="1"/>
          </p:cNvSpPr>
          <p:nvPr>
            <p:ph sz="quarter" idx="17" hasCustomPrompt="1"/>
          </p:nvPr>
        </p:nvSpPr>
        <p:spPr>
          <a:xfrm>
            <a:off x="636105" y="1272212"/>
            <a:ext cx="10919792" cy="4703145"/>
          </a:xfrm>
        </p:spPr>
        <p:txBody>
          <a:bodyPr/>
          <a:lstStyle>
            <a:lvl1pPr marL="205740" indent="-205740">
              <a:lnSpc>
                <a:spcPct val="100000"/>
              </a:lnSpc>
              <a:spcBef>
                <a:spcPts val="900"/>
              </a:spcBef>
              <a:defRPr/>
            </a:lvl1pPr>
            <a:lvl2pPr marL="548640" indent="-274320">
              <a:lnSpc>
                <a:spcPct val="100000"/>
              </a:lnSpc>
              <a:spcBef>
                <a:spcPts val="450"/>
              </a:spcBef>
              <a:defRPr/>
            </a:lvl2pPr>
            <a:lvl3pPr marL="822960" indent="-274320">
              <a:lnSpc>
                <a:spcPct val="100000"/>
              </a:lnSpc>
              <a:spcBef>
                <a:spcPts val="450"/>
              </a:spcBef>
              <a:defRPr/>
            </a:lvl3pPr>
            <a:lvl4pPr marL="1097280" indent="-274320">
              <a:lnSpc>
                <a:spcPct val="100000"/>
              </a:lnSpc>
              <a:spcBef>
                <a:spcPts val="450"/>
              </a:spcBef>
              <a:defRPr/>
            </a:lvl4pPr>
            <a:lvl5pPr marL="1371600" indent="-274320">
              <a:lnSpc>
                <a:spcPct val="100000"/>
              </a:lnSpc>
              <a:spcBef>
                <a:spcPts val="450"/>
              </a:spcBef>
              <a:defRPr sz="1000"/>
            </a:lvl5pPr>
            <a:lvl6pPr marL="1645920" indent="-274320">
              <a:spcBef>
                <a:spcPts val="450"/>
              </a:spcBef>
              <a:defRPr/>
            </a:lvl6pPr>
            <a:lvl7pPr marL="1920240" indent="-274320">
              <a:spcBef>
                <a:spcPts val="450"/>
              </a:spcBef>
              <a:defRPr/>
            </a:lvl7pPr>
            <a:lvl8pPr marL="2194560" indent="-274320">
              <a:spcBef>
                <a:spcPts val="450"/>
              </a:spcBef>
              <a:defRPr b="0" i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8pPr>
            <a:lvl9pPr marL="2468880" indent="-274320">
              <a:spcBef>
                <a:spcPts val="450"/>
              </a:spcBef>
              <a:buFont typeface="Arial" panose="020B0604020202020204" pitchFamily="34" charset="0"/>
              <a:buChar char="•"/>
              <a:defRPr b="0" i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fr-FR" dirty="0" err="1"/>
              <a:t>Sixth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en-US" dirty="0"/>
          </a:p>
          <a:p>
            <a:pPr lvl="6"/>
            <a:r>
              <a:rPr lang="fr-FR" dirty="0" err="1"/>
              <a:t>Seventh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en-US" dirty="0"/>
          </a:p>
          <a:p>
            <a:pPr lvl="7"/>
            <a:r>
              <a:rPr lang="fr-FR" dirty="0" err="1"/>
              <a:t>Heigth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en-US" dirty="0"/>
          </a:p>
          <a:p>
            <a:pPr lvl="8"/>
            <a:r>
              <a:rPr lang="fr-FR" dirty="0" err="1"/>
              <a:t>Nineth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en-US" dirty="0"/>
          </a:p>
          <a:p>
            <a:pPr lvl="8"/>
            <a:endParaRPr lang="en-US" dirty="0"/>
          </a:p>
        </p:txBody>
      </p:sp>
      <p:sp>
        <p:nvSpPr>
          <p:cNvPr id="8" name="Title Placeholder 15"/>
          <p:cNvSpPr>
            <a:spLocks noGrp="1"/>
          </p:cNvSpPr>
          <p:nvPr>
            <p:ph type="title"/>
          </p:nvPr>
        </p:nvSpPr>
        <p:spPr>
          <a:xfrm>
            <a:off x="636104" y="50034"/>
            <a:ext cx="10919792" cy="914400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lvl1pPr>
              <a:defRPr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8850703" y="6526758"/>
            <a:ext cx="319575" cy="184666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600" i="0" kern="1200" dirty="0">
                <a:solidFill>
                  <a:srgbClr val="ED1C24"/>
                </a:solidFill>
                <a:latin typeface="Arial" charset="0"/>
                <a:ea typeface="Arial" charset="0"/>
                <a:cs typeface="Arial" charset="0"/>
              </a:rPr>
              <a:t>|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10644192" y="6526758"/>
            <a:ext cx="287528" cy="184666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600" i="0" kern="1200" dirty="0">
                <a:solidFill>
                  <a:srgbClr val="ED1C24"/>
                </a:solidFill>
                <a:latin typeface="Arial" charset="0"/>
                <a:ea typeface="Arial" charset="0"/>
                <a:cs typeface="Arial" charset="0"/>
              </a:rPr>
              <a:t>|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025127" y="6436533"/>
            <a:ext cx="1743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0" i="0">
                <a:solidFill>
                  <a:schemeClr val="accent1"/>
                </a:solidFill>
                <a:latin typeface="Noto Sans" panose="020B0502040504020204"/>
              </a:defRPr>
            </a:lvl1pPr>
          </a:lstStyle>
          <a:p>
            <a:fld id="{56D34DFD-204B-42C8-BF5A-D2F244A26FA0}" type="datetime3">
              <a:rPr lang="en-US" smtClean="0"/>
              <a:t>20 May 2024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95709" y="6436534"/>
            <a:ext cx="66664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accent1"/>
                </a:solidFill>
                <a:latin typeface="Noto Sans" panose="020B0502040504020204"/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8781" y="6436534"/>
            <a:ext cx="7871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accent1"/>
                </a:solidFill>
                <a:latin typeface="Noto Sans" panose="020B0502040504020204"/>
              </a:defRPr>
            </a:lvl1pPr>
          </a:lstStyle>
          <a:p>
            <a:fld id="{F9F4C691-6DE9-424C-9C34-B44F65CDDA1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636105" y="6154481"/>
            <a:ext cx="10919792" cy="280718"/>
          </a:xfrm>
        </p:spPr>
        <p:txBody>
          <a:bodyPr lIns="0" rIns="0" bIns="0" anchor="ctr"/>
          <a:lstStyle>
            <a:lvl1pPr marL="0" indent="0">
              <a:buNone/>
              <a:defRPr lang="en-US" sz="700" kern="0" baseline="0" dirty="0" smtClean="0">
                <a:solidFill>
                  <a:schemeClr val="tx1"/>
                </a:solidFill>
              </a:defRPr>
            </a:lvl1pPr>
            <a:lvl2pPr>
              <a:defRPr lang="en-US" kern="1200" dirty="0" smtClean="0">
                <a:cs typeface="Arial" charset="0"/>
              </a:defRPr>
            </a:lvl2pPr>
            <a:lvl3pPr>
              <a:defRPr lang="en-US" kern="1200" dirty="0" smtClean="0">
                <a:cs typeface="Arial" charset="0"/>
              </a:defRPr>
            </a:lvl3pPr>
            <a:lvl4pPr>
              <a:defRPr lang="en-US" kern="1200" dirty="0" smtClean="0">
                <a:cs typeface="Arial" charset="0"/>
              </a:defRPr>
            </a:lvl4pPr>
            <a:lvl5pPr>
              <a:defRPr lang="en-US" dirty="0"/>
            </a:lvl5pPr>
          </a:lstStyle>
          <a:p>
            <a:r>
              <a:rPr lang="en-US" kern="0" dirty="0"/>
              <a:t>Click to add notes and sources</a:t>
            </a:r>
          </a:p>
        </p:txBody>
      </p:sp>
    </p:spTree>
    <p:extLst>
      <p:ext uri="{BB962C8B-B14F-4D97-AF65-F5344CB8AC3E}">
        <p14:creationId xmlns:p14="http://schemas.microsoft.com/office/powerpoint/2010/main" val="3408241253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2" orient="horz" pos="3888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Object 16" hidden="1"/>
          <p:cNvGraphicFramePr>
            <a:graphicFrameLocks/>
          </p:cNvGraphicFramePr>
          <p:nvPr>
            <p:custDataLst>
              <p:tags r:id="rId1"/>
            </p:custDataLst>
          </p:nvPr>
        </p:nvGraphicFramePr>
        <p:xfrm>
          <a:off x="0" y="0"/>
          <a:ext cx="19538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0" imgH="0" progId="TCLayout.ActiveDocument.1">
                  <p:embed/>
                </p:oleObj>
              </mc:Choice>
              <mc:Fallback>
                <p:oleObj name="think-cell Slide" r:id="rId3" imgW="0" imgH="0" progId="TCLayout.ActiveDocument.1">
                  <p:embed/>
                  <p:pic>
                    <p:nvPicPr>
                      <p:cNvPr id="17" name="Object 16" hidden="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95384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6317984" y="1271588"/>
            <a:ext cx="5237913" cy="47037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9" name="Content Placeholder 15"/>
          <p:cNvSpPr>
            <a:spLocks noGrp="1"/>
          </p:cNvSpPr>
          <p:nvPr>
            <p:ph sz="quarter" idx="17" hasCustomPrompt="1"/>
          </p:nvPr>
        </p:nvSpPr>
        <p:spPr>
          <a:xfrm>
            <a:off x="636106" y="1272212"/>
            <a:ext cx="5272325" cy="4703145"/>
          </a:xfrm>
        </p:spPr>
        <p:txBody>
          <a:bodyPr/>
          <a:lstStyle>
            <a:lvl1pPr marL="205740" indent="-205740">
              <a:lnSpc>
                <a:spcPct val="100000"/>
              </a:lnSpc>
              <a:spcBef>
                <a:spcPts val="900"/>
              </a:spcBef>
              <a:defRPr/>
            </a:lvl1pPr>
            <a:lvl2pPr marL="548640" indent="-274320">
              <a:lnSpc>
                <a:spcPct val="100000"/>
              </a:lnSpc>
              <a:spcBef>
                <a:spcPts val="450"/>
              </a:spcBef>
              <a:defRPr/>
            </a:lvl2pPr>
            <a:lvl3pPr marL="822960" indent="-274320">
              <a:lnSpc>
                <a:spcPct val="100000"/>
              </a:lnSpc>
              <a:spcBef>
                <a:spcPts val="450"/>
              </a:spcBef>
              <a:defRPr/>
            </a:lvl3pPr>
            <a:lvl4pPr marL="1097280" indent="-274320">
              <a:lnSpc>
                <a:spcPct val="100000"/>
              </a:lnSpc>
              <a:spcBef>
                <a:spcPts val="450"/>
              </a:spcBef>
              <a:defRPr/>
            </a:lvl4pPr>
            <a:lvl5pPr marL="1371600" indent="-274320">
              <a:lnSpc>
                <a:spcPct val="100000"/>
              </a:lnSpc>
              <a:spcBef>
                <a:spcPts val="450"/>
              </a:spcBef>
              <a:defRPr sz="1000"/>
            </a:lvl5pPr>
            <a:lvl6pPr marL="1645920" indent="-274320">
              <a:spcBef>
                <a:spcPts val="450"/>
              </a:spcBef>
              <a:defRPr/>
            </a:lvl6pPr>
            <a:lvl7pPr marL="1920240" indent="-274320">
              <a:spcBef>
                <a:spcPts val="450"/>
              </a:spcBef>
              <a:defRPr/>
            </a:lvl7pPr>
            <a:lvl8pPr marL="2194560" indent="-274320">
              <a:spcBef>
                <a:spcPts val="450"/>
              </a:spcBef>
              <a:defRPr b="0" i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8pPr>
            <a:lvl9pPr marL="2468880" indent="-274320">
              <a:spcBef>
                <a:spcPts val="450"/>
              </a:spcBef>
              <a:buFont typeface="Arial" panose="020B0604020202020204" pitchFamily="34" charset="0"/>
              <a:buChar char="•"/>
              <a:defRPr b="0" i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fr-FR" dirty="0" err="1"/>
              <a:t>Sixth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en-US" dirty="0"/>
          </a:p>
          <a:p>
            <a:pPr lvl="6"/>
            <a:r>
              <a:rPr lang="fr-FR" dirty="0" err="1"/>
              <a:t>Seventh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en-US" dirty="0"/>
          </a:p>
          <a:p>
            <a:pPr lvl="7"/>
            <a:r>
              <a:rPr lang="fr-FR" dirty="0" err="1"/>
              <a:t>Heigth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en-US" dirty="0"/>
          </a:p>
          <a:p>
            <a:pPr lvl="8"/>
            <a:r>
              <a:rPr lang="fr-FR" dirty="0" err="1"/>
              <a:t>Nineth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en-US" dirty="0"/>
          </a:p>
          <a:p>
            <a:pPr lvl="8"/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8850703" y="6526758"/>
            <a:ext cx="319575" cy="184666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600" i="0" kern="1200" dirty="0">
                <a:solidFill>
                  <a:srgbClr val="ED1C24"/>
                </a:solidFill>
                <a:latin typeface="Arial" charset="0"/>
                <a:ea typeface="Arial" charset="0"/>
                <a:cs typeface="Arial" charset="0"/>
              </a:rPr>
              <a:t>|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0644192" y="6526758"/>
            <a:ext cx="287528" cy="184666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600" i="0" kern="1200" dirty="0">
                <a:solidFill>
                  <a:srgbClr val="ED1C24"/>
                </a:solidFill>
                <a:latin typeface="Arial" charset="0"/>
                <a:ea typeface="Arial" charset="0"/>
                <a:cs typeface="Arial" charset="0"/>
              </a:rPr>
              <a:t>|</a:t>
            </a:r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2"/>
          </p:nvPr>
        </p:nvSpPr>
        <p:spPr>
          <a:xfrm>
            <a:off x="9025127" y="6436533"/>
            <a:ext cx="1743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0" i="0">
                <a:solidFill>
                  <a:schemeClr val="accent1"/>
                </a:solidFill>
                <a:latin typeface="Noto Sans" panose="020B0502040504020204"/>
              </a:defRPr>
            </a:lvl1pPr>
          </a:lstStyle>
          <a:p>
            <a:fld id="{D4103FD4-0D33-4291-9C4C-A7B9200815F5}" type="datetime3">
              <a:rPr lang="en-US" smtClean="0"/>
              <a:t>20 May 2024</a:t>
            </a:fld>
            <a:endParaRPr lang="en-US" dirty="0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95709" y="6436534"/>
            <a:ext cx="66664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accent1"/>
                </a:solidFill>
                <a:latin typeface="Noto Sans" panose="020B0502040504020204"/>
              </a:defRPr>
            </a:lvl1pPr>
          </a:lstStyle>
          <a:p>
            <a:endParaRPr lang="en-US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8781" y="6436534"/>
            <a:ext cx="7871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accent1"/>
                </a:solidFill>
                <a:latin typeface="Noto Sans" panose="020B0502040504020204"/>
              </a:defRPr>
            </a:lvl1pPr>
          </a:lstStyle>
          <a:p>
            <a:fld id="{F9F4C691-6DE9-424C-9C34-B44F65CDDA1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636105" y="6154481"/>
            <a:ext cx="10919792" cy="280718"/>
          </a:xfrm>
        </p:spPr>
        <p:txBody>
          <a:bodyPr lIns="0" rIns="0" bIns="0" anchor="ctr"/>
          <a:lstStyle>
            <a:lvl1pPr marL="0" indent="0">
              <a:buNone/>
              <a:defRPr lang="en-US" sz="700" kern="0" baseline="0" dirty="0" smtClean="0">
                <a:solidFill>
                  <a:schemeClr val="tx1"/>
                </a:solidFill>
              </a:defRPr>
            </a:lvl1pPr>
            <a:lvl2pPr>
              <a:defRPr lang="en-US" kern="1200" dirty="0" smtClean="0">
                <a:cs typeface="Arial" charset="0"/>
              </a:defRPr>
            </a:lvl2pPr>
            <a:lvl3pPr>
              <a:defRPr lang="en-US" kern="1200" dirty="0" smtClean="0">
                <a:cs typeface="Arial" charset="0"/>
              </a:defRPr>
            </a:lvl3pPr>
            <a:lvl4pPr>
              <a:defRPr lang="en-US" kern="1200" dirty="0" smtClean="0">
                <a:cs typeface="Arial" charset="0"/>
              </a:defRPr>
            </a:lvl4pPr>
            <a:lvl5pPr>
              <a:defRPr lang="en-US" dirty="0"/>
            </a:lvl5pPr>
          </a:lstStyle>
          <a:p>
            <a:r>
              <a:rPr lang="en-US" kern="0" dirty="0"/>
              <a:t>Click to add notes and sources</a:t>
            </a:r>
          </a:p>
        </p:txBody>
      </p:sp>
    </p:spTree>
    <p:extLst>
      <p:ext uri="{BB962C8B-B14F-4D97-AF65-F5344CB8AC3E}">
        <p14:creationId xmlns:p14="http://schemas.microsoft.com/office/powerpoint/2010/main" val="1305642573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2" orient="horz" pos="3888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Object 16" hidden="1"/>
          <p:cNvGraphicFramePr>
            <a:graphicFrameLocks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572433852"/>
              </p:ext>
            </p:extLst>
          </p:nvPr>
        </p:nvGraphicFramePr>
        <p:xfrm>
          <a:off x="0" y="0"/>
          <a:ext cx="19538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0" imgH="0" progId="TCLayout.ActiveDocument.1">
                  <p:embed/>
                </p:oleObj>
              </mc:Choice>
              <mc:Fallback>
                <p:oleObj name="think-cell Slide" r:id="rId3" imgW="0" imgH="0" progId="TCLayout.ActiveDocument.1">
                  <p:embed/>
                  <p:pic>
                    <p:nvPicPr>
                      <p:cNvPr id="17" name="Object 16" hidden="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95384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Placeholder 15"/>
          <p:cNvSpPr>
            <a:spLocks noGrp="1"/>
          </p:cNvSpPr>
          <p:nvPr>
            <p:ph type="title"/>
          </p:nvPr>
        </p:nvSpPr>
        <p:spPr>
          <a:xfrm>
            <a:off x="636104" y="50034"/>
            <a:ext cx="10919792" cy="914400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lvl1pPr>
              <a:defRPr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8850703" y="6526758"/>
            <a:ext cx="319575" cy="184666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600" i="0" kern="1200" dirty="0">
                <a:solidFill>
                  <a:srgbClr val="ED1C24"/>
                </a:solidFill>
                <a:latin typeface="Arial" charset="0"/>
                <a:ea typeface="Arial" charset="0"/>
                <a:cs typeface="Arial" charset="0"/>
              </a:rPr>
              <a:t>|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0644192" y="6526758"/>
            <a:ext cx="287528" cy="184666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600" i="0" kern="1200" dirty="0">
                <a:solidFill>
                  <a:srgbClr val="ED1C24"/>
                </a:solidFill>
                <a:latin typeface="Arial" charset="0"/>
                <a:ea typeface="Arial" charset="0"/>
                <a:cs typeface="Arial" charset="0"/>
              </a:rPr>
              <a:t>|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9025127" y="6436533"/>
            <a:ext cx="1743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0" i="0">
                <a:solidFill>
                  <a:schemeClr val="accent1"/>
                </a:solidFill>
                <a:latin typeface="Noto Sans" panose="020B0502040504020204"/>
              </a:defRPr>
            </a:lvl1pPr>
          </a:lstStyle>
          <a:p>
            <a:fld id="{88D508E4-025C-4216-B27A-3B35276FA7A6}" type="datetime3">
              <a:rPr lang="en-US" smtClean="0"/>
              <a:t>20 May 2024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95709" y="6436534"/>
            <a:ext cx="66664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accent1"/>
                </a:solidFill>
                <a:latin typeface="Noto Sans" panose="020B0502040504020204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8781" y="6436534"/>
            <a:ext cx="7871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accent1"/>
                </a:solidFill>
                <a:latin typeface="Noto Sans" panose="020B0502040504020204"/>
              </a:defRPr>
            </a:lvl1pPr>
          </a:lstStyle>
          <a:p>
            <a:fld id="{F9F4C691-6DE9-424C-9C34-B44F65CDDA1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636104" y="6154481"/>
            <a:ext cx="10919791" cy="280718"/>
          </a:xfrm>
        </p:spPr>
        <p:txBody>
          <a:bodyPr lIns="0" rIns="0" bIns="0" anchor="ctr"/>
          <a:lstStyle>
            <a:lvl1pPr marL="0" indent="0">
              <a:buNone/>
              <a:defRPr lang="en-US" sz="700" kern="0" baseline="0" dirty="0" smtClean="0">
                <a:solidFill>
                  <a:schemeClr val="tx1"/>
                </a:solidFill>
              </a:defRPr>
            </a:lvl1pPr>
            <a:lvl2pPr>
              <a:defRPr lang="en-US" kern="1200" dirty="0" smtClean="0">
                <a:cs typeface="Arial" charset="0"/>
              </a:defRPr>
            </a:lvl2pPr>
            <a:lvl3pPr>
              <a:defRPr lang="en-US" kern="1200" dirty="0" smtClean="0">
                <a:cs typeface="Arial" charset="0"/>
              </a:defRPr>
            </a:lvl3pPr>
            <a:lvl4pPr>
              <a:defRPr lang="en-US" kern="1200" dirty="0" smtClean="0">
                <a:cs typeface="Arial" charset="0"/>
              </a:defRPr>
            </a:lvl4pPr>
            <a:lvl5pPr>
              <a:defRPr lang="en-US" dirty="0"/>
            </a:lvl5pPr>
          </a:lstStyle>
          <a:p>
            <a:r>
              <a:rPr lang="en-US" kern="0" dirty="0"/>
              <a:t>Click to add notes and sources</a:t>
            </a:r>
          </a:p>
        </p:txBody>
      </p:sp>
    </p:spTree>
    <p:extLst>
      <p:ext uri="{BB962C8B-B14F-4D97-AF65-F5344CB8AC3E}">
        <p14:creationId xmlns:p14="http://schemas.microsoft.com/office/powerpoint/2010/main" val="1261026296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Object 16" hidden="1"/>
          <p:cNvGraphicFramePr>
            <a:graphicFrameLocks/>
          </p:cNvGraphicFramePr>
          <p:nvPr>
            <p:custDataLst>
              <p:tags r:id="rId1"/>
            </p:custDataLst>
          </p:nvPr>
        </p:nvGraphicFramePr>
        <p:xfrm>
          <a:off x="0" y="0"/>
          <a:ext cx="19538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0" imgH="0" progId="TCLayout.ActiveDocument.1">
                  <p:embed/>
                </p:oleObj>
              </mc:Choice>
              <mc:Fallback>
                <p:oleObj name="think-cell Slide" r:id="rId3" imgW="0" imgH="0" progId="TCLayout.ActiveDocument.1">
                  <p:embed/>
                  <p:pic>
                    <p:nvPicPr>
                      <p:cNvPr id="17" name="Object 16" hidden="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95384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able Placeholder 10"/>
          <p:cNvSpPr>
            <a:spLocks noGrp="1"/>
          </p:cNvSpPr>
          <p:nvPr>
            <p:ph type="tbl" sz="quarter" idx="13"/>
          </p:nvPr>
        </p:nvSpPr>
        <p:spPr>
          <a:xfrm>
            <a:off x="636105" y="1263665"/>
            <a:ext cx="10919792" cy="4711692"/>
          </a:xfrm>
        </p:spPr>
        <p:txBody>
          <a:bodyPr anchor="t" anchorCtr="0"/>
          <a:lstStyle>
            <a:lvl1pPr marL="0" indent="0">
              <a:buNone/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8" name="Title Placeholder 15"/>
          <p:cNvSpPr>
            <a:spLocks noGrp="1"/>
          </p:cNvSpPr>
          <p:nvPr>
            <p:ph type="title"/>
          </p:nvPr>
        </p:nvSpPr>
        <p:spPr>
          <a:xfrm>
            <a:off x="636104" y="50034"/>
            <a:ext cx="10919792" cy="914400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lvl1pPr>
              <a:defRPr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8850703" y="6526758"/>
            <a:ext cx="319575" cy="184666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600" i="0" kern="1200" dirty="0">
                <a:solidFill>
                  <a:srgbClr val="ED1C24"/>
                </a:solidFill>
                <a:latin typeface="Arial" charset="0"/>
                <a:ea typeface="Arial" charset="0"/>
                <a:cs typeface="Arial" charset="0"/>
              </a:rPr>
              <a:t>|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10644192" y="6526758"/>
            <a:ext cx="287528" cy="184666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600" i="0" kern="1200" dirty="0">
                <a:solidFill>
                  <a:srgbClr val="ED1C24"/>
                </a:solidFill>
                <a:latin typeface="Arial" charset="0"/>
                <a:ea typeface="Arial" charset="0"/>
                <a:cs typeface="Arial" charset="0"/>
              </a:rPr>
              <a:t>|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9025127" y="6436533"/>
            <a:ext cx="1743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0" i="0">
                <a:solidFill>
                  <a:schemeClr val="accent1"/>
                </a:solidFill>
                <a:latin typeface="Noto Sans" panose="020B0502040504020204"/>
              </a:defRPr>
            </a:lvl1pPr>
          </a:lstStyle>
          <a:p>
            <a:fld id="{0E9C9615-ADDF-4EB1-BD4B-1AAC2295AFFE}" type="datetime3">
              <a:rPr lang="en-US" smtClean="0"/>
              <a:t>20 May 2024</a:t>
            </a:fld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95709" y="6436534"/>
            <a:ext cx="66664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accent1"/>
                </a:solidFill>
                <a:latin typeface="Noto Sans" panose="020B0502040504020204"/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8781" y="6436534"/>
            <a:ext cx="7871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accent1"/>
                </a:solidFill>
                <a:latin typeface="Noto Sans" panose="020B0502040504020204"/>
              </a:defRPr>
            </a:lvl1pPr>
          </a:lstStyle>
          <a:p>
            <a:fld id="{F9F4C691-6DE9-424C-9C34-B44F65CDDA1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636105" y="6154481"/>
            <a:ext cx="10919792" cy="280718"/>
          </a:xfrm>
        </p:spPr>
        <p:txBody>
          <a:bodyPr lIns="0" rIns="0" bIns="0" anchor="ctr"/>
          <a:lstStyle>
            <a:lvl1pPr marL="0" indent="0">
              <a:buNone/>
              <a:defRPr lang="en-US" sz="700" kern="0" baseline="0" dirty="0" smtClean="0">
                <a:solidFill>
                  <a:schemeClr val="tx1"/>
                </a:solidFill>
              </a:defRPr>
            </a:lvl1pPr>
            <a:lvl2pPr>
              <a:defRPr lang="en-US" kern="1200" dirty="0" smtClean="0">
                <a:cs typeface="Arial" charset="0"/>
              </a:defRPr>
            </a:lvl2pPr>
            <a:lvl3pPr>
              <a:defRPr lang="en-US" kern="1200" dirty="0" smtClean="0">
                <a:cs typeface="Arial" charset="0"/>
              </a:defRPr>
            </a:lvl3pPr>
            <a:lvl4pPr>
              <a:defRPr lang="en-US" kern="1200" dirty="0" smtClean="0">
                <a:cs typeface="Arial" charset="0"/>
              </a:defRPr>
            </a:lvl4pPr>
            <a:lvl5pPr>
              <a:defRPr lang="en-US" dirty="0"/>
            </a:lvl5pPr>
          </a:lstStyle>
          <a:p>
            <a:r>
              <a:rPr lang="en-US" kern="0" dirty="0"/>
              <a:t>Click to add notes and sources</a:t>
            </a:r>
          </a:p>
        </p:txBody>
      </p:sp>
    </p:spTree>
    <p:extLst>
      <p:ext uri="{BB962C8B-B14F-4D97-AF65-F5344CB8AC3E}">
        <p14:creationId xmlns:p14="http://schemas.microsoft.com/office/powerpoint/2010/main" val="74146574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ark Blue Divider">
    <p:bg>
      <p:bgPr>
        <a:solidFill>
          <a:srgbClr val="00416A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77"/>
          <p:cNvSpPr>
            <a:spLocks noChangeAspect="1"/>
          </p:cNvSpPr>
          <p:nvPr userDrawn="1"/>
        </p:nvSpPr>
        <p:spPr>
          <a:xfrm>
            <a:off x="3948063" y="513999"/>
            <a:ext cx="7740801" cy="634400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cubicBezTo>
                  <a:pt x="93137" y="0"/>
                  <a:pt x="120000" y="32777"/>
                  <a:pt x="120000" y="73210"/>
                </a:cubicBezTo>
                <a:cubicBezTo>
                  <a:pt x="120000" y="90900"/>
                  <a:pt x="114858" y="107124"/>
                  <a:pt x="106298" y="119779"/>
                </a:cubicBezTo>
                <a:lnTo>
                  <a:pt x="106142" y="119999"/>
                </a:lnTo>
                <a:lnTo>
                  <a:pt x="13857" y="119999"/>
                </a:lnTo>
                <a:lnTo>
                  <a:pt x="13701" y="119779"/>
                </a:lnTo>
                <a:cubicBezTo>
                  <a:pt x="5141" y="107124"/>
                  <a:pt x="0" y="90900"/>
                  <a:pt x="0" y="73210"/>
                </a:cubicBezTo>
                <a:cubicBezTo>
                  <a:pt x="0" y="32777"/>
                  <a:pt x="26862" y="0"/>
                  <a:pt x="60000" y="0"/>
                </a:cubicBezTo>
                <a:close/>
              </a:path>
            </a:pathLst>
          </a:custGeom>
          <a:solidFill>
            <a:srgbClr val="ED1C2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Shape 78"/>
          <p:cNvSpPr>
            <a:spLocks noChangeAspect="1"/>
          </p:cNvSpPr>
          <p:nvPr userDrawn="1"/>
        </p:nvSpPr>
        <p:spPr>
          <a:xfrm>
            <a:off x="770798" y="778876"/>
            <a:ext cx="3513424" cy="3513424"/>
          </a:xfrm>
          <a:prstGeom prst="ellipse">
            <a:avLst/>
          </a:prstGeom>
          <a:solidFill>
            <a:srgbClr val="ED1C2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Shape 108"/>
          <p:cNvSpPr txBox="1">
            <a:spLocks noGrp="1"/>
          </p:cNvSpPr>
          <p:nvPr>
            <p:ph type="body" idx="1" hasCustomPrompt="1"/>
          </p:nvPr>
        </p:nvSpPr>
        <p:spPr>
          <a:xfrm>
            <a:off x="4539409" y="4055536"/>
            <a:ext cx="6149891" cy="5923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buClr>
                <a:srgbClr val="FFFFFF"/>
              </a:buClr>
              <a:buFont typeface="Arial"/>
              <a:buNone/>
              <a:defRPr sz="3600" b="0" i="0" u="none" strike="noStrike" cap="none">
                <a:solidFill>
                  <a:srgbClr val="FFFFFF"/>
                </a:solidFill>
                <a:latin typeface="Ooredoo Heavy" pitchFamily="50" charset="0"/>
                <a:ea typeface="Ooredoo Heavy" pitchFamily="50" charset="0"/>
                <a:cs typeface="+mj-cs"/>
                <a:sym typeface="Arial"/>
              </a:defRPr>
            </a:lvl1pPr>
            <a:lvl2pPr marL="884318" marR="0" lvl="1" indent="-132988" algn="l" rtl="0">
              <a:spcBef>
                <a:spcPts val="667"/>
              </a:spcBef>
              <a:buClr>
                <a:schemeClr val="dk1"/>
              </a:buClr>
              <a:buSzPct val="100000"/>
              <a:buFont typeface="Arial"/>
              <a:buChar char="–"/>
              <a:defRPr sz="33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60491" marR="0" lvl="2" indent="-101218" algn="l" rtl="0">
              <a:spcBef>
                <a:spcPts val="567"/>
              </a:spcBef>
              <a:buClr>
                <a:schemeClr val="dk1"/>
              </a:buClr>
              <a:buSzPct val="100000"/>
              <a:buFont typeface="Arial"/>
              <a:buChar char="•"/>
              <a:defRPr sz="28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904689" marR="0" lvl="3" indent="-12159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–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48882" marR="0" lvl="4" indent="-126107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»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993079" marR="0" lvl="5" indent="-12003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537274" marR="0" lvl="6" indent="-12454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081470" marR="0" lvl="7" indent="-12904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625666" marR="0" lvl="8" indent="-122974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/>
              <a:t>Section Divider</a:t>
            </a:r>
            <a:endParaRPr dirty="0"/>
          </a:p>
        </p:txBody>
      </p:sp>
      <p:sp>
        <p:nvSpPr>
          <p:cNvPr id="9" name="Shape 109"/>
          <p:cNvSpPr txBox="1">
            <a:spLocks noGrp="1"/>
          </p:cNvSpPr>
          <p:nvPr>
            <p:ph type="body" idx="2"/>
          </p:nvPr>
        </p:nvSpPr>
        <p:spPr>
          <a:xfrm>
            <a:off x="4539063" y="4647879"/>
            <a:ext cx="6150239" cy="4205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367"/>
              </a:spcBef>
              <a:buClr>
                <a:srgbClr val="FFFFFF"/>
              </a:buClr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Arial"/>
              </a:defRPr>
            </a:lvl1pPr>
            <a:lvl2pPr marL="884318" marR="0" lvl="1" indent="-132988" algn="l" rtl="0">
              <a:spcBef>
                <a:spcPts val="667"/>
              </a:spcBef>
              <a:buClr>
                <a:schemeClr val="dk1"/>
              </a:buClr>
              <a:buSzPct val="100000"/>
              <a:buFont typeface="Arial"/>
              <a:buChar char="–"/>
              <a:defRPr sz="33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60491" marR="0" lvl="2" indent="-101218" algn="l" rtl="0">
              <a:spcBef>
                <a:spcPts val="567"/>
              </a:spcBef>
              <a:buClr>
                <a:schemeClr val="dk1"/>
              </a:buClr>
              <a:buSzPct val="100000"/>
              <a:buFont typeface="Arial"/>
              <a:buChar char="•"/>
              <a:defRPr sz="28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904689" marR="0" lvl="3" indent="-12159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–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48882" marR="0" lvl="4" indent="-126107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»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993079" marR="0" lvl="5" indent="-12003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537274" marR="0" lvl="6" indent="-12454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081470" marR="0" lvl="7" indent="-12904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625666" marR="0" lvl="8" indent="-122974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55094773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ark Grey Divider">
    <p:bg>
      <p:bgPr>
        <a:solidFill>
          <a:schemeClr val="accent2"/>
        </a:soli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77"/>
          <p:cNvSpPr>
            <a:spLocks noChangeAspect="1"/>
          </p:cNvSpPr>
          <p:nvPr userDrawn="1"/>
        </p:nvSpPr>
        <p:spPr>
          <a:xfrm>
            <a:off x="3948063" y="513999"/>
            <a:ext cx="7740801" cy="634400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cubicBezTo>
                  <a:pt x="93137" y="0"/>
                  <a:pt x="120000" y="32777"/>
                  <a:pt x="120000" y="73210"/>
                </a:cubicBezTo>
                <a:cubicBezTo>
                  <a:pt x="120000" y="90900"/>
                  <a:pt x="114858" y="107124"/>
                  <a:pt x="106298" y="119779"/>
                </a:cubicBezTo>
                <a:lnTo>
                  <a:pt x="106142" y="119999"/>
                </a:lnTo>
                <a:lnTo>
                  <a:pt x="13857" y="119999"/>
                </a:lnTo>
                <a:lnTo>
                  <a:pt x="13701" y="119779"/>
                </a:lnTo>
                <a:cubicBezTo>
                  <a:pt x="5141" y="107124"/>
                  <a:pt x="0" y="90900"/>
                  <a:pt x="0" y="73210"/>
                </a:cubicBezTo>
                <a:cubicBezTo>
                  <a:pt x="0" y="32777"/>
                  <a:pt x="26862" y="0"/>
                  <a:pt x="60000" y="0"/>
                </a:cubicBezTo>
                <a:close/>
              </a:path>
            </a:pathLst>
          </a:custGeom>
          <a:solidFill>
            <a:srgbClr val="ED1C2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Shape 78"/>
          <p:cNvSpPr>
            <a:spLocks noChangeAspect="1"/>
          </p:cNvSpPr>
          <p:nvPr userDrawn="1"/>
        </p:nvSpPr>
        <p:spPr>
          <a:xfrm>
            <a:off x="770798" y="778876"/>
            <a:ext cx="3513424" cy="3513424"/>
          </a:xfrm>
          <a:prstGeom prst="ellipse">
            <a:avLst/>
          </a:prstGeom>
          <a:solidFill>
            <a:srgbClr val="ED1C2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Shape 109"/>
          <p:cNvSpPr txBox="1">
            <a:spLocks noGrp="1"/>
          </p:cNvSpPr>
          <p:nvPr>
            <p:ph type="body" idx="2"/>
          </p:nvPr>
        </p:nvSpPr>
        <p:spPr>
          <a:xfrm>
            <a:off x="4539063" y="4647879"/>
            <a:ext cx="6150239" cy="4205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367"/>
              </a:spcBef>
              <a:buClr>
                <a:srgbClr val="FFFFFF"/>
              </a:buClr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Arial"/>
              </a:defRPr>
            </a:lvl1pPr>
            <a:lvl2pPr marL="884318" marR="0" lvl="1" indent="-132988" algn="l" rtl="0">
              <a:spcBef>
                <a:spcPts val="667"/>
              </a:spcBef>
              <a:buClr>
                <a:schemeClr val="dk1"/>
              </a:buClr>
              <a:buSzPct val="100000"/>
              <a:buFont typeface="Arial"/>
              <a:buChar char="–"/>
              <a:defRPr sz="33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60491" marR="0" lvl="2" indent="-101218" algn="l" rtl="0">
              <a:spcBef>
                <a:spcPts val="567"/>
              </a:spcBef>
              <a:buClr>
                <a:schemeClr val="dk1"/>
              </a:buClr>
              <a:buSzPct val="100000"/>
              <a:buFont typeface="Arial"/>
              <a:buChar char="•"/>
              <a:defRPr sz="28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904689" marR="0" lvl="3" indent="-12159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–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48882" marR="0" lvl="4" indent="-126107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»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993079" marR="0" lvl="5" indent="-12003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537274" marR="0" lvl="6" indent="-12454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081470" marR="0" lvl="7" indent="-12904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625666" marR="0" lvl="8" indent="-122974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hape 108"/>
          <p:cNvSpPr txBox="1">
            <a:spLocks noGrp="1"/>
          </p:cNvSpPr>
          <p:nvPr>
            <p:ph type="body" idx="1" hasCustomPrompt="1"/>
          </p:nvPr>
        </p:nvSpPr>
        <p:spPr>
          <a:xfrm>
            <a:off x="4539409" y="4055536"/>
            <a:ext cx="6149891" cy="5923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buClr>
                <a:srgbClr val="FFFFFF"/>
              </a:buClr>
              <a:buFont typeface="Arial"/>
              <a:buNone/>
              <a:defRPr sz="3600" b="0" i="0" u="none" strike="noStrike" cap="none">
                <a:solidFill>
                  <a:srgbClr val="FFFFFF"/>
                </a:solidFill>
                <a:latin typeface="Ooredoo Heavy" pitchFamily="50" charset="0"/>
                <a:ea typeface="Ooredoo Heavy" pitchFamily="50" charset="0"/>
                <a:cs typeface="+mj-cs"/>
                <a:sym typeface="Arial"/>
              </a:defRPr>
            </a:lvl1pPr>
            <a:lvl2pPr marL="884318" marR="0" lvl="1" indent="-132988" algn="l" rtl="0">
              <a:spcBef>
                <a:spcPts val="667"/>
              </a:spcBef>
              <a:buClr>
                <a:schemeClr val="dk1"/>
              </a:buClr>
              <a:buSzPct val="100000"/>
              <a:buFont typeface="Arial"/>
              <a:buChar char="–"/>
              <a:defRPr sz="33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60491" marR="0" lvl="2" indent="-101218" algn="l" rtl="0">
              <a:spcBef>
                <a:spcPts val="567"/>
              </a:spcBef>
              <a:buClr>
                <a:schemeClr val="dk1"/>
              </a:buClr>
              <a:buSzPct val="100000"/>
              <a:buFont typeface="Arial"/>
              <a:buChar char="•"/>
              <a:defRPr sz="28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904689" marR="0" lvl="3" indent="-12159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–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48882" marR="0" lvl="4" indent="-126107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»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993079" marR="0" lvl="5" indent="-12003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537274" marR="0" lvl="6" indent="-12454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081470" marR="0" lvl="7" indent="-12904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625666" marR="0" lvl="8" indent="-122974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/>
              <a:t>Section Divider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38991239"/>
      </p:ext>
    </p:extLst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Light Grey Divider">
    <p:bg>
      <p:bgPr>
        <a:solidFill>
          <a:srgbClr val="DFDFE1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77"/>
          <p:cNvSpPr>
            <a:spLocks noChangeAspect="1"/>
          </p:cNvSpPr>
          <p:nvPr userDrawn="1"/>
        </p:nvSpPr>
        <p:spPr>
          <a:xfrm>
            <a:off x="3948063" y="513999"/>
            <a:ext cx="7740801" cy="634400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cubicBezTo>
                  <a:pt x="93137" y="0"/>
                  <a:pt x="120000" y="32777"/>
                  <a:pt x="120000" y="73210"/>
                </a:cubicBezTo>
                <a:cubicBezTo>
                  <a:pt x="120000" y="90900"/>
                  <a:pt x="114858" y="107124"/>
                  <a:pt x="106298" y="119779"/>
                </a:cubicBezTo>
                <a:lnTo>
                  <a:pt x="106142" y="119999"/>
                </a:lnTo>
                <a:lnTo>
                  <a:pt x="13857" y="119999"/>
                </a:lnTo>
                <a:lnTo>
                  <a:pt x="13701" y="119779"/>
                </a:lnTo>
                <a:cubicBezTo>
                  <a:pt x="5141" y="107124"/>
                  <a:pt x="0" y="90900"/>
                  <a:pt x="0" y="73210"/>
                </a:cubicBezTo>
                <a:cubicBezTo>
                  <a:pt x="0" y="32777"/>
                  <a:pt x="26862" y="0"/>
                  <a:pt x="60000" y="0"/>
                </a:cubicBezTo>
                <a:close/>
              </a:path>
            </a:pathLst>
          </a:custGeom>
          <a:solidFill>
            <a:srgbClr val="ED1C2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Shape 78"/>
          <p:cNvSpPr>
            <a:spLocks noChangeAspect="1"/>
          </p:cNvSpPr>
          <p:nvPr userDrawn="1"/>
        </p:nvSpPr>
        <p:spPr>
          <a:xfrm>
            <a:off x="770798" y="778876"/>
            <a:ext cx="3513424" cy="3513424"/>
          </a:xfrm>
          <a:prstGeom prst="ellipse">
            <a:avLst/>
          </a:prstGeom>
          <a:solidFill>
            <a:srgbClr val="ED1C2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Shape 109"/>
          <p:cNvSpPr txBox="1">
            <a:spLocks noGrp="1"/>
          </p:cNvSpPr>
          <p:nvPr>
            <p:ph type="body" idx="2"/>
          </p:nvPr>
        </p:nvSpPr>
        <p:spPr>
          <a:xfrm>
            <a:off x="4539063" y="4647879"/>
            <a:ext cx="6150239" cy="4205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367"/>
              </a:spcBef>
              <a:buClr>
                <a:srgbClr val="FFFFFF"/>
              </a:buClr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Arial"/>
              </a:defRPr>
            </a:lvl1pPr>
            <a:lvl2pPr marL="884318" marR="0" lvl="1" indent="-132988" algn="l" rtl="0">
              <a:spcBef>
                <a:spcPts val="667"/>
              </a:spcBef>
              <a:buClr>
                <a:schemeClr val="dk1"/>
              </a:buClr>
              <a:buSzPct val="100000"/>
              <a:buFont typeface="Arial"/>
              <a:buChar char="–"/>
              <a:defRPr sz="33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60491" marR="0" lvl="2" indent="-101218" algn="l" rtl="0">
              <a:spcBef>
                <a:spcPts val="567"/>
              </a:spcBef>
              <a:buClr>
                <a:schemeClr val="dk1"/>
              </a:buClr>
              <a:buSzPct val="100000"/>
              <a:buFont typeface="Arial"/>
              <a:buChar char="•"/>
              <a:defRPr sz="28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904689" marR="0" lvl="3" indent="-12159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–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48882" marR="0" lvl="4" indent="-126107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»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993079" marR="0" lvl="5" indent="-12003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537274" marR="0" lvl="6" indent="-12454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081470" marR="0" lvl="7" indent="-12904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625666" marR="0" lvl="8" indent="-122974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hape 108"/>
          <p:cNvSpPr txBox="1">
            <a:spLocks noGrp="1"/>
          </p:cNvSpPr>
          <p:nvPr>
            <p:ph type="body" idx="1" hasCustomPrompt="1"/>
          </p:nvPr>
        </p:nvSpPr>
        <p:spPr>
          <a:xfrm>
            <a:off x="4539409" y="4055536"/>
            <a:ext cx="6149891" cy="5923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buClr>
                <a:srgbClr val="FFFFFF"/>
              </a:buClr>
              <a:buFont typeface="Arial"/>
              <a:buNone/>
              <a:defRPr sz="3600" b="0" i="0" u="none" strike="noStrike" cap="none">
                <a:solidFill>
                  <a:srgbClr val="FFFFFF"/>
                </a:solidFill>
                <a:latin typeface="Ooredoo Heavy" pitchFamily="50" charset="0"/>
                <a:ea typeface="Ooredoo Heavy" pitchFamily="50" charset="0"/>
                <a:cs typeface="+mj-cs"/>
                <a:sym typeface="Arial"/>
              </a:defRPr>
            </a:lvl1pPr>
            <a:lvl2pPr marL="884318" marR="0" lvl="1" indent="-132988" algn="l" rtl="0">
              <a:spcBef>
                <a:spcPts val="667"/>
              </a:spcBef>
              <a:buClr>
                <a:schemeClr val="dk1"/>
              </a:buClr>
              <a:buSzPct val="100000"/>
              <a:buFont typeface="Arial"/>
              <a:buChar char="–"/>
              <a:defRPr sz="33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60491" marR="0" lvl="2" indent="-101218" algn="l" rtl="0">
              <a:spcBef>
                <a:spcPts val="567"/>
              </a:spcBef>
              <a:buClr>
                <a:schemeClr val="dk1"/>
              </a:buClr>
              <a:buSzPct val="100000"/>
              <a:buFont typeface="Arial"/>
              <a:buChar char="•"/>
              <a:defRPr sz="28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904689" marR="0" lvl="3" indent="-12159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–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48882" marR="0" lvl="4" indent="-126107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»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993079" marR="0" lvl="5" indent="-12003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537274" marR="0" lvl="6" indent="-12454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081470" marR="0" lvl="7" indent="-12904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625666" marR="0" lvl="8" indent="-122974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/>
              <a:t>Section Divider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53012043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lue Divider">
    <p:bg>
      <p:bgPr>
        <a:solidFill>
          <a:schemeClr val="accent3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77"/>
          <p:cNvSpPr>
            <a:spLocks noChangeAspect="1"/>
          </p:cNvSpPr>
          <p:nvPr userDrawn="1"/>
        </p:nvSpPr>
        <p:spPr>
          <a:xfrm>
            <a:off x="3948063" y="513999"/>
            <a:ext cx="7740801" cy="634400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cubicBezTo>
                  <a:pt x="93137" y="0"/>
                  <a:pt x="120000" y="32777"/>
                  <a:pt x="120000" y="73210"/>
                </a:cubicBezTo>
                <a:cubicBezTo>
                  <a:pt x="120000" y="90900"/>
                  <a:pt x="114858" y="107124"/>
                  <a:pt x="106298" y="119779"/>
                </a:cubicBezTo>
                <a:lnTo>
                  <a:pt x="106142" y="119999"/>
                </a:lnTo>
                <a:lnTo>
                  <a:pt x="13857" y="119999"/>
                </a:lnTo>
                <a:lnTo>
                  <a:pt x="13701" y="119779"/>
                </a:lnTo>
                <a:cubicBezTo>
                  <a:pt x="5141" y="107124"/>
                  <a:pt x="0" y="90900"/>
                  <a:pt x="0" y="73210"/>
                </a:cubicBezTo>
                <a:cubicBezTo>
                  <a:pt x="0" y="32777"/>
                  <a:pt x="26862" y="0"/>
                  <a:pt x="60000" y="0"/>
                </a:cubicBezTo>
                <a:close/>
              </a:path>
            </a:pathLst>
          </a:custGeom>
          <a:solidFill>
            <a:srgbClr val="ED1C2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Shape 78"/>
          <p:cNvSpPr>
            <a:spLocks noChangeAspect="1"/>
          </p:cNvSpPr>
          <p:nvPr userDrawn="1"/>
        </p:nvSpPr>
        <p:spPr>
          <a:xfrm>
            <a:off x="770798" y="778876"/>
            <a:ext cx="3513424" cy="3513424"/>
          </a:xfrm>
          <a:prstGeom prst="ellipse">
            <a:avLst/>
          </a:prstGeom>
          <a:solidFill>
            <a:srgbClr val="ED1C2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Shape 109"/>
          <p:cNvSpPr txBox="1">
            <a:spLocks noGrp="1"/>
          </p:cNvSpPr>
          <p:nvPr>
            <p:ph type="body" idx="2"/>
          </p:nvPr>
        </p:nvSpPr>
        <p:spPr>
          <a:xfrm>
            <a:off x="4539063" y="4647879"/>
            <a:ext cx="6150239" cy="4205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367"/>
              </a:spcBef>
              <a:buClr>
                <a:srgbClr val="FFFFFF"/>
              </a:buClr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Arial"/>
              </a:defRPr>
            </a:lvl1pPr>
            <a:lvl2pPr marL="884318" marR="0" lvl="1" indent="-132988" algn="l" rtl="0">
              <a:spcBef>
                <a:spcPts val="667"/>
              </a:spcBef>
              <a:buClr>
                <a:schemeClr val="dk1"/>
              </a:buClr>
              <a:buSzPct val="100000"/>
              <a:buFont typeface="Arial"/>
              <a:buChar char="–"/>
              <a:defRPr sz="33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60491" marR="0" lvl="2" indent="-101218" algn="l" rtl="0">
              <a:spcBef>
                <a:spcPts val="567"/>
              </a:spcBef>
              <a:buClr>
                <a:schemeClr val="dk1"/>
              </a:buClr>
              <a:buSzPct val="100000"/>
              <a:buFont typeface="Arial"/>
              <a:buChar char="•"/>
              <a:defRPr sz="28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904689" marR="0" lvl="3" indent="-12159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–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48882" marR="0" lvl="4" indent="-126107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»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993079" marR="0" lvl="5" indent="-12003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537274" marR="0" lvl="6" indent="-12454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081470" marR="0" lvl="7" indent="-12904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625666" marR="0" lvl="8" indent="-122974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hape 108"/>
          <p:cNvSpPr txBox="1">
            <a:spLocks noGrp="1"/>
          </p:cNvSpPr>
          <p:nvPr>
            <p:ph type="body" idx="1" hasCustomPrompt="1"/>
          </p:nvPr>
        </p:nvSpPr>
        <p:spPr>
          <a:xfrm>
            <a:off x="4539409" y="4055536"/>
            <a:ext cx="6149891" cy="5923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buClr>
                <a:srgbClr val="FFFFFF"/>
              </a:buClr>
              <a:buFont typeface="Arial"/>
              <a:buNone/>
              <a:defRPr sz="3600" b="0" i="0" u="none" strike="noStrike" cap="none">
                <a:solidFill>
                  <a:srgbClr val="FFFFFF"/>
                </a:solidFill>
                <a:latin typeface="Ooredoo Heavy" pitchFamily="50" charset="0"/>
                <a:ea typeface="Ooredoo Heavy" pitchFamily="50" charset="0"/>
                <a:cs typeface="+mj-cs"/>
                <a:sym typeface="Arial"/>
              </a:defRPr>
            </a:lvl1pPr>
            <a:lvl2pPr marL="884318" marR="0" lvl="1" indent="-132988" algn="l" rtl="0">
              <a:spcBef>
                <a:spcPts val="667"/>
              </a:spcBef>
              <a:buClr>
                <a:schemeClr val="dk1"/>
              </a:buClr>
              <a:buSzPct val="100000"/>
              <a:buFont typeface="Arial"/>
              <a:buChar char="–"/>
              <a:defRPr sz="33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60491" marR="0" lvl="2" indent="-101218" algn="l" rtl="0">
              <a:spcBef>
                <a:spcPts val="567"/>
              </a:spcBef>
              <a:buClr>
                <a:schemeClr val="dk1"/>
              </a:buClr>
              <a:buSzPct val="100000"/>
              <a:buFont typeface="Arial"/>
              <a:buChar char="•"/>
              <a:defRPr sz="28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904689" marR="0" lvl="3" indent="-12159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–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48882" marR="0" lvl="4" indent="-126107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»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993079" marR="0" lvl="5" indent="-12003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537274" marR="0" lvl="6" indent="-12454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081470" marR="0" lvl="7" indent="-12904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625666" marR="0" lvl="8" indent="-122974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/>
              <a:t>Section Divider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92324282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Object 16" hidden="1"/>
          <p:cNvGraphicFramePr>
            <a:graphicFrameLocks/>
          </p:cNvGraphicFramePr>
          <p:nvPr>
            <p:custDataLst>
              <p:tags r:id="rId1"/>
            </p:custDataLst>
          </p:nvPr>
        </p:nvGraphicFramePr>
        <p:xfrm>
          <a:off x="0" y="0"/>
          <a:ext cx="19538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0" imgH="0" progId="TCLayout.ActiveDocument.1">
                  <p:embed/>
                </p:oleObj>
              </mc:Choice>
              <mc:Fallback>
                <p:oleObj name="think-cell Slide" r:id="rId3" imgW="0" imgH="0" progId="TCLayout.ActiveDocument.1">
                  <p:embed/>
                  <p:pic>
                    <p:nvPicPr>
                      <p:cNvPr id="17" name="Object 16" hidden="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95384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Content Placeholder 15"/>
          <p:cNvSpPr>
            <a:spLocks noGrp="1"/>
          </p:cNvSpPr>
          <p:nvPr>
            <p:ph sz="quarter" idx="17" hasCustomPrompt="1"/>
          </p:nvPr>
        </p:nvSpPr>
        <p:spPr>
          <a:xfrm>
            <a:off x="636105" y="1272212"/>
            <a:ext cx="10919792" cy="4857126"/>
          </a:xfrm>
        </p:spPr>
        <p:txBody>
          <a:bodyPr/>
          <a:lstStyle>
            <a:lvl1pPr marL="210312" marR="0" indent="-274320" algn="l" defTabSz="70485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rgbClr val="ED1C24"/>
              </a:buClr>
              <a:buSzPct val="125000"/>
              <a:buFont typeface="+mj-lt"/>
              <a:buAutoNum type="arabicPeriod"/>
              <a:tabLst/>
              <a:defRPr>
                <a:latin typeface="Rubik" pitchFamily="2" charset="-79"/>
                <a:cs typeface="Rubik" pitchFamily="2" charset="-79"/>
              </a:defRPr>
            </a:lvl1pPr>
            <a:lvl2pPr marL="548640" indent="-27432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defRPr>
                <a:latin typeface="Rubik" pitchFamily="2" charset="-79"/>
                <a:cs typeface="Rubik" pitchFamily="2" charset="-79"/>
              </a:defRPr>
            </a:lvl2pPr>
            <a:lvl3pPr marL="822960" indent="-27432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defRPr>
                <a:latin typeface="Rubik" pitchFamily="2" charset="-79"/>
                <a:cs typeface="Rubik" pitchFamily="2" charset="-79"/>
              </a:defRPr>
            </a:lvl3pPr>
            <a:lvl4pPr marL="1097280" indent="-27432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defRPr>
                <a:latin typeface="Rubik" pitchFamily="2" charset="-79"/>
                <a:cs typeface="Rubik" pitchFamily="2" charset="-79"/>
              </a:defRPr>
            </a:lvl4pPr>
            <a:lvl5pPr marL="1371600" indent="-27432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defRPr sz="1000">
                <a:latin typeface="Rubik" pitchFamily="2" charset="-79"/>
                <a:cs typeface="Rubik" pitchFamily="2" charset="-79"/>
              </a:defRPr>
            </a:lvl5pPr>
            <a:lvl6pPr marL="1645920" indent="-27432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defRPr>
                <a:latin typeface="Rubik" pitchFamily="2" charset="-79"/>
                <a:cs typeface="Rubik" pitchFamily="2" charset="-79"/>
              </a:defRPr>
            </a:lvl6pPr>
            <a:lvl7pPr marL="1920240" indent="-27432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defRPr>
                <a:latin typeface="Rubik" pitchFamily="2" charset="-79"/>
                <a:cs typeface="Rubik" pitchFamily="2" charset="-79"/>
              </a:defRPr>
            </a:lvl7pPr>
            <a:lvl8pPr marL="2194560" indent="-27432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defRPr b="0" i="0">
                <a:latin typeface="Rubik" pitchFamily="2" charset="-79"/>
                <a:ea typeface="Noto Sans" panose="020B0502040504020204" pitchFamily="34" charset="0"/>
                <a:cs typeface="Rubik" pitchFamily="2" charset="-79"/>
              </a:defRPr>
            </a:lvl8pPr>
            <a:lvl9pPr marL="2468880" indent="-27432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defRPr b="0" i="0">
                <a:latin typeface="Rubik" pitchFamily="2" charset="-79"/>
                <a:ea typeface="Noto Sans" panose="020B0502040504020204" pitchFamily="34" charset="0"/>
                <a:cs typeface="Rubik" pitchFamily="2" charset="-79"/>
              </a:defRPr>
            </a:lvl9pPr>
          </a:lstStyle>
          <a:p>
            <a:pPr lvl="0"/>
            <a:r>
              <a:rPr lang="fr-FR" dirty="0"/>
              <a:t>Lorem </a:t>
            </a:r>
            <a:r>
              <a:rPr lang="fr-FR" dirty="0" err="1"/>
              <a:t>ipsum</a:t>
            </a:r>
            <a:endParaRPr lang="en-US" dirty="0"/>
          </a:p>
          <a:p>
            <a:pPr lvl="1"/>
            <a:r>
              <a:rPr lang="fr-FR" dirty="0"/>
              <a:t>Lorem </a:t>
            </a:r>
            <a:r>
              <a:rPr lang="fr-FR" dirty="0" err="1"/>
              <a:t>ipsum</a:t>
            </a:r>
            <a:endParaRPr lang="en-US" dirty="0"/>
          </a:p>
          <a:p>
            <a:pPr lvl="2"/>
            <a:r>
              <a:rPr lang="fr-FR" dirty="0"/>
              <a:t>Lorem </a:t>
            </a:r>
            <a:r>
              <a:rPr lang="fr-FR" dirty="0" err="1"/>
              <a:t>ipsum</a:t>
            </a:r>
            <a:endParaRPr lang="en-US" dirty="0"/>
          </a:p>
          <a:p>
            <a:pPr lvl="3"/>
            <a:r>
              <a:rPr lang="fr-FR" dirty="0"/>
              <a:t>Lorem </a:t>
            </a:r>
            <a:r>
              <a:rPr lang="fr-FR" dirty="0" err="1"/>
              <a:t>ipsum</a:t>
            </a:r>
            <a:endParaRPr lang="en-US" dirty="0"/>
          </a:p>
          <a:p>
            <a:pPr lvl="4"/>
            <a:r>
              <a:rPr lang="fr-FR" dirty="0"/>
              <a:t>Lorem </a:t>
            </a:r>
            <a:r>
              <a:rPr lang="fr-FR" dirty="0" err="1"/>
              <a:t>Ipsum</a:t>
            </a:r>
            <a:endParaRPr lang="en-US" dirty="0"/>
          </a:p>
          <a:p>
            <a:pPr lvl="5"/>
            <a:r>
              <a:rPr lang="fr-FR" dirty="0"/>
              <a:t>Lorem </a:t>
            </a:r>
            <a:r>
              <a:rPr lang="fr-FR" dirty="0" err="1"/>
              <a:t>ipsum</a:t>
            </a:r>
            <a:endParaRPr lang="en-US" dirty="0"/>
          </a:p>
          <a:p>
            <a:pPr lvl="6"/>
            <a:r>
              <a:rPr lang="fr-FR" dirty="0"/>
              <a:t>Lorem </a:t>
            </a:r>
            <a:r>
              <a:rPr lang="fr-FR" dirty="0" err="1"/>
              <a:t>ipsum</a:t>
            </a:r>
            <a:endParaRPr lang="en-US" dirty="0"/>
          </a:p>
          <a:p>
            <a:pPr lvl="7"/>
            <a:r>
              <a:rPr lang="fr-FR" dirty="0"/>
              <a:t>Lorem </a:t>
            </a:r>
            <a:r>
              <a:rPr lang="fr-FR" dirty="0" err="1"/>
              <a:t>ipsum</a:t>
            </a:r>
            <a:endParaRPr lang="en-US" dirty="0"/>
          </a:p>
          <a:p>
            <a:pPr lvl="8"/>
            <a:r>
              <a:rPr lang="fr-FR" dirty="0"/>
              <a:t>Lorem ipsum</a:t>
            </a:r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8850703" y="6526758"/>
            <a:ext cx="319575" cy="184666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600" i="0" kern="1200" dirty="0">
                <a:solidFill>
                  <a:srgbClr val="ED1C24"/>
                </a:solidFill>
                <a:latin typeface="Rubik" pitchFamily="2" charset="-79"/>
                <a:ea typeface="Noto Sans" panose="020B0502040504020204" pitchFamily="34" charset="0"/>
                <a:cs typeface="Rubik" pitchFamily="2" charset="-79"/>
              </a:rPr>
              <a:t>|</a:t>
            </a:r>
          </a:p>
        </p:txBody>
      </p:sp>
      <p:sp>
        <p:nvSpPr>
          <p:cNvPr id="18" name="Rectangle 17"/>
          <p:cNvSpPr/>
          <p:nvPr userDrawn="1"/>
        </p:nvSpPr>
        <p:spPr>
          <a:xfrm>
            <a:off x="10644192" y="6526758"/>
            <a:ext cx="287528" cy="184666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600" i="0" kern="1200" dirty="0">
                <a:solidFill>
                  <a:srgbClr val="ED1C24"/>
                </a:solidFill>
                <a:latin typeface="Rubik" pitchFamily="2" charset="-79"/>
                <a:ea typeface="Noto Sans" panose="020B0502040504020204" pitchFamily="34" charset="0"/>
                <a:cs typeface="Rubik" pitchFamily="2" charset="-79"/>
              </a:rPr>
              <a:t>|</a:t>
            </a:r>
          </a:p>
        </p:txBody>
      </p:sp>
      <p:sp>
        <p:nvSpPr>
          <p:cNvPr id="19" name="Date Placeholder 3"/>
          <p:cNvSpPr>
            <a:spLocks noGrp="1"/>
          </p:cNvSpPr>
          <p:nvPr>
            <p:ph type="dt" sz="half" idx="2"/>
          </p:nvPr>
        </p:nvSpPr>
        <p:spPr>
          <a:xfrm>
            <a:off x="9025127" y="6436533"/>
            <a:ext cx="1743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0" i="0">
                <a:solidFill>
                  <a:schemeClr val="accent1"/>
                </a:solidFill>
                <a:latin typeface="Rubik" pitchFamily="2" charset="-79"/>
              </a:defRPr>
            </a:lvl1pPr>
          </a:lstStyle>
          <a:p>
            <a:fld id="{BCCB7A99-BC73-45EC-BCF6-67FFEA14AAA8}" type="datetime3">
              <a:rPr lang="en-US" smtClean="0"/>
              <a:pPr/>
              <a:t>20 May 2024</a:t>
            </a:fld>
            <a:endParaRPr lang="en-US" dirty="0"/>
          </a:p>
        </p:txBody>
      </p:sp>
      <p:sp>
        <p:nvSpPr>
          <p:cNvPr id="2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95709" y="6436534"/>
            <a:ext cx="66664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accent1"/>
                </a:solidFill>
                <a:latin typeface="Rubik" pitchFamily="2" charset="-79"/>
                <a:cs typeface="Rubik" pitchFamily="2" charset="-79"/>
              </a:defRPr>
            </a:lvl1pPr>
          </a:lstStyle>
          <a:p>
            <a:endParaRPr lang="en-US" dirty="0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8781" y="6436534"/>
            <a:ext cx="7871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accent1"/>
                </a:solidFill>
                <a:latin typeface="Rubik" pitchFamily="2" charset="-79"/>
              </a:defRPr>
            </a:lvl1pPr>
          </a:lstStyle>
          <a:p>
            <a:fld id="{F9F4C691-6DE9-424C-9C34-B44F65CDDA1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636105" y="6129338"/>
            <a:ext cx="10919792" cy="287337"/>
          </a:xfrm>
        </p:spPr>
        <p:txBody>
          <a:bodyPr lIns="0" rIns="0" bIns="0" anchor="ctr"/>
          <a:lstStyle>
            <a:lvl1pPr marL="0" indent="0">
              <a:buNone/>
              <a:defRPr lang="en-US" sz="700" kern="0" baseline="0" dirty="0" smtClean="0">
                <a:solidFill>
                  <a:schemeClr val="tx1"/>
                </a:solidFill>
                <a:latin typeface="Rubik" pitchFamily="2" charset="-79"/>
                <a:cs typeface="Rubik" pitchFamily="2" charset="-79"/>
              </a:defRPr>
            </a:lvl1pPr>
            <a:lvl2pPr>
              <a:defRPr lang="en-US" kern="1200" dirty="0" smtClean="0">
                <a:cs typeface="Arial" charset="0"/>
              </a:defRPr>
            </a:lvl2pPr>
            <a:lvl3pPr>
              <a:defRPr lang="en-US" kern="1200" dirty="0" smtClean="0">
                <a:cs typeface="Arial" charset="0"/>
              </a:defRPr>
            </a:lvl3pPr>
            <a:lvl4pPr>
              <a:defRPr lang="en-US" kern="1200" dirty="0" smtClean="0">
                <a:cs typeface="Arial" charset="0"/>
              </a:defRPr>
            </a:lvl4pPr>
            <a:lvl5pPr>
              <a:defRPr lang="en-US" dirty="0"/>
            </a:lvl5pPr>
          </a:lstStyle>
          <a:p>
            <a:r>
              <a:rPr lang="en-US" kern="0" dirty="0"/>
              <a:t>Click to add notes and sources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69366C-D30F-B426-5A75-DCD0405C8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2374934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/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urquoise Divider">
    <p:bg>
      <p:bgPr>
        <a:solidFill>
          <a:srgbClr val="2CD5C4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77"/>
          <p:cNvSpPr>
            <a:spLocks noChangeAspect="1"/>
          </p:cNvSpPr>
          <p:nvPr userDrawn="1"/>
        </p:nvSpPr>
        <p:spPr>
          <a:xfrm>
            <a:off x="3948063" y="513999"/>
            <a:ext cx="7740801" cy="634400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cubicBezTo>
                  <a:pt x="93137" y="0"/>
                  <a:pt x="120000" y="32777"/>
                  <a:pt x="120000" y="73210"/>
                </a:cubicBezTo>
                <a:cubicBezTo>
                  <a:pt x="120000" y="90900"/>
                  <a:pt x="114858" y="107124"/>
                  <a:pt x="106298" y="119779"/>
                </a:cubicBezTo>
                <a:lnTo>
                  <a:pt x="106142" y="119999"/>
                </a:lnTo>
                <a:lnTo>
                  <a:pt x="13857" y="119999"/>
                </a:lnTo>
                <a:lnTo>
                  <a:pt x="13701" y="119779"/>
                </a:lnTo>
                <a:cubicBezTo>
                  <a:pt x="5141" y="107124"/>
                  <a:pt x="0" y="90900"/>
                  <a:pt x="0" y="73210"/>
                </a:cubicBezTo>
                <a:cubicBezTo>
                  <a:pt x="0" y="32777"/>
                  <a:pt x="26862" y="0"/>
                  <a:pt x="60000" y="0"/>
                </a:cubicBezTo>
                <a:close/>
              </a:path>
            </a:pathLst>
          </a:custGeom>
          <a:solidFill>
            <a:srgbClr val="ED1C2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Shape 78"/>
          <p:cNvSpPr>
            <a:spLocks noChangeAspect="1"/>
          </p:cNvSpPr>
          <p:nvPr userDrawn="1"/>
        </p:nvSpPr>
        <p:spPr>
          <a:xfrm>
            <a:off x="770798" y="778876"/>
            <a:ext cx="3513424" cy="3513424"/>
          </a:xfrm>
          <a:prstGeom prst="ellipse">
            <a:avLst/>
          </a:prstGeom>
          <a:solidFill>
            <a:srgbClr val="ED1C2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Shape 109"/>
          <p:cNvSpPr txBox="1">
            <a:spLocks noGrp="1"/>
          </p:cNvSpPr>
          <p:nvPr>
            <p:ph type="body" idx="2"/>
          </p:nvPr>
        </p:nvSpPr>
        <p:spPr>
          <a:xfrm>
            <a:off x="4539063" y="4647879"/>
            <a:ext cx="6150239" cy="4205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367"/>
              </a:spcBef>
              <a:buClr>
                <a:srgbClr val="FFFFFF"/>
              </a:buClr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Arial"/>
              </a:defRPr>
            </a:lvl1pPr>
            <a:lvl2pPr marL="884318" marR="0" lvl="1" indent="-132988" algn="l" rtl="0">
              <a:spcBef>
                <a:spcPts val="667"/>
              </a:spcBef>
              <a:buClr>
                <a:schemeClr val="dk1"/>
              </a:buClr>
              <a:buSzPct val="100000"/>
              <a:buFont typeface="Arial"/>
              <a:buChar char="–"/>
              <a:defRPr sz="33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60491" marR="0" lvl="2" indent="-101218" algn="l" rtl="0">
              <a:spcBef>
                <a:spcPts val="567"/>
              </a:spcBef>
              <a:buClr>
                <a:schemeClr val="dk1"/>
              </a:buClr>
              <a:buSzPct val="100000"/>
              <a:buFont typeface="Arial"/>
              <a:buChar char="•"/>
              <a:defRPr sz="28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904689" marR="0" lvl="3" indent="-12159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–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48882" marR="0" lvl="4" indent="-126107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»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993079" marR="0" lvl="5" indent="-12003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537274" marR="0" lvl="6" indent="-12454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081470" marR="0" lvl="7" indent="-12904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625666" marR="0" lvl="8" indent="-122974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hape 108"/>
          <p:cNvSpPr txBox="1">
            <a:spLocks noGrp="1"/>
          </p:cNvSpPr>
          <p:nvPr>
            <p:ph type="body" idx="1" hasCustomPrompt="1"/>
          </p:nvPr>
        </p:nvSpPr>
        <p:spPr>
          <a:xfrm>
            <a:off x="4539409" y="4055536"/>
            <a:ext cx="6149891" cy="5923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buClr>
                <a:srgbClr val="FFFFFF"/>
              </a:buClr>
              <a:buFont typeface="Arial"/>
              <a:buNone/>
              <a:defRPr sz="3600" b="0" i="0" u="none" strike="noStrike" cap="none">
                <a:solidFill>
                  <a:srgbClr val="FFFFFF"/>
                </a:solidFill>
                <a:latin typeface="Ooredoo Heavy" pitchFamily="50" charset="0"/>
                <a:ea typeface="Ooredoo Heavy" pitchFamily="50" charset="0"/>
                <a:cs typeface="+mj-cs"/>
                <a:sym typeface="Arial"/>
              </a:defRPr>
            </a:lvl1pPr>
            <a:lvl2pPr marL="884318" marR="0" lvl="1" indent="-132988" algn="l" rtl="0">
              <a:spcBef>
                <a:spcPts val="667"/>
              </a:spcBef>
              <a:buClr>
                <a:schemeClr val="dk1"/>
              </a:buClr>
              <a:buSzPct val="100000"/>
              <a:buFont typeface="Arial"/>
              <a:buChar char="–"/>
              <a:defRPr sz="33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60491" marR="0" lvl="2" indent="-101218" algn="l" rtl="0">
              <a:spcBef>
                <a:spcPts val="567"/>
              </a:spcBef>
              <a:buClr>
                <a:schemeClr val="dk1"/>
              </a:buClr>
              <a:buSzPct val="100000"/>
              <a:buFont typeface="Arial"/>
              <a:buChar char="•"/>
              <a:defRPr sz="28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904689" marR="0" lvl="3" indent="-12159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–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48882" marR="0" lvl="4" indent="-126107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»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993079" marR="0" lvl="5" indent="-12003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537274" marR="0" lvl="6" indent="-12454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081470" marR="0" lvl="7" indent="-12904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625666" marR="0" lvl="8" indent="-122974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/>
              <a:t>Section Divider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22241047"/>
      </p:ext>
    </p:extLst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Green Divider">
    <p:bg>
      <p:bgPr>
        <a:solidFill>
          <a:schemeClr val="accent4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77"/>
          <p:cNvSpPr>
            <a:spLocks noChangeAspect="1"/>
          </p:cNvSpPr>
          <p:nvPr userDrawn="1"/>
        </p:nvSpPr>
        <p:spPr>
          <a:xfrm>
            <a:off x="3948063" y="513999"/>
            <a:ext cx="7740801" cy="634400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cubicBezTo>
                  <a:pt x="93137" y="0"/>
                  <a:pt x="120000" y="32777"/>
                  <a:pt x="120000" y="73210"/>
                </a:cubicBezTo>
                <a:cubicBezTo>
                  <a:pt x="120000" y="90900"/>
                  <a:pt x="114858" y="107124"/>
                  <a:pt x="106298" y="119779"/>
                </a:cubicBezTo>
                <a:lnTo>
                  <a:pt x="106142" y="119999"/>
                </a:lnTo>
                <a:lnTo>
                  <a:pt x="13857" y="119999"/>
                </a:lnTo>
                <a:lnTo>
                  <a:pt x="13701" y="119779"/>
                </a:lnTo>
                <a:cubicBezTo>
                  <a:pt x="5141" y="107124"/>
                  <a:pt x="0" y="90900"/>
                  <a:pt x="0" y="73210"/>
                </a:cubicBezTo>
                <a:cubicBezTo>
                  <a:pt x="0" y="32777"/>
                  <a:pt x="26862" y="0"/>
                  <a:pt x="60000" y="0"/>
                </a:cubicBezTo>
                <a:close/>
              </a:path>
            </a:pathLst>
          </a:custGeom>
          <a:solidFill>
            <a:srgbClr val="ED1C2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Shape 78"/>
          <p:cNvSpPr>
            <a:spLocks noChangeAspect="1"/>
          </p:cNvSpPr>
          <p:nvPr userDrawn="1"/>
        </p:nvSpPr>
        <p:spPr>
          <a:xfrm>
            <a:off x="770798" y="778876"/>
            <a:ext cx="3513424" cy="3513424"/>
          </a:xfrm>
          <a:prstGeom prst="ellipse">
            <a:avLst/>
          </a:prstGeom>
          <a:solidFill>
            <a:srgbClr val="ED1C2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Shape 109"/>
          <p:cNvSpPr txBox="1">
            <a:spLocks noGrp="1"/>
          </p:cNvSpPr>
          <p:nvPr>
            <p:ph type="body" idx="2"/>
          </p:nvPr>
        </p:nvSpPr>
        <p:spPr>
          <a:xfrm>
            <a:off x="4539063" y="4647879"/>
            <a:ext cx="6150239" cy="4205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367"/>
              </a:spcBef>
              <a:buClr>
                <a:srgbClr val="FFFFFF"/>
              </a:buClr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Arial"/>
              </a:defRPr>
            </a:lvl1pPr>
            <a:lvl2pPr marL="884318" marR="0" lvl="1" indent="-132988" algn="l" rtl="0">
              <a:spcBef>
                <a:spcPts val="667"/>
              </a:spcBef>
              <a:buClr>
                <a:schemeClr val="dk1"/>
              </a:buClr>
              <a:buSzPct val="100000"/>
              <a:buFont typeface="Arial"/>
              <a:buChar char="–"/>
              <a:defRPr sz="33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60491" marR="0" lvl="2" indent="-101218" algn="l" rtl="0">
              <a:spcBef>
                <a:spcPts val="567"/>
              </a:spcBef>
              <a:buClr>
                <a:schemeClr val="dk1"/>
              </a:buClr>
              <a:buSzPct val="100000"/>
              <a:buFont typeface="Arial"/>
              <a:buChar char="•"/>
              <a:defRPr sz="28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904689" marR="0" lvl="3" indent="-12159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–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48882" marR="0" lvl="4" indent="-126107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»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993079" marR="0" lvl="5" indent="-12003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537274" marR="0" lvl="6" indent="-12454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081470" marR="0" lvl="7" indent="-12904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625666" marR="0" lvl="8" indent="-122974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hape 108"/>
          <p:cNvSpPr txBox="1">
            <a:spLocks noGrp="1"/>
          </p:cNvSpPr>
          <p:nvPr>
            <p:ph type="body" idx="1" hasCustomPrompt="1"/>
          </p:nvPr>
        </p:nvSpPr>
        <p:spPr>
          <a:xfrm>
            <a:off x="4539409" y="4055536"/>
            <a:ext cx="6149891" cy="5923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buClr>
                <a:srgbClr val="FFFFFF"/>
              </a:buClr>
              <a:buFont typeface="Arial"/>
              <a:buNone/>
              <a:defRPr sz="3600" b="0" i="0" u="none" strike="noStrike" cap="none">
                <a:solidFill>
                  <a:srgbClr val="FFFFFF"/>
                </a:solidFill>
                <a:latin typeface="Ooredoo Heavy" pitchFamily="50" charset="0"/>
                <a:ea typeface="Ooredoo Heavy" pitchFamily="50" charset="0"/>
                <a:cs typeface="+mj-cs"/>
                <a:sym typeface="Arial"/>
              </a:defRPr>
            </a:lvl1pPr>
            <a:lvl2pPr marL="884318" marR="0" lvl="1" indent="-132988" algn="l" rtl="0">
              <a:spcBef>
                <a:spcPts val="667"/>
              </a:spcBef>
              <a:buClr>
                <a:schemeClr val="dk1"/>
              </a:buClr>
              <a:buSzPct val="100000"/>
              <a:buFont typeface="Arial"/>
              <a:buChar char="–"/>
              <a:defRPr sz="33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60491" marR="0" lvl="2" indent="-101218" algn="l" rtl="0">
              <a:spcBef>
                <a:spcPts val="567"/>
              </a:spcBef>
              <a:buClr>
                <a:schemeClr val="dk1"/>
              </a:buClr>
              <a:buSzPct val="100000"/>
              <a:buFont typeface="Arial"/>
              <a:buChar char="•"/>
              <a:defRPr sz="28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904689" marR="0" lvl="3" indent="-12159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–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48882" marR="0" lvl="4" indent="-126107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»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993079" marR="0" lvl="5" indent="-12003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537274" marR="0" lvl="6" indent="-12454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081470" marR="0" lvl="7" indent="-12904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625666" marR="0" lvl="8" indent="-122974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/>
              <a:t>Section Divider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25625387"/>
      </p:ext>
    </p:extLst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Orange Divider">
    <p:bg>
      <p:bgPr>
        <a:solidFill>
          <a:schemeClr val="accent5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77"/>
          <p:cNvSpPr>
            <a:spLocks noChangeAspect="1"/>
          </p:cNvSpPr>
          <p:nvPr userDrawn="1"/>
        </p:nvSpPr>
        <p:spPr>
          <a:xfrm>
            <a:off x="3948063" y="513999"/>
            <a:ext cx="7740801" cy="634400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cubicBezTo>
                  <a:pt x="93137" y="0"/>
                  <a:pt x="120000" y="32777"/>
                  <a:pt x="120000" y="73210"/>
                </a:cubicBezTo>
                <a:cubicBezTo>
                  <a:pt x="120000" y="90900"/>
                  <a:pt x="114858" y="107124"/>
                  <a:pt x="106298" y="119779"/>
                </a:cubicBezTo>
                <a:lnTo>
                  <a:pt x="106142" y="119999"/>
                </a:lnTo>
                <a:lnTo>
                  <a:pt x="13857" y="119999"/>
                </a:lnTo>
                <a:lnTo>
                  <a:pt x="13701" y="119779"/>
                </a:lnTo>
                <a:cubicBezTo>
                  <a:pt x="5141" y="107124"/>
                  <a:pt x="0" y="90900"/>
                  <a:pt x="0" y="73210"/>
                </a:cubicBezTo>
                <a:cubicBezTo>
                  <a:pt x="0" y="32777"/>
                  <a:pt x="26862" y="0"/>
                  <a:pt x="60000" y="0"/>
                </a:cubicBezTo>
                <a:close/>
              </a:path>
            </a:pathLst>
          </a:custGeom>
          <a:solidFill>
            <a:srgbClr val="ED1C2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Shape 78"/>
          <p:cNvSpPr>
            <a:spLocks noChangeAspect="1"/>
          </p:cNvSpPr>
          <p:nvPr userDrawn="1"/>
        </p:nvSpPr>
        <p:spPr>
          <a:xfrm>
            <a:off x="770798" y="778876"/>
            <a:ext cx="3513424" cy="3513424"/>
          </a:xfrm>
          <a:prstGeom prst="ellipse">
            <a:avLst/>
          </a:prstGeom>
          <a:solidFill>
            <a:srgbClr val="ED1C2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Shape 109"/>
          <p:cNvSpPr txBox="1">
            <a:spLocks noGrp="1"/>
          </p:cNvSpPr>
          <p:nvPr>
            <p:ph type="body" idx="2"/>
          </p:nvPr>
        </p:nvSpPr>
        <p:spPr>
          <a:xfrm>
            <a:off x="4539063" y="4647879"/>
            <a:ext cx="6150239" cy="4205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367"/>
              </a:spcBef>
              <a:buClr>
                <a:srgbClr val="FFFFFF"/>
              </a:buClr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Arial"/>
              </a:defRPr>
            </a:lvl1pPr>
            <a:lvl2pPr marL="884318" marR="0" lvl="1" indent="-132988" algn="l" rtl="0">
              <a:spcBef>
                <a:spcPts val="667"/>
              </a:spcBef>
              <a:buClr>
                <a:schemeClr val="dk1"/>
              </a:buClr>
              <a:buSzPct val="100000"/>
              <a:buFont typeface="Arial"/>
              <a:buChar char="–"/>
              <a:defRPr sz="33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60491" marR="0" lvl="2" indent="-101218" algn="l" rtl="0">
              <a:spcBef>
                <a:spcPts val="567"/>
              </a:spcBef>
              <a:buClr>
                <a:schemeClr val="dk1"/>
              </a:buClr>
              <a:buSzPct val="100000"/>
              <a:buFont typeface="Arial"/>
              <a:buChar char="•"/>
              <a:defRPr sz="28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904689" marR="0" lvl="3" indent="-12159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–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48882" marR="0" lvl="4" indent="-126107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»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993079" marR="0" lvl="5" indent="-12003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537274" marR="0" lvl="6" indent="-12454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081470" marR="0" lvl="7" indent="-12904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625666" marR="0" lvl="8" indent="-122974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hape 108"/>
          <p:cNvSpPr txBox="1">
            <a:spLocks noGrp="1"/>
          </p:cNvSpPr>
          <p:nvPr>
            <p:ph type="body" idx="1" hasCustomPrompt="1"/>
          </p:nvPr>
        </p:nvSpPr>
        <p:spPr>
          <a:xfrm>
            <a:off x="4539409" y="4055536"/>
            <a:ext cx="6149891" cy="5923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buClr>
                <a:srgbClr val="FFFFFF"/>
              </a:buClr>
              <a:buFont typeface="Arial"/>
              <a:buNone/>
              <a:defRPr sz="3600" b="0" i="0" u="none" strike="noStrike" cap="none">
                <a:solidFill>
                  <a:srgbClr val="FFFFFF"/>
                </a:solidFill>
                <a:latin typeface="Ooredoo Heavy" pitchFamily="50" charset="0"/>
                <a:ea typeface="Ooredoo Heavy" pitchFamily="50" charset="0"/>
                <a:cs typeface="+mj-cs"/>
                <a:sym typeface="Arial"/>
              </a:defRPr>
            </a:lvl1pPr>
            <a:lvl2pPr marL="884318" marR="0" lvl="1" indent="-132988" algn="l" rtl="0">
              <a:spcBef>
                <a:spcPts val="667"/>
              </a:spcBef>
              <a:buClr>
                <a:schemeClr val="dk1"/>
              </a:buClr>
              <a:buSzPct val="100000"/>
              <a:buFont typeface="Arial"/>
              <a:buChar char="–"/>
              <a:defRPr sz="33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60491" marR="0" lvl="2" indent="-101218" algn="l" rtl="0">
              <a:spcBef>
                <a:spcPts val="567"/>
              </a:spcBef>
              <a:buClr>
                <a:schemeClr val="dk1"/>
              </a:buClr>
              <a:buSzPct val="100000"/>
              <a:buFont typeface="Arial"/>
              <a:buChar char="•"/>
              <a:defRPr sz="28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904689" marR="0" lvl="3" indent="-12159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–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48882" marR="0" lvl="4" indent="-126107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»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993079" marR="0" lvl="5" indent="-12003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537274" marR="0" lvl="6" indent="-12454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081470" marR="0" lvl="7" indent="-12904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625666" marR="0" lvl="8" indent="-122974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/>
              <a:t>Section Divider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93775413"/>
      </p:ext>
    </p:extLst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Yellow Divider">
    <p:bg>
      <p:bgPr>
        <a:solidFill>
          <a:schemeClr val="accent6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77"/>
          <p:cNvSpPr>
            <a:spLocks noChangeAspect="1"/>
          </p:cNvSpPr>
          <p:nvPr userDrawn="1"/>
        </p:nvSpPr>
        <p:spPr>
          <a:xfrm>
            <a:off x="3948063" y="513999"/>
            <a:ext cx="7740801" cy="634400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cubicBezTo>
                  <a:pt x="93137" y="0"/>
                  <a:pt x="120000" y="32777"/>
                  <a:pt x="120000" y="73210"/>
                </a:cubicBezTo>
                <a:cubicBezTo>
                  <a:pt x="120000" y="90900"/>
                  <a:pt x="114858" y="107124"/>
                  <a:pt x="106298" y="119779"/>
                </a:cubicBezTo>
                <a:lnTo>
                  <a:pt x="106142" y="119999"/>
                </a:lnTo>
                <a:lnTo>
                  <a:pt x="13857" y="119999"/>
                </a:lnTo>
                <a:lnTo>
                  <a:pt x="13701" y="119779"/>
                </a:lnTo>
                <a:cubicBezTo>
                  <a:pt x="5141" y="107124"/>
                  <a:pt x="0" y="90900"/>
                  <a:pt x="0" y="73210"/>
                </a:cubicBezTo>
                <a:cubicBezTo>
                  <a:pt x="0" y="32777"/>
                  <a:pt x="26862" y="0"/>
                  <a:pt x="60000" y="0"/>
                </a:cubicBezTo>
                <a:close/>
              </a:path>
            </a:pathLst>
          </a:custGeom>
          <a:solidFill>
            <a:srgbClr val="ED1C2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Shape 78"/>
          <p:cNvSpPr>
            <a:spLocks noChangeAspect="1"/>
          </p:cNvSpPr>
          <p:nvPr userDrawn="1"/>
        </p:nvSpPr>
        <p:spPr>
          <a:xfrm>
            <a:off x="770798" y="778876"/>
            <a:ext cx="3513424" cy="3513424"/>
          </a:xfrm>
          <a:prstGeom prst="ellipse">
            <a:avLst/>
          </a:prstGeom>
          <a:solidFill>
            <a:srgbClr val="ED1C2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Shape 109"/>
          <p:cNvSpPr txBox="1">
            <a:spLocks noGrp="1"/>
          </p:cNvSpPr>
          <p:nvPr>
            <p:ph type="body" idx="2"/>
          </p:nvPr>
        </p:nvSpPr>
        <p:spPr>
          <a:xfrm>
            <a:off x="4539063" y="4647879"/>
            <a:ext cx="6150239" cy="4205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367"/>
              </a:spcBef>
              <a:buClr>
                <a:srgbClr val="FFFFFF"/>
              </a:buClr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Arial"/>
              </a:defRPr>
            </a:lvl1pPr>
            <a:lvl2pPr marL="884318" marR="0" lvl="1" indent="-132988" algn="l" rtl="0">
              <a:spcBef>
                <a:spcPts val="667"/>
              </a:spcBef>
              <a:buClr>
                <a:schemeClr val="dk1"/>
              </a:buClr>
              <a:buSzPct val="100000"/>
              <a:buFont typeface="Arial"/>
              <a:buChar char="–"/>
              <a:defRPr sz="33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60491" marR="0" lvl="2" indent="-101218" algn="l" rtl="0">
              <a:spcBef>
                <a:spcPts val="567"/>
              </a:spcBef>
              <a:buClr>
                <a:schemeClr val="dk1"/>
              </a:buClr>
              <a:buSzPct val="100000"/>
              <a:buFont typeface="Arial"/>
              <a:buChar char="•"/>
              <a:defRPr sz="28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904689" marR="0" lvl="3" indent="-12159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–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48882" marR="0" lvl="4" indent="-126107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»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993079" marR="0" lvl="5" indent="-12003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537274" marR="0" lvl="6" indent="-12454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081470" marR="0" lvl="7" indent="-12904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625666" marR="0" lvl="8" indent="-122974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hape 108"/>
          <p:cNvSpPr txBox="1">
            <a:spLocks noGrp="1"/>
          </p:cNvSpPr>
          <p:nvPr>
            <p:ph type="body" idx="1" hasCustomPrompt="1"/>
          </p:nvPr>
        </p:nvSpPr>
        <p:spPr>
          <a:xfrm>
            <a:off x="4539409" y="4055536"/>
            <a:ext cx="6149891" cy="5923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buClr>
                <a:srgbClr val="FFFFFF"/>
              </a:buClr>
              <a:buFont typeface="Arial"/>
              <a:buNone/>
              <a:defRPr sz="3600" b="0" i="0" u="none" strike="noStrike" cap="none">
                <a:solidFill>
                  <a:srgbClr val="FFFFFF"/>
                </a:solidFill>
                <a:latin typeface="Ooredoo Heavy" pitchFamily="50" charset="0"/>
                <a:ea typeface="Ooredoo Heavy" pitchFamily="50" charset="0"/>
                <a:cs typeface="+mj-cs"/>
                <a:sym typeface="Arial"/>
              </a:defRPr>
            </a:lvl1pPr>
            <a:lvl2pPr marL="884318" marR="0" lvl="1" indent="-132988" algn="l" rtl="0">
              <a:spcBef>
                <a:spcPts val="667"/>
              </a:spcBef>
              <a:buClr>
                <a:schemeClr val="dk1"/>
              </a:buClr>
              <a:buSzPct val="100000"/>
              <a:buFont typeface="Arial"/>
              <a:buChar char="–"/>
              <a:defRPr sz="33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60491" marR="0" lvl="2" indent="-101218" algn="l" rtl="0">
              <a:spcBef>
                <a:spcPts val="567"/>
              </a:spcBef>
              <a:buClr>
                <a:schemeClr val="dk1"/>
              </a:buClr>
              <a:buSzPct val="100000"/>
              <a:buFont typeface="Arial"/>
              <a:buChar char="•"/>
              <a:defRPr sz="28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904689" marR="0" lvl="3" indent="-12159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–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48882" marR="0" lvl="4" indent="-126107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»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993079" marR="0" lvl="5" indent="-12003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537274" marR="0" lvl="6" indent="-12454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081470" marR="0" lvl="7" indent="-12904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625666" marR="0" lvl="8" indent="-122974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/>
              <a:t>Section Divider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2283148"/>
      </p:ext>
    </p:extLst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almon Pink Divider">
    <p:bg>
      <p:bgPr>
        <a:solidFill>
          <a:srgbClr val="F5A992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77"/>
          <p:cNvSpPr>
            <a:spLocks noChangeAspect="1"/>
          </p:cNvSpPr>
          <p:nvPr userDrawn="1"/>
        </p:nvSpPr>
        <p:spPr>
          <a:xfrm>
            <a:off x="3948063" y="513999"/>
            <a:ext cx="7740801" cy="634400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cubicBezTo>
                  <a:pt x="93137" y="0"/>
                  <a:pt x="120000" y="32777"/>
                  <a:pt x="120000" y="73210"/>
                </a:cubicBezTo>
                <a:cubicBezTo>
                  <a:pt x="120000" y="90900"/>
                  <a:pt x="114858" y="107124"/>
                  <a:pt x="106298" y="119779"/>
                </a:cubicBezTo>
                <a:lnTo>
                  <a:pt x="106142" y="119999"/>
                </a:lnTo>
                <a:lnTo>
                  <a:pt x="13857" y="119999"/>
                </a:lnTo>
                <a:lnTo>
                  <a:pt x="13701" y="119779"/>
                </a:lnTo>
                <a:cubicBezTo>
                  <a:pt x="5141" y="107124"/>
                  <a:pt x="0" y="90900"/>
                  <a:pt x="0" y="73210"/>
                </a:cubicBezTo>
                <a:cubicBezTo>
                  <a:pt x="0" y="32777"/>
                  <a:pt x="26862" y="0"/>
                  <a:pt x="60000" y="0"/>
                </a:cubicBezTo>
                <a:close/>
              </a:path>
            </a:pathLst>
          </a:custGeom>
          <a:solidFill>
            <a:srgbClr val="ED1C2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Shape 78"/>
          <p:cNvSpPr>
            <a:spLocks noChangeAspect="1"/>
          </p:cNvSpPr>
          <p:nvPr userDrawn="1"/>
        </p:nvSpPr>
        <p:spPr>
          <a:xfrm>
            <a:off x="770798" y="778876"/>
            <a:ext cx="3513424" cy="3513424"/>
          </a:xfrm>
          <a:prstGeom prst="ellipse">
            <a:avLst/>
          </a:prstGeom>
          <a:solidFill>
            <a:srgbClr val="ED1C2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Shape 109"/>
          <p:cNvSpPr txBox="1">
            <a:spLocks noGrp="1"/>
          </p:cNvSpPr>
          <p:nvPr>
            <p:ph type="body" idx="2"/>
          </p:nvPr>
        </p:nvSpPr>
        <p:spPr>
          <a:xfrm>
            <a:off x="4539063" y="4647879"/>
            <a:ext cx="6150239" cy="4205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367"/>
              </a:spcBef>
              <a:buClr>
                <a:srgbClr val="FFFFFF"/>
              </a:buClr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Arial"/>
              </a:defRPr>
            </a:lvl1pPr>
            <a:lvl2pPr marL="884318" marR="0" lvl="1" indent="-132988" algn="l" rtl="0">
              <a:spcBef>
                <a:spcPts val="667"/>
              </a:spcBef>
              <a:buClr>
                <a:schemeClr val="dk1"/>
              </a:buClr>
              <a:buSzPct val="100000"/>
              <a:buFont typeface="Arial"/>
              <a:buChar char="–"/>
              <a:defRPr sz="33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60491" marR="0" lvl="2" indent="-101218" algn="l" rtl="0">
              <a:spcBef>
                <a:spcPts val="567"/>
              </a:spcBef>
              <a:buClr>
                <a:schemeClr val="dk1"/>
              </a:buClr>
              <a:buSzPct val="100000"/>
              <a:buFont typeface="Arial"/>
              <a:buChar char="•"/>
              <a:defRPr sz="28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904689" marR="0" lvl="3" indent="-12159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–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48882" marR="0" lvl="4" indent="-126107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»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993079" marR="0" lvl="5" indent="-12003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537274" marR="0" lvl="6" indent="-12454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081470" marR="0" lvl="7" indent="-12904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625666" marR="0" lvl="8" indent="-122974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hape 108"/>
          <p:cNvSpPr txBox="1">
            <a:spLocks noGrp="1"/>
          </p:cNvSpPr>
          <p:nvPr>
            <p:ph type="body" idx="1" hasCustomPrompt="1"/>
          </p:nvPr>
        </p:nvSpPr>
        <p:spPr>
          <a:xfrm>
            <a:off x="4539409" y="4055536"/>
            <a:ext cx="6149891" cy="5923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buClr>
                <a:srgbClr val="FFFFFF"/>
              </a:buClr>
              <a:buFont typeface="Arial"/>
              <a:buNone/>
              <a:defRPr sz="3600" b="0" i="0" u="none" strike="noStrike" cap="none">
                <a:solidFill>
                  <a:srgbClr val="FFFFFF"/>
                </a:solidFill>
                <a:latin typeface="Ooredoo Heavy" pitchFamily="50" charset="0"/>
                <a:ea typeface="Ooredoo Heavy" pitchFamily="50" charset="0"/>
                <a:cs typeface="+mj-cs"/>
                <a:sym typeface="Arial"/>
              </a:defRPr>
            </a:lvl1pPr>
            <a:lvl2pPr marL="884318" marR="0" lvl="1" indent="-132988" algn="l" rtl="0">
              <a:spcBef>
                <a:spcPts val="667"/>
              </a:spcBef>
              <a:buClr>
                <a:schemeClr val="dk1"/>
              </a:buClr>
              <a:buSzPct val="100000"/>
              <a:buFont typeface="Arial"/>
              <a:buChar char="–"/>
              <a:defRPr sz="33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60491" marR="0" lvl="2" indent="-101218" algn="l" rtl="0">
              <a:spcBef>
                <a:spcPts val="567"/>
              </a:spcBef>
              <a:buClr>
                <a:schemeClr val="dk1"/>
              </a:buClr>
              <a:buSzPct val="100000"/>
              <a:buFont typeface="Arial"/>
              <a:buChar char="•"/>
              <a:defRPr sz="28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904689" marR="0" lvl="3" indent="-12159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–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48882" marR="0" lvl="4" indent="-126107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»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993079" marR="0" lvl="5" indent="-12003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537274" marR="0" lvl="6" indent="-12454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081470" marR="0" lvl="7" indent="-12904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625666" marR="0" lvl="8" indent="-122974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/>
              <a:t>Section Divider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32025539"/>
      </p:ext>
    </p:extLst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hank You Without Imag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12"/>
          <p:cNvSpPr>
            <a:spLocks noChangeAspect="1"/>
          </p:cNvSpPr>
          <p:nvPr userDrawn="1"/>
        </p:nvSpPr>
        <p:spPr>
          <a:xfrm>
            <a:off x="2" y="0"/>
            <a:ext cx="8035907" cy="612616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17182" y="0"/>
                </a:lnTo>
                <a:lnTo>
                  <a:pt x="117745" y="2601"/>
                </a:lnTo>
                <a:cubicBezTo>
                  <a:pt x="119217" y="10104"/>
                  <a:pt x="120000" y="17969"/>
                  <a:pt x="120000" y="26074"/>
                </a:cubicBezTo>
                <a:cubicBezTo>
                  <a:pt x="120000" y="77948"/>
                  <a:pt x="87941" y="120000"/>
                  <a:pt x="48396" y="120000"/>
                </a:cubicBezTo>
                <a:cubicBezTo>
                  <a:pt x="29859" y="120000"/>
                  <a:pt x="12967" y="110760"/>
                  <a:pt x="251" y="95599"/>
                </a:cubicBezTo>
                <a:lnTo>
                  <a:pt x="0" y="95285"/>
                </a:lnTo>
                <a:close/>
              </a:path>
            </a:pathLst>
          </a:custGeom>
          <a:solidFill>
            <a:srgbClr val="ED1C2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Shape 13"/>
          <p:cNvSpPr>
            <a:spLocks noChangeAspect="1"/>
          </p:cNvSpPr>
          <p:nvPr userDrawn="1"/>
        </p:nvSpPr>
        <p:spPr>
          <a:xfrm>
            <a:off x="6900276" y="2698501"/>
            <a:ext cx="4959360" cy="415618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cubicBezTo>
                  <a:pt x="93137" y="0"/>
                  <a:pt x="120000" y="32054"/>
                  <a:pt x="120000" y="71594"/>
                </a:cubicBezTo>
                <a:cubicBezTo>
                  <a:pt x="120000" y="88893"/>
                  <a:pt x="114858" y="104760"/>
                  <a:pt x="106298" y="117135"/>
                </a:cubicBezTo>
                <a:lnTo>
                  <a:pt x="104117" y="120000"/>
                </a:lnTo>
                <a:lnTo>
                  <a:pt x="15882" y="120000"/>
                </a:lnTo>
                <a:lnTo>
                  <a:pt x="13701" y="117135"/>
                </a:lnTo>
                <a:cubicBezTo>
                  <a:pt x="5141" y="104760"/>
                  <a:pt x="0" y="88893"/>
                  <a:pt x="0" y="71594"/>
                </a:cubicBezTo>
                <a:cubicBezTo>
                  <a:pt x="0" y="32054"/>
                  <a:pt x="26862" y="0"/>
                  <a:pt x="60000" y="0"/>
                </a:cubicBezTo>
                <a:close/>
              </a:path>
            </a:pathLst>
          </a:custGeom>
          <a:solidFill>
            <a:srgbClr val="ED1C2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Shape 14"/>
          <p:cNvSpPr txBox="1">
            <a:spLocks noGrp="1"/>
          </p:cNvSpPr>
          <p:nvPr>
            <p:ph type="body" idx="1" hasCustomPrompt="1"/>
          </p:nvPr>
        </p:nvSpPr>
        <p:spPr>
          <a:xfrm>
            <a:off x="1037375" y="2286353"/>
            <a:ext cx="6138332" cy="625777"/>
          </a:xfrm>
          <a:prstGeom prst="rect">
            <a:avLst/>
          </a:prstGeom>
          <a:noFill/>
          <a:ln>
            <a:noFill/>
          </a:ln>
        </p:spPr>
        <p:txBody>
          <a:bodyPr lIns="0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Ooredoo Heavy" pitchFamily="50" charset="0"/>
                <a:ea typeface="Ooredoo Heavy" pitchFamily="50" charset="0"/>
                <a:cs typeface="+mj-cs"/>
                <a:sym typeface="Arial"/>
              </a:defRPr>
            </a:lvl1pPr>
            <a:lvl2pPr marL="884318" marR="0" lvl="1" indent="-132988" algn="l" rtl="0">
              <a:spcBef>
                <a:spcPts val="667"/>
              </a:spcBef>
              <a:buClr>
                <a:schemeClr val="dk1"/>
              </a:buClr>
              <a:buSzPct val="100000"/>
              <a:buFont typeface="Arial"/>
              <a:buChar char="–"/>
              <a:defRPr sz="33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60491" marR="0" lvl="2" indent="-101218" algn="l" rtl="0">
              <a:spcBef>
                <a:spcPts val="567"/>
              </a:spcBef>
              <a:buClr>
                <a:schemeClr val="dk1"/>
              </a:buClr>
              <a:buSzPct val="100000"/>
              <a:buFont typeface="Arial"/>
              <a:buChar char="•"/>
              <a:defRPr sz="28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904689" marR="0" lvl="3" indent="-12159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–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48882" marR="0" lvl="4" indent="-126107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»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993079" marR="0" lvl="5" indent="-12003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537274" marR="0" lvl="6" indent="-12454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081470" marR="0" lvl="7" indent="-12904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625666" marR="0" lvl="8" indent="-122974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/>
              <a:t>Thank You</a:t>
            </a:r>
            <a:endParaRPr dirty="0"/>
          </a:p>
        </p:txBody>
      </p:sp>
      <p:sp>
        <p:nvSpPr>
          <p:cNvPr id="16" name="Shape 16"/>
          <p:cNvSpPr txBox="1">
            <a:spLocks noGrp="1"/>
          </p:cNvSpPr>
          <p:nvPr>
            <p:ph type="body" idx="3"/>
          </p:nvPr>
        </p:nvSpPr>
        <p:spPr>
          <a:xfrm>
            <a:off x="1037368" y="4222427"/>
            <a:ext cx="4136760" cy="278302"/>
          </a:xfrm>
          <a:prstGeom prst="rect">
            <a:avLst/>
          </a:prstGeom>
          <a:noFill/>
          <a:ln>
            <a:noFill/>
          </a:ln>
        </p:spPr>
        <p:txBody>
          <a:bodyPr lIns="0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FFFFFF"/>
              </a:buClr>
              <a:buFont typeface="Arial"/>
              <a:buNone/>
              <a:defRPr sz="1600" b="0" i="0" u="none" strike="noStrike" cap="none">
                <a:solidFill>
                  <a:srgbClr val="FFFFFF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Arial"/>
              </a:defRPr>
            </a:lvl1pPr>
            <a:lvl2pPr marL="884318" marR="0" lvl="1" indent="-132988" algn="l" rtl="0">
              <a:spcBef>
                <a:spcPts val="667"/>
              </a:spcBef>
              <a:buClr>
                <a:schemeClr val="dk1"/>
              </a:buClr>
              <a:buSzPct val="100000"/>
              <a:buFont typeface="Arial"/>
              <a:buChar char="–"/>
              <a:defRPr sz="33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60491" marR="0" lvl="2" indent="-101218" algn="l" rtl="0">
              <a:spcBef>
                <a:spcPts val="567"/>
              </a:spcBef>
              <a:buClr>
                <a:schemeClr val="dk1"/>
              </a:buClr>
              <a:buSzPct val="100000"/>
              <a:buFont typeface="Arial"/>
              <a:buChar char="•"/>
              <a:defRPr sz="28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904689" marR="0" lvl="3" indent="-12159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–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48882" marR="0" lvl="4" indent="-126107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»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993079" marR="0" lvl="5" indent="-12003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537274" marR="0" lvl="6" indent="-12454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081470" marR="0" lvl="7" indent="-12904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625666" marR="0" lvl="8" indent="-122974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Shape 17"/>
          <p:cNvSpPr txBox="1">
            <a:spLocks noGrp="1"/>
          </p:cNvSpPr>
          <p:nvPr>
            <p:ph type="body" idx="4"/>
          </p:nvPr>
        </p:nvSpPr>
        <p:spPr>
          <a:xfrm>
            <a:off x="1037368" y="4532802"/>
            <a:ext cx="4136760" cy="278302"/>
          </a:xfrm>
          <a:prstGeom prst="rect">
            <a:avLst/>
          </a:prstGeom>
          <a:noFill/>
          <a:ln>
            <a:noFill/>
          </a:ln>
        </p:spPr>
        <p:txBody>
          <a:bodyPr lIns="0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FFFFFF"/>
              </a:buClr>
              <a:buFont typeface="Arial"/>
              <a:buNone/>
              <a:defRPr sz="1600" b="0" i="0" u="none" strike="noStrike" cap="none">
                <a:solidFill>
                  <a:srgbClr val="FFFFFF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Arial"/>
              </a:defRPr>
            </a:lvl1pPr>
            <a:lvl2pPr marL="884318" marR="0" lvl="1" indent="-132988" algn="l" rtl="0">
              <a:spcBef>
                <a:spcPts val="667"/>
              </a:spcBef>
              <a:buClr>
                <a:schemeClr val="dk1"/>
              </a:buClr>
              <a:buSzPct val="100000"/>
              <a:buFont typeface="Arial"/>
              <a:buChar char="–"/>
              <a:defRPr sz="33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60491" marR="0" lvl="2" indent="-101218" algn="l" rtl="0">
              <a:spcBef>
                <a:spcPts val="567"/>
              </a:spcBef>
              <a:buClr>
                <a:schemeClr val="dk1"/>
              </a:buClr>
              <a:buSzPct val="100000"/>
              <a:buFont typeface="Arial"/>
              <a:buChar char="•"/>
              <a:defRPr sz="28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904689" marR="0" lvl="3" indent="-12159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–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48882" marR="0" lvl="4" indent="-126107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»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993079" marR="0" lvl="5" indent="-12003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537274" marR="0" lvl="6" indent="-12454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081470" marR="0" lvl="7" indent="-12904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625666" marR="0" lvl="8" indent="-122974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30180" y="1033286"/>
            <a:ext cx="2606248" cy="45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165012"/>
      </p:ext>
    </p:extLst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hank You Without Imag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12"/>
          <p:cNvSpPr>
            <a:spLocks noChangeAspect="1"/>
          </p:cNvSpPr>
          <p:nvPr userDrawn="1"/>
        </p:nvSpPr>
        <p:spPr>
          <a:xfrm>
            <a:off x="2" y="0"/>
            <a:ext cx="8035907" cy="612616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17182" y="0"/>
                </a:lnTo>
                <a:lnTo>
                  <a:pt x="117745" y="2601"/>
                </a:lnTo>
                <a:cubicBezTo>
                  <a:pt x="119217" y="10104"/>
                  <a:pt x="120000" y="17969"/>
                  <a:pt x="120000" y="26074"/>
                </a:cubicBezTo>
                <a:cubicBezTo>
                  <a:pt x="120000" y="77948"/>
                  <a:pt x="87941" y="120000"/>
                  <a:pt x="48396" y="120000"/>
                </a:cubicBezTo>
                <a:cubicBezTo>
                  <a:pt x="29859" y="120000"/>
                  <a:pt x="12967" y="110760"/>
                  <a:pt x="251" y="95599"/>
                </a:cubicBezTo>
                <a:lnTo>
                  <a:pt x="0" y="95285"/>
                </a:lnTo>
                <a:close/>
              </a:path>
            </a:pathLst>
          </a:custGeom>
          <a:solidFill>
            <a:srgbClr val="ED1C2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Shape 13"/>
          <p:cNvSpPr>
            <a:spLocks noChangeAspect="1"/>
          </p:cNvSpPr>
          <p:nvPr userDrawn="1"/>
        </p:nvSpPr>
        <p:spPr>
          <a:xfrm>
            <a:off x="6900276" y="2698501"/>
            <a:ext cx="4959360" cy="415618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cubicBezTo>
                  <a:pt x="93137" y="0"/>
                  <a:pt x="120000" y="32054"/>
                  <a:pt x="120000" y="71594"/>
                </a:cubicBezTo>
                <a:cubicBezTo>
                  <a:pt x="120000" y="88893"/>
                  <a:pt x="114858" y="104760"/>
                  <a:pt x="106298" y="117135"/>
                </a:cubicBezTo>
                <a:lnTo>
                  <a:pt x="104117" y="120000"/>
                </a:lnTo>
                <a:lnTo>
                  <a:pt x="15882" y="120000"/>
                </a:lnTo>
                <a:lnTo>
                  <a:pt x="13701" y="117135"/>
                </a:lnTo>
                <a:cubicBezTo>
                  <a:pt x="5141" y="104760"/>
                  <a:pt x="0" y="88893"/>
                  <a:pt x="0" y="71594"/>
                </a:cubicBezTo>
                <a:cubicBezTo>
                  <a:pt x="0" y="32054"/>
                  <a:pt x="26862" y="0"/>
                  <a:pt x="60000" y="0"/>
                </a:cubicBezTo>
                <a:close/>
              </a:path>
            </a:pathLst>
          </a:custGeom>
          <a:solidFill>
            <a:srgbClr val="ED1C2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Shape 14"/>
          <p:cNvSpPr txBox="1">
            <a:spLocks noGrp="1"/>
          </p:cNvSpPr>
          <p:nvPr>
            <p:ph type="body" idx="1" hasCustomPrompt="1"/>
          </p:nvPr>
        </p:nvSpPr>
        <p:spPr>
          <a:xfrm>
            <a:off x="1037375" y="2286353"/>
            <a:ext cx="6138332" cy="625777"/>
          </a:xfrm>
          <a:prstGeom prst="rect">
            <a:avLst/>
          </a:prstGeom>
          <a:noFill/>
          <a:ln>
            <a:noFill/>
          </a:ln>
        </p:spPr>
        <p:txBody>
          <a:bodyPr lIns="0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Ooredoo Heavy" pitchFamily="50" charset="0"/>
                <a:ea typeface="Ooredoo Heavy" pitchFamily="50" charset="0"/>
                <a:cs typeface="+mj-cs"/>
                <a:sym typeface="Arial"/>
              </a:defRPr>
            </a:lvl1pPr>
            <a:lvl2pPr marL="884318" marR="0" lvl="1" indent="-132988" algn="l" rtl="0">
              <a:spcBef>
                <a:spcPts val="667"/>
              </a:spcBef>
              <a:buClr>
                <a:schemeClr val="dk1"/>
              </a:buClr>
              <a:buSzPct val="100000"/>
              <a:buFont typeface="Arial"/>
              <a:buChar char="–"/>
              <a:defRPr sz="33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60491" marR="0" lvl="2" indent="-101218" algn="l" rtl="0">
              <a:spcBef>
                <a:spcPts val="567"/>
              </a:spcBef>
              <a:buClr>
                <a:schemeClr val="dk1"/>
              </a:buClr>
              <a:buSzPct val="100000"/>
              <a:buFont typeface="Arial"/>
              <a:buChar char="•"/>
              <a:defRPr sz="28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904689" marR="0" lvl="3" indent="-12159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–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48882" marR="0" lvl="4" indent="-126107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»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993079" marR="0" lvl="5" indent="-12003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537274" marR="0" lvl="6" indent="-12454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081470" marR="0" lvl="7" indent="-12904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625666" marR="0" lvl="8" indent="-122974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/>
              <a:t>Thank You</a:t>
            </a:r>
            <a:endParaRPr dirty="0"/>
          </a:p>
        </p:txBody>
      </p:sp>
      <p:sp>
        <p:nvSpPr>
          <p:cNvPr id="16" name="Shape 16"/>
          <p:cNvSpPr txBox="1">
            <a:spLocks noGrp="1"/>
          </p:cNvSpPr>
          <p:nvPr>
            <p:ph type="body" idx="3"/>
          </p:nvPr>
        </p:nvSpPr>
        <p:spPr>
          <a:xfrm>
            <a:off x="1037368" y="4222427"/>
            <a:ext cx="4136760" cy="278302"/>
          </a:xfrm>
          <a:prstGeom prst="rect">
            <a:avLst/>
          </a:prstGeom>
          <a:noFill/>
          <a:ln>
            <a:noFill/>
          </a:ln>
        </p:spPr>
        <p:txBody>
          <a:bodyPr lIns="0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FFFFFF"/>
              </a:buClr>
              <a:buFont typeface="Arial"/>
              <a:buNone/>
              <a:defRPr sz="1600" b="0" i="0" u="none" strike="noStrike" cap="none">
                <a:solidFill>
                  <a:srgbClr val="FFFFFF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Arial"/>
              </a:defRPr>
            </a:lvl1pPr>
            <a:lvl2pPr marL="884318" marR="0" lvl="1" indent="-132988" algn="l" rtl="0">
              <a:spcBef>
                <a:spcPts val="667"/>
              </a:spcBef>
              <a:buClr>
                <a:schemeClr val="dk1"/>
              </a:buClr>
              <a:buSzPct val="100000"/>
              <a:buFont typeface="Arial"/>
              <a:buChar char="–"/>
              <a:defRPr sz="33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60491" marR="0" lvl="2" indent="-101218" algn="l" rtl="0">
              <a:spcBef>
                <a:spcPts val="567"/>
              </a:spcBef>
              <a:buClr>
                <a:schemeClr val="dk1"/>
              </a:buClr>
              <a:buSzPct val="100000"/>
              <a:buFont typeface="Arial"/>
              <a:buChar char="•"/>
              <a:defRPr sz="28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904689" marR="0" lvl="3" indent="-12159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–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48882" marR="0" lvl="4" indent="-126107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»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993079" marR="0" lvl="5" indent="-12003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537274" marR="0" lvl="6" indent="-12454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081470" marR="0" lvl="7" indent="-12904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625666" marR="0" lvl="8" indent="-122974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Shape 17"/>
          <p:cNvSpPr txBox="1">
            <a:spLocks noGrp="1"/>
          </p:cNvSpPr>
          <p:nvPr>
            <p:ph type="body" idx="4"/>
          </p:nvPr>
        </p:nvSpPr>
        <p:spPr>
          <a:xfrm>
            <a:off x="1037368" y="4532802"/>
            <a:ext cx="4136760" cy="278302"/>
          </a:xfrm>
          <a:prstGeom prst="rect">
            <a:avLst/>
          </a:prstGeom>
          <a:noFill/>
          <a:ln>
            <a:noFill/>
          </a:ln>
        </p:spPr>
        <p:txBody>
          <a:bodyPr lIns="0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FFFFFF"/>
              </a:buClr>
              <a:buFont typeface="Arial"/>
              <a:buNone/>
              <a:defRPr sz="1600" b="0" i="0" u="none" strike="noStrike" cap="none">
                <a:solidFill>
                  <a:srgbClr val="FFFFFF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Arial"/>
              </a:defRPr>
            </a:lvl1pPr>
            <a:lvl2pPr marL="884318" marR="0" lvl="1" indent="-132988" algn="l" rtl="0">
              <a:spcBef>
                <a:spcPts val="667"/>
              </a:spcBef>
              <a:buClr>
                <a:schemeClr val="dk1"/>
              </a:buClr>
              <a:buSzPct val="100000"/>
              <a:buFont typeface="Arial"/>
              <a:buChar char="–"/>
              <a:defRPr sz="33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60491" marR="0" lvl="2" indent="-101218" algn="l" rtl="0">
              <a:spcBef>
                <a:spcPts val="567"/>
              </a:spcBef>
              <a:buClr>
                <a:schemeClr val="dk1"/>
              </a:buClr>
              <a:buSzPct val="100000"/>
              <a:buFont typeface="Arial"/>
              <a:buChar char="•"/>
              <a:defRPr sz="28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904689" marR="0" lvl="3" indent="-12159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–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48882" marR="0" lvl="4" indent="-126107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»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993079" marR="0" lvl="5" indent="-12003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537274" marR="0" lvl="6" indent="-12454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081470" marR="0" lvl="7" indent="-12904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625666" marR="0" lvl="8" indent="-122974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Shape 156" descr="Indonesia_0483_extract copy.png"/>
          <p:cNvPicPr preferRelativeResize="0">
            <a:picLocks noChangeAspect="1"/>
          </p:cNvPicPr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213080" y="1647223"/>
            <a:ext cx="2760621" cy="50971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30180" y="1033286"/>
            <a:ext cx="2606248" cy="45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884595"/>
      </p:ext>
    </p:extLst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OOREDOO AUTO D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546B72D-11C6-2475-2FE3-632802BEF7F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5F16B85-76B6-27FF-96E7-D488483A3DC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889" y="981075"/>
            <a:ext cx="8388350" cy="2358348"/>
          </a:xfrm>
        </p:spPr>
        <p:txBody>
          <a:bodyPr wrap="square" lIns="0" tIns="0" rIns="0" bIns="0" anchor="t">
            <a:normAutofit/>
          </a:bodyPr>
          <a:lstStyle>
            <a:lvl1pPr>
              <a:lnSpc>
                <a:spcPct val="80000"/>
              </a:lnSpc>
              <a:defRPr sz="6600" cap="all" baseline="0">
                <a:solidFill>
                  <a:schemeClr val="bg1"/>
                </a:solidFill>
                <a:latin typeface="Outfit ExtraBold" pitchFamily="2" charset="0"/>
              </a:defRPr>
            </a:lvl1pPr>
          </a:lstStyle>
          <a:p>
            <a:r>
              <a:rPr lang="en-US" dirty="0"/>
              <a:t>Presentation title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931A31-C6E7-A6C6-A65A-5A057DE3BCE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3888" y="3845887"/>
            <a:ext cx="8388352" cy="688975"/>
          </a:xfrm>
        </p:spPr>
        <p:txBody>
          <a:bodyPr vert="horz" wrap="square" lIns="0" tIns="0" rIns="0" bIns="0" rtlCol="0" anchor="t">
            <a:noAutofit/>
          </a:bodyPr>
          <a:lstStyle>
            <a:lvl1pPr marL="0" indent="0">
              <a:buFontTx/>
              <a:buNone/>
              <a:defRPr kumimoji="0" lang="en-US" sz="2800" b="1" i="0" u="none" strike="noStrike" cap="none" spc="0" normalizeH="0" baseline="0" dirty="0" smtClean="0">
                <a:ln>
                  <a:noFill/>
                </a:ln>
                <a:effectLst/>
                <a:uFillTx/>
                <a:latin typeface="Rubik SemiBold" pitchFamily="2" charset="-79"/>
                <a:ea typeface="+mj-ea"/>
                <a:cs typeface="Rubik SemiBold" pitchFamily="2" charset="-79"/>
                <a:sym typeface="Helvetica Neue"/>
              </a:defRPr>
            </a:lvl1pPr>
          </a:lstStyle>
          <a:p>
            <a:pPr marR="0" lvl="0" fontAlgn="auto"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lang="en-US" dirty="0"/>
              <a:t>Sub-title</a:t>
            </a:r>
          </a:p>
        </p:txBody>
      </p:sp>
      <p:sp>
        <p:nvSpPr>
          <p:cNvPr id="11" name="Shape 17">
            <a:extLst>
              <a:ext uri="{FF2B5EF4-FFF2-40B4-BE49-F238E27FC236}">
                <a16:creationId xmlns:a16="http://schemas.microsoft.com/office/drawing/2014/main" id="{531E94DB-C1A2-0CF8-140E-8C31EA34A100}"/>
              </a:ext>
            </a:extLst>
          </p:cNvPr>
          <p:cNvSpPr txBox="1">
            <a:spLocks noGrp="1"/>
          </p:cNvSpPr>
          <p:nvPr>
            <p:ph type="body" idx="4" hasCustomPrompt="1"/>
          </p:nvPr>
        </p:nvSpPr>
        <p:spPr>
          <a:xfrm>
            <a:off x="623888" y="6129338"/>
            <a:ext cx="6737495" cy="287337"/>
          </a:xfrm>
          <a:prstGeom prst="rect">
            <a:avLst/>
          </a:prstGeom>
          <a:noFill/>
          <a:ln>
            <a:noFill/>
          </a:ln>
        </p:spPr>
        <p:txBody>
          <a:bodyPr lIns="0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FFFFFF"/>
              </a:buClr>
              <a:buFont typeface="Arial"/>
              <a:buNone/>
              <a:defRPr sz="1600" b="0" i="0" u="none" strike="noStrike" cap="none">
                <a:solidFill>
                  <a:schemeClr val="bg1"/>
                </a:solidFill>
                <a:latin typeface="+mj-lt"/>
                <a:ea typeface="Noto Sans" panose="020B0502040504020204" pitchFamily="34" charset="0"/>
                <a:cs typeface="Rubik" pitchFamily="2" charset="-79"/>
                <a:sym typeface="Arial"/>
              </a:defRPr>
            </a:lvl1pPr>
            <a:lvl2pPr marL="884318" marR="0" lvl="1" indent="-132988" algn="l" rtl="0">
              <a:spcBef>
                <a:spcPts val="667"/>
              </a:spcBef>
              <a:buClr>
                <a:schemeClr val="dk1"/>
              </a:buClr>
              <a:buSzPct val="100000"/>
              <a:buFont typeface="Arial"/>
              <a:buChar char="–"/>
              <a:defRPr sz="33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60491" marR="0" lvl="2" indent="-101218" algn="l" rtl="0">
              <a:spcBef>
                <a:spcPts val="567"/>
              </a:spcBef>
              <a:buClr>
                <a:schemeClr val="dk1"/>
              </a:buClr>
              <a:buSzPct val="100000"/>
              <a:buFont typeface="Arial"/>
              <a:buChar char="•"/>
              <a:defRPr sz="28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904689" marR="0" lvl="3" indent="-12159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–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48882" marR="0" lvl="4" indent="-126107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»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993079" marR="0" lvl="5" indent="-12003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537274" marR="0" lvl="6" indent="-12454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081470" marR="0" lvl="7" indent="-12904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625666" marR="0" lvl="8" indent="-122974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fr-FR" dirty="0"/>
              <a:t>File name / Department / Author </a:t>
            </a:r>
            <a:endParaRPr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4C535A-A025-6F92-F778-E8CDAFFBAD20}"/>
              </a:ext>
            </a:extLst>
          </p:cNvPr>
          <p:cNvSpPr/>
          <p:nvPr userDrawn="1"/>
        </p:nvSpPr>
        <p:spPr bwMode="auto">
          <a:xfrm>
            <a:off x="623888" y="5797875"/>
            <a:ext cx="4339304" cy="278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91425" rIns="91425" bIns="91425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704850" eaLnBrk="1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FFFFFF"/>
              </a:buClr>
              <a:buSzPct val="140000"/>
              <a:buFont typeface="Arial"/>
              <a:buNone/>
            </a:pPr>
            <a:fld id="{BE19E785-B894-4E67-AB06-B432AD4D2C5B}" type="datetime4">
              <a:rPr lang="en-GB" sz="1600" b="0" i="0" u="none" strike="noStrike" cap="none" smtClean="0">
                <a:solidFill>
                  <a:schemeClr val="bg1"/>
                </a:solidFill>
                <a:latin typeface="+mj-lt"/>
                <a:ea typeface="Noto Sans" panose="020B0502040504020204" pitchFamily="34" charset="0"/>
                <a:cs typeface="Rubik" pitchFamily="2" charset="-79"/>
              </a:rPr>
              <a:t>20 May 2024</a:t>
            </a:fld>
            <a:endParaRPr lang="en-GB" sz="1600" b="0" i="0" u="none" strike="noStrike" cap="none" dirty="0" err="1">
              <a:solidFill>
                <a:schemeClr val="bg1"/>
              </a:solidFill>
              <a:latin typeface="+mj-lt"/>
              <a:ea typeface="Noto Sans" panose="020B0502040504020204" pitchFamily="34" charset="0"/>
              <a:cs typeface="Rubik" pitchFamily="2" charset="-79"/>
            </a:endParaRPr>
          </a:p>
        </p:txBody>
      </p:sp>
      <p:pic>
        <p:nvPicPr>
          <p:cNvPr id="8" name="Picture 7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F5889294-ADB1-F1A8-99F6-18028AE089B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14305" t="25059" r="12861" b="31721"/>
          <a:stretch/>
        </p:blipFill>
        <p:spPr>
          <a:xfrm>
            <a:off x="8100904" y="5304012"/>
            <a:ext cx="3593275" cy="969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274553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/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 OOREDO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BC2092C-1F68-548F-11C2-A257049F834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3E24AE7-3482-4E87-CEF6-82A9499EF134}"/>
              </a:ext>
            </a:extLst>
          </p:cNvPr>
          <p:cNvSpPr/>
          <p:nvPr userDrawn="1"/>
        </p:nvSpPr>
        <p:spPr bwMode="auto">
          <a:xfrm>
            <a:off x="623888" y="1801093"/>
            <a:ext cx="5472112" cy="2660073"/>
          </a:xfrm>
          <a:prstGeom prst="rect">
            <a:avLst/>
          </a:prstGeom>
          <a:solidFill>
            <a:srgbClr val="ED1C24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79488" rtl="0" eaLnBrk="1" fontAlgn="base" latinLnBrk="0" hangingPunct="1">
              <a:lnSpc>
                <a:spcPct val="8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r>
              <a:rPr lang="en-GB" sz="7200" b="1" kern="1200" cap="all" baseline="0" dirty="0">
                <a:solidFill>
                  <a:schemeClr val="bg1"/>
                </a:solidFill>
                <a:latin typeface="Outfit ExtraBold" pitchFamily="2" charset="0"/>
                <a:cs typeface="Rubik" pitchFamily="2" charset="-79"/>
              </a:rPr>
              <a:t>THANK YOU</a:t>
            </a:r>
          </a:p>
        </p:txBody>
      </p:sp>
      <p:pic>
        <p:nvPicPr>
          <p:cNvPr id="5" name="Picture 4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29E6D196-BF13-B14A-5E42-7DF2C4B71A5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14305" t="25059" r="12861" b="31721"/>
          <a:stretch/>
        </p:blipFill>
        <p:spPr>
          <a:xfrm>
            <a:off x="8100904" y="5304012"/>
            <a:ext cx="3593275" cy="969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835350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/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5F16B85-76B6-27FF-96E7-D488483A3DC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888" y="981075"/>
            <a:ext cx="9600767" cy="2358348"/>
          </a:xfrm>
        </p:spPr>
        <p:txBody>
          <a:bodyPr wrap="square" lIns="0" tIns="0" rIns="0" bIns="0" anchor="b">
            <a:normAutofit/>
          </a:bodyPr>
          <a:lstStyle>
            <a:lvl1pPr>
              <a:lnSpc>
                <a:spcPct val="80000"/>
              </a:lnSpc>
              <a:defRPr sz="9600" cap="all" baseline="0">
                <a:solidFill>
                  <a:schemeClr val="tx1"/>
                </a:solidFill>
                <a:latin typeface="Outfit ExtraBold" pitchFamily="2" charset="0"/>
              </a:defRPr>
            </a:lvl1pPr>
          </a:lstStyle>
          <a:p>
            <a:r>
              <a:rPr lang="en-US" dirty="0"/>
              <a:t>Presentation title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931A31-C6E7-A6C6-A65A-5A057DE3BCE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3887" y="4557079"/>
            <a:ext cx="10142537" cy="688975"/>
          </a:xfrm>
        </p:spPr>
        <p:txBody>
          <a:bodyPr vert="horz" wrap="square" lIns="0" tIns="0" rIns="0" bIns="0" rtlCol="0" anchor="t">
            <a:noAutofit/>
          </a:bodyPr>
          <a:lstStyle>
            <a:lvl1pPr marL="0" indent="0">
              <a:buFontTx/>
              <a:buNone/>
              <a:defRPr kumimoji="0" lang="en-US" sz="3200" b="1" i="0" u="none" strike="noStrike" cap="none" spc="0" normalizeH="0" baseline="0" dirty="0" smtClean="0">
                <a:ln>
                  <a:noFill/>
                </a:ln>
                <a:effectLst/>
                <a:uFillTx/>
                <a:latin typeface="Rubik SemiBold" pitchFamily="2" charset="-79"/>
                <a:ea typeface="+mj-ea"/>
                <a:cs typeface="Rubik SemiBold" pitchFamily="2" charset="-79"/>
                <a:sym typeface="Helvetica Neue"/>
              </a:defRPr>
            </a:lvl1pPr>
          </a:lstStyle>
          <a:p>
            <a:pPr marR="0" lvl="0" fontAlgn="auto"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lang="en-US" dirty="0"/>
              <a:t>Sub-title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5F369A-F5C8-C712-65F4-82AC7C64C4F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29654" y="5673253"/>
            <a:ext cx="3816427" cy="749873"/>
          </a:xfrm>
          <a:prstGeom prst="rect">
            <a:avLst/>
          </a:prstGeom>
        </p:spPr>
      </p:pic>
      <p:pic>
        <p:nvPicPr>
          <p:cNvPr id="2" name="Picture 1" descr="A red circle with white text&#10;&#10;Description automatically generated with medium confidence">
            <a:extLst>
              <a:ext uri="{FF2B5EF4-FFF2-40B4-BE49-F238E27FC236}">
                <a16:creationId xmlns:a16="http://schemas.microsoft.com/office/drawing/2014/main" id="{258C4AD4-4C27-04CD-5554-06DC39682A2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2950" y="1700608"/>
            <a:ext cx="1694232" cy="1694232"/>
          </a:xfrm>
          <a:prstGeom prst="rect">
            <a:avLst/>
          </a:prstGeom>
        </p:spPr>
      </p:pic>
      <p:sp>
        <p:nvSpPr>
          <p:cNvPr id="10" name="Shape 16">
            <a:extLst>
              <a:ext uri="{FF2B5EF4-FFF2-40B4-BE49-F238E27FC236}">
                <a16:creationId xmlns:a16="http://schemas.microsoft.com/office/drawing/2014/main" id="{21574553-169E-A9CB-65A7-1EDCCB1471DE}"/>
              </a:ext>
            </a:extLst>
          </p:cNvPr>
          <p:cNvSpPr txBox="1">
            <a:spLocks noGrp="1"/>
          </p:cNvSpPr>
          <p:nvPr>
            <p:ph type="body" idx="3" hasCustomPrompt="1"/>
          </p:nvPr>
        </p:nvSpPr>
        <p:spPr>
          <a:xfrm>
            <a:off x="623888" y="5797875"/>
            <a:ext cx="4339304" cy="278302"/>
          </a:xfrm>
          <a:prstGeom prst="rect">
            <a:avLst/>
          </a:prstGeom>
          <a:noFill/>
          <a:ln>
            <a:noFill/>
          </a:ln>
        </p:spPr>
        <p:txBody>
          <a:bodyPr lIns="0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FFFFFF"/>
              </a:buClr>
              <a:buFont typeface="Arial"/>
              <a:buNone/>
              <a:defRPr sz="1600" b="0" i="0" u="none" strike="noStrike" cap="none">
                <a:solidFill>
                  <a:schemeClr val="tx1"/>
                </a:solidFill>
                <a:latin typeface="+mj-lt"/>
                <a:ea typeface="Noto Sans" panose="020B0502040504020204" pitchFamily="34" charset="0"/>
                <a:cs typeface="Noto Sans" panose="020B0502040504020204" pitchFamily="34" charset="0"/>
                <a:sym typeface="Arial"/>
              </a:defRPr>
            </a:lvl1pPr>
            <a:lvl2pPr marL="884318" marR="0" lvl="1" indent="-132988" algn="l" rtl="0">
              <a:spcBef>
                <a:spcPts val="667"/>
              </a:spcBef>
              <a:buClr>
                <a:schemeClr val="dk1"/>
              </a:buClr>
              <a:buSzPct val="100000"/>
              <a:buFont typeface="Arial"/>
              <a:buChar char="–"/>
              <a:defRPr sz="33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60491" marR="0" lvl="2" indent="-101218" algn="l" rtl="0">
              <a:spcBef>
                <a:spcPts val="567"/>
              </a:spcBef>
              <a:buClr>
                <a:schemeClr val="dk1"/>
              </a:buClr>
              <a:buSzPct val="100000"/>
              <a:buFont typeface="Arial"/>
              <a:buChar char="•"/>
              <a:defRPr sz="28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904689" marR="0" lvl="3" indent="-12159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–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48882" marR="0" lvl="4" indent="-126107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»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993079" marR="0" lvl="5" indent="-12003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537274" marR="0" lvl="6" indent="-12454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081470" marR="0" lvl="7" indent="-12904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625666" marR="0" lvl="8" indent="-122974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fr-FR" dirty="0"/>
              <a:t>DD/MM/YY</a:t>
            </a:r>
            <a:endParaRPr dirty="0"/>
          </a:p>
        </p:txBody>
      </p:sp>
      <p:sp>
        <p:nvSpPr>
          <p:cNvPr id="11" name="Shape 17">
            <a:extLst>
              <a:ext uri="{FF2B5EF4-FFF2-40B4-BE49-F238E27FC236}">
                <a16:creationId xmlns:a16="http://schemas.microsoft.com/office/drawing/2014/main" id="{531E94DB-C1A2-0CF8-140E-8C31EA34A100}"/>
              </a:ext>
            </a:extLst>
          </p:cNvPr>
          <p:cNvSpPr txBox="1">
            <a:spLocks noGrp="1"/>
          </p:cNvSpPr>
          <p:nvPr>
            <p:ph type="body" idx="4" hasCustomPrompt="1"/>
          </p:nvPr>
        </p:nvSpPr>
        <p:spPr>
          <a:xfrm>
            <a:off x="623888" y="6108250"/>
            <a:ext cx="6940694" cy="278302"/>
          </a:xfrm>
          <a:prstGeom prst="rect">
            <a:avLst/>
          </a:prstGeom>
          <a:noFill/>
          <a:ln>
            <a:noFill/>
          </a:ln>
        </p:spPr>
        <p:txBody>
          <a:bodyPr lIns="0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FFFFFF"/>
              </a:buClr>
              <a:buFont typeface="Arial"/>
              <a:buNone/>
              <a:defRPr sz="1600" b="0" i="0" u="none" strike="noStrike" cap="none">
                <a:solidFill>
                  <a:schemeClr val="tx1"/>
                </a:solidFill>
                <a:latin typeface="+mj-lt"/>
                <a:ea typeface="Noto Sans" panose="020B0502040504020204" pitchFamily="34" charset="0"/>
                <a:cs typeface="Noto Sans" panose="020B0502040504020204" pitchFamily="34" charset="0"/>
                <a:sym typeface="Arial"/>
              </a:defRPr>
            </a:lvl1pPr>
            <a:lvl2pPr marL="884318" marR="0" lvl="1" indent="-132988" algn="l" rtl="0">
              <a:spcBef>
                <a:spcPts val="667"/>
              </a:spcBef>
              <a:buClr>
                <a:schemeClr val="dk1"/>
              </a:buClr>
              <a:buSzPct val="100000"/>
              <a:buFont typeface="Arial"/>
              <a:buChar char="–"/>
              <a:defRPr sz="33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60491" marR="0" lvl="2" indent="-101218" algn="l" rtl="0">
              <a:spcBef>
                <a:spcPts val="567"/>
              </a:spcBef>
              <a:buClr>
                <a:schemeClr val="dk1"/>
              </a:buClr>
              <a:buSzPct val="100000"/>
              <a:buFont typeface="Arial"/>
              <a:buChar char="•"/>
              <a:defRPr sz="28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904689" marR="0" lvl="3" indent="-12159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–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48882" marR="0" lvl="4" indent="-126107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»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993079" marR="0" lvl="5" indent="-12003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537274" marR="0" lvl="6" indent="-12454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081470" marR="0" lvl="7" indent="-12904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625666" marR="0" lvl="8" indent="-122974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fr-FR" dirty="0"/>
              <a:t>File name / Department / Author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35690044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Object 16" hidden="1"/>
          <p:cNvGraphicFramePr>
            <a:graphicFrameLocks/>
          </p:cNvGraphicFramePr>
          <p:nvPr>
            <p:custDataLst>
              <p:tags r:id="rId1"/>
            </p:custDataLst>
          </p:nvPr>
        </p:nvGraphicFramePr>
        <p:xfrm>
          <a:off x="0" y="0"/>
          <a:ext cx="19538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0" imgH="0" progId="TCLayout.ActiveDocument.1">
                  <p:embed/>
                </p:oleObj>
              </mc:Choice>
              <mc:Fallback>
                <p:oleObj name="think-cell Slide" r:id="rId3" imgW="0" imgH="0" progId="TCLayout.ActiveDocument.1">
                  <p:embed/>
                  <p:pic>
                    <p:nvPicPr>
                      <p:cNvPr id="17" name="Object 16" hidden="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95384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Content Placeholder 15"/>
          <p:cNvSpPr>
            <a:spLocks noGrp="1"/>
          </p:cNvSpPr>
          <p:nvPr>
            <p:ph sz="quarter" idx="17"/>
          </p:nvPr>
        </p:nvSpPr>
        <p:spPr>
          <a:xfrm>
            <a:off x="636105" y="1272212"/>
            <a:ext cx="10919792" cy="4857126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tabLst>
                <a:tab pos="3325813" algn="l"/>
              </a:tabLst>
              <a:defRPr>
                <a:latin typeface="Rubik" pitchFamily="2" charset="-79"/>
                <a:cs typeface="Rubik" pitchFamily="2" charset="-79"/>
              </a:defRPr>
            </a:lvl1pPr>
            <a:lvl2pPr marL="205740" indent="0">
              <a:lnSpc>
                <a:spcPct val="100000"/>
              </a:lnSpc>
              <a:spcBef>
                <a:spcPts val="450"/>
              </a:spcBef>
              <a:buNone/>
              <a:defRPr/>
            </a:lvl2pPr>
            <a:lvl3pPr marL="411480" indent="0">
              <a:lnSpc>
                <a:spcPct val="100000"/>
              </a:lnSpc>
              <a:spcBef>
                <a:spcPts val="450"/>
              </a:spcBef>
              <a:buNone/>
              <a:defRPr/>
            </a:lvl3pPr>
            <a:lvl4pPr marL="557213" indent="0">
              <a:lnSpc>
                <a:spcPct val="100000"/>
              </a:lnSpc>
              <a:spcBef>
                <a:spcPts val="450"/>
              </a:spcBef>
              <a:buNone/>
              <a:defRPr/>
            </a:lvl4pPr>
            <a:lvl5pPr marL="694373" indent="0">
              <a:lnSpc>
                <a:spcPct val="100000"/>
              </a:lnSpc>
              <a:spcBef>
                <a:spcPts val="450"/>
              </a:spcBef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8850703" y="6526758"/>
            <a:ext cx="319575" cy="184666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600" i="0" kern="1200" dirty="0">
                <a:solidFill>
                  <a:srgbClr val="ED1C24"/>
                </a:solidFill>
                <a:latin typeface="Rubik" pitchFamily="2" charset="-79"/>
                <a:ea typeface="Noto Sans" panose="020B0502040504020204" pitchFamily="34" charset="0"/>
                <a:cs typeface="Rubik" pitchFamily="2" charset="-79"/>
              </a:rPr>
              <a:t>|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0644192" y="6526758"/>
            <a:ext cx="287528" cy="184666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600" i="0" kern="1200" dirty="0">
                <a:solidFill>
                  <a:srgbClr val="ED1C24"/>
                </a:solidFill>
                <a:latin typeface="Rubik" pitchFamily="2" charset="-79"/>
                <a:ea typeface="Noto Sans" panose="020B0502040504020204" pitchFamily="34" charset="0"/>
                <a:cs typeface="Rubik" pitchFamily="2" charset="-79"/>
              </a:rPr>
              <a:t>|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9025127" y="6436533"/>
            <a:ext cx="1743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0" i="0">
                <a:solidFill>
                  <a:schemeClr val="accent1"/>
                </a:solidFill>
                <a:latin typeface="Rubik" pitchFamily="2" charset="-79"/>
                <a:cs typeface="Rubik" pitchFamily="2" charset="-79"/>
              </a:defRPr>
            </a:lvl1pPr>
          </a:lstStyle>
          <a:p>
            <a:fld id="{D96FD484-7585-4DE7-AA01-D6E50E5FD7B0}" type="datetime3">
              <a:rPr lang="en-US" smtClean="0"/>
              <a:pPr/>
              <a:t>20 May 2024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95709" y="6436534"/>
            <a:ext cx="66664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accent1"/>
                </a:solidFill>
                <a:latin typeface="Rubik" pitchFamily="2" charset="-79"/>
                <a:cs typeface="Rubik" pitchFamily="2" charset="-79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8781" y="6436534"/>
            <a:ext cx="7871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accent1"/>
                </a:solidFill>
                <a:latin typeface="Rubik" pitchFamily="2" charset="-79"/>
                <a:cs typeface="Rubik" pitchFamily="2" charset="-79"/>
              </a:defRPr>
            </a:lvl1pPr>
          </a:lstStyle>
          <a:p>
            <a:fld id="{F9F4C691-6DE9-424C-9C34-B44F65CDDA1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636105" y="6129338"/>
            <a:ext cx="10919792" cy="287337"/>
          </a:xfrm>
        </p:spPr>
        <p:txBody>
          <a:bodyPr lIns="0" rIns="0" bIns="0" anchor="ctr"/>
          <a:lstStyle>
            <a:lvl1pPr marL="0" indent="0">
              <a:buNone/>
              <a:defRPr lang="en-US" sz="700" kern="0" baseline="0" dirty="0" smtClean="0">
                <a:solidFill>
                  <a:schemeClr val="tx1"/>
                </a:solidFill>
                <a:latin typeface="Rubik" pitchFamily="2" charset="-79"/>
                <a:cs typeface="Rubik" pitchFamily="2" charset="-79"/>
              </a:defRPr>
            </a:lvl1pPr>
            <a:lvl2pPr>
              <a:defRPr lang="en-US" kern="1200" dirty="0" smtClean="0">
                <a:cs typeface="Arial" charset="0"/>
              </a:defRPr>
            </a:lvl2pPr>
            <a:lvl3pPr>
              <a:defRPr lang="en-US" kern="1200" dirty="0" smtClean="0">
                <a:cs typeface="Arial" charset="0"/>
              </a:defRPr>
            </a:lvl3pPr>
            <a:lvl4pPr>
              <a:defRPr lang="en-US" kern="1200" dirty="0" smtClean="0">
                <a:cs typeface="Arial" charset="0"/>
              </a:defRPr>
            </a:lvl4pPr>
            <a:lvl5pPr>
              <a:defRPr lang="en-US" dirty="0"/>
            </a:lvl5pPr>
          </a:lstStyle>
          <a:p>
            <a:r>
              <a:rPr lang="en-US" kern="0" dirty="0"/>
              <a:t>Click to add notes and sources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A8688D-BFE0-BC5D-7442-2E1C43FC3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9494114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/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5F16B85-76B6-27FF-96E7-D488483A3DC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888" y="981075"/>
            <a:ext cx="9600767" cy="2358348"/>
          </a:xfrm>
        </p:spPr>
        <p:txBody>
          <a:bodyPr wrap="square" lIns="0" tIns="0" rIns="0" bIns="0" anchor="b">
            <a:normAutofit/>
          </a:bodyPr>
          <a:lstStyle>
            <a:lvl1pPr>
              <a:lnSpc>
                <a:spcPct val="80000"/>
              </a:lnSpc>
              <a:defRPr sz="9600" cap="all" baseline="0">
                <a:solidFill>
                  <a:schemeClr val="tx1"/>
                </a:solidFill>
                <a:latin typeface="Outfit ExtraBold" pitchFamily="2" charset="0"/>
              </a:defRPr>
            </a:lvl1pPr>
          </a:lstStyle>
          <a:p>
            <a:r>
              <a:rPr lang="en-US" dirty="0"/>
              <a:t>Presentation title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931A31-C6E7-A6C6-A65A-5A057DE3BCE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3887" y="4557079"/>
            <a:ext cx="10142537" cy="688975"/>
          </a:xfrm>
        </p:spPr>
        <p:txBody>
          <a:bodyPr vert="horz" wrap="square" lIns="0" tIns="0" rIns="0" bIns="0" rtlCol="0" anchor="t">
            <a:noAutofit/>
          </a:bodyPr>
          <a:lstStyle>
            <a:lvl1pPr marL="0" indent="0">
              <a:buFontTx/>
              <a:buNone/>
              <a:defRPr kumimoji="0" lang="en-US" sz="3200" b="1" i="0" u="none" strike="noStrike" cap="none" spc="0" normalizeH="0" baseline="0" dirty="0" smtClean="0">
                <a:ln>
                  <a:noFill/>
                </a:ln>
                <a:effectLst/>
                <a:uFillTx/>
                <a:latin typeface="Rubik SemiBold" pitchFamily="2" charset="-79"/>
                <a:ea typeface="+mj-ea"/>
                <a:cs typeface="Rubik SemiBold" pitchFamily="2" charset="-79"/>
                <a:sym typeface="Helvetica Neue"/>
              </a:defRPr>
            </a:lvl1pPr>
          </a:lstStyle>
          <a:p>
            <a:pPr marR="0" lvl="0" fontAlgn="auto"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lang="en-US" dirty="0"/>
              <a:t>Sub-title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5F369A-F5C8-C712-65F4-82AC7C64C4F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29654" y="5673253"/>
            <a:ext cx="3816427" cy="749873"/>
          </a:xfrm>
          <a:prstGeom prst="rect">
            <a:avLst/>
          </a:prstGeom>
        </p:spPr>
      </p:pic>
      <p:sp>
        <p:nvSpPr>
          <p:cNvPr id="6" name="Shape 16">
            <a:extLst>
              <a:ext uri="{FF2B5EF4-FFF2-40B4-BE49-F238E27FC236}">
                <a16:creationId xmlns:a16="http://schemas.microsoft.com/office/drawing/2014/main" id="{2B290415-D4E8-4F56-71F4-1D10AF56E7F5}"/>
              </a:ext>
            </a:extLst>
          </p:cNvPr>
          <p:cNvSpPr txBox="1">
            <a:spLocks noGrp="1"/>
          </p:cNvSpPr>
          <p:nvPr>
            <p:ph type="body" idx="3" hasCustomPrompt="1"/>
          </p:nvPr>
        </p:nvSpPr>
        <p:spPr>
          <a:xfrm>
            <a:off x="623888" y="5797875"/>
            <a:ext cx="4339304" cy="278302"/>
          </a:xfrm>
          <a:prstGeom prst="rect">
            <a:avLst/>
          </a:prstGeom>
          <a:noFill/>
          <a:ln>
            <a:noFill/>
          </a:ln>
        </p:spPr>
        <p:txBody>
          <a:bodyPr lIns="0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FFFFFF"/>
              </a:buClr>
              <a:buFont typeface="Arial"/>
              <a:buNone/>
              <a:defRPr sz="1600" b="0" i="0" u="none" strike="noStrike" cap="none">
                <a:solidFill>
                  <a:schemeClr val="tx1"/>
                </a:solidFill>
                <a:latin typeface="+mj-lt"/>
                <a:ea typeface="Noto Sans" panose="020B0502040504020204" pitchFamily="34" charset="0"/>
                <a:cs typeface="Noto Sans" panose="020B0502040504020204" pitchFamily="34" charset="0"/>
                <a:sym typeface="Arial"/>
              </a:defRPr>
            </a:lvl1pPr>
            <a:lvl2pPr marL="884318" marR="0" lvl="1" indent="-132988" algn="l" rtl="0">
              <a:spcBef>
                <a:spcPts val="667"/>
              </a:spcBef>
              <a:buClr>
                <a:schemeClr val="dk1"/>
              </a:buClr>
              <a:buSzPct val="100000"/>
              <a:buFont typeface="Arial"/>
              <a:buChar char="–"/>
              <a:defRPr sz="33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60491" marR="0" lvl="2" indent="-101218" algn="l" rtl="0">
              <a:spcBef>
                <a:spcPts val="567"/>
              </a:spcBef>
              <a:buClr>
                <a:schemeClr val="dk1"/>
              </a:buClr>
              <a:buSzPct val="100000"/>
              <a:buFont typeface="Arial"/>
              <a:buChar char="•"/>
              <a:defRPr sz="28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904689" marR="0" lvl="3" indent="-12159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–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48882" marR="0" lvl="4" indent="-126107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»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993079" marR="0" lvl="5" indent="-12003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537274" marR="0" lvl="6" indent="-12454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081470" marR="0" lvl="7" indent="-12904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625666" marR="0" lvl="8" indent="-122974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fr-FR" dirty="0"/>
              <a:t>DD/MM/YY</a:t>
            </a:r>
            <a:endParaRPr dirty="0"/>
          </a:p>
        </p:txBody>
      </p:sp>
      <p:sp>
        <p:nvSpPr>
          <p:cNvPr id="9" name="Shape 17">
            <a:extLst>
              <a:ext uri="{FF2B5EF4-FFF2-40B4-BE49-F238E27FC236}">
                <a16:creationId xmlns:a16="http://schemas.microsoft.com/office/drawing/2014/main" id="{DE23DA91-4179-66F8-C3D1-582889DD7803}"/>
              </a:ext>
            </a:extLst>
          </p:cNvPr>
          <p:cNvSpPr txBox="1">
            <a:spLocks noGrp="1"/>
          </p:cNvSpPr>
          <p:nvPr>
            <p:ph type="body" idx="4" hasCustomPrompt="1"/>
          </p:nvPr>
        </p:nvSpPr>
        <p:spPr>
          <a:xfrm>
            <a:off x="623888" y="6108250"/>
            <a:ext cx="6940694" cy="278302"/>
          </a:xfrm>
          <a:prstGeom prst="rect">
            <a:avLst/>
          </a:prstGeom>
          <a:noFill/>
          <a:ln>
            <a:noFill/>
          </a:ln>
        </p:spPr>
        <p:txBody>
          <a:bodyPr lIns="0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FFFFFF"/>
              </a:buClr>
              <a:buFont typeface="Arial"/>
              <a:buNone/>
              <a:defRPr sz="1600" b="0" i="0" u="none" strike="noStrike" cap="none">
                <a:solidFill>
                  <a:schemeClr val="tx1"/>
                </a:solidFill>
                <a:latin typeface="+mj-lt"/>
                <a:ea typeface="Noto Sans" panose="020B0502040504020204" pitchFamily="34" charset="0"/>
                <a:cs typeface="Noto Sans" panose="020B0502040504020204" pitchFamily="34" charset="0"/>
                <a:sym typeface="Arial"/>
              </a:defRPr>
            </a:lvl1pPr>
            <a:lvl2pPr marL="884318" marR="0" lvl="1" indent="-132988" algn="l" rtl="0">
              <a:spcBef>
                <a:spcPts val="667"/>
              </a:spcBef>
              <a:buClr>
                <a:schemeClr val="dk1"/>
              </a:buClr>
              <a:buSzPct val="100000"/>
              <a:buFont typeface="Arial"/>
              <a:buChar char="–"/>
              <a:defRPr sz="33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60491" marR="0" lvl="2" indent="-101218" algn="l" rtl="0">
              <a:spcBef>
                <a:spcPts val="567"/>
              </a:spcBef>
              <a:buClr>
                <a:schemeClr val="dk1"/>
              </a:buClr>
              <a:buSzPct val="100000"/>
              <a:buFont typeface="Arial"/>
              <a:buChar char="•"/>
              <a:defRPr sz="28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904689" marR="0" lvl="3" indent="-12159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–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48882" marR="0" lvl="4" indent="-126107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»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993079" marR="0" lvl="5" indent="-12003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537274" marR="0" lvl="6" indent="-12454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081470" marR="0" lvl="7" indent="-12904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625666" marR="0" lvl="8" indent="-122974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fr-FR" dirty="0"/>
              <a:t>File name / Department / Author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05467185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/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033047D-4A28-B751-CAB0-A4CF37CD0FB7}"/>
              </a:ext>
            </a:extLst>
          </p:cNvPr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5F16B85-76B6-27FF-96E7-D488483A3DC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887" y="991756"/>
            <a:ext cx="10142537" cy="2358348"/>
          </a:xfrm>
        </p:spPr>
        <p:txBody>
          <a:bodyPr anchor="t"/>
          <a:lstStyle>
            <a:lvl1pPr>
              <a:lnSpc>
                <a:spcPct val="80000"/>
              </a:lnSpc>
              <a:defRPr sz="9600" cap="all" baseline="0">
                <a:solidFill>
                  <a:schemeClr val="bg1"/>
                </a:solidFill>
                <a:latin typeface="Outfit ExtraBold" pitchFamily="2" charset="0"/>
              </a:defRPr>
            </a:lvl1pPr>
          </a:lstStyle>
          <a:p>
            <a:r>
              <a:rPr lang="en-US" dirty="0"/>
              <a:t>Thank you GREETING GOES HERE</a:t>
            </a:r>
            <a:endParaRPr lang="en-GB" dirty="0"/>
          </a:p>
        </p:txBody>
      </p:sp>
      <p:sp>
        <p:nvSpPr>
          <p:cNvPr id="5" name="Shape 16">
            <a:extLst>
              <a:ext uri="{FF2B5EF4-FFF2-40B4-BE49-F238E27FC236}">
                <a16:creationId xmlns:a16="http://schemas.microsoft.com/office/drawing/2014/main" id="{4CF3ED5C-8BA7-4507-49DD-B80C5E7D4D32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23888" y="5340140"/>
            <a:ext cx="4136760" cy="278302"/>
          </a:xfrm>
          <a:prstGeom prst="rect">
            <a:avLst/>
          </a:prstGeom>
          <a:noFill/>
          <a:ln>
            <a:noFill/>
          </a:ln>
        </p:spPr>
        <p:txBody>
          <a:bodyPr lIns="0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FFFFFF"/>
              </a:buClr>
              <a:buFont typeface="Arial"/>
              <a:buNone/>
              <a:defRPr sz="1600" b="0" i="0" u="none" strike="noStrike" cap="none">
                <a:solidFill>
                  <a:srgbClr val="FFFFFF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Arial"/>
              </a:defRPr>
            </a:lvl1pPr>
            <a:lvl2pPr marL="884318" marR="0" lvl="1" indent="-132988" algn="l" rtl="0">
              <a:spcBef>
                <a:spcPts val="667"/>
              </a:spcBef>
              <a:buClr>
                <a:schemeClr val="dk1"/>
              </a:buClr>
              <a:buSzPct val="100000"/>
              <a:buFont typeface="Arial"/>
              <a:buChar char="–"/>
              <a:defRPr sz="33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60491" marR="0" lvl="2" indent="-101218" algn="l" rtl="0">
              <a:spcBef>
                <a:spcPts val="567"/>
              </a:spcBef>
              <a:buClr>
                <a:schemeClr val="dk1"/>
              </a:buClr>
              <a:buSzPct val="100000"/>
              <a:buFont typeface="Arial"/>
              <a:buChar char="•"/>
              <a:defRPr sz="28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904689" marR="0" lvl="3" indent="-12159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–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48882" marR="0" lvl="4" indent="-126107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»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993079" marR="0" lvl="5" indent="-12003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537274" marR="0" lvl="6" indent="-12454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081470" marR="0" lvl="7" indent="-12904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625666" marR="0" lvl="8" indent="-122974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Shape 17">
            <a:extLst>
              <a:ext uri="{FF2B5EF4-FFF2-40B4-BE49-F238E27FC236}">
                <a16:creationId xmlns:a16="http://schemas.microsoft.com/office/drawing/2014/main" id="{39841F01-A069-4B33-9275-965C4F50CBC2}"/>
              </a:ext>
            </a:extLst>
          </p:cNvPr>
          <p:cNvSpPr txBox="1">
            <a:spLocks noGrp="1"/>
          </p:cNvSpPr>
          <p:nvPr>
            <p:ph type="body" idx="4"/>
          </p:nvPr>
        </p:nvSpPr>
        <p:spPr>
          <a:xfrm>
            <a:off x="623888" y="5844477"/>
            <a:ext cx="4136760" cy="278302"/>
          </a:xfrm>
          <a:prstGeom prst="rect">
            <a:avLst/>
          </a:prstGeom>
          <a:noFill/>
          <a:ln>
            <a:noFill/>
          </a:ln>
        </p:spPr>
        <p:txBody>
          <a:bodyPr lIns="0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FFFFFF"/>
              </a:buClr>
              <a:buFont typeface="Arial"/>
              <a:buNone/>
              <a:defRPr sz="1600" b="0" i="0" u="none" strike="noStrike" cap="none">
                <a:solidFill>
                  <a:srgbClr val="FFFFFF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Arial"/>
              </a:defRPr>
            </a:lvl1pPr>
            <a:lvl2pPr marL="884318" marR="0" lvl="1" indent="-132988" algn="l" rtl="0">
              <a:spcBef>
                <a:spcPts val="667"/>
              </a:spcBef>
              <a:buClr>
                <a:schemeClr val="dk1"/>
              </a:buClr>
              <a:buSzPct val="100000"/>
              <a:buFont typeface="Arial"/>
              <a:buChar char="–"/>
              <a:defRPr sz="33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60491" marR="0" lvl="2" indent="-101218" algn="l" rtl="0">
              <a:spcBef>
                <a:spcPts val="567"/>
              </a:spcBef>
              <a:buClr>
                <a:schemeClr val="dk1"/>
              </a:buClr>
              <a:buSzPct val="100000"/>
              <a:buFont typeface="Arial"/>
              <a:buChar char="•"/>
              <a:defRPr sz="28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904689" marR="0" lvl="3" indent="-12159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–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48882" marR="0" lvl="4" indent="-126107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»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993079" marR="0" lvl="5" indent="-12003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537274" marR="0" lvl="6" indent="-12454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081470" marR="0" lvl="7" indent="-12904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625666" marR="0" lvl="8" indent="-122974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61E04C3-A602-5F67-E9A3-5EEB740A54D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29654" y="5673253"/>
            <a:ext cx="3816428" cy="749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294457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/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- Numbered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Object 16" hidden="1"/>
          <p:cNvGraphicFramePr>
            <a:graphicFrameLocks/>
          </p:cNvGraphicFramePr>
          <p:nvPr>
            <p:custDataLst>
              <p:tags r:id="rId1"/>
            </p:custDataLst>
          </p:nvPr>
        </p:nvGraphicFramePr>
        <p:xfrm>
          <a:off x="0" y="0"/>
          <a:ext cx="19538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0" imgH="0" progId="TCLayout.ActiveDocument.1">
                  <p:embed/>
                </p:oleObj>
              </mc:Choice>
              <mc:Fallback>
                <p:oleObj name="think-cell Slide" r:id="rId3" imgW="0" imgH="0" progId="TCLayout.ActiveDocument.1">
                  <p:embed/>
                  <p:pic>
                    <p:nvPicPr>
                      <p:cNvPr id="17" name="Object 16" hidden="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95384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Content Placeholder 15"/>
          <p:cNvSpPr>
            <a:spLocks noGrp="1"/>
          </p:cNvSpPr>
          <p:nvPr>
            <p:ph sz="quarter" idx="17" hasCustomPrompt="1"/>
          </p:nvPr>
        </p:nvSpPr>
        <p:spPr>
          <a:xfrm>
            <a:off x="636105" y="1272212"/>
            <a:ext cx="10919792" cy="4703145"/>
          </a:xfrm>
        </p:spPr>
        <p:txBody>
          <a:bodyPr/>
          <a:lstStyle>
            <a:lvl1pPr marL="210312" marR="0" indent="-274320" algn="l" defTabSz="704850" rtl="0" eaLnBrk="1" fontAlgn="base" latinLnBrk="0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>
                <a:srgbClr val="ED1C24"/>
              </a:buClr>
              <a:buSzPct val="125000"/>
              <a:buFont typeface="+mj-lt"/>
              <a:buAutoNum type="arabicPeriod"/>
              <a:tabLst/>
              <a:defRPr/>
            </a:lvl1pPr>
            <a:lvl2pPr marL="548640" indent="-274320">
              <a:lnSpc>
                <a:spcPct val="100000"/>
              </a:lnSpc>
              <a:spcBef>
                <a:spcPts val="450"/>
              </a:spcBef>
              <a:buFont typeface="+mj-lt"/>
              <a:buAutoNum type="arabicPeriod"/>
              <a:defRPr/>
            </a:lvl2pPr>
            <a:lvl3pPr marL="822960" indent="-274320">
              <a:lnSpc>
                <a:spcPct val="100000"/>
              </a:lnSpc>
              <a:spcBef>
                <a:spcPts val="450"/>
              </a:spcBef>
              <a:buFont typeface="+mj-lt"/>
              <a:buAutoNum type="arabicPeriod"/>
              <a:defRPr/>
            </a:lvl3pPr>
            <a:lvl4pPr marL="1097280" indent="-274320">
              <a:lnSpc>
                <a:spcPct val="100000"/>
              </a:lnSpc>
              <a:spcBef>
                <a:spcPts val="450"/>
              </a:spcBef>
              <a:buFont typeface="+mj-lt"/>
              <a:buAutoNum type="arabicPeriod"/>
              <a:defRPr/>
            </a:lvl4pPr>
            <a:lvl5pPr marL="1371600" indent="-274320">
              <a:lnSpc>
                <a:spcPct val="100000"/>
              </a:lnSpc>
              <a:spcBef>
                <a:spcPts val="450"/>
              </a:spcBef>
              <a:buFont typeface="+mj-lt"/>
              <a:buAutoNum type="arabicPeriod"/>
              <a:defRPr sz="1000"/>
            </a:lvl5pPr>
            <a:lvl6pPr marL="1645920" indent="-274320">
              <a:spcBef>
                <a:spcPts val="450"/>
              </a:spcBef>
              <a:buFont typeface="+mj-lt"/>
              <a:buAutoNum type="arabicPeriod"/>
              <a:defRPr/>
            </a:lvl6pPr>
            <a:lvl7pPr marL="1920240" indent="-274320">
              <a:spcBef>
                <a:spcPts val="450"/>
              </a:spcBef>
              <a:buFont typeface="+mj-lt"/>
              <a:buAutoNum type="arabicPeriod"/>
              <a:defRPr/>
            </a:lvl7pPr>
            <a:lvl8pPr marL="2194560" indent="-274320">
              <a:spcBef>
                <a:spcPts val="450"/>
              </a:spcBef>
              <a:buFont typeface="+mj-lt"/>
              <a:buAutoNum type="arabicPeriod"/>
              <a:defRPr b="0" i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8pPr>
            <a:lvl9pPr marL="2468880" indent="-274320">
              <a:spcBef>
                <a:spcPts val="450"/>
              </a:spcBef>
              <a:buFont typeface="+mj-lt"/>
              <a:buAutoNum type="arabicPeriod"/>
              <a:defRPr b="0" i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9pPr>
          </a:lstStyle>
          <a:p>
            <a:pPr lvl="0"/>
            <a:r>
              <a:rPr lang="fr-FR" dirty="0"/>
              <a:t>Lorem </a:t>
            </a:r>
            <a:r>
              <a:rPr lang="fr-FR" dirty="0" err="1"/>
              <a:t>ipsum</a:t>
            </a:r>
            <a:endParaRPr lang="en-US" dirty="0"/>
          </a:p>
          <a:p>
            <a:pPr lvl="1"/>
            <a:r>
              <a:rPr lang="fr-FR" dirty="0"/>
              <a:t>Lorem </a:t>
            </a:r>
            <a:r>
              <a:rPr lang="fr-FR" dirty="0" err="1"/>
              <a:t>ipsum</a:t>
            </a:r>
            <a:endParaRPr lang="en-US" dirty="0"/>
          </a:p>
          <a:p>
            <a:pPr lvl="2"/>
            <a:r>
              <a:rPr lang="fr-FR" dirty="0"/>
              <a:t>Lorem </a:t>
            </a:r>
            <a:r>
              <a:rPr lang="fr-FR" dirty="0" err="1"/>
              <a:t>ipsum</a:t>
            </a:r>
            <a:endParaRPr lang="en-US" dirty="0"/>
          </a:p>
          <a:p>
            <a:pPr lvl="3"/>
            <a:r>
              <a:rPr lang="fr-FR" dirty="0"/>
              <a:t>Lorem </a:t>
            </a:r>
            <a:r>
              <a:rPr lang="fr-FR" dirty="0" err="1"/>
              <a:t>ipsum</a:t>
            </a:r>
            <a:endParaRPr lang="en-US" dirty="0"/>
          </a:p>
          <a:p>
            <a:pPr lvl="4"/>
            <a:r>
              <a:rPr lang="fr-FR" dirty="0"/>
              <a:t>Lorem </a:t>
            </a:r>
            <a:r>
              <a:rPr lang="fr-FR" dirty="0" err="1"/>
              <a:t>Ipsum</a:t>
            </a:r>
            <a:endParaRPr lang="en-US" dirty="0"/>
          </a:p>
          <a:p>
            <a:pPr lvl="5"/>
            <a:r>
              <a:rPr lang="fr-FR" dirty="0"/>
              <a:t>Lorem </a:t>
            </a:r>
            <a:r>
              <a:rPr lang="fr-FR" dirty="0" err="1"/>
              <a:t>ipsum</a:t>
            </a:r>
            <a:endParaRPr lang="en-US" dirty="0"/>
          </a:p>
          <a:p>
            <a:pPr lvl="6"/>
            <a:r>
              <a:rPr lang="fr-FR" dirty="0"/>
              <a:t>Lorem </a:t>
            </a:r>
            <a:r>
              <a:rPr lang="fr-FR" dirty="0" err="1"/>
              <a:t>ipsum</a:t>
            </a:r>
            <a:endParaRPr lang="en-US" dirty="0"/>
          </a:p>
          <a:p>
            <a:pPr lvl="7"/>
            <a:r>
              <a:rPr lang="fr-FR" dirty="0"/>
              <a:t>Lorem </a:t>
            </a:r>
            <a:r>
              <a:rPr lang="fr-FR" dirty="0" err="1"/>
              <a:t>ipsum</a:t>
            </a:r>
            <a:endParaRPr lang="en-US" dirty="0"/>
          </a:p>
          <a:p>
            <a:pPr lvl="8"/>
            <a:r>
              <a:rPr lang="fr-FR" dirty="0"/>
              <a:t>Lorem </a:t>
            </a:r>
            <a:r>
              <a:rPr lang="fr-FR" dirty="0" err="1"/>
              <a:t>ipsum</a:t>
            </a:r>
            <a:endParaRPr lang="en-US" dirty="0"/>
          </a:p>
          <a:p>
            <a:pPr lvl="8"/>
            <a:endParaRPr lang="en-US" dirty="0"/>
          </a:p>
          <a:p>
            <a:pPr lvl="2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0" name="Title Placeholder 15"/>
          <p:cNvSpPr>
            <a:spLocks noGrp="1"/>
          </p:cNvSpPr>
          <p:nvPr>
            <p:ph type="title"/>
          </p:nvPr>
        </p:nvSpPr>
        <p:spPr>
          <a:xfrm>
            <a:off x="636104" y="50034"/>
            <a:ext cx="10919792" cy="914400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lvl1pPr>
              <a:defRPr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8850703" y="6526758"/>
            <a:ext cx="319575" cy="184666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600" i="0" kern="1200" dirty="0">
                <a:solidFill>
                  <a:srgbClr val="ED1C24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|</a:t>
            </a:r>
          </a:p>
        </p:txBody>
      </p:sp>
      <p:sp>
        <p:nvSpPr>
          <p:cNvPr id="18" name="Rectangle 17"/>
          <p:cNvSpPr/>
          <p:nvPr userDrawn="1"/>
        </p:nvSpPr>
        <p:spPr>
          <a:xfrm>
            <a:off x="10644192" y="6526758"/>
            <a:ext cx="287528" cy="184666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600" i="0" kern="1200" dirty="0">
                <a:solidFill>
                  <a:srgbClr val="ED1C24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|</a:t>
            </a:r>
          </a:p>
        </p:txBody>
      </p:sp>
      <p:sp>
        <p:nvSpPr>
          <p:cNvPr id="19" name="Date Placeholder 3"/>
          <p:cNvSpPr>
            <a:spLocks noGrp="1"/>
          </p:cNvSpPr>
          <p:nvPr>
            <p:ph type="dt" sz="half" idx="2"/>
          </p:nvPr>
        </p:nvSpPr>
        <p:spPr>
          <a:xfrm>
            <a:off x="9025127" y="6436533"/>
            <a:ext cx="1743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0" i="0">
                <a:solidFill>
                  <a:schemeClr val="accent1"/>
                </a:solidFill>
                <a:latin typeface="Noto Sans" panose="020B0502040504020204"/>
              </a:defRPr>
            </a:lvl1pPr>
          </a:lstStyle>
          <a:p>
            <a:fld id="{2D074245-C7A5-47FB-834A-490E3A3C8EC9}" type="datetime3">
              <a:rPr lang="en-US" smtClean="0"/>
              <a:t>20 May 2024</a:t>
            </a:fld>
            <a:endParaRPr lang="en-US" dirty="0"/>
          </a:p>
        </p:txBody>
      </p:sp>
      <p:sp>
        <p:nvSpPr>
          <p:cNvPr id="2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95709" y="6436534"/>
            <a:ext cx="66664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accent1"/>
                </a:solidFill>
                <a:latin typeface="Noto Sans" panose="020B0502040504020204"/>
              </a:defRPr>
            </a:lvl1pPr>
          </a:lstStyle>
          <a:p>
            <a:endParaRPr lang="en-US" dirty="0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8781" y="6436534"/>
            <a:ext cx="7871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accent1"/>
                </a:solidFill>
                <a:latin typeface="Noto Sans" panose="020B0502040504020204"/>
              </a:defRPr>
            </a:lvl1pPr>
          </a:lstStyle>
          <a:p>
            <a:fld id="{F9F4C691-6DE9-424C-9C34-B44F65CDDA1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636105" y="6154481"/>
            <a:ext cx="10919792" cy="280718"/>
          </a:xfrm>
        </p:spPr>
        <p:txBody>
          <a:bodyPr lIns="0" rIns="0" bIns="0" anchor="ctr"/>
          <a:lstStyle>
            <a:lvl1pPr marL="0" indent="0">
              <a:buNone/>
              <a:defRPr lang="en-US" sz="700" kern="0" baseline="0" dirty="0" smtClean="0">
                <a:solidFill>
                  <a:schemeClr val="tx1"/>
                </a:solidFill>
              </a:defRPr>
            </a:lvl1pPr>
            <a:lvl2pPr>
              <a:defRPr lang="en-US" kern="1200" dirty="0" smtClean="0">
                <a:cs typeface="Arial" charset="0"/>
              </a:defRPr>
            </a:lvl2pPr>
            <a:lvl3pPr>
              <a:defRPr lang="en-US" kern="1200" dirty="0" smtClean="0">
                <a:cs typeface="Arial" charset="0"/>
              </a:defRPr>
            </a:lvl3pPr>
            <a:lvl4pPr>
              <a:defRPr lang="en-US" kern="1200" dirty="0" smtClean="0">
                <a:cs typeface="Arial" charset="0"/>
              </a:defRPr>
            </a:lvl4pPr>
            <a:lvl5pPr>
              <a:defRPr lang="en-US" dirty="0"/>
            </a:lvl5pPr>
          </a:lstStyle>
          <a:p>
            <a:r>
              <a:rPr lang="en-US" kern="0" dirty="0"/>
              <a:t>Click to add notes and sources</a:t>
            </a:r>
          </a:p>
        </p:txBody>
      </p:sp>
    </p:spTree>
    <p:extLst>
      <p:ext uri="{BB962C8B-B14F-4D97-AF65-F5344CB8AC3E}">
        <p14:creationId xmlns:p14="http://schemas.microsoft.com/office/powerpoint/2010/main" val="3488197043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2" orient="horz" pos="3888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Object 16" hidden="1"/>
          <p:cNvGraphicFramePr>
            <a:graphicFrameLocks/>
          </p:cNvGraphicFramePr>
          <p:nvPr>
            <p:custDataLst>
              <p:tags r:id="rId1"/>
            </p:custDataLst>
          </p:nvPr>
        </p:nvGraphicFramePr>
        <p:xfrm>
          <a:off x="0" y="0"/>
          <a:ext cx="19538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0" imgH="0" progId="TCLayout.ActiveDocument.1">
                  <p:embed/>
                </p:oleObj>
              </mc:Choice>
              <mc:Fallback>
                <p:oleObj name="think-cell Slide" r:id="rId3" imgW="0" imgH="0" progId="TCLayout.ActiveDocument.1">
                  <p:embed/>
                  <p:pic>
                    <p:nvPicPr>
                      <p:cNvPr id="17" name="Object 16" hidden="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95384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Content Placeholder 15"/>
          <p:cNvSpPr>
            <a:spLocks noGrp="1"/>
          </p:cNvSpPr>
          <p:nvPr>
            <p:ph sz="quarter" idx="17"/>
          </p:nvPr>
        </p:nvSpPr>
        <p:spPr>
          <a:xfrm>
            <a:off x="636105" y="1272212"/>
            <a:ext cx="10919792" cy="4703145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/>
            </a:lvl1pPr>
            <a:lvl2pPr marL="205740" indent="0">
              <a:lnSpc>
                <a:spcPct val="100000"/>
              </a:lnSpc>
              <a:spcBef>
                <a:spcPts val="450"/>
              </a:spcBef>
              <a:buNone/>
              <a:defRPr/>
            </a:lvl2pPr>
            <a:lvl3pPr marL="411480" indent="0">
              <a:lnSpc>
                <a:spcPct val="100000"/>
              </a:lnSpc>
              <a:spcBef>
                <a:spcPts val="450"/>
              </a:spcBef>
              <a:buNone/>
              <a:defRPr/>
            </a:lvl3pPr>
            <a:lvl4pPr marL="557213" indent="0">
              <a:lnSpc>
                <a:spcPct val="100000"/>
              </a:lnSpc>
              <a:spcBef>
                <a:spcPts val="450"/>
              </a:spcBef>
              <a:buNone/>
              <a:defRPr/>
            </a:lvl4pPr>
            <a:lvl5pPr marL="694373" indent="0">
              <a:lnSpc>
                <a:spcPct val="100000"/>
              </a:lnSpc>
              <a:spcBef>
                <a:spcPts val="450"/>
              </a:spcBef>
              <a:buNone/>
              <a:defRPr sz="75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8850703" y="6526758"/>
            <a:ext cx="319575" cy="184666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600" i="0" kern="1200" dirty="0">
                <a:solidFill>
                  <a:srgbClr val="ED1C24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|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0644192" y="6526758"/>
            <a:ext cx="287528" cy="184666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600" i="0" kern="1200" dirty="0">
                <a:solidFill>
                  <a:srgbClr val="ED1C24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|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9025127" y="6436533"/>
            <a:ext cx="1743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0" i="0">
                <a:solidFill>
                  <a:schemeClr val="accent1"/>
                </a:solidFill>
                <a:latin typeface="Noto Sans" panose="020B0502040504020204"/>
              </a:defRPr>
            </a:lvl1pPr>
          </a:lstStyle>
          <a:p>
            <a:fld id="{66C5A71A-D50D-4CA3-A00F-BA390DB29567}" type="datetime3">
              <a:rPr lang="en-US" smtClean="0"/>
              <a:t>20 May 2024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95709" y="6436534"/>
            <a:ext cx="66664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accent1"/>
                </a:solidFill>
                <a:latin typeface="Noto Sans" panose="020B0502040504020204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8781" y="6436534"/>
            <a:ext cx="7871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accent1"/>
                </a:solidFill>
                <a:latin typeface="Noto Sans" panose="020B0502040504020204"/>
              </a:defRPr>
            </a:lvl1pPr>
          </a:lstStyle>
          <a:p>
            <a:fld id="{F9F4C691-6DE9-424C-9C34-B44F65CDDA1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636104" y="6154481"/>
            <a:ext cx="10919791" cy="280718"/>
          </a:xfrm>
        </p:spPr>
        <p:txBody>
          <a:bodyPr lIns="0" rIns="0" bIns="0" anchor="ctr"/>
          <a:lstStyle>
            <a:lvl1pPr marL="0" indent="0">
              <a:buNone/>
              <a:defRPr lang="en-US" sz="700" kern="0" baseline="0" dirty="0" smtClean="0">
                <a:solidFill>
                  <a:schemeClr val="tx1"/>
                </a:solidFill>
              </a:defRPr>
            </a:lvl1pPr>
            <a:lvl2pPr>
              <a:defRPr lang="en-US" kern="1200" dirty="0" smtClean="0">
                <a:cs typeface="Arial" charset="0"/>
              </a:defRPr>
            </a:lvl2pPr>
            <a:lvl3pPr>
              <a:defRPr lang="en-US" kern="1200" dirty="0" smtClean="0">
                <a:cs typeface="Arial" charset="0"/>
              </a:defRPr>
            </a:lvl3pPr>
            <a:lvl4pPr>
              <a:defRPr lang="en-US" kern="1200" dirty="0" smtClean="0">
                <a:cs typeface="Arial" charset="0"/>
              </a:defRPr>
            </a:lvl4pPr>
            <a:lvl5pPr>
              <a:defRPr lang="en-US" dirty="0"/>
            </a:lvl5pPr>
          </a:lstStyle>
          <a:p>
            <a:r>
              <a:rPr lang="en-US" kern="0" dirty="0"/>
              <a:t>Click to add notes and sources</a:t>
            </a:r>
          </a:p>
        </p:txBody>
      </p:sp>
    </p:spTree>
    <p:extLst>
      <p:ext uri="{BB962C8B-B14F-4D97-AF65-F5344CB8AC3E}">
        <p14:creationId xmlns:p14="http://schemas.microsoft.com/office/powerpoint/2010/main" val="3313515163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2" orient="horz" pos="3888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Object 16" hidden="1"/>
          <p:cNvGraphicFramePr>
            <a:graphicFrameLocks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799011419"/>
              </p:ext>
            </p:extLst>
          </p:nvPr>
        </p:nvGraphicFramePr>
        <p:xfrm>
          <a:off x="0" y="0"/>
          <a:ext cx="19538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0" imgH="0" progId="TCLayout.ActiveDocument.1">
                  <p:embed/>
                </p:oleObj>
              </mc:Choice>
              <mc:Fallback>
                <p:oleObj name="think-cell Slide" r:id="rId3" imgW="0" imgH="0" progId="TCLayout.ActiveDocument.1">
                  <p:embed/>
                  <p:pic>
                    <p:nvPicPr>
                      <p:cNvPr id="17" name="Object 16" hidden="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95384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Content Placeholder 15"/>
          <p:cNvSpPr>
            <a:spLocks noGrp="1"/>
          </p:cNvSpPr>
          <p:nvPr>
            <p:ph sz="quarter" idx="17" hasCustomPrompt="1"/>
          </p:nvPr>
        </p:nvSpPr>
        <p:spPr>
          <a:xfrm>
            <a:off x="636105" y="1272212"/>
            <a:ext cx="10919792" cy="4703145"/>
          </a:xfrm>
        </p:spPr>
        <p:txBody>
          <a:bodyPr/>
          <a:lstStyle>
            <a:lvl1pPr marL="205740" indent="-205740">
              <a:lnSpc>
                <a:spcPct val="100000"/>
              </a:lnSpc>
              <a:spcBef>
                <a:spcPts val="900"/>
              </a:spcBef>
              <a:defRPr/>
            </a:lvl1pPr>
            <a:lvl2pPr marL="548640" indent="-274320">
              <a:lnSpc>
                <a:spcPct val="100000"/>
              </a:lnSpc>
              <a:spcBef>
                <a:spcPts val="450"/>
              </a:spcBef>
              <a:defRPr/>
            </a:lvl2pPr>
            <a:lvl3pPr marL="822960" indent="-274320">
              <a:lnSpc>
                <a:spcPct val="100000"/>
              </a:lnSpc>
              <a:spcBef>
                <a:spcPts val="450"/>
              </a:spcBef>
              <a:defRPr/>
            </a:lvl3pPr>
            <a:lvl4pPr marL="1097280" indent="-274320">
              <a:lnSpc>
                <a:spcPct val="100000"/>
              </a:lnSpc>
              <a:spcBef>
                <a:spcPts val="450"/>
              </a:spcBef>
              <a:defRPr/>
            </a:lvl4pPr>
            <a:lvl5pPr marL="1371600" indent="-274320">
              <a:lnSpc>
                <a:spcPct val="100000"/>
              </a:lnSpc>
              <a:spcBef>
                <a:spcPts val="450"/>
              </a:spcBef>
              <a:defRPr sz="1000"/>
            </a:lvl5pPr>
            <a:lvl6pPr marL="1645920" indent="-274320">
              <a:spcBef>
                <a:spcPts val="450"/>
              </a:spcBef>
              <a:defRPr/>
            </a:lvl6pPr>
            <a:lvl7pPr marL="1920240" indent="-274320">
              <a:spcBef>
                <a:spcPts val="450"/>
              </a:spcBef>
              <a:defRPr/>
            </a:lvl7pPr>
            <a:lvl8pPr marL="2194560" indent="-274320">
              <a:spcBef>
                <a:spcPts val="450"/>
              </a:spcBef>
              <a:defRPr b="0" i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8pPr>
            <a:lvl9pPr marL="2468880" indent="-274320">
              <a:spcBef>
                <a:spcPts val="450"/>
              </a:spcBef>
              <a:buFont typeface="Arial" panose="020B0604020202020204" pitchFamily="34" charset="0"/>
              <a:buChar char="•"/>
              <a:defRPr b="0" i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fr-FR" dirty="0" err="1"/>
              <a:t>Sixth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en-US" dirty="0"/>
          </a:p>
          <a:p>
            <a:pPr lvl="6"/>
            <a:r>
              <a:rPr lang="fr-FR" dirty="0" err="1"/>
              <a:t>Seventh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en-US" dirty="0"/>
          </a:p>
          <a:p>
            <a:pPr lvl="7"/>
            <a:r>
              <a:rPr lang="fr-FR" dirty="0" err="1"/>
              <a:t>Heigth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en-US" dirty="0"/>
          </a:p>
          <a:p>
            <a:pPr lvl="8"/>
            <a:r>
              <a:rPr lang="fr-FR" dirty="0" err="1"/>
              <a:t>Nineth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en-US" dirty="0"/>
          </a:p>
          <a:p>
            <a:pPr lvl="8"/>
            <a:endParaRPr lang="en-US" dirty="0"/>
          </a:p>
        </p:txBody>
      </p:sp>
      <p:sp>
        <p:nvSpPr>
          <p:cNvPr id="8" name="Title Placeholder 15"/>
          <p:cNvSpPr>
            <a:spLocks noGrp="1"/>
          </p:cNvSpPr>
          <p:nvPr>
            <p:ph type="title"/>
          </p:nvPr>
        </p:nvSpPr>
        <p:spPr>
          <a:xfrm>
            <a:off x="636104" y="50034"/>
            <a:ext cx="10919792" cy="914400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lvl1pPr>
              <a:defRPr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8850703" y="6526758"/>
            <a:ext cx="319575" cy="184666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600" i="0" kern="1200" dirty="0">
                <a:solidFill>
                  <a:srgbClr val="ED1C24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|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10644192" y="6526758"/>
            <a:ext cx="287528" cy="184666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600" i="0" kern="1200" dirty="0">
                <a:solidFill>
                  <a:srgbClr val="ED1C24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|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025127" y="6436533"/>
            <a:ext cx="1743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0" i="0">
                <a:solidFill>
                  <a:schemeClr val="accent1"/>
                </a:solidFill>
                <a:latin typeface="Noto Sans" panose="020B0502040504020204"/>
              </a:defRPr>
            </a:lvl1pPr>
          </a:lstStyle>
          <a:p>
            <a:fld id="{56D34DFD-204B-42C8-BF5A-D2F244A26FA0}" type="datetime3">
              <a:rPr lang="en-US" smtClean="0"/>
              <a:t>20 May 2024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95709" y="6436534"/>
            <a:ext cx="66664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accent1"/>
                </a:solidFill>
                <a:latin typeface="Noto Sans" panose="020B0502040504020204"/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8781" y="6436534"/>
            <a:ext cx="7871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accent1"/>
                </a:solidFill>
                <a:latin typeface="Noto Sans" panose="020B0502040504020204"/>
              </a:defRPr>
            </a:lvl1pPr>
          </a:lstStyle>
          <a:p>
            <a:fld id="{F9F4C691-6DE9-424C-9C34-B44F65CDDA1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636105" y="6154481"/>
            <a:ext cx="10919792" cy="280718"/>
          </a:xfrm>
        </p:spPr>
        <p:txBody>
          <a:bodyPr lIns="0" rIns="0" bIns="0" anchor="ctr"/>
          <a:lstStyle>
            <a:lvl1pPr marL="0" indent="0">
              <a:buNone/>
              <a:defRPr lang="en-US" sz="700" kern="0" baseline="0" dirty="0" smtClean="0">
                <a:solidFill>
                  <a:schemeClr val="tx1"/>
                </a:solidFill>
              </a:defRPr>
            </a:lvl1pPr>
            <a:lvl2pPr>
              <a:defRPr lang="en-US" kern="1200" dirty="0" smtClean="0">
                <a:cs typeface="Arial" charset="0"/>
              </a:defRPr>
            </a:lvl2pPr>
            <a:lvl3pPr>
              <a:defRPr lang="en-US" kern="1200" dirty="0" smtClean="0">
                <a:cs typeface="Arial" charset="0"/>
              </a:defRPr>
            </a:lvl3pPr>
            <a:lvl4pPr>
              <a:defRPr lang="en-US" kern="1200" dirty="0" smtClean="0">
                <a:cs typeface="Arial" charset="0"/>
              </a:defRPr>
            </a:lvl4pPr>
            <a:lvl5pPr>
              <a:defRPr lang="en-US" dirty="0"/>
            </a:lvl5pPr>
          </a:lstStyle>
          <a:p>
            <a:r>
              <a:rPr lang="en-US" kern="0" dirty="0"/>
              <a:t>Click to add notes and sources</a:t>
            </a:r>
          </a:p>
        </p:txBody>
      </p:sp>
    </p:spTree>
    <p:extLst>
      <p:ext uri="{BB962C8B-B14F-4D97-AF65-F5344CB8AC3E}">
        <p14:creationId xmlns:p14="http://schemas.microsoft.com/office/powerpoint/2010/main" val="4003511871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2" orient="horz" pos="3888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Object 16" hidden="1"/>
          <p:cNvGraphicFramePr>
            <a:graphicFrameLocks/>
          </p:cNvGraphicFramePr>
          <p:nvPr>
            <p:custDataLst>
              <p:tags r:id="rId1"/>
            </p:custDataLst>
          </p:nvPr>
        </p:nvGraphicFramePr>
        <p:xfrm>
          <a:off x="0" y="0"/>
          <a:ext cx="19538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0" imgH="0" progId="TCLayout.ActiveDocument.1">
                  <p:embed/>
                </p:oleObj>
              </mc:Choice>
              <mc:Fallback>
                <p:oleObj name="think-cell Slide" r:id="rId3" imgW="0" imgH="0" progId="TCLayout.ActiveDocument.1">
                  <p:embed/>
                  <p:pic>
                    <p:nvPicPr>
                      <p:cNvPr id="17" name="Object 16" hidden="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95384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6317984" y="1271588"/>
            <a:ext cx="5237913" cy="47037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15"/>
          <p:cNvSpPr>
            <a:spLocks noGrp="1"/>
          </p:cNvSpPr>
          <p:nvPr>
            <p:ph sz="quarter" idx="17" hasCustomPrompt="1"/>
          </p:nvPr>
        </p:nvSpPr>
        <p:spPr>
          <a:xfrm>
            <a:off x="636106" y="1272212"/>
            <a:ext cx="5272325" cy="4703145"/>
          </a:xfrm>
        </p:spPr>
        <p:txBody>
          <a:bodyPr/>
          <a:lstStyle>
            <a:lvl1pPr marL="205740" indent="-205740">
              <a:lnSpc>
                <a:spcPct val="100000"/>
              </a:lnSpc>
              <a:spcBef>
                <a:spcPts val="900"/>
              </a:spcBef>
              <a:defRPr/>
            </a:lvl1pPr>
            <a:lvl2pPr marL="548640" indent="-274320">
              <a:lnSpc>
                <a:spcPct val="100000"/>
              </a:lnSpc>
              <a:spcBef>
                <a:spcPts val="450"/>
              </a:spcBef>
              <a:defRPr/>
            </a:lvl2pPr>
            <a:lvl3pPr marL="822960" indent="-274320">
              <a:lnSpc>
                <a:spcPct val="100000"/>
              </a:lnSpc>
              <a:spcBef>
                <a:spcPts val="450"/>
              </a:spcBef>
              <a:defRPr/>
            </a:lvl3pPr>
            <a:lvl4pPr marL="1097280" indent="-274320">
              <a:lnSpc>
                <a:spcPct val="100000"/>
              </a:lnSpc>
              <a:spcBef>
                <a:spcPts val="450"/>
              </a:spcBef>
              <a:defRPr/>
            </a:lvl4pPr>
            <a:lvl5pPr marL="1371600" indent="-274320">
              <a:lnSpc>
                <a:spcPct val="100000"/>
              </a:lnSpc>
              <a:spcBef>
                <a:spcPts val="450"/>
              </a:spcBef>
              <a:defRPr sz="1000"/>
            </a:lvl5pPr>
            <a:lvl6pPr marL="1645920" indent="-274320">
              <a:spcBef>
                <a:spcPts val="450"/>
              </a:spcBef>
              <a:defRPr/>
            </a:lvl6pPr>
            <a:lvl7pPr marL="1920240" indent="-274320">
              <a:spcBef>
                <a:spcPts val="450"/>
              </a:spcBef>
              <a:defRPr/>
            </a:lvl7pPr>
            <a:lvl8pPr marL="2194560" indent="-274320">
              <a:spcBef>
                <a:spcPts val="450"/>
              </a:spcBef>
              <a:defRPr b="0" i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8pPr>
            <a:lvl9pPr marL="2468880" indent="-274320">
              <a:spcBef>
                <a:spcPts val="450"/>
              </a:spcBef>
              <a:buFont typeface="Arial" panose="020B0604020202020204" pitchFamily="34" charset="0"/>
              <a:buChar char="•"/>
              <a:defRPr b="0" i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fr-FR" dirty="0" err="1"/>
              <a:t>Sixth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en-US" dirty="0"/>
          </a:p>
          <a:p>
            <a:pPr lvl="6"/>
            <a:r>
              <a:rPr lang="fr-FR" dirty="0" err="1"/>
              <a:t>Seventh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en-US" dirty="0"/>
          </a:p>
          <a:p>
            <a:pPr lvl="7"/>
            <a:r>
              <a:rPr lang="fr-FR" dirty="0" err="1"/>
              <a:t>Heigth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en-US" dirty="0"/>
          </a:p>
          <a:p>
            <a:pPr lvl="8"/>
            <a:r>
              <a:rPr lang="fr-FR" dirty="0" err="1"/>
              <a:t>Nineth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en-US" dirty="0"/>
          </a:p>
          <a:p>
            <a:pPr lvl="8"/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8850703" y="6526758"/>
            <a:ext cx="319575" cy="184666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600" i="0" kern="1200" dirty="0">
                <a:solidFill>
                  <a:srgbClr val="ED1C24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|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0644192" y="6526758"/>
            <a:ext cx="287528" cy="184666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600" i="0" kern="1200" dirty="0">
                <a:solidFill>
                  <a:srgbClr val="ED1C24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|</a:t>
            </a:r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2"/>
          </p:nvPr>
        </p:nvSpPr>
        <p:spPr>
          <a:xfrm>
            <a:off x="9025127" y="6436533"/>
            <a:ext cx="1743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0" i="0">
                <a:solidFill>
                  <a:schemeClr val="accent1"/>
                </a:solidFill>
                <a:latin typeface="Noto Sans" panose="020B0502040504020204"/>
              </a:defRPr>
            </a:lvl1pPr>
          </a:lstStyle>
          <a:p>
            <a:fld id="{D4103FD4-0D33-4291-9C4C-A7B9200815F5}" type="datetime3">
              <a:rPr lang="en-US" smtClean="0"/>
              <a:t>20 May 2024</a:t>
            </a:fld>
            <a:endParaRPr lang="en-US" dirty="0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95709" y="6436534"/>
            <a:ext cx="66664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accent1"/>
                </a:solidFill>
                <a:latin typeface="Noto Sans" panose="020B0502040504020204"/>
              </a:defRPr>
            </a:lvl1pPr>
          </a:lstStyle>
          <a:p>
            <a:endParaRPr lang="en-US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8781" y="6436534"/>
            <a:ext cx="7871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accent1"/>
                </a:solidFill>
                <a:latin typeface="Noto Sans" panose="020B0502040504020204"/>
              </a:defRPr>
            </a:lvl1pPr>
          </a:lstStyle>
          <a:p>
            <a:fld id="{F9F4C691-6DE9-424C-9C34-B44F65CDDA1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636105" y="6154481"/>
            <a:ext cx="10919792" cy="280718"/>
          </a:xfrm>
        </p:spPr>
        <p:txBody>
          <a:bodyPr lIns="0" rIns="0" bIns="0" anchor="ctr"/>
          <a:lstStyle>
            <a:lvl1pPr marL="0" indent="0">
              <a:buNone/>
              <a:defRPr lang="en-US" sz="700" kern="0" baseline="0" dirty="0" smtClean="0">
                <a:solidFill>
                  <a:schemeClr val="tx1"/>
                </a:solidFill>
              </a:defRPr>
            </a:lvl1pPr>
            <a:lvl2pPr>
              <a:defRPr lang="en-US" kern="1200" dirty="0" smtClean="0">
                <a:cs typeface="Arial" charset="0"/>
              </a:defRPr>
            </a:lvl2pPr>
            <a:lvl3pPr>
              <a:defRPr lang="en-US" kern="1200" dirty="0" smtClean="0">
                <a:cs typeface="Arial" charset="0"/>
              </a:defRPr>
            </a:lvl3pPr>
            <a:lvl4pPr>
              <a:defRPr lang="en-US" kern="1200" dirty="0" smtClean="0">
                <a:cs typeface="Arial" charset="0"/>
              </a:defRPr>
            </a:lvl4pPr>
            <a:lvl5pPr>
              <a:defRPr lang="en-US" dirty="0"/>
            </a:lvl5pPr>
          </a:lstStyle>
          <a:p>
            <a:r>
              <a:rPr lang="en-US" kern="0" dirty="0"/>
              <a:t>Click to add notes and sources</a:t>
            </a:r>
          </a:p>
        </p:txBody>
      </p:sp>
    </p:spTree>
    <p:extLst>
      <p:ext uri="{BB962C8B-B14F-4D97-AF65-F5344CB8AC3E}">
        <p14:creationId xmlns:p14="http://schemas.microsoft.com/office/powerpoint/2010/main" val="2769915538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2" orient="horz" pos="3861">
          <p15:clr>
            <a:srgbClr val="FBAE4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Object 16" hidden="1"/>
          <p:cNvGraphicFramePr>
            <a:graphicFrameLocks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572433852"/>
              </p:ext>
            </p:extLst>
          </p:nvPr>
        </p:nvGraphicFramePr>
        <p:xfrm>
          <a:off x="0" y="0"/>
          <a:ext cx="19538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0" imgH="0" progId="TCLayout.ActiveDocument.1">
                  <p:embed/>
                </p:oleObj>
              </mc:Choice>
              <mc:Fallback>
                <p:oleObj name="think-cell Slide" r:id="rId3" imgW="0" imgH="0" progId="TCLayout.ActiveDocument.1">
                  <p:embed/>
                  <p:pic>
                    <p:nvPicPr>
                      <p:cNvPr id="17" name="Object 16" hidden="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95384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Placeholder 15"/>
          <p:cNvSpPr>
            <a:spLocks noGrp="1"/>
          </p:cNvSpPr>
          <p:nvPr>
            <p:ph type="title"/>
          </p:nvPr>
        </p:nvSpPr>
        <p:spPr>
          <a:xfrm>
            <a:off x="636104" y="50034"/>
            <a:ext cx="10919792" cy="914400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lvl1pPr>
              <a:defRPr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8850703" y="6526758"/>
            <a:ext cx="319575" cy="184666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600" i="0" kern="1200" dirty="0">
                <a:solidFill>
                  <a:srgbClr val="ED1C24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|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0644192" y="6526758"/>
            <a:ext cx="287528" cy="184666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600" i="0" kern="1200" dirty="0">
                <a:solidFill>
                  <a:srgbClr val="ED1C24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|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9025127" y="6436533"/>
            <a:ext cx="1743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0" i="0">
                <a:solidFill>
                  <a:schemeClr val="accent1"/>
                </a:solidFill>
                <a:latin typeface="Noto Sans" panose="020B0502040504020204"/>
              </a:defRPr>
            </a:lvl1pPr>
          </a:lstStyle>
          <a:p>
            <a:fld id="{88D508E4-025C-4216-B27A-3B35276FA7A6}" type="datetime3">
              <a:rPr lang="en-US" smtClean="0"/>
              <a:t>20 May 2024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95709" y="6436534"/>
            <a:ext cx="66664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accent1"/>
                </a:solidFill>
                <a:latin typeface="Noto Sans" panose="020B0502040504020204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8781" y="6436534"/>
            <a:ext cx="7871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accent1"/>
                </a:solidFill>
                <a:latin typeface="Noto Sans" panose="020B0502040504020204"/>
              </a:defRPr>
            </a:lvl1pPr>
          </a:lstStyle>
          <a:p>
            <a:fld id="{F9F4C691-6DE9-424C-9C34-B44F65CDDA1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636104" y="6154481"/>
            <a:ext cx="10919791" cy="280718"/>
          </a:xfrm>
        </p:spPr>
        <p:txBody>
          <a:bodyPr lIns="0" rIns="0" bIns="0" anchor="ctr"/>
          <a:lstStyle>
            <a:lvl1pPr marL="0" indent="0">
              <a:buNone/>
              <a:defRPr lang="en-US" sz="700" kern="0" baseline="0" dirty="0" smtClean="0">
                <a:solidFill>
                  <a:schemeClr val="tx1"/>
                </a:solidFill>
              </a:defRPr>
            </a:lvl1pPr>
            <a:lvl2pPr>
              <a:defRPr lang="en-US" kern="1200" dirty="0" smtClean="0">
                <a:cs typeface="Arial" charset="0"/>
              </a:defRPr>
            </a:lvl2pPr>
            <a:lvl3pPr>
              <a:defRPr lang="en-US" kern="1200" dirty="0" smtClean="0">
                <a:cs typeface="Arial" charset="0"/>
              </a:defRPr>
            </a:lvl3pPr>
            <a:lvl4pPr>
              <a:defRPr lang="en-US" kern="1200" dirty="0" smtClean="0">
                <a:cs typeface="Arial" charset="0"/>
              </a:defRPr>
            </a:lvl4pPr>
            <a:lvl5pPr>
              <a:defRPr lang="en-US" dirty="0"/>
            </a:lvl5pPr>
          </a:lstStyle>
          <a:p>
            <a:r>
              <a:rPr lang="en-US" kern="0" dirty="0"/>
              <a:t>Click to add notes and sources</a:t>
            </a:r>
          </a:p>
        </p:txBody>
      </p:sp>
    </p:spTree>
    <p:extLst>
      <p:ext uri="{BB962C8B-B14F-4D97-AF65-F5344CB8AC3E}">
        <p14:creationId xmlns:p14="http://schemas.microsoft.com/office/powerpoint/2010/main" val="2035723212"/>
      </p:ext>
    </p:extLst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Object 16" hidden="1"/>
          <p:cNvGraphicFramePr>
            <a:graphicFrameLocks/>
          </p:cNvGraphicFramePr>
          <p:nvPr>
            <p:custDataLst>
              <p:tags r:id="rId1"/>
            </p:custDataLst>
          </p:nvPr>
        </p:nvGraphicFramePr>
        <p:xfrm>
          <a:off x="0" y="0"/>
          <a:ext cx="19538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0" imgH="0" progId="TCLayout.ActiveDocument.1">
                  <p:embed/>
                </p:oleObj>
              </mc:Choice>
              <mc:Fallback>
                <p:oleObj name="think-cell Slide" r:id="rId3" imgW="0" imgH="0" progId="TCLayout.ActiveDocument.1">
                  <p:embed/>
                  <p:pic>
                    <p:nvPicPr>
                      <p:cNvPr id="17" name="Object 16" hidden="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95384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able Placeholder 10"/>
          <p:cNvSpPr>
            <a:spLocks noGrp="1"/>
          </p:cNvSpPr>
          <p:nvPr>
            <p:ph type="tbl" sz="quarter" idx="13"/>
          </p:nvPr>
        </p:nvSpPr>
        <p:spPr>
          <a:xfrm>
            <a:off x="636105" y="1263665"/>
            <a:ext cx="10919792" cy="4711692"/>
          </a:xfrm>
        </p:spPr>
        <p:txBody>
          <a:bodyPr anchor="t" anchorCtr="0"/>
          <a:lstStyle>
            <a:lvl1pPr marL="0" indent="0">
              <a:buNone/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8" name="Title Placeholder 15"/>
          <p:cNvSpPr>
            <a:spLocks noGrp="1"/>
          </p:cNvSpPr>
          <p:nvPr>
            <p:ph type="title"/>
          </p:nvPr>
        </p:nvSpPr>
        <p:spPr>
          <a:xfrm>
            <a:off x="636104" y="50034"/>
            <a:ext cx="10919792" cy="914400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lvl1pPr>
              <a:defRPr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8850703" y="6526758"/>
            <a:ext cx="319575" cy="184666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600" i="0" kern="1200" dirty="0">
                <a:solidFill>
                  <a:srgbClr val="ED1C24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|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10644192" y="6526758"/>
            <a:ext cx="287528" cy="184666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600" i="0" kern="1200" dirty="0">
                <a:solidFill>
                  <a:srgbClr val="ED1C24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|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9025127" y="6436533"/>
            <a:ext cx="1743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0" i="0">
                <a:solidFill>
                  <a:schemeClr val="accent1"/>
                </a:solidFill>
                <a:latin typeface="Noto Sans" panose="020B0502040504020204"/>
              </a:defRPr>
            </a:lvl1pPr>
          </a:lstStyle>
          <a:p>
            <a:fld id="{0E9C9615-ADDF-4EB1-BD4B-1AAC2295AFFE}" type="datetime3">
              <a:rPr lang="en-US" smtClean="0"/>
              <a:t>20 May 2024</a:t>
            </a:fld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95709" y="6436534"/>
            <a:ext cx="66664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accent1"/>
                </a:solidFill>
                <a:latin typeface="Noto Sans" panose="020B0502040504020204"/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8781" y="6436534"/>
            <a:ext cx="7871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accent1"/>
                </a:solidFill>
                <a:latin typeface="Noto Sans" panose="020B0502040504020204"/>
              </a:defRPr>
            </a:lvl1pPr>
          </a:lstStyle>
          <a:p>
            <a:fld id="{F9F4C691-6DE9-424C-9C34-B44F65CDDA1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636105" y="6154481"/>
            <a:ext cx="10919792" cy="280718"/>
          </a:xfrm>
        </p:spPr>
        <p:txBody>
          <a:bodyPr lIns="0" rIns="0" bIns="0" anchor="ctr"/>
          <a:lstStyle>
            <a:lvl1pPr marL="0" indent="0">
              <a:buNone/>
              <a:defRPr lang="en-US" sz="700" kern="0" baseline="0" dirty="0" smtClean="0">
                <a:solidFill>
                  <a:schemeClr val="tx1"/>
                </a:solidFill>
              </a:defRPr>
            </a:lvl1pPr>
            <a:lvl2pPr>
              <a:defRPr lang="en-US" kern="1200" dirty="0" smtClean="0">
                <a:cs typeface="Arial" charset="0"/>
              </a:defRPr>
            </a:lvl2pPr>
            <a:lvl3pPr>
              <a:defRPr lang="en-US" kern="1200" dirty="0" smtClean="0">
                <a:cs typeface="Arial" charset="0"/>
              </a:defRPr>
            </a:lvl3pPr>
            <a:lvl4pPr>
              <a:defRPr lang="en-US" kern="1200" dirty="0" smtClean="0">
                <a:cs typeface="Arial" charset="0"/>
              </a:defRPr>
            </a:lvl4pPr>
            <a:lvl5pPr>
              <a:defRPr lang="en-US" dirty="0"/>
            </a:lvl5pPr>
          </a:lstStyle>
          <a:p>
            <a:r>
              <a:rPr lang="en-US" kern="0" dirty="0"/>
              <a:t>Click to add notes and sources</a:t>
            </a:r>
          </a:p>
        </p:txBody>
      </p:sp>
    </p:spTree>
    <p:extLst>
      <p:ext uri="{BB962C8B-B14F-4D97-AF65-F5344CB8AC3E}">
        <p14:creationId xmlns:p14="http://schemas.microsoft.com/office/powerpoint/2010/main" val="3819606966"/>
      </p:ext>
    </p:extLst>
  </p:cSld>
  <p:clrMapOvr>
    <a:masterClrMapping/>
  </p:clrMapOvr>
  <p:transition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Red divider with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 hidden="1">
            <a:extLst>
              <a:ext uri="{FF2B5EF4-FFF2-40B4-BE49-F238E27FC236}">
                <a16:creationId xmlns:a16="http://schemas.microsoft.com/office/drawing/2014/main" id="{06BF83D1-2CB4-3E13-0D4B-FFD2A86A31FF}"/>
              </a:ext>
            </a:extLst>
          </p:cNvPr>
          <p:cNvGrpSpPr/>
          <p:nvPr userDrawn="1"/>
        </p:nvGrpSpPr>
        <p:grpSpPr>
          <a:xfrm>
            <a:off x="11142225" y="397305"/>
            <a:ext cx="579486" cy="568010"/>
            <a:chOff x="11031538" y="287338"/>
            <a:chExt cx="801687" cy="785812"/>
          </a:xfrm>
          <a:solidFill>
            <a:schemeClr val="accent1"/>
          </a:solidFill>
        </p:grpSpPr>
        <p:sp>
          <p:nvSpPr>
            <p:cNvPr id="16" name="Oval 5">
              <a:extLst>
                <a:ext uri="{FF2B5EF4-FFF2-40B4-BE49-F238E27FC236}">
                  <a16:creationId xmlns:a16="http://schemas.microsoft.com/office/drawing/2014/main" id="{D174E280-B1C9-83F8-F46E-3DE3EE5BB9B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609388" y="287338"/>
              <a:ext cx="223837" cy="2254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Rubik" pitchFamily="2" charset="-79"/>
                <a:cs typeface="Rubik" pitchFamily="2" charset="-79"/>
              </a:endParaRPr>
            </a:p>
          </p:txBody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0047D397-2FC2-4E5B-0B80-430BE6A8EC0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031538" y="446088"/>
              <a:ext cx="625475" cy="627062"/>
            </a:xfrm>
            <a:custGeom>
              <a:avLst/>
              <a:gdLst>
                <a:gd name="T0" fmla="*/ 1275 w 2549"/>
                <a:gd name="T1" fmla="*/ 1982 h 2560"/>
                <a:gd name="T2" fmla="*/ 577 w 2549"/>
                <a:gd name="T3" fmla="*/ 1280 h 2560"/>
                <a:gd name="T4" fmla="*/ 1275 w 2549"/>
                <a:gd name="T5" fmla="*/ 579 h 2560"/>
                <a:gd name="T6" fmla="*/ 1972 w 2549"/>
                <a:gd name="T7" fmla="*/ 1280 h 2560"/>
                <a:gd name="T8" fmla="*/ 1275 w 2549"/>
                <a:gd name="T9" fmla="*/ 1982 h 2560"/>
                <a:gd name="T10" fmla="*/ 0 w 2549"/>
                <a:gd name="T11" fmla="*/ 1277 h 2560"/>
                <a:gd name="T12" fmla="*/ 0 w 2549"/>
                <a:gd name="T13" fmla="*/ 1283 h 2560"/>
                <a:gd name="T14" fmla="*/ 1275 w 2549"/>
                <a:gd name="T15" fmla="*/ 2560 h 2560"/>
                <a:gd name="T16" fmla="*/ 2549 w 2549"/>
                <a:gd name="T17" fmla="*/ 1280 h 2560"/>
                <a:gd name="T18" fmla="*/ 1275 w 2549"/>
                <a:gd name="T19" fmla="*/ 0 h 2560"/>
                <a:gd name="T20" fmla="*/ 0 w 2549"/>
                <a:gd name="T21" fmla="*/ 1277 h 2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49" h="2560">
                  <a:moveTo>
                    <a:pt x="1275" y="1982"/>
                  </a:moveTo>
                  <a:cubicBezTo>
                    <a:pt x="890" y="1982"/>
                    <a:pt x="577" y="1667"/>
                    <a:pt x="577" y="1280"/>
                  </a:cubicBezTo>
                  <a:cubicBezTo>
                    <a:pt x="577" y="893"/>
                    <a:pt x="890" y="579"/>
                    <a:pt x="1275" y="579"/>
                  </a:cubicBezTo>
                  <a:cubicBezTo>
                    <a:pt x="1659" y="579"/>
                    <a:pt x="1972" y="893"/>
                    <a:pt x="1972" y="1280"/>
                  </a:cubicBezTo>
                  <a:cubicBezTo>
                    <a:pt x="1972" y="1667"/>
                    <a:pt x="1659" y="1982"/>
                    <a:pt x="1275" y="1982"/>
                  </a:cubicBezTo>
                  <a:close/>
                  <a:moveTo>
                    <a:pt x="0" y="1277"/>
                  </a:moveTo>
                  <a:lnTo>
                    <a:pt x="0" y="1283"/>
                  </a:lnTo>
                  <a:cubicBezTo>
                    <a:pt x="2" y="1987"/>
                    <a:pt x="573" y="2560"/>
                    <a:pt x="1275" y="2560"/>
                  </a:cubicBezTo>
                  <a:cubicBezTo>
                    <a:pt x="1977" y="2560"/>
                    <a:pt x="2549" y="1986"/>
                    <a:pt x="2549" y="1280"/>
                  </a:cubicBezTo>
                  <a:cubicBezTo>
                    <a:pt x="2549" y="574"/>
                    <a:pt x="1977" y="0"/>
                    <a:pt x="1275" y="0"/>
                  </a:cubicBezTo>
                  <a:cubicBezTo>
                    <a:pt x="573" y="0"/>
                    <a:pt x="2" y="573"/>
                    <a:pt x="0" y="12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Rubik" pitchFamily="2" charset="-79"/>
                <a:cs typeface="Rubik" pitchFamily="2" charset="-79"/>
              </a:endParaRPr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35F16B85-76B6-27FF-96E7-D488483A3DC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888" y="981075"/>
            <a:ext cx="10936026" cy="5435599"/>
          </a:xfrm>
        </p:spPr>
        <p:txBody>
          <a:bodyPr anchor="ctr"/>
          <a:lstStyle>
            <a:lvl1pPr>
              <a:defRPr sz="4400" cap="all" baseline="0">
                <a:solidFill>
                  <a:schemeClr val="bg1"/>
                </a:solidFill>
                <a:latin typeface="Outfit ExtraBold" pitchFamily="2" charset="0"/>
              </a:defRPr>
            </a:lvl1pPr>
          </a:lstStyle>
          <a:p>
            <a:r>
              <a:rPr lang="en-US" dirty="0"/>
              <a:t>Sub-title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8870105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pos="4135">
          <p15:clr>
            <a:srgbClr val="FBAE40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divider with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 hidden="1">
            <a:extLst>
              <a:ext uri="{FF2B5EF4-FFF2-40B4-BE49-F238E27FC236}">
                <a16:creationId xmlns:a16="http://schemas.microsoft.com/office/drawing/2014/main" id="{06BF83D1-2CB4-3E13-0D4B-FFD2A86A31FF}"/>
              </a:ext>
            </a:extLst>
          </p:cNvPr>
          <p:cNvGrpSpPr/>
          <p:nvPr userDrawn="1"/>
        </p:nvGrpSpPr>
        <p:grpSpPr>
          <a:xfrm>
            <a:off x="11142225" y="397305"/>
            <a:ext cx="579486" cy="568010"/>
            <a:chOff x="11031538" y="287338"/>
            <a:chExt cx="801687" cy="785812"/>
          </a:xfrm>
          <a:solidFill>
            <a:schemeClr val="accent1"/>
          </a:solidFill>
        </p:grpSpPr>
        <p:sp>
          <p:nvSpPr>
            <p:cNvPr id="16" name="Oval 5">
              <a:extLst>
                <a:ext uri="{FF2B5EF4-FFF2-40B4-BE49-F238E27FC236}">
                  <a16:creationId xmlns:a16="http://schemas.microsoft.com/office/drawing/2014/main" id="{D174E280-B1C9-83F8-F46E-3DE3EE5BB9B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609388" y="287338"/>
              <a:ext cx="223837" cy="2254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Rubik" pitchFamily="2" charset="-79"/>
                <a:cs typeface="Rubik" pitchFamily="2" charset="-79"/>
              </a:endParaRPr>
            </a:p>
          </p:txBody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0047D397-2FC2-4E5B-0B80-430BE6A8EC0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031538" y="446088"/>
              <a:ext cx="625475" cy="627062"/>
            </a:xfrm>
            <a:custGeom>
              <a:avLst/>
              <a:gdLst>
                <a:gd name="T0" fmla="*/ 1275 w 2549"/>
                <a:gd name="T1" fmla="*/ 1982 h 2560"/>
                <a:gd name="T2" fmla="*/ 577 w 2549"/>
                <a:gd name="T3" fmla="*/ 1280 h 2560"/>
                <a:gd name="T4" fmla="*/ 1275 w 2549"/>
                <a:gd name="T5" fmla="*/ 579 h 2560"/>
                <a:gd name="T6" fmla="*/ 1972 w 2549"/>
                <a:gd name="T7" fmla="*/ 1280 h 2560"/>
                <a:gd name="T8" fmla="*/ 1275 w 2549"/>
                <a:gd name="T9" fmla="*/ 1982 h 2560"/>
                <a:gd name="T10" fmla="*/ 0 w 2549"/>
                <a:gd name="T11" fmla="*/ 1277 h 2560"/>
                <a:gd name="T12" fmla="*/ 0 w 2549"/>
                <a:gd name="T13" fmla="*/ 1283 h 2560"/>
                <a:gd name="T14" fmla="*/ 1275 w 2549"/>
                <a:gd name="T15" fmla="*/ 2560 h 2560"/>
                <a:gd name="T16" fmla="*/ 2549 w 2549"/>
                <a:gd name="T17" fmla="*/ 1280 h 2560"/>
                <a:gd name="T18" fmla="*/ 1275 w 2549"/>
                <a:gd name="T19" fmla="*/ 0 h 2560"/>
                <a:gd name="T20" fmla="*/ 0 w 2549"/>
                <a:gd name="T21" fmla="*/ 1277 h 2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49" h="2560">
                  <a:moveTo>
                    <a:pt x="1275" y="1982"/>
                  </a:moveTo>
                  <a:cubicBezTo>
                    <a:pt x="890" y="1982"/>
                    <a:pt x="577" y="1667"/>
                    <a:pt x="577" y="1280"/>
                  </a:cubicBezTo>
                  <a:cubicBezTo>
                    <a:pt x="577" y="893"/>
                    <a:pt x="890" y="579"/>
                    <a:pt x="1275" y="579"/>
                  </a:cubicBezTo>
                  <a:cubicBezTo>
                    <a:pt x="1659" y="579"/>
                    <a:pt x="1972" y="893"/>
                    <a:pt x="1972" y="1280"/>
                  </a:cubicBezTo>
                  <a:cubicBezTo>
                    <a:pt x="1972" y="1667"/>
                    <a:pt x="1659" y="1982"/>
                    <a:pt x="1275" y="1982"/>
                  </a:cubicBezTo>
                  <a:close/>
                  <a:moveTo>
                    <a:pt x="0" y="1277"/>
                  </a:moveTo>
                  <a:lnTo>
                    <a:pt x="0" y="1283"/>
                  </a:lnTo>
                  <a:cubicBezTo>
                    <a:pt x="2" y="1987"/>
                    <a:pt x="573" y="2560"/>
                    <a:pt x="1275" y="2560"/>
                  </a:cubicBezTo>
                  <a:cubicBezTo>
                    <a:pt x="1977" y="2560"/>
                    <a:pt x="2549" y="1986"/>
                    <a:pt x="2549" y="1280"/>
                  </a:cubicBezTo>
                  <a:cubicBezTo>
                    <a:pt x="2549" y="574"/>
                    <a:pt x="1977" y="0"/>
                    <a:pt x="1275" y="0"/>
                  </a:cubicBezTo>
                  <a:cubicBezTo>
                    <a:pt x="573" y="0"/>
                    <a:pt x="2" y="573"/>
                    <a:pt x="0" y="12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Rubik" pitchFamily="2" charset="-79"/>
                <a:cs typeface="Rubik" pitchFamily="2" charset="-79"/>
              </a:endParaRPr>
            </a:p>
          </p:txBody>
        </p:sp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F5546F02-6B4A-A9A3-7B22-484F2089A43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26841"/>
          <a:stretch/>
        </p:blipFill>
        <p:spPr>
          <a:xfrm>
            <a:off x="7090611" y="560249"/>
            <a:ext cx="4902655" cy="6297752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5F16B85-76B6-27FF-96E7-D488483A3DC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888" y="981075"/>
            <a:ext cx="5940426" cy="5435599"/>
          </a:xfrm>
        </p:spPr>
        <p:txBody>
          <a:bodyPr anchor="ctr"/>
          <a:lstStyle>
            <a:lvl1pPr>
              <a:defRPr sz="4400" cap="all" baseline="0">
                <a:solidFill>
                  <a:schemeClr val="bg1"/>
                </a:solidFill>
                <a:latin typeface="Outfit ExtraBold" pitchFamily="2" charset="0"/>
              </a:defRPr>
            </a:lvl1pPr>
          </a:lstStyle>
          <a:p>
            <a:r>
              <a:rPr lang="en-US" dirty="0"/>
              <a:t>Sub-title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75895149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pos="4135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Object 16" hidden="1"/>
          <p:cNvGraphicFramePr>
            <a:graphicFrameLocks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799011419"/>
              </p:ext>
            </p:extLst>
          </p:nvPr>
        </p:nvGraphicFramePr>
        <p:xfrm>
          <a:off x="0" y="0"/>
          <a:ext cx="19538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0" imgH="0" progId="TCLayout.ActiveDocument.1">
                  <p:embed/>
                </p:oleObj>
              </mc:Choice>
              <mc:Fallback>
                <p:oleObj name="think-cell Slide" r:id="rId3" imgW="0" imgH="0" progId="TCLayout.ActiveDocument.1">
                  <p:embed/>
                  <p:pic>
                    <p:nvPicPr>
                      <p:cNvPr id="17" name="Object 16" hidden="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95384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Content Placeholder 15"/>
          <p:cNvSpPr>
            <a:spLocks noGrp="1"/>
          </p:cNvSpPr>
          <p:nvPr>
            <p:ph sz="quarter" idx="17" hasCustomPrompt="1"/>
          </p:nvPr>
        </p:nvSpPr>
        <p:spPr>
          <a:xfrm>
            <a:off x="636105" y="1272212"/>
            <a:ext cx="10919792" cy="4857126"/>
          </a:xfrm>
        </p:spPr>
        <p:txBody>
          <a:bodyPr/>
          <a:lstStyle>
            <a:lvl1pPr marL="205740" indent="-20574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defRPr>
                <a:latin typeface="Rubik" pitchFamily="2" charset="-79"/>
                <a:cs typeface="Rubik" pitchFamily="2" charset="-79"/>
              </a:defRPr>
            </a:lvl1pPr>
            <a:lvl2pPr marL="548640" indent="-27432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latin typeface="Rubik" pitchFamily="2" charset="-79"/>
                <a:cs typeface="Rubik" pitchFamily="2" charset="-79"/>
              </a:defRPr>
            </a:lvl2pPr>
            <a:lvl3pPr marL="822960" indent="-27432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latin typeface="Rubik" pitchFamily="2" charset="-79"/>
                <a:cs typeface="Rubik" pitchFamily="2" charset="-79"/>
              </a:defRPr>
            </a:lvl3pPr>
            <a:lvl4pPr marL="1097280" indent="-27432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latin typeface="Rubik" pitchFamily="2" charset="-79"/>
                <a:cs typeface="Rubik" pitchFamily="2" charset="-79"/>
              </a:defRPr>
            </a:lvl4pPr>
            <a:lvl5pPr marL="1371600" indent="-27432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000">
                <a:latin typeface="Rubik" pitchFamily="2" charset="-79"/>
                <a:cs typeface="Rubik" pitchFamily="2" charset="-79"/>
              </a:defRPr>
            </a:lvl5pPr>
            <a:lvl6pPr marL="1645920" indent="-274320">
              <a:spcBef>
                <a:spcPts val="600"/>
              </a:spcBef>
              <a:spcAft>
                <a:spcPts val="600"/>
              </a:spcAft>
              <a:defRPr>
                <a:latin typeface="Rubik" pitchFamily="2" charset="-79"/>
                <a:cs typeface="Rubik" pitchFamily="2" charset="-79"/>
              </a:defRPr>
            </a:lvl6pPr>
            <a:lvl7pPr marL="1920240" indent="-274320">
              <a:spcBef>
                <a:spcPts val="600"/>
              </a:spcBef>
              <a:spcAft>
                <a:spcPts val="600"/>
              </a:spcAft>
              <a:defRPr>
                <a:latin typeface="Rubik" pitchFamily="2" charset="-79"/>
                <a:cs typeface="Rubik" pitchFamily="2" charset="-79"/>
              </a:defRPr>
            </a:lvl7pPr>
            <a:lvl8pPr marL="2194560" indent="-274320">
              <a:spcBef>
                <a:spcPts val="600"/>
              </a:spcBef>
              <a:spcAft>
                <a:spcPts val="600"/>
              </a:spcAft>
              <a:defRPr b="0" i="0">
                <a:latin typeface="Rubik" pitchFamily="2" charset="-79"/>
                <a:ea typeface="Noto Sans" panose="020B0502040504020204" pitchFamily="34" charset="0"/>
                <a:cs typeface="Rubik" pitchFamily="2" charset="-79"/>
              </a:defRPr>
            </a:lvl8pPr>
            <a:lvl9pPr marL="2468880" indent="-27432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b="0" i="0">
                <a:latin typeface="Rubik" pitchFamily="2" charset="-79"/>
                <a:ea typeface="Noto Sans" panose="020B0502040504020204" pitchFamily="34" charset="0"/>
                <a:cs typeface="Rubik" pitchFamily="2" charset="-79"/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fr-FR" dirty="0" err="1"/>
              <a:t>Sixth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en-US" dirty="0"/>
          </a:p>
          <a:p>
            <a:pPr lvl="6"/>
            <a:r>
              <a:rPr lang="fr-FR" dirty="0" err="1"/>
              <a:t>Seventh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en-US" dirty="0"/>
          </a:p>
          <a:p>
            <a:pPr lvl="7"/>
            <a:r>
              <a:rPr lang="fr-FR" dirty="0" err="1"/>
              <a:t>Heigth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en-US" dirty="0"/>
          </a:p>
          <a:p>
            <a:pPr lvl="8"/>
            <a:r>
              <a:rPr lang="fr-FR" dirty="0" err="1"/>
              <a:t>Nineth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en-US" dirty="0"/>
          </a:p>
          <a:p>
            <a:pPr lvl="8"/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8850703" y="6526758"/>
            <a:ext cx="319575" cy="184666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600" i="0" kern="1200" dirty="0">
                <a:solidFill>
                  <a:srgbClr val="ED1C24"/>
                </a:solidFill>
                <a:latin typeface="Rubik" pitchFamily="2" charset="-79"/>
                <a:ea typeface="Noto Sans" panose="020B0502040504020204" pitchFamily="34" charset="0"/>
                <a:cs typeface="Rubik" pitchFamily="2" charset="-79"/>
              </a:rPr>
              <a:t>|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10644192" y="6526758"/>
            <a:ext cx="287528" cy="184666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600" i="0" kern="1200" dirty="0">
                <a:solidFill>
                  <a:srgbClr val="ED1C24"/>
                </a:solidFill>
                <a:latin typeface="Rubik" pitchFamily="2" charset="-79"/>
                <a:ea typeface="Noto Sans" panose="020B0502040504020204" pitchFamily="34" charset="0"/>
                <a:cs typeface="Rubik" pitchFamily="2" charset="-79"/>
              </a:rPr>
              <a:t>|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025127" y="6436533"/>
            <a:ext cx="1743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0" i="0">
                <a:solidFill>
                  <a:schemeClr val="accent1"/>
                </a:solidFill>
                <a:latin typeface="Rubik" pitchFamily="2" charset="-79"/>
                <a:cs typeface="Rubik" pitchFamily="2" charset="-79"/>
              </a:defRPr>
            </a:lvl1pPr>
          </a:lstStyle>
          <a:p>
            <a:fld id="{45F568F9-2683-4D73-B867-5AEF0061B8D1}" type="datetime3">
              <a:rPr lang="en-US" smtClean="0"/>
              <a:pPr/>
              <a:t>20 May 2024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95709" y="6436534"/>
            <a:ext cx="66664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accent1"/>
                </a:solidFill>
                <a:latin typeface="Rubik" pitchFamily="2" charset="-79"/>
                <a:cs typeface="Rubik" pitchFamily="2" charset="-79"/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8781" y="6436534"/>
            <a:ext cx="7871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accent1"/>
                </a:solidFill>
                <a:latin typeface="Rubik" pitchFamily="2" charset="-79"/>
                <a:cs typeface="Rubik" pitchFamily="2" charset="-79"/>
              </a:defRPr>
            </a:lvl1pPr>
          </a:lstStyle>
          <a:p>
            <a:fld id="{F9F4C691-6DE9-424C-9C34-B44F65CDDA1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636105" y="6129338"/>
            <a:ext cx="10919792" cy="287337"/>
          </a:xfrm>
        </p:spPr>
        <p:txBody>
          <a:bodyPr lIns="0" rIns="0" bIns="0" anchor="ctr"/>
          <a:lstStyle>
            <a:lvl1pPr marL="0" indent="0">
              <a:buNone/>
              <a:defRPr lang="en-US" sz="700" kern="0" baseline="0" dirty="0" smtClean="0">
                <a:solidFill>
                  <a:schemeClr val="tx1"/>
                </a:solidFill>
                <a:latin typeface="Rubik" pitchFamily="2" charset="-79"/>
                <a:cs typeface="Rubik" pitchFamily="2" charset="-79"/>
              </a:defRPr>
            </a:lvl1pPr>
            <a:lvl2pPr>
              <a:defRPr lang="en-US" kern="1200" dirty="0" smtClean="0">
                <a:cs typeface="Arial" charset="0"/>
              </a:defRPr>
            </a:lvl2pPr>
            <a:lvl3pPr>
              <a:defRPr lang="en-US" kern="1200" dirty="0" smtClean="0">
                <a:cs typeface="Arial" charset="0"/>
              </a:defRPr>
            </a:lvl3pPr>
            <a:lvl4pPr>
              <a:defRPr lang="en-US" kern="1200" dirty="0" smtClean="0">
                <a:cs typeface="Arial" charset="0"/>
              </a:defRPr>
            </a:lvl4pPr>
            <a:lvl5pPr>
              <a:defRPr lang="en-US" dirty="0"/>
            </a:lvl5pPr>
          </a:lstStyle>
          <a:p>
            <a:r>
              <a:rPr lang="en-US" kern="0" dirty="0"/>
              <a:t>Click to add notes and sources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10C810-01EA-63CB-5362-610880EFF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2" orient="horz" pos="5" userDrawn="1">
          <p15:clr>
            <a:srgbClr val="FBAE40"/>
          </p15:clr>
        </p15:guide>
      </p15:sldGuideLst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d divider with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 hidden="1">
            <a:extLst>
              <a:ext uri="{FF2B5EF4-FFF2-40B4-BE49-F238E27FC236}">
                <a16:creationId xmlns:a16="http://schemas.microsoft.com/office/drawing/2014/main" id="{06BF83D1-2CB4-3E13-0D4B-FFD2A86A31FF}"/>
              </a:ext>
            </a:extLst>
          </p:cNvPr>
          <p:cNvGrpSpPr/>
          <p:nvPr userDrawn="1"/>
        </p:nvGrpSpPr>
        <p:grpSpPr>
          <a:xfrm>
            <a:off x="11142225" y="397305"/>
            <a:ext cx="579486" cy="568010"/>
            <a:chOff x="11031538" y="287338"/>
            <a:chExt cx="801687" cy="785812"/>
          </a:xfrm>
          <a:solidFill>
            <a:schemeClr val="accent1"/>
          </a:solidFill>
        </p:grpSpPr>
        <p:sp>
          <p:nvSpPr>
            <p:cNvPr id="16" name="Oval 5">
              <a:extLst>
                <a:ext uri="{FF2B5EF4-FFF2-40B4-BE49-F238E27FC236}">
                  <a16:creationId xmlns:a16="http://schemas.microsoft.com/office/drawing/2014/main" id="{D174E280-B1C9-83F8-F46E-3DE3EE5BB9B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609388" y="287338"/>
              <a:ext cx="223837" cy="2254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Rubik" pitchFamily="2" charset="-79"/>
                <a:cs typeface="Rubik" pitchFamily="2" charset="-79"/>
              </a:endParaRPr>
            </a:p>
          </p:txBody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0047D397-2FC2-4E5B-0B80-430BE6A8EC0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031538" y="446088"/>
              <a:ext cx="625475" cy="627062"/>
            </a:xfrm>
            <a:custGeom>
              <a:avLst/>
              <a:gdLst>
                <a:gd name="T0" fmla="*/ 1275 w 2549"/>
                <a:gd name="T1" fmla="*/ 1982 h 2560"/>
                <a:gd name="T2" fmla="*/ 577 w 2549"/>
                <a:gd name="T3" fmla="*/ 1280 h 2560"/>
                <a:gd name="T4" fmla="*/ 1275 w 2549"/>
                <a:gd name="T5" fmla="*/ 579 h 2560"/>
                <a:gd name="T6" fmla="*/ 1972 w 2549"/>
                <a:gd name="T7" fmla="*/ 1280 h 2560"/>
                <a:gd name="T8" fmla="*/ 1275 w 2549"/>
                <a:gd name="T9" fmla="*/ 1982 h 2560"/>
                <a:gd name="T10" fmla="*/ 0 w 2549"/>
                <a:gd name="T11" fmla="*/ 1277 h 2560"/>
                <a:gd name="T12" fmla="*/ 0 w 2549"/>
                <a:gd name="T13" fmla="*/ 1283 h 2560"/>
                <a:gd name="T14" fmla="*/ 1275 w 2549"/>
                <a:gd name="T15" fmla="*/ 2560 h 2560"/>
                <a:gd name="T16" fmla="*/ 2549 w 2549"/>
                <a:gd name="T17" fmla="*/ 1280 h 2560"/>
                <a:gd name="T18" fmla="*/ 1275 w 2549"/>
                <a:gd name="T19" fmla="*/ 0 h 2560"/>
                <a:gd name="T20" fmla="*/ 0 w 2549"/>
                <a:gd name="T21" fmla="*/ 1277 h 2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49" h="2560">
                  <a:moveTo>
                    <a:pt x="1275" y="1982"/>
                  </a:moveTo>
                  <a:cubicBezTo>
                    <a:pt x="890" y="1982"/>
                    <a:pt x="577" y="1667"/>
                    <a:pt x="577" y="1280"/>
                  </a:cubicBezTo>
                  <a:cubicBezTo>
                    <a:pt x="577" y="893"/>
                    <a:pt x="890" y="579"/>
                    <a:pt x="1275" y="579"/>
                  </a:cubicBezTo>
                  <a:cubicBezTo>
                    <a:pt x="1659" y="579"/>
                    <a:pt x="1972" y="893"/>
                    <a:pt x="1972" y="1280"/>
                  </a:cubicBezTo>
                  <a:cubicBezTo>
                    <a:pt x="1972" y="1667"/>
                    <a:pt x="1659" y="1982"/>
                    <a:pt x="1275" y="1982"/>
                  </a:cubicBezTo>
                  <a:close/>
                  <a:moveTo>
                    <a:pt x="0" y="1277"/>
                  </a:moveTo>
                  <a:lnTo>
                    <a:pt x="0" y="1283"/>
                  </a:lnTo>
                  <a:cubicBezTo>
                    <a:pt x="2" y="1987"/>
                    <a:pt x="573" y="2560"/>
                    <a:pt x="1275" y="2560"/>
                  </a:cubicBezTo>
                  <a:cubicBezTo>
                    <a:pt x="1977" y="2560"/>
                    <a:pt x="2549" y="1986"/>
                    <a:pt x="2549" y="1280"/>
                  </a:cubicBezTo>
                  <a:cubicBezTo>
                    <a:pt x="2549" y="574"/>
                    <a:pt x="1977" y="0"/>
                    <a:pt x="1275" y="0"/>
                  </a:cubicBezTo>
                  <a:cubicBezTo>
                    <a:pt x="573" y="0"/>
                    <a:pt x="2" y="573"/>
                    <a:pt x="0" y="12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Rubik" pitchFamily="2" charset="-79"/>
                <a:cs typeface="Rubik" pitchFamily="2" charset="-79"/>
              </a:endParaRP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BE8AFEA8-F4BE-F310-5517-B3ED04B7C7B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659231" y="540279"/>
            <a:ext cx="5532769" cy="6317721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5F16B85-76B6-27FF-96E7-D488483A3DC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888" y="981075"/>
            <a:ext cx="5940425" cy="5435599"/>
          </a:xfrm>
        </p:spPr>
        <p:txBody>
          <a:bodyPr anchor="ctr"/>
          <a:lstStyle>
            <a:lvl1pPr>
              <a:defRPr sz="4400" cap="all" baseline="0">
                <a:solidFill>
                  <a:schemeClr val="bg1"/>
                </a:solidFill>
                <a:latin typeface="Outfit ExtraBold" pitchFamily="2" charset="0"/>
              </a:defRPr>
            </a:lvl1pPr>
          </a:lstStyle>
          <a:p>
            <a:r>
              <a:rPr lang="en-US" dirty="0"/>
              <a:t>Sub-title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62936258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/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Red divider with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CE50936-837D-05A1-1B1D-4F132898CA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498378" y="760412"/>
            <a:ext cx="5693622" cy="6097588"/>
          </a:xfrm>
          <a:prstGeom prst="rect">
            <a:avLst/>
          </a:prstGeom>
        </p:spPr>
      </p:pic>
      <p:grpSp>
        <p:nvGrpSpPr>
          <p:cNvPr id="15" name="Group 14" hidden="1">
            <a:extLst>
              <a:ext uri="{FF2B5EF4-FFF2-40B4-BE49-F238E27FC236}">
                <a16:creationId xmlns:a16="http://schemas.microsoft.com/office/drawing/2014/main" id="{06BF83D1-2CB4-3E13-0D4B-FFD2A86A31FF}"/>
              </a:ext>
            </a:extLst>
          </p:cNvPr>
          <p:cNvGrpSpPr/>
          <p:nvPr userDrawn="1"/>
        </p:nvGrpSpPr>
        <p:grpSpPr>
          <a:xfrm>
            <a:off x="11142225" y="397305"/>
            <a:ext cx="579486" cy="568010"/>
            <a:chOff x="11031538" y="287338"/>
            <a:chExt cx="801687" cy="785812"/>
          </a:xfrm>
          <a:solidFill>
            <a:schemeClr val="accent1"/>
          </a:solidFill>
        </p:grpSpPr>
        <p:sp>
          <p:nvSpPr>
            <p:cNvPr id="16" name="Oval 5">
              <a:extLst>
                <a:ext uri="{FF2B5EF4-FFF2-40B4-BE49-F238E27FC236}">
                  <a16:creationId xmlns:a16="http://schemas.microsoft.com/office/drawing/2014/main" id="{D174E280-B1C9-83F8-F46E-3DE3EE5BB9B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609388" y="287338"/>
              <a:ext cx="223837" cy="2254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Rubik" pitchFamily="2" charset="-79"/>
                <a:cs typeface="Rubik" pitchFamily="2" charset="-79"/>
              </a:endParaRPr>
            </a:p>
          </p:txBody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0047D397-2FC2-4E5B-0B80-430BE6A8EC0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031538" y="446088"/>
              <a:ext cx="625475" cy="627062"/>
            </a:xfrm>
            <a:custGeom>
              <a:avLst/>
              <a:gdLst>
                <a:gd name="T0" fmla="*/ 1275 w 2549"/>
                <a:gd name="T1" fmla="*/ 1982 h 2560"/>
                <a:gd name="T2" fmla="*/ 577 w 2549"/>
                <a:gd name="T3" fmla="*/ 1280 h 2560"/>
                <a:gd name="T4" fmla="*/ 1275 w 2549"/>
                <a:gd name="T5" fmla="*/ 579 h 2560"/>
                <a:gd name="T6" fmla="*/ 1972 w 2549"/>
                <a:gd name="T7" fmla="*/ 1280 h 2560"/>
                <a:gd name="T8" fmla="*/ 1275 w 2549"/>
                <a:gd name="T9" fmla="*/ 1982 h 2560"/>
                <a:gd name="T10" fmla="*/ 0 w 2549"/>
                <a:gd name="T11" fmla="*/ 1277 h 2560"/>
                <a:gd name="T12" fmla="*/ 0 w 2549"/>
                <a:gd name="T13" fmla="*/ 1283 h 2560"/>
                <a:gd name="T14" fmla="*/ 1275 w 2549"/>
                <a:gd name="T15" fmla="*/ 2560 h 2560"/>
                <a:gd name="T16" fmla="*/ 2549 w 2549"/>
                <a:gd name="T17" fmla="*/ 1280 h 2560"/>
                <a:gd name="T18" fmla="*/ 1275 w 2549"/>
                <a:gd name="T19" fmla="*/ 0 h 2560"/>
                <a:gd name="T20" fmla="*/ 0 w 2549"/>
                <a:gd name="T21" fmla="*/ 1277 h 2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49" h="2560">
                  <a:moveTo>
                    <a:pt x="1275" y="1982"/>
                  </a:moveTo>
                  <a:cubicBezTo>
                    <a:pt x="890" y="1982"/>
                    <a:pt x="577" y="1667"/>
                    <a:pt x="577" y="1280"/>
                  </a:cubicBezTo>
                  <a:cubicBezTo>
                    <a:pt x="577" y="893"/>
                    <a:pt x="890" y="579"/>
                    <a:pt x="1275" y="579"/>
                  </a:cubicBezTo>
                  <a:cubicBezTo>
                    <a:pt x="1659" y="579"/>
                    <a:pt x="1972" y="893"/>
                    <a:pt x="1972" y="1280"/>
                  </a:cubicBezTo>
                  <a:cubicBezTo>
                    <a:pt x="1972" y="1667"/>
                    <a:pt x="1659" y="1982"/>
                    <a:pt x="1275" y="1982"/>
                  </a:cubicBezTo>
                  <a:close/>
                  <a:moveTo>
                    <a:pt x="0" y="1277"/>
                  </a:moveTo>
                  <a:lnTo>
                    <a:pt x="0" y="1283"/>
                  </a:lnTo>
                  <a:cubicBezTo>
                    <a:pt x="2" y="1987"/>
                    <a:pt x="573" y="2560"/>
                    <a:pt x="1275" y="2560"/>
                  </a:cubicBezTo>
                  <a:cubicBezTo>
                    <a:pt x="1977" y="2560"/>
                    <a:pt x="2549" y="1986"/>
                    <a:pt x="2549" y="1280"/>
                  </a:cubicBezTo>
                  <a:cubicBezTo>
                    <a:pt x="2549" y="574"/>
                    <a:pt x="1977" y="0"/>
                    <a:pt x="1275" y="0"/>
                  </a:cubicBezTo>
                  <a:cubicBezTo>
                    <a:pt x="573" y="0"/>
                    <a:pt x="2" y="573"/>
                    <a:pt x="0" y="12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Rubik" pitchFamily="2" charset="-79"/>
                <a:cs typeface="Rubik" pitchFamily="2" charset="-79"/>
              </a:endParaRPr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35F16B85-76B6-27FF-96E7-D488483A3DC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888" y="981075"/>
            <a:ext cx="5940425" cy="5435599"/>
          </a:xfrm>
        </p:spPr>
        <p:txBody>
          <a:bodyPr anchor="ctr"/>
          <a:lstStyle>
            <a:lvl1pPr>
              <a:defRPr sz="4400" cap="all" baseline="0">
                <a:solidFill>
                  <a:schemeClr val="bg1"/>
                </a:solidFill>
                <a:latin typeface="Outfit ExtraBold" pitchFamily="2" charset="0"/>
              </a:defRPr>
            </a:lvl1pPr>
          </a:lstStyle>
          <a:p>
            <a:r>
              <a:rPr lang="en-US" dirty="0"/>
              <a:t>Sub-title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74529672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/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Red divider with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AF6EFDD-9BD5-3450-CB93-F7B8E874D8D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30842"/>
          <a:stretch/>
        </p:blipFill>
        <p:spPr>
          <a:xfrm>
            <a:off x="7721600" y="2271459"/>
            <a:ext cx="4470399" cy="4586541"/>
          </a:xfrm>
          <a:prstGeom prst="rect">
            <a:avLst/>
          </a:prstGeom>
        </p:spPr>
      </p:pic>
      <p:grpSp>
        <p:nvGrpSpPr>
          <p:cNvPr id="15" name="Group 14" hidden="1">
            <a:extLst>
              <a:ext uri="{FF2B5EF4-FFF2-40B4-BE49-F238E27FC236}">
                <a16:creationId xmlns:a16="http://schemas.microsoft.com/office/drawing/2014/main" id="{06BF83D1-2CB4-3E13-0D4B-FFD2A86A31FF}"/>
              </a:ext>
            </a:extLst>
          </p:cNvPr>
          <p:cNvGrpSpPr/>
          <p:nvPr userDrawn="1"/>
        </p:nvGrpSpPr>
        <p:grpSpPr>
          <a:xfrm>
            <a:off x="11142225" y="397305"/>
            <a:ext cx="579486" cy="568010"/>
            <a:chOff x="11031538" y="287338"/>
            <a:chExt cx="801687" cy="785812"/>
          </a:xfrm>
          <a:solidFill>
            <a:schemeClr val="accent1"/>
          </a:solidFill>
        </p:grpSpPr>
        <p:sp>
          <p:nvSpPr>
            <p:cNvPr id="16" name="Oval 5">
              <a:extLst>
                <a:ext uri="{FF2B5EF4-FFF2-40B4-BE49-F238E27FC236}">
                  <a16:creationId xmlns:a16="http://schemas.microsoft.com/office/drawing/2014/main" id="{D174E280-B1C9-83F8-F46E-3DE3EE5BB9B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609388" y="287338"/>
              <a:ext cx="223837" cy="2254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Rubik" pitchFamily="2" charset="-79"/>
                <a:cs typeface="Rubik" pitchFamily="2" charset="-79"/>
              </a:endParaRPr>
            </a:p>
          </p:txBody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0047D397-2FC2-4E5B-0B80-430BE6A8EC0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031538" y="446088"/>
              <a:ext cx="625475" cy="627062"/>
            </a:xfrm>
            <a:custGeom>
              <a:avLst/>
              <a:gdLst>
                <a:gd name="T0" fmla="*/ 1275 w 2549"/>
                <a:gd name="T1" fmla="*/ 1982 h 2560"/>
                <a:gd name="T2" fmla="*/ 577 w 2549"/>
                <a:gd name="T3" fmla="*/ 1280 h 2560"/>
                <a:gd name="T4" fmla="*/ 1275 w 2549"/>
                <a:gd name="T5" fmla="*/ 579 h 2560"/>
                <a:gd name="T6" fmla="*/ 1972 w 2549"/>
                <a:gd name="T7" fmla="*/ 1280 h 2560"/>
                <a:gd name="T8" fmla="*/ 1275 w 2549"/>
                <a:gd name="T9" fmla="*/ 1982 h 2560"/>
                <a:gd name="T10" fmla="*/ 0 w 2549"/>
                <a:gd name="T11" fmla="*/ 1277 h 2560"/>
                <a:gd name="T12" fmla="*/ 0 w 2549"/>
                <a:gd name="T13" fmla="*/ 1283 h 2560"/>
                <a:gd name="T14" fmla="*/ 1275 w 2549"/>
                <a:gd name="T15" fmla="*/ 2560 h 2560"/>
                <a:gd name="T16" fmla="*/ 2549 w 2549"/>
                <a:gd name="T17" fmla="*/ 1280 h 2560"/>
                <a:gd name="T18" fmla="*/ 1275 w 2549"/>
                <a:gd name="T19" fmla="*/ 0 h 2560"/>
                <a:gd name="T20" fmla="*/ 0 w 2549"/>
                <a:gd name="T21" fmla="*/ 1277 h 2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49" h="2560">
                  <a:moveTo>
                    <a:pt x="1275" y="1982"/>
                  </a:moveTo>
                  <a:cubicBezTo>
                    <a:pt x="890" y="1982"/>
                    <a:pt x="577" y="1667"/>
                    <a:pt x="577" y="1280"/>
                  </a:cubicBezTo>
                  <a:cubicBezTo>
                    <a:pt x="577" y="893"/>
                    <a:pt x="890" y="579"/>
                    <a:pt x="1275" y="579"/>
                  </a:cubicBezTo>
                  <a:cubicBezTo>
                    <a:pt x="1659" y="579"/>
                    <a:pt x="1972" y="893"/>
                    <a:pt x="1972" y="1280"/>
                  </a:cubicBezTo>
                  <a:cubicBezTo>
                    <a:pt x="1972" y="1667"/>
                    <a:pt x="1659" y="1982"/>
                    <a:pt x="1275" y="1982"/>
                  </a:cubicBezTo>
                  <a:close/>
                  <a:moveTo>
                    <a:pt x="0" y="1277"/>
                  </a:moveTo>
                  <a:lnTo>
                    <a:pt x="0" y="1283"/>
                  </a:lnTo>
                  <a:cubicBezTo>
                    <a:pt x="2" y="1987"/>
                    <a:pt x="573" y="2560"/>
                    <a:pt x="1275" y="2560"/>
                  </a:cubicBezTo>
                  <a:cubicBezTo>
                    <a:pt x="1977" y="2560"/>
                    <a:pt x="2549" y="1986"/>
                    <a:pt x="2549" y="1280"/>
                  </a:cubicBezTo>
                  <a:cubicBezTo>
                    <a:pt x="2549" y="574"/>
                    <a:pt x="1977" y="0"/>
                    <a:pt x="1275" y="0"/>
                  </a:cubicBezTo>
                  <a:cubicBezTo>
                    <a:pt x="573" y="0"/>
                    <a:pt x="2" y="573"/>
                    <a:pt x="0" y="12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Rubik" pitchFamily="2" charset="-79"/>
                <a:cs typeface="Rubik" pitchFamily="2" charset="-79"/>
              </a:endParaRPr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35F16B85-76B6-27FF-96E7-D488483A3DC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888" y="981075"/>
            <a:ext cx="5940425" cy="5435599"/>
          </a:xfrm>
        </p:spPr>
        <p:txBody>
          <a:bodyPr anchor="ctr"/>
          <a:lstStyle>
            <a:lvl1pPr>
              <a:defRPr sz="4400" cap="all" baseline="0">
                <a:solidFill>
                  <a:schemeClr val="bg1"/>
                </a:solidFill>
                <a:latin typeface="Outfit ExtraBold" pitchFamily="2" charset="0"/>
              </a:defRPr>
            </a:lvl1pPr>
          </a:lstStyle>
          <a:p>
            <a:r>
              <a:rPr lang="en-US" dirty="0"/>
              <a:t>Sub-title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4362555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/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Red divider with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BB93F00-2E21-A4C6-F689-4E5BF9719F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20031"/>
          <a:stretch/>
        </p:blipFill>
        <p:spPr>
          <a:xfrm>
            <a:off x="6072555" y="676120"/>
            <a:ext cx="6119446" cy="6181880"/>
          </a:xfrm>
          <a:prstGeom prst="rect">
            <a:avLst/>
          </a:prstGeom>
        </p:spPr>
      </p:pic>
      <p:grpSp>
        <p:nvGrpSpPr>
          <p:cNvPr id="15" name="Group 14" hidden="1">
            <a:extLst>
              <a:ext uri="{FF2B5EF4-FFF2-40B4-BE49-F238E27FC236}">
                <a16:creationId xmlns:a16="http://schemas.microsoft.com/office/drawing/2014/main" id="{06BF83D1-2CB4-3E13-0D4B-FFD2A86A31FF}"/>
              </a:ext>
            </a:extLst>
          </p:cNvPr>
          <p:cNvGrpSpPr/>
          <p:nvPr userDrawn="1"/>
        </p:nvGrpSpPr>
        <p:grpSpPr>
          <a:xfrm>
            <a:off x="11142225" y="397305"/>
            <a:ext cx="579486" cy="568010"/>
            <a:chOff x="11031538" y="287338"/>
            <a:chExt cx="801687" cy="785812"/>
          </a:xfrm>
          <a:solidFill>
            <a:schemeClr val="accent1"/>
          </a:solidFill>
        </p:grpSpPr>
        <p:sp>
          <p:nvSpPr>
            <p:cNvPr id="16" name="Oval 5">
              <a:extLst>
                <a:ext uri="{FF2B5EF4-FFF2-40B4-BE49-F238E27FC236}">
                  <a16:creationId xmlns:a16="http://schemas.microsoft.com/office/drawing/2014/main" id="{D174E280-B1C9-83F8-F46E-3DE3EE5BB9B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609388" y="287338"/>
              <a:ext cx="223837" cy="2254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Rubik" pitchFamily="2" charset="-79"/>
                <a:cs typeface="Rubik" pitchFamily="2" charset="-79"/>
              </a:endParaRPr>
            </a:p>
          </p:txBody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0047D397-2FC2-4E5B-0B80-430BE6A8EC0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031538" y="446088"/>
              <a:ext cx="625475" cy="627062"/>
            </a:xfrm>
            <a:custGeom>
              <a:avLst/>
              <a:gdLst>
                <a:gd name="T0" fmla="*/ 1275 w 2549"/>
                <a:gd name="T1" fmla="*/ 1982 h 2560"/>
                <a:gd name="T2" fmla="*/ 577 w 2549"/>
                <a:gd name="T3" fmla="*/ 1280 h 2560"/>
                <a:gd name="T4" fmla="*/ 1275 w 2549"/>
                <a:gd name="T5" fmla="*/ 579 h 2560"/>
                <a:gd name="T6" fmla="*/ 1972 w 2549"/>
                <a:gd name="T7" fmla="*/ 1280 h 2560"/>
                <a:gd name="T8" fmla="*/ 1275 w 2549"/>
                <a:gd name="T9" fmla="*/ 1982 h 2560"/>
                <a:gd name="T10" fmla="*/ 0 w 2549"/>
                <a:gd name="T11" fmla="*/ 1277 h 2560"/>
                <a:gd name="T12" fmla="*/ 0 w 2549"/>
                <a:gd name="T13" fmla="*/ 1283 h 2560"/>
                <a:gd name="T14" fmla="*/ 1275 w 2549"/>
                <a:gd name="T15" fmla="*/ 2560 h 2560"/>
                <a:gd name="T16" fmla="*/ 2549 w 2549"/>
                <a:gd name="T17" fmla="*/ 1280 h 2560"/>
                <a:gd name="T18" fmla="*/ 1275 w 2549"/>
                <a:gd name="T19" fmla="*/ 0 h 2560"/>
                <a:gd name="T20" fmla="*/ 0 w 2549"/>
                <a:gd name="T21" fmla="*/ 1277 h 2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49" h="2560">
                  <a:moveTo>
                    <a:pt x="1275" y="1982"/>
                  </a:moveTo>
                  <a:cubicBezTo>
                    <a:pt x="890" y="1982"/>
                    <a:pt x="577" y="1667"/>
                    <a:pt x="577" y="1280"/>
                  </a:cubicBezTo>
                  <a:cubicBezTo>
                    <a:pt x="577" y="893"/>
                    <a:pt x="890" y="579"/>
                    <a:pt x="1275" y="579"/>
                  </a:cubicBezTo>
                  <a:cubicBezTo>
                    <a:pt x="1659" y="579"/>
                    <a:pt x="1972" y="893"/>
                    <a:pt x="1972" y="1280"/>
                  </a:cubicBezTo>
                  <a:cubicBezTo>
                    <a:pt x="1972" y="1667"/>
                    <a:pt x="1659" y="1982"/>
                    <a:pt x="1275" y="1982"/>
                  </a:cubicBezTo>
                  <a:close/>
                  <a:moveTo>
                    <a:pt x="0" y="1277"/>
                  </a:moveTo>
                  <a:lnTo>
                    <a:pt x="0" y="1283"/>
                  </a:lnTo>
                  <a:cubicBezTo>
                    <a:pt x="2" y="1987"/>
                    <a:pt x="573" y="2560"/>
                    <a:pt x="1275" y="2560"/>
                  </a:cubicBezTo>
                  <a:cubicBezTo>
                    <a:pt x="1977" y="2560"/>
                    <a:pt x="2549" y="1986"/>
                    <a:pt x="2549" y="1280"/>
                  </a:cubicBezTo>
                  <a:cubicBezTo>
                    <a:pt x="2549" y="574"/>
                    <a:pt x="1977" y="0"/>
                    <a:pt x="1275" y="0"/>
                  </a:cubicBezTo>
                  <a:cubicBezTo>
                    <a:pt x="573" y="0"/>
                    <a:pt x="2" y="573"/>
                    <a:pt x="0" y="12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Rubik" pitchFamily="2" charset="-79"/>
                <a:cs typeface="Rubik" pitchFamily="2" charset="-79"/>
              </a:endParaRPr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35F16B85-76B6-27FF-96E7-D488483A3DC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888" y="981075"/>
            <a:ext cx="5940425" cy="5435599"/>
          </a:xfrm>
        </p:spPr>
        <p:txBody>
          <a:bodyPr anchor="ctr"/>
          <a:lstStyle>
            <a:lvl1pPr>
              <a:defRPr sz="4400" cap="all" baseline="0">
                <a:solidFill>
                  <a:schemeClr val="bg1"/>
                </a:solidFill>
                <a:latin typeface="Outfit ExtraBold" pitchFamily="2" charset="0"/>
              </a:defRPr>
            </a:lvl1pPr>
          </a:lstStyle>
          <a:p>
            <a:r>
              <a:rPr lang="en-US" dirty="0"/>
              <a:t>Sub-title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5915241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/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Red divider with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 hidden="1">
            <a:extLst>
              <a:ext uri="{FF2B5EF4-FFF2-40B4-BE49-F238E27FC236}">
                <a16:creationId xmlns:a16="http://schemas.microsoft.com/office/drawing/2014/main" id="{06BF83D1-2CB4-3E13-0D4B-FFD2A86A31FF}"/>
              </a:ext>
            </a:extLst>
          </p:cNvPr>
          <p:cNvGrpSpPr/>
          <p:nvPr userDrawn="1"/>
        </p:nvGrpSpPr>
        <p:grpSpPr>
          <a:xfrm>
            <a:off x="11142225" y="397305"/>
            <a:ext cx="579486" cy="568010"/>
            <a:chOff x="11031538" y="287338"/>
            <a:chExt cx="801687" cy="785812"/>
          </a:xfrm>
          <a:solidFill>
            <a:schemeClr val="accent1"/>
          </a:solidFill>
        </p:grpSpPr>
        <p:sp>
          <p:nvSpPr>
            <p:cNvPr id="16" name="Oval 5">
              <a:extLst>
                <a:ext uri="{FF2B5EF4-FFF2-40B4-BE49-F238E27FC236}">
                  <a16:creationId xmlns:a16="http://schemas.microsoft.com/office/drawing/2014/main" id="{D174E280-B1C9-83F8-F46E-3DE3EE5BB9B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609388" y="287338"/>
              <a:ext cx="223837" cy="2254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Rubik" pitchFamily="2" charset="-79"/>
                <a:cs typeface="Rubik" pitchFamily="2" charset="-79"/>
              </a:endParaRPr>
            </a:p>
          </p:txBody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0047D397-2FC2-4E5B-0B80-430BE6A8EC0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031538" y="446088"/>
              <a:ext cx="625475" cy="627062"/>
            </a:xfrm>
            <a:custGeom>
              <a:avLst/>
              <a:gdLst>
                <a:gd name="T0" fmla="*/ 1275 w 2549"/>
                <a:gd name="T1" fmla="*/ 1982 h 2560"/>
                <a:gd name="T2" fmla="*/ 577 w 2549"/>
                <a:gd name="T3" fmla="*/ 1280 h 2560"/>
                <a:gd name="T4" fmla="*/ 1275 w 2549"/>
                <a:gd name="T5" fmla="*/ 579 h 2560"/>
                <a:gd name="T6" fmla="*/ 1972 w 2549"/>
                <a:gd name="T7" fmla="*/ 1280 h 2560"/>
                <a:gd name="T8" fmla="*/ 1275 w 2549"/>
                <a:gd name="T9" fmla="*/ 1982 h 2560"/>
                <a:gd name="T10" fmla="*/ 0 w 2549"/>
                <a:gd name="T11" fmla="*/ 1277 h 2560"/>
                <a:gd name="T12" fmla="*/ 0 w 2549"/>
                <a:gd name="T13" fmla="*/ 1283 h 2560"/>
                <a:gd name="T14" fmla="*/ 1275 w 2549"/>
                <a:gd name="T15" fmla="*/ 2560 h 2560"/>
                <a:gd name="T16" fmla="*/ 2549 w 2549"/>
                <a:gd name="T17" fmla="*/ 1280 h 2560"/>
                <a:gd name="T18" fmla="*/ 1275 w 2549"/>
                <a:gd name="T19" fmla="*/ 0 h 2560"/>
                <a:gd name="T20" fmla="*/ 0 w 2549"/>
                <a:gd name="T21" fmla="*/ 1277 h 2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49" h="2560">
                  <a:moveTo>
                    <a:pt x="1275" y="1982"/>
                  </a:moveTo>
                  <a:cubicBezTo>
                    <a:pt x="890" y="1982"/>
                    <a:pt x="577" y="1667"/>
                    <a:pt x="577" y="1280"/>
                  </a:cubicBezTo>
                  <a:cubicBezTo>
                    <a:pt x="577" y="893"/>
                    <a:pt x="890" y="579"/>
                    <a:pt x="1275" y="579"/>
                  </a:cubicBezTo>
                  <a:cubicBezTo>
                    <a:pt x="1659" y="579"/>
                    <a:pt x="1972" y="893"/>
                    <a:pt x="1972" y="1280"/>
                  </a:cubicBezTo>
                  <a:cubicBezTo>
                    <a:pt x="1972" y="1667"/>
                    <a:pt x="1659" y="1982"/>
                    <a:pt x="1275" y="1982"/>
                  </a:cubicBezTo>
                  <a:close/>
                  <a:moveTo>
                    <a:pt x="0" y="1277"/>
                  </a:moveTo>
                  <a:lnTo>
                    <a:pt x="0" y="1283"/>
                  </a:lnTo>
                  <a:cubicBezTo>
                    <a:pt x="2" y="1987"/>
                    <a:pt x="573" y="2560"/>
                    <a:pt x="1275" y="2560"/>
                  </a:cubicBezTo>
                  <a:cubicBezTo>
                    <a:pt x="1977" y="2560"/>
                    <a:pt x="2549" y="1986"/>
                    <a:pt x="2549" y="1280"/>
                  </a:cubicBezTo>
                  <a:cubicBezTo>
                    <a:pt x="2549" y="574"/>
                    <a:pt x="1977" y="0"/>
                    <a:pt x="1275" y="0"/>
                  </a:cubicBezTo>
                  <a:cubicBezTo>
                    <a:pt x="573" y="0"/>
                    <a:pt x="2" y="573"/>
                    <a:pt x="0" y="12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Rubik" pitchFamily="2" charset="-79"/>
                <a:cs typeface="Rubik" pitchFamily="2" charset="-79"/>
              </a:endParaRPr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35F16B85-76B6-27FF-96E7-D488483A3DC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888" y="981075"/>
            <a:ext cx="5940425" cy="5435599"/>
          </a:xfrm>
        </p:spPr>
        <p:txBody>
          <a:bodyPr anchor="ctr"/>
          <a:lstStyle>
            <a:lvl1pPr>
              <a:defRPr sz="4400" cap="all" baseline="0">
                <a:solidFill>
                  <a:schemeClr val="bg1"/>
                </a:solidFill>
                <a:latin typeface="Outfit ExtraBold" pitchFamily="2" charset="0"/>
              </a:defRPr>
            </a:lvl1pPr>
          </a:lstStyle>
          <a:p>
            <a:r>
              <a:rPr lang="en-US" dirty="0"/>
              <a:t>Sub-title</a:t>
            </a:r>
            <a:endParaRPr lang="en-GB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4583517-7106-D106-3E69-9649195E659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84655" y="541311"/>
            <a:ext cx="4507345" cy="631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373151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/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1_Red divider with imag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 hidden="1">
            <a:extLst>
              <a:ext uri="{FF2B5EF4-FFF2-40B4-BE49-F238E27FC236}">
                <a16:creationId xmlns:a16="http://schemas.microsoft.com/office/drawing/2014/main" id="{06BF83D1-2CB4-3E13-0D4B-FFD2A86A31FF}"/>
              </a:ext>
            </a:extLst>
          </p:cNvPr>
          <p:cNvGrpSpPr/>
          <p:nvPr userDrawn="1"/>
        </p:nvGrpSpPr>
        <p:grpSpPr>
          <a:xfrm>
            <a:off x="11142225" y="397305"/>
            <a:ext cx="579486" cy="568010"/>
            <a:chOff x="11031538" y="287338"/>
            <a:chExt cx="801687" cy="785812"/>
          </a:xfrm>
          <a:solidFill>
            <a:schemeClr val="accent1"/>
          </a:solidFill>
        </p:grpSpPr>
        <p:sp>
          <p:nvSpPr>
            <p:cNvPr id="16" name="Oval 5">
              <a:extLst>
                <a:ext uri="{FF2B5EF4-FFF2-40B4-BE49-F238E27FC236}">
                  <a16:creationId xmlns:a16="http://schemas.microsoft.com/office/drawing/2014/main" id="{D174E280-B1C9-83F8-F46E-3DE3EE5BB9B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609388" y="287338"/>
              <a:ext cx="223837" cy="2254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Rubik" pitchFamily="2" charset="-79"/>
                <a:cs typeface="Rubik" pitchFamily="2" charset="-79"/>
              </a:endParaRPr>
            </a:p>
          </p:txBody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0047D397-2FC2-4E5B-0B80-430BE6A8EC0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031538" y="446088"/>
              <a:ext cx="625475" cy="627062"/>
            </a:xfrm>
            <a:custGeom>
              <a:avLst/>
              <a:gdLst>
                <a:gd name="T0" fmla="*/ 1275 w 2549"/>
                <a:gd name="T1" fmla="*/ 1982 h 2560"/>
                <a:gd name="T2" fmla="*/ 577 w 2549"/>
                <a:gd name="T3" fmla="*/ 1280 h 2560"/>
                <a:gd name="T4" fmla="*/ 1275 w 2549"/>
                <a:gd name="T5" fmla="*/ 579 h 2560"/>
                <a:gd name="T6" fmla="*/ 1972 w 2549"/>
                <a:gd name="T7" fmla="*/ 1280 h 2560"/>
                <a:gd name="T8" fmla="*/ 1275 w 2549"/>
                <a:gd name="T9" fmla="*/ 1982 h 2560"/>
                <a:gd name="T10" fmla="*/ 0 w 2549"/>
                <a:gd name="T11" fmla="*/ 1277 h 2560"/>
                <a:gd name="T12" fmla="*/ 0 w 2549"/>
                <a:gd name="T13" fmla="*/ 1283 h 2560"/>
                <a:gd name="T14" fmla="*/ 1275 w 2549"/>
                <a:gd name="T15" fmla="*/ 2560 h 2560"/>
                <a:gd name="T16" fmla="*/ 2549 w 2549"/>
                <a:gd name="T17" fmla="*/ 1280 h 2560"/>
                <a:gd name="T18" fmla="*/ 1275 w 2549"/>
                <a:gd name="T19" fmla="*/ 0 h 2560"/>
                <a:gd name="T20" fmla="*/ 0 w 2549"/>
                <a:gd name="T21" fmla="*/ 1277 h 2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49" h="2560">
                  <a:moveTo>
                    <a:pt x="1275" y="1982"/>
                  </a:moveTo>
                  <a:cubicBezTo>
                    <a:pt x="890" y="1982"/>
                    <a:pt x="577" y="1667"/>
                    <a:pt x="577" y="1280"/>
                  </a:cubicBezTo>
                  <a:cubicBezTo>
                    <a:pt x="577" y="893"/>
                    <a:pt x="890" y="579"/>
                    <a:pt x="1275" y="579"/>
                  </a:cubicBezTo>
                  <a:cubicBezTo>
                    <a:pt x="1659" y="579"/>
                    <a:pt x="1972" y="893"/>
                    <a:pt x="1972" y="1280"/>
                  </a:cubicBezTo>
                  <a:cubicBezTo>
                    <a:pt x="1972" y="1667"/>
                    <a:pt x="1659" y="1982"/>
                    <a:pt x="1275" y="1982"/>
                  </a:cubicBezTo>
                  <a:close/>
                  <a:moveTo>
                    <a:pt x="0" y="1277"/>
                  </a:moveTo>
                  <a:lnTo>
                    <a:pt x="0" y="1283"/>
                  </a:lnTo>
                  <a:cubicBezTo>
                    <a:pt x="2" y="1987"/>
                    <a:pt x="573" y="2560"/>
                    <a:pt x="1275" y="2560"/>
                  </a:cubicBezTo>
                  <a:cubicBezTo>
                    <a:pt x="1977" y="2560"/>
                    <a:pt x="2549" y="1986"/>
                    <a:pt x="2549" y="1280"/>
                  </a:cubicBezTo>
                  <a:cubicBezTo>
                    <a:pt x="2549" y="574"/>
                    <a:pt x="1977" y="0"/>
                    <a:pt x="1275" y="0"/>
                  </a:cubicBezTo>
                  <a:cubicBezTo>
                    <a:pt x="573" y="0"/>
                    <a:pt x="2" y="573"/>
                    <a:pt x="0" y="12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Rubik" pitchFamily="2" charset="-79"/>
                <a:cs typeface="Rubik" pitchFamily="2" charset="-79"/>
              </a:endParaRPr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35F16B85-76B6-27FF-96E7-D488483A3DC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888" y="981075"/>
            <a:ext cx="10936026" cy="5435599"/>
          </a:xfrm>
        </p:spPr>
        <p:txBody>
          <a:bodyPr anchor="ctr"/>
          <a:lstStyle>
            <a:lvl1pPr>
              <a:defRPr sz="4400" cap="all" baseline="0">
                <a:solidFill>
                  <a:schemeClr val="bg1"/>
                </a:solidFill>
                <a:latin typeface="Outfit ExtraBold" pitchFamily="2" charset="0"/>
              </a:defRPr>
            </a:lvl1pPr>
          </a:lstStyle>
          <a:p>
            <a:r>
              <a:rPr lang="en-US" dirty="0"/>
              <a:t>Sub-title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6651807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/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Red divider with imag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 hidden="1">
            <a:extLst>
              <a:ext uri="{FF2B5EF4-FFF2-40B4-BE49-F238E27FC236}">
                <a16:creationId xmlns:a16="http://schemas.microsoft.com/office/drawing/2014/main" id="{06BF83D1-2CB4-3E13-0D4B-FFD2A86A31FF}"/>
              </a:ext>
            </a:extLst>
          </p:cNvPr>
          <p:cNvGrpSpPr/>
          <p:nvPr userDrawn="1"/>
        </p:nvGrpSpPr>
        <p:grpSpPr>
          <a:xfrm>
            <a:off x="11142225" y="397305"/>
            <a:ext cx="579486" cy="568010"/>
            <a:chOff x="11031538" y="287338"/>
            <a:chExt cx="801687" cy="785812"/>
          </a:xfrm>
          <a:solidFill>
            <a:schemeClr val="accent1"/>
          </a:solidFill>
        </p:grpSpPr>
        <p:sp>
          <p:nvSpPr>
            <p:cNvPr id="16" name="Oval 5">
              <a:extLst>
                <a:ext uri="{FF2B5EF4-FFF2-40B4-BE49-F238E27FC236}">
                  <a16:creationId xmlns:a16="http://schemas.microsoft.com/office/drawing/2014/main" id="{D174E280-B1C9-83F8-F46E-3DE3EE5BB9B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609388" y="287338"/>
              <a:ext cx="223837" cy="2254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Rubik" pitchFamily="2" charset="-79"/>
                <a:cs typeface="Rubik" pitchFamily="2" charset="-79"/>
              </a:endParaRPr>
            </a:p>
          </p:txBody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0047D397-2FC2-4E5B-0B80-430BE6A8EC0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031538" y="446088"/>
              <a:ext cx="625475" cy="627062"/>
            </a:xfrm>
            <a:custGeom>
              <a:avLst/>
              <a:gdLst>
                <a:gd name="T0" fmla="*/ 1275 w 2549"/>
                <a:gd name="T1" fmla="*/ 1982 h 2560"/>
                <a:gd name="T2" fmla="*/ 577 w 2549"/>
                <a:gd name="T3" fmla="*/ 1280 h 2560"/>
                <a:gd name="T4" fmla="*/ 1275 w 2549"/>
                <a:gd name="T5" fmla="*/ 579 h 2560"/>
                <a:gd name="T6" fmla="*/ 1972 w 2549"/>
                <a:gd name="T7" fmla="*/ 1280 h 2560"/>
                <a:gd name="T8" fmla="*/ 1275 w 2549"/>
                <a:gd name="T9" fmla="*/ 1982 h 2560"/>
                <a:gd name="T10" fmla="*/ 0 w 2549"/>
                <a:gd name="T11" fmla="*/ 1277 h 2560"/>
                <a:gd name="T12" fmla="*/ 0 w 2549"/>
                <a:gd name="T13" fmla="*/ 1283 h 2560"/>
                <a:gd name="T14" fmla="*/ 1275 w 2549"/>
                <a:gd name="T15" fmla="*/ 2560 h 2560"/>
                <a:gd name="T16" fmla="*/ 2549 w 2549"/>
                <a:gd name="T17" fmla="*/ 1280 h 2560"/>
                <a:gd name="T18" fmla="*/ 1275 w 2549"/>
                <a:gd name="T19" fmla="*/ 0 h 2560"/>
                <a:gd name="T20" fmla="*/ 0 w 2549"/>
                <a:gd name="T21" fmla="*/ 1277 h 2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49" h="2560">
                  <a:moveTo>
                    <a:pt x="1275" y="1982"/>
                  </a:moveTo>
                  <a:cubicBezTo>
                    <a:pt x="890" y="1982"/>
                    <a:pt x="577" y="1667"/>
                    <a:pt x="577" y="1280"/>
                  </a:cubicBezTo>
                  <a:cubicBezTo>
                    <a:pt x="577" y="893"/>
                    <a:pt x="890" y="579"/>
                    <a:pt x="1275" y="579"/>
                  </a:cubicBezTo>
                  <a:cubicBezTo>
                    <a:pt x="1659" y="579"/>
                    <a:pt x="1972" y="893"/>
                    <a:pt x="1972" y="1280"/>
                  </a:cubicBezTo>
                  <a:cubicBezTo>
                    <a:pt x="1972" y="1667"/>
                    <a:pt x="1659" y="1982"/>
                    <a:pt x="1275" y="1982"/>
                  </a:cubicBezTo>
                  <a:close/>
                  <a:moveTo>
                    <a:pt x="0" y="1277"/>
                  </a:moveTo>
                  <a:lnTo>
                    <a:pt x="0" y="1283"/>
                  </a:lnTo>
                  <a:cubicBezTo>
                    <a:pt x="2" y="1987"/>
                    <a:pt x="573" y="2560"/>
                    <a:pt x="1275" y="2560"/>
                  </a:cubicBezTo>
                  <a:cubicBezTo>
                    <a:pt x="1977" y="2560"/>
                    <a:pt x="2549" y="1986"/>
                    <a:pt x="2549" y="1280"/>
                  </a:cubicBezTo>
                  <a:cubicBezTo>
                    <a:pt x="2549" y="574"/>
                    <a:pt x="1977" y="0"/>
                    <a:pt x="1275" y="0"/>
                  </a:cubicBezTo>
                  <a:cubicBezTo>
                    <a:pt x="573" y="0"/>
                    <a:pt x="2" y="573"/>
                    <a:pt x="0" y="12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Rubik" pitchFamily="2" charset="-79"/>
                <a:cs typeface="Rubik" pitchFamily="2" charset="-79"/>
              </a:endParaRPr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35F16B85-76B6-27FF-96E7-D488483A3DC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888" y="981075"/>
            <a:ext cx="5940425" cy="5435599"/>
          </a:xfrm>
        </p:spPr>
        <p:txBody>
          <a:bodyPr anchor="ctr"/>
          <a:lstStyle>
            <a:lvl1pPr>
              <a:defRPr sz="4400" cap="all" baseline="0">
                <a:solidFill>
                  <a:schemeClr val="bg1"/>
                </a:solidFill>
                <a:latin typeface="Outfit ExtraBold" pitchFamily="2" charset="0"/>
              </a:defRPr>
            </a:lvl1pPr>
          </a:lstStyle>
          <a:p>
            <a:r>
              <a:rPr lang="en-US" dirty="0"/>
              <a:t>Sub-title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453D21-5402-CE7C-1712-2E1AA613F4B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11018" y="560249"/>
            <a:ext cx="3806649" cy="630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351389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/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Red divider with imag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 hidden="1">
            <a:extLst>
              <a:ext uri="{FF2B5EF4-FFF2-40B4-BE49-F238E27FC236}">
                <a16:creationId xmlns:a16="http://schemas.microsoft.com/office/drawing/2014/main" id="{06BF83D1-2CB4-3E13-0D4B-FFD2A86A31FF}"/>
              </a:ext>
            </a:extLst>
          </p:cNvPr>
          <p:cNvGrpSpPr/>
          <p:nvPr userDrawn="1"/>
        </p:nvGrpSpPr>
        <p:grpSpPr>
          <a:xfrm>
            <a:off x="11142225" y="397305"/>
            <a:ext cx="579486" cy="568010"/>
            <a:chOff x="11031538" y="287338"/>
            <a:chExt cx="801687" cy="785812"/>
          </a:xfrm>
          <a:solidFill>
            <a:schemeClr val="accent1"/>
          </a:solidFill>
        </p:grpSpPr>
        <p:sp>
          <p:nvSpPr>
            <p:cNvPr id="16" name="Oval 5">
              <a:extLst>
                <a:ext uri="{FF2B5EF4-FFF2-40B4-BE49-F238E27FC236}">
                  <a16:creationId xmlns:a16="http://schemas.microsoft.com/office/drawing/2014/main" id="{D174E280-B1C9-83F8-F46E-3DE3EE5BB9B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609388" y="287338"/>
              <a:ext cx="223837" cy="2254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Rubik" pitchFamily="2" charset="-79"/>
                <a:cs typeface="Rubik" pitchFamily="2" charset="-79"/>
              </a:endParaRPr>
            </a:p>
          </p:txBody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0047D397-2FC2-4E5B-0B80-430BE6A8EC0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031538" y="446088"/>
              <a:ext cx="625475" cy="627062"/>
            </a:xfrm>
            <a:custGeom>
              <a:avLst/>
              <a:gdLst>
                <a:gd name="T0" fmla="*/ 1275 w 2549"/>
                <a:gd name="T1" fmla="*/ 1982 h 2560"/>
                <a:gd name="T2" fmla="*/ 577 w 2549"/>
                <a:gd name="T3" fmla="*/ 1280 h 2560"/>
                <a:gd name="T4" fmla="*/ 1275 w 2549"/>
                <a:gd name="T5" fmla="*/ 579 h 2560"/>
                <a:gd name="T6" fmla="*/ 1972 w 2549"/>
                <a:gd name="T7" fmla="*/ 1280 h 2560"/>
                <a:gd name="T8" fmla="*/ 1275 w 2549"/>
                <a:gd name="T9" fmla="*/ 1982 h 2560"/>
                <a:gd name="T10" fmla="*/ 0 w 2549"/>
                <a:gd name="T11" fmla="*/ 1277 h 2560"/>
                <a:gd name="T12" fmla="*/ 0 w 2549"/>
                <a:gd name="T13" fmla="*/ 1283 h 2560"/>
                <a:gd name="T14" fmla="*/ 1275 w 2549"/>
                <a:gd name="T15" fmla="*/ 2560 h 2560"/>
                <a:gd name="T16" fmla="*/ 2549 w 2549"/>
                <a:gd name="T17" fmla="*/ 1280 h 2560"/>
                <a:gd name="T18" fmla="*/ 1275 w 2549"/>
                <a:gd name="T19" fmla="*/ 0 h 2560"/>
                <a:gd name="T20" fmla="*/ 0 w 2549"/>
                <a:gd name="T21" fmla="*/ 1277 h 2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49" h="2560">
                  <a:moveTo>
                    <a:pt x="1275" y="1982"/>
                  </a:moveTo>
                  <a:cubicBezTo>
                    <a:pt x="890" y="1982"/>
                    <a:pt x="577" y="1667"/>
                    <a:pt x="577" y="1280"/>
                  </a:cubicBezTo>
                  <a:cubicBezTo>
                    <a:pt x="577" y="893"/>
                    <a:pt x="890" y="579"/>
                    <a:pt x="1275" y="579"/>
                  </a:cubicBezTo>
                  <a:cubicBezTo>
                    <a:pt x="1659" y="579"/>
                    <a:pt x="1972" y="893"/>
                    <a:pt x="1972" y="1280"/>
                  </a:cubicBezTo>
                  <a:cubicBezTo>
                    <a:pt x="1972" y="1667"/>
                    <a:pt x="1659" y="1982"/>
                    <a:pt x="1275" y="1982"/>
                  </a:cubicBezTo>
                  <a:close/>
                  <a:moveTo>
                    <a:pt x="0" y="1277"/>
                  </a:moveTo>
                  <a:lnTo>
                    <a:pt x="0" y="1283"/>
                  </a:lnTo>
                  <a:cubicBezTo>
                    <a:pt x="2" y="1987"/>
                    <a:pt x="573" y="2560"/>
                    <a:pt x="1275" y="2560"/>
                  </a:cubicBezTo>
                  <a:cubicBezTo>
                    <a:pt x="1977" y="2560"/>
                    <a:pt x="2549" y="1986"/>
                    <a:pt x="2549" y="1280"/>
                  </a:cubicBezTo>
                  <a:cubicBezTo>
                    <a:pt x="2549" y="574"/>
                    <a:pt x="1977" y="0"/>
                    <a:pt x="1275" y="0"/>
                  </a:cubicBezTo>
                  <a:cubicBezTo>
                    <a:pt x="573" y="0"/>
                    <a:pt x="2" y="573"/>
                    <a:pt x="0" y="12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Rubik" pitchFamily="2" charset="-79"/>
                <a:cs typeface="Rubik" pitchFamily="2" charset="-79"/>
              </a:endParaRPr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35F16B85-76B6-27FF-96E7-D488483A3DC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888" y="981075"/>
            <a:ext cx="5940425" cy="5435599"/>
          </a:xfrm>
        </p:spPr>
        <p:txBody>
          <a:bodyPr anchor="ctr"/>
          <a:lstStyle>
            <a:lvl1pPr>
              <a:defRPr sz="4400" cap="all" baseline="0">
                <a:solidFill>
                  <a:schemeClr val="bg1"/>
                </a:solidFill>
                <a:latin typeface="Outfit ExtraBold" pitchFamily="2" charset="0"/>
              </a:defRPr>
            </a:lvl1pPr>
          </a:lstStyle>
          <a:p>
            <a:r>
              <a:rPr lang="en-US" dirty="0"/>
              <a:t>Sub-title</a:t>
            </a:r>
            <a:endParaRPr lang="en-GB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567C7EA-6840-D70C-27E4-C01B16A6A39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25011" y="668716"/>
            <a:ext cx="5266989" cy="6189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716942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/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Red divider with imag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 hidden="1">
            <a:extLst>
              <a:ext uri="{FF2B5EF4-FFF2-40B4-BE49-F238E27FC236}">
                <a16:creationId xmlns:a16="http://schemas.microsoft.com/office/drawing/2014/main" id="{06BF83D1-2CB4-3E13-0D4B-FFD2A86A31FF}"/>
              </a:ext>
            </a:extLst>
          </p:cNvPr>
          <p:cNvGrpSpPr/>
          <p:nvPr userDrawn="1"/>
        </p:nvGrpSpPr>
        <p:grpSpPr>
          <a:xfrm>
            <a:off x="11142225" y="397305"/>
            <a:ext cx="579486" cy="568010"/>
            <a:chOff x="11031538" y="287338"/>
            <a:chExt cx="801687" cy="785812"/>
          </a:xfrm>
          <a:solidFill>
            <a:schemeClr val="accent1"/>
          </a:solidFill>
        </p:grpSpPr>
        <p:sp>
          <p:nvSpPr>
            <p:cNvPr id="16" name="Oval 5">
              <a:extLst>
                <a:ext uri="{FF2B5EF4-FFF2-40B4-BE49-F238E27FC236}">
                  <a16:creationId xmlns:a16="http://schemas.microsoft.com/office/drawing/2014/main" id="{D174E280-B1C9-83F8-F46E-3DE3EE5BB9B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609388" y="287338"/>
              <a:ext cx="223837" cy="2254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Rubik" pitchFamily="2" charset="-79"/>
                <a:cs typeface="Rubik" pitchFamily="2" charset="-79"/>
              </a:endParaRPr>
            </a:p>
          </p:txBody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0047D397-2FC2-4E5B-0B80-430BE6A8EC0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031538" y="446088"/>
              <a:ext cx="625475" cy="627062"/>
            </a:xfrm>
            <a:custGeom>
              <a:avLst/>
              <a:gdLst>
                <a:gd name="T0" fmla="*/ 1275 w 2549"/>
                <a:gd name="T1" fmla="*/ 1982 h 2560"/>
                <a:gd name="T2" fmla="*/ 577 w 2549"/>
                <a:gd name="T3" fmla="*/ 1280 h 2560"/>
                <a:gd name="T4" fmla="*/ 1275 w 2549"/>
                <a:gd name="T5" fmla="*/ 579 h 2560"/>
                <a:gd name="T6" fmla="*/ 1972 w 2549"/>
                <a:gd name="T7" fmla="*/ 1280 h 2560"/>
                <a:gd name="T8" fmla="*/ 1275 w 2549"/>
                <a:gd name="T9" fmla="*/ 1982 h 2560"/>
                <a:gd name="T10" fmla="*/ 0 w 2549"/>
                <a:gd name="T11" fmla="*/ 1277 h 2560"/>
                <a:gd name="T12" fmla="*/ 0 w 2549"/>
                <a:gd name="T13" fmla="*/ 1283 h 2560"/>
                <a:gd name="T14" fmla="*/ 1275 w 2549"/>
                <a:gd name="T15" fmla="*/ 2560 h 2560"/>
                <a:gd name="T16" fmla="*/ 2549 w 2549"/>
                <a:gd name="T17" fmla="*/ 1280 h 2560"/>
                <a:gd name="T18" fmla="*/ 1275 w 2549"/>
                <a:gd name="T19" fmla="*/ 0 h 2560"/>
                <a:gd name="T20" fmla="*/ 0 w 2549"/>
                <a:gd name="T21" fmla="*/ 1277 h 2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49" h="2560">
                  <a:moveTo>
                    <a:pt x="1275" y="1982"/>
                  </a:moveTo>
                  <a:cubicBezTo>
                    <a:pt x="890" y="1982"/>
                    <a:pt x="577" y="1667"/>
                    <a:pt x="577" y="1280"/>
                  </a:cubicBezTo>
                  <a:cubicBezTo>
                    <a:pt x="577" y="893"/>
                    <a:pt x="890" y="579"/>
                    <a:pt x="1275" y="579"/>
                  </a:cubicBezTo>
                  <a:cubicBezTo>
                    <a:pt x="1659" y="579"/>
                    <a:pt x="1972" y="893"/>
                    <a:pt x="1972" y="1280"/>
                  </a:cubicBezTo>
                  <a:cubicBezTo>
                    <a:pt x="1972" y="1667"/>
                    <a:pt x="1659" y="1982"/>
                    <a:pt x="1275" y="1982"/>
                  </a:cubicBezTo>
                  <a:close/>
                  <a:moveTo>
                    <a:pt x="0" y="1277"/>
                  </a:moveTo>
                  <a:lnTo>
                    <a:pt x="0" y="1283"/>
                  </a:lnTo>
                  <a:cubicBezTo>
                    <a:pt x="2" y="1987"/>
                    <a:pt x="573" y="2560"/>
                    <a:pt x="1275" y="2560"/>
                  </a:cubicBezTo>
                  <a:cubicBezTo>
                    <a:pt x="1977" y="2560"/>
                    <a:pt x="2549" y="1986"/>
                    <a:pt x="2549" y="1280"/>
                  </a:cubicBezTo>
                  <a:cubicBezTo>
                    <a:pt x="2549" y="574"/>
                    <a:pt x="1977" y="0"/>
                    <a:pt x="1275" y="0"/>
                  </a:cubicBezTo>
                  <a:cubicBezTo>
                    <a:pt x="573" y="0"/>
                    <a:pt x="2" y="573"/>
                    <a:pt x="0" y="12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Rubik" pitchFamily="2" charset="-79"/>
                <a:cs typeface="Rubik" pitchFamily="2" charset="-79"/>
              </a:endParaRPr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35F16B85-76B6-27FF-96E7-D488483A3DC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888" y="981075"/>
            <a:ext cx="5940425" cy="5435599"/>
          </a:xfrm>
        </p:spPr>
        <p:txBody>
          <a:bodyPr anchor="ctr"/>
          <a:lstStyle>
            <a:lvl1pPr>
              <a:defRPr sz="4400" cap="all" baseline="0">
                <a:solidFill>
                  <a:schemeClr val="bg1"/>
                </a:solidFill>
                <a:latin typeface="Outfit ExtraBold" pitchFamily="2" charset="0"/>
              </a:defRPr>
            </a:lvl1pPr>
          </a:lstStyle>
          <a:p>
            <a:r>
              <a:rPr lang="en-US" dirty="0"/>
              <a:t>Sub-title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E526416-7F27-888D-589F-591E4E09F06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0248B8"/>
              </a:clrFrom>
              <a:clrTo>
                <a:srgbClr val="0248B8">
                  <a:alpha val="0"/>
                </a:srgbClr>
              </a:clrTo>
            </a:clrChange>
          </a:blip>
          <a:srcRect b="30140"/>
          <a:stretch/>
        </p:blipFill>
        <p:spPr>
          <a:xfrm>
            <a:off x="7170575" y="1182418"/>
            <a:ext cx="4911858" cy="5675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166116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/>
    </p:ext>
  </p:extLs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2_Red divider with imag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 hidden="1">
            <a:extLst>
              <a:ext uri="{FF2B5EF4-FFF2-40B4-BE49-F238E27FC236}">
                <a16:creationId xmlns:a16="http://schemas.microsoft.com/office/drawing/2014/main" id="{06BF83D1-2CB4-3E13-0D4B-FFD2A86A31FF}"/>
              </a:ext>
            </a:extLst>
          </p:cNvPr>
          <p:cNvGrpSpPr/>
          <p:nvPr userDrawn="1"/>
        </p:nvGrpSpPr>
        <p:grpSpPr>
          <a:xfrm>
            <a:off x="11142225" y="397305"/>
            <a:ext cx="579486" cy="568010"/>
            <a:chOff x="11031538" y="287338"/>
            <a:chExt cx="801687" cy="785812"/>
          </a:xfrm>
          <a:solidFill>
            <a:schemeClr val="accent1"/>
          </a:solidFill>
        </p:grpSpPr>
        <p:sp>
          <p:nvSpPr>
            <p:cNvPr id="16" name="Oval 5">
              <a:extLst>
                <a:ext uri="{FF2B5EF4-FFF2-40B4-BE49-F238E27FC236}">
                  <a16:creationId xmlns:a16="http://schemas.microsoft.com/office/drawing/2014/main" id="{D174E280-B1C9-83F8-F46E-3DE3EE5BB9B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609388" y="287338"/>
              <a:ext cx="223837" cy="2254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Rubik" pitchFamily="2" charset="-79"/>
                <a:cs typeface="Rubik" pitchFamily="2" charset="-79"/>
              </a:endParaRPr>
            </a:p>
          </p:txBody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0047D397-2FC2-4E5B-0B80-430BE6A8EC0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031538" y="446088"/>
              <a:ext cx="625475" cy="627062"/>
            </a:xfrm>
            <a:custGeom>
              <a:avLst/>
              <a:gdLst>
                <a:gd name="T0" fmla="*/ 1275 w 2549"/>
                <a:gd name="T1" fmla="*/ 1982 h 2560"/>
                <a:gd name="T2" fmla="*/ 577 w 2549"/>
                <a:gd name="T3" fmla="*/ 1280 h 2560"/>
                <a:gd name="T4" fmla="*/ 1275 w 2549"/>
                <a:gd name="T5" fmla="*/ 579 h 2560"/>
                <a:gd name="T6" fmla="*/ 1972 w 2549"/>
                <a:gd name="T7" fmla="*/ 1280 h 2560"/>
                <a:gd name="T8" fmla="*/ 1275 w 2549"/>
                <a:gd name="T9" fmla="*/ 1982 h 2560"/>
                <a:gd name="T10" fmla="*/ 0 w 2549"/>
                <a:gd name="T11" fmla="*/ 1277 h 2560"/>
                <a:gd name="T12" fmla="*/ 0 w 2549"/>
                <a:gd name="T13" fmla="*/ 1283 h 2560"/>
                <a:gd name="T14" fmla="*/ 1275 w 2549"/>
                <a:gd name="T15" fmla="*/ 2560 h 2560"/>
                <a:gd name="T16" fmla="*/ 2549 w 2549"/>
                <a:gd name="T17" fmla="*/ 1280 h 2560"/>
                <a:gd name="T18" fmla="*/ 1275 w 2549"/>
                <a:gd name="T19" fmla="*/ 0 h 2560"/>
                <a:gd name="T20" fmla="*/ 0 w 2549"/>
                <a:gd name="T21" fmla="*/ 1277 h 2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49" h="2560">
                  <a:moveTo>
                    <a:pt x="1275" y="1982"/>
                  </a:moveTo>
                  <a:cubicBezTo>
                    <a:pt x="890" y="1982"/>
                    <a:pt x="577" y="1667"/>
                    <a:pt x="577" y="1280"/>
                  </a:cubicBezTo>
                  <a:cubicBezTo>
                    <a:pt x="577" y="893"/>
                    <a:pt x="890" y="579"/>
                    <a:pt x="1275" y="579"/>
                  </a:cubicBezTo>
                  <a:cubicBezTo>
                    <a:pt x="1659" y="579"/>
                    <a:pt x="1972" y="893"/>
                    <a:pt x="1972" y="1280"/>
                  </a:cubicBezTo>
                  <a:cubicBezTo>
                    <a:pt x="1972" y="1667"/>
                    <a:pt x="1659" y="1982"/>
                    <a:pt x="1275" y="1982"/>
                  </a:cubicBezTo>
                  <a:close/>
                  <a:moveTo>
                    <a:pt x="0" y="1277"/>
                  </a:moveTo>
                  <a:lnTo>
                    <a:pt x="0" y="1283"/>
                  </a:lnTo>
                  <a:cubicBezTo>
                    <a:pt x="2" y="1987"/>
                    <a:pt x="573" y="2560"/>
                    <a:pt x="1275" y="2560"/>
                  </a:cubicBezTo>
                  <a:cubicBezTo>
                    <a:pt x="1977" y="2560"/>
                    <a:pt x="2549" y="1986"/>
                    <a:pt x="2549" y="1280"/>
                  </a:cubicBezTo>
                  <a:cubicBezTo>
                    <a:pt x="2549" y="574"/>
                    <a:pt x="1977" y="0"/>
                    <a:pt x="1275" y="0"/>
                  </a:cubicBezTo>
                  <a:cubicBezTo>
                    <a:pt x="573" y="0"/>
                    <a:pt x="2" y="573"/>
                    <a:pt x="0" y="12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Rubik" pitchFamily="2" charset="-79"/>
                <a:cs typeface="Rubik" pitchFamily="2" charset="-79"/>
              </a:endParaRPr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35F16B85-76B6-27FF-96E7-D488483A3DC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888" y="981075"/>
            <a:ext cx="10936026" cy="5435599"/>
          </a:xfrm>
        </p:spPr>
        <p:txBody>
          <a:bodyPr anchor="ctr"/>
          <a:lstStyle>
            <a:lvl1pPr>
              <a:defRPr sz="4400" cap="all" baseline="0">
                <a:solidFill>
                  <a:schemeClr val="bg1"/>
                </a:solidFill>
                <a:latin typeface="Outfit ExtraBold" pitchFamily="2" charset="0"/>
              </a:defRPr>
            </a:lvl1pPr>
          </a:lstStyle>
          <a:p>
            <a:r>
              <a:rPr lang="en-US" dirty="0"/>
              <a:t>Sub-title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5812027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Object 16" hidden="1"/>
          <p:cNvGraphicFramePr>
            <a:graphicFrameLocks/>
          </p:cNvGraphicFramePr>
          <p:nvPr>
            <p:custDataLst>
              <p:tags r:id="rId1"/>
            </p:custDataLst>
          </p:nvPr>
        </p:nvGraphicFramePr>
        <p:xfrm>
          <a:off x="0" y="0"/>
          <a:ext cx="19538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0" imgH="0" progId="TCLayout.ActiveDocument.1">
                  <p:embed/>
                </p:oleObj>
              </mc:Choice>
              <mc:Fallback>
                <p:oleObj name="think-cell Slide" r:id="rId3" imgW="0" imgH="0" progId="TCLayout.ActiveDocument.1">
                  <p:embed/>
                  <p:pic>
                    <p:nvPicPr>
                      <p:cNvPr id="17" name="Object 16" hidden="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95384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6317984" y="1271588"/>
            <a:ext cx="5237913" cy="4857750"/>
          </a:xfrm>
        </p:spPr>
        <p:txBody>
          <a:bodyPr/>
          <a:lstStyle>
            <a:lvl1pPr marL="0" indent="0">
              <a:buNone/>
              <a:defRPr>
                <a:latin typeface="Rubik" pitchFamily="2" charset="-79"/>
                <a:cs typeface="Rubik" pitchFamily="2" charset="-79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15"/>
          <p:cNvSpPr>
            <a:spLocks noGrp="1"/>
          </p:cNvSpPr>
          <p:nvPr>
            <p:ph sz="quarter" idx="17" hasCustomPrompt="1"/>
          </p:nvPr>
        </p:nvSpPr>
        <p:spPr>
          <a:xfrm>
            <a:off x="636106" y="1272212"/>
            <a:ext cx="5272325" cy="4857126"/>
          </a:xfrm>
        </p:spPr>
        <p:txBody>
          <a:bodyPr/>
          <a:lstStyle>
            <a:lvl1pPr marL="205740" indent="-20574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defRPr>
                <a:latin typeface="Rubik" pitchFamily="2" charset="-79"/>
                <a:cs typeface="Rubik" pitchFamily="2" charset="-79"/>
              </a:defRPr>
            </a:lvl1pPr>
            <a:lvl2pPr marL="548640" indent="-27432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latin typeface="Rubik" pitchFamily="2" charset="-79"/>
                <a:cs typeface="Rubik" pitchFamily="2" charset="-79"/>
              </a:defRPr>
            </a:lvl2pPr>
            <a:lvl3pPr marL="822960" indent="-27432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latin typeface="Rubik" pitchFamily="2" charset="-79"/>
                <a:cs typeface="Rubik" pitchFamily="2" charset="-79"/>
              </a:defRPr>
            </a:lvl3pPr>
            <a:lvl4pPr marL="1097280" indent="-27432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latin typeface="Rubik" pitchFamily="2" charset="-79"/>
                <a:cs typeface="Rubik" pitchFamily="2" charset="-79"/>
              </a:defRPr>
            </a:lvl4pPr>
            <a:lvl5pPr marL="1371600" indent="-27432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000">
                <a:latin typeface="Rubik" pitchFamily="2" charset="-79"/>
                <a:cs typeface="Rubik" pitchFamily="2" charset="-79"/>
              </a:defRPr>
            </a:lvl5pPr>
            <a:lvl6pPr marL="1645920" indent="-274320">
              <a:spcBef>
                <a:spcPts val="600"/>
              </a:spcBef>
              <a:spcAft>
                <a:spcPts val="600"/>
              </a:spcAft>
              <a:defRPr>
                <a:latin typeface="Rubik" pitchFamily="2" charset="-79"/>
                <a:cs typeface="Rubik" pitchFamily="2" charset="-79"/>
              </a:defRPr>
            </a:lvl6pPr>
            <a:lvl7pPr marL="1920240" indent="-274320">
              <a:spcBef>
                <a:spcPts val="600"/>
              </a:spcBef>
              <a:spcAft>
                <a:spcPts val="600"/>
              </a:spcAft>
              <a:defRPr>
                <a:latin typeface="Rubik" pitchFamily="2" charset="-79"/>
                <a:cs typeface="Rubik" pitchFamily="2" charset="-79"/>
              </a:defRPr>
            </a:lvl7pPr>
            <a:lvl8pPr marL="2194560" indent="-274320">
              <a:spcBef>
                <a:spcPts val="600"/>
              </a:spcBef>
              <a:spcAft>
                <a:spcPts val="600"/>
              </a:spcAft>
              <a:defRPr b="0" i="0">
                <a:latin typeface="Rubik" pitchFamily="2" charset="-79"/>
                <a:ea typeface="Noto Sans" panose="020B0502040504020204" pitchFamily="34" charset="0"/>
                <a:cs typeface="Rubik" pitchFamily="2" charset="-79"/>
              </a:defRPr>
            </a:lvl8pPr>
            <a:lvl9pPr marL="2468880" indent="-27432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b="0" i="0">
                <a:latin typeface="Rubik" pitchFamily="2" charset="-79"/>
                <a:ea typeface="Noto Sans" panose="020B0502040504020204" pitchFamily="34" charset="0"/>
                <a:cs typeface="Rubik" pitchFamily="2" charset="-79"/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fr-FR" dirty="0" err="1"/>
              <a:t>Sixth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en-US" dirty="0"/>
          </a:p>
          <a:p>
            <a:pPr lvl="6"/>
            <a:r>
              <a:rPr lang="fr-FR" dirty="0" err="1"/>
              <a:t>Seventh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en-US" dirty="0"/>
          </a:p>
          <a:p>
            <a:pPr lvl="7"/>
            <a:r>
              <a:rPr lang="fr-FR" dirty="0" err="1"/>
              <a:t>Heigth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en-US" dirty="0"/>
          </a:p>
          <a:p>
            <a:pPr lvl="8"/>
            <a:r>
              <a:rPr lang="fr-FR" dirty="0" err="1"/>
              <a:t>Nineth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en-US" dirty="0"/>
          </a:p>
          <a:p>
            <a:pPr lvl="8"/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8850703" y="6526758"/>
            <a:ext cx="319575" cy="184666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600" i="0" kern="1200" dirty="0">
                <a:solidFill>
                  <a:srgbClr val="ED1C24"/>
                </a:solidFill>
                <a:latin typeface="Rubik" pitchFamily="2" charset="-79"/>
                <a:ea typeface="Noto Sans" panose="020B0502040504020204" pitchFamily="34" charset="0"/>
                <a:cs typeface="Rubik" pitchFamily="2" charset="-79"/>
              </a:rPr>
              <a:t>|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0644192" y="6526758"/>
            <a:ext cx="287528" cy="184666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600" i="0" kern="1200" dirty="0">
                <a:solidFill>
                  <a:srgbClr val="ED1C24"/>
                </a:solidFill>
                <a:latin typeface="Rubik" pitchFamily="2" charset="-79"/>
                <a:ea typeface="Noto Sans" panose="020B0502040504020204" pitchFamily="34" charset="0"/>
                <a:cs typeface="Rubik" pitchFamily="2" charset="-79"/>
              </a:rPr>
              <a:t>|</a:t>
            </a:r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2"/>
          </p:nvPr>
        </p:nvSpPr>
        <p:spPr>
          <a:xfrm>
            <a:off x="9025127" y="6436533"/>
            <a:ext cx="1743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0" i="0">
                <a:solidFill>
                  <a:schemeClr val="accent1"/>
                </a:solidFill>
                <a:latin typeface="Rubik" pitchFamily="2" charset="-79"/>
                <a:cs typeface="Rubik" pitchFamily="2" charset="-79"/>
              </a:defRPr>
            </a:lvl1pPr>
          </a:lstStyle>
          <a:p>
            <a:fld id="{088DBADD-80EB-4BAF-8DFB-4441BC0F37C5}" type="datetime3">
              <a:rPr lang="en-US" smtClean="0"/>
              <a:pPr/>
              <a:t>20 May 2024</a:t>
            </a:fld>
            <a:endParaRPr lang="en-US" dirty="0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95709" y="6436534"/>
            <a:ext cx="66664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accent1"/>
                </a:solidFill>
                <a:latin typeface="Rubik" pitchFamily="2" charset="-79"/>
                <a:cs typeface="Rubik" pitchFamily="2" charset="-79"/>
              </a:defRPr>
            </a:lvl1pPr>
          </a:lstStyle>
          <a:p>
            <a:endParaRPr lang="en-US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8781" y="6436534"/>
            <a:ext cx="7871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accent1"/>
                </a:solidFill>
                <a:latin typeface="Rubik" pitchFamily="2" charset="-79"/>
                <a:cs typeface="Rubik" pitchFamily="2" charset="-79"/>
              </a:defRPr>
            </a:lvl1pPr>
          </a:lstStyle>
          <a:p>
            <a:fld id="{F9F4C691-6DE9-424C-9C34-B44F65CDDA1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636105" y="6129338"/>
            <a:ext cx="10919792" cy="287337"/>
          </a:xfrm>
        </p:spPr>
        <p:txBody>
          <a:bodyPr lIns="0" rIns="0" bIns="0" anchor="ctr"/>
          <a:lstStyle>
            <a:lvl1pPr marL="0" indent="0">
              <a:buNone/>
              <a:defRPr lang="en-US" sz="700" kern="0" baseline="0" dirty="0" smtClean="0">
                <a:solidFill>
                  <a:schemeClr val="tx1"/>
                </a:solidFill>
                <a:latin typeface="Rubik" pitchFamily="2" charset="-79"/>
                <a:cs typeface="Rubik" pitchFamily="2" charset="-79"/>
              </a:defRPr>
            </a:lvl1pPr>
            <a:lvl2pPr>
              <a:defRPr lang="en-US" kern="1200" dirty="0" smtClean="0">
                <a:cs typeface="Arial" charset="0"/>
              </a:defRPr>
            </a:lvl2pPr>
            <a:lvl3pPr>
              <a:defRPr lang="en-US" kern="1200" dirty="0" smtClean="0">
                <a:cs typeface="Arial" charset="0"/>
              </a:defRPr>
            </a:lvl3pPr>
            <a:lvl4pPr>
              <a:defRPr lang="en-US" kern="1200" dirty="0" smtClean="0">
                <a:cs typeface="Arial" charset="0"/>
              </a:defRPr>
            </a:lvl4pPr>
            <a:lvl5pPr>
              <a:defRPr lang="en-US" dirty="0"/>
            </a:lvl5pPr>
          </a:lstStyle>
          <a:p>
            <a:r>
              <a:rPr lang="en-US" kern="0" dirty="0"/>
              <a:t>Click to add notes and sources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828C6D-745F-198D-4243-4B2223F22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4752047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/>
    </p:ext>
  </p:extLs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3_Red divider with imag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 hidden="1">
            <a:extLst>
              <a:ext uri="{FF2B5EF4-FFF2-40B4-BE49-F238E27FC236}">
                <a16:creationId xmlns:a16="http://schemas.microsoft.com/office/drawing/2014/main" id="{06BF83D1-2CB4-3E13-0D4B-FFD2A86A31FF}"/>
              </a:ext>
            </a:extLst>
          </p:cNvPr>
          <p:cNvGrpSpPr/>
          <p:nvPr userDrawn="1"/>
        </p:nvGrpSpPr>
        <p:grpSpPr>
          <a:xfrm>
            <a:off x="11142225" y="397305"/>
            <a:ext cx="579486" cy="568010"/>
            <a:chOff x="11031538" y="287338"/>
            <a:chExt cx="801687" cy="785812"/>
          </a:xfrm>
          <a:solidFill>
            <a:schemeClr val="accent1"/>
          </a:solidFill>
        </p:grpSpPr>
        <p:sp>
          <p:nvSpPr>
            <p:cNvPr id="16" name="Oval 5">
              <a:extLst>
                <a:ext uri="{FF2B5EF4-FFF2-40B4-BE49-F238E27FC236}">
                  <a16:creationId xmlns:a16="http://schemas.microsoft.com/office/drawing/2014/main" id="{D174E280-B1C9-83F8-F46E-3DE3EE5BB9B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609388" y="287338"/>
              <a:ext cx="223837" cy="2254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Rubik" pitchFamily="2" charset="-79"/>
                <a:cs typeface="Rubik" pitchFamily="2" charset="-79"/>
              </a:endParaRPr>
            </a:p>
          </p:txBody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0047D397-2FC2-4E5B-0B80-430BE6A8EC0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031538" y="446088"/>
              <a:ext cx="625475" cy="627062"/>
            </a:xfrm>
            <a:custGeom>
              <a:avLst/>
              <a:gdLst>
                <a:gd name="T0" fmla="*/ 1275 w 2549"/>
                <a:gd name="T1" fmla="*/ 1982 h 2560"/>
                <a:gd name="T2" fmla="*/ 577 w 2549"/>
                <a:gd name="T3" fmla="*/ 1280 h 2560"/>
                <a:gd name="T4" fmla="*/ 1275 w 2549"/>
                <a:gd name="T5" fmla="*/ 579 h 2560"/>
                <a:gd name="T6" fmla="*/ 1972 w 2549"/>
                <a:gd name="T7" fmla="*/ 1280 h 2560"/>
                <a:gd name="T8" fmla="*/ 1275 w 2549"/>
                <a:gd name="T9" fmla="*/ 1982 h 2560"/>
                <a:gd name="T10" fmla="*/ 0 w 2549"/>
                <a:gd name="T11" fmla="*/ 1277 h 2560"/>
                <a:gd name="T12" fmla="*/ 0 w 2549"/>
                <a:gd name="T13" fmla="*/ 1283 h 2560"/>
                <a:gd name="T14" fmla="*/ 1275 w 2549"/>
                <a:gd name="T15" fmla="*/ 2560 h 2560"/>
                <a:gd name="T16" fmla="*/ 2549 w 2549"/>
                <a:gd name="T17" fmla="*/ 1280 h 2560"/>
                <a:gd name="T18" fmla="*/ 1275 w 2549"/>
                <a:gd name="T19" fmla="*/ 0 h 2560"/>
                <a:gd name="T20" fmla="*/ 0 w 2549"/>
                <a:gd name="T21" fmla="*/ 1277 h 2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49" h="2560">
                  <a:moveTo>
                    <a:pt x="1275" y="1982"/>
                  </a:moveTo>
                  <a:cubicBezTo>
                    <a:pt x="890" y="1982"/>
                    <a:pt x="577" y="1667"/>
                    <a:pt x="577" y="1280"/>
                  </a:cubicBezTo>
                  <a:cubicBezTo>
                    <a:pt x="577" y="893"/>
                    <a:pt x="890" y="579"/>
                    <a:pt x="1275" y="579"/>
                  </a:cubicBezTo>
                  <a:cubicBezTo>
                    <a:pt x="1659" y="579"/>
                    <a:pt x="1972" y="893"/>
                    <a:pt x="1972" y="1280"/>
                  </a:cubicBezTo>
                  <a:cubicBezTo>
                    <a:pt x="1972" y="1667"/>
                    <a:pt x="1659" y="1982"/>
                    <a:pt x="1275" y="1982"/>
                  </a:cubicBezTo>
                  <a:close/>
                  <a:moveTo>
                    <a:pt x="0" y="1277"/>
                  </a:moveTo>
                  <a:lnTo>
                    <a:pt x="0" y="1283"/>
                  </a:lnTo>
                  <a:cubicBezTo>
                    <a:pt x="2" y="1987"/>
                    <a:pt x="573" y="2560"/>
                    <a:pt x="1275" y="2560"/>
                  </a:cubicBezTo>
                  <a:cubicBezTo>
                    <a:pt x="1977" y="2560"/>
                    <a:pt x="2549" y="1986"/>
                    <a:pt x="2549" y="1280"/>
                  </a:cubicBezTo>
                  <a:cubicBezTo>
                    <a:pt x="2549" y="574"/>
                    <a:pt x="1977" y="0"/>
                    <a:pt x="1275" y="0"/>
                  </a:cubicBezTo>
                  <a:cubicBezTo>
                    <a:pt x="573" y="0"/>
                    <a:pt x="2" y="573"/>
                    <a:pt x="0" y="12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Rubik" pitchFamily="2" charset="-79"/>
                <a:cs typeface="Rubik" pitchFamily="2" charset="-79"/>
              </a:endParaRPr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35F16B85-76B6-27FF-96E7-D488483A3DC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888" y="981075"/>
            <a:ext cx="10944225" cy="5435599"/>
          </a:xfrm>
        </p:spPr>
        <p:txBody>
          <a:bodyPr anchor="ctr"/>
          <a:lstStyle>
            <a:lvl1pPr>
              <a:defRPr sz="4400" cap="all" baseline="0">
                <a:solidFill>
                  <a:schemeClr val="tx1"/>
                </a:solidFill>
                <a:latin typeface="Outfit ExtraBold" pitchFamily="2" charset="0"/>
              </a:defRPr>
            </a:lvl1pPr>
          </a:lstStyle>
          <a:p>
            <a:r>
              <a:rPr lang="en-US" dirty="0"/>
              <a:t>Sub-title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79200569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/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4_Red divider with image">
    <p:bg>
      <p:bgPr>
        <a:solidFill>
          <a:srgbClr val="F5A99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 hidden="1">
            <a:extLst>
              <a:ext uri="{FF2B5EF4-FFF2-40B4-BE49-F238E27FC236}">
                <a16:creationId xmlns:a16="http://schemas.microsoft.com/office/drawing/2014/main" id="{06BF83D1-2CB4-3E13-0D4B-FFD2A86A31FF}"/>
              </a:ext>
            </a:extLst>
          </p:cNvPr>
          <p:cNvGrpSpPr/>
          <p:nvPr userDrawn="1"/>
        </p:nvGrpSpPr>
        <p:grpSpPr>
          <a:xfrm>
            <a:off x="11142225" y="397305"/>
            <a:ext cx="579486" cy="568010"/>
            <a:chOff x="11031538" y="287338"/>
            <a:chExt cx="801687" cy="785812"/>
          </a:xfrm>
          <a:solidFill>
            <a:schemeClr val="accent1"/>
          </a:solidFill>
        </p:grpSpPr>
        <p:sp>
          <p:nvSpPr>
            <p:cNvPr id="16" name="Oval 5">
              <a:extLst>
                <a:ext uri="{FF2B5EF4-FFF2-40B4-BE49-F238E27FC236}">
                  <a16:creationId xmlns:a16="http://schemas.microsoft.com/office/drawing/2014/main" id="{D174E280-B1C9-83F8-F46E-3DE3EE5BB9B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609388" y="287338"/>
              <a:ext cx="223837" cy="2254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Rubik" pitchFamily="2" charset="-79"/>
                <a:cs typeface="Rubik" pitchFamily="2" charset="-79"/>
              </a:endParaRPr>
            </a:p>
          </p:txBody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0047D397-2FC2-4E5B-0B80-430BE6A8EC0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031538" y="446088"/>
              <a:ext cx="625475" cy="627062"/>
            </a:xfrm>
            <a:custGeom>
              <a:avLst/>
              <a:gdLst>
                <a:gd name="T0" fmla="*/ 1275 w 2549"/>
                <a:gd name="T1" fmla="*/ 1982 h 2560"/>
                <a:gd name="T2" fmla="*/ 577 w 2549"/>
                <a:gd name="T3" fmla="*/ 1280 h 2560"/>
                <a:gd name="T4" fmla="*/ 1275 w 2549"/>
                <a:gd name="T5" fmla="*/ 579 h 2560"/>
                <a:gd name="T6" fmla="*/ 1972 w 2549"/>
                <a:gd name="T7" fmla="*/ 1280 h 2560"/>
                <a:gd name="T8" fmla="*/ 1275 w 2549"/>
                <a:gd name="T9" fmla="*/ 1982 h 2560"/>
                <a:gd name="T10" fmla="*/ 0 w 2549"/>
                <a:gd name="T11" fmla="*/ 1277 h 2560"/>
                <a:gd name="T12" fmla="*/ 0 w 2549"/>
                <a:gd name="T13" fmla="*/ 1283 h 2560"/>
                <a:gd name="T14" fmla="*/ 1275 w 2549"/>
                <a:gd name="T15" fmla="*/ 2560 h 2560"/>
                <a:gd name="T16" fmla="*/ 2549 w 2549"/>
                <a:gd name="T17" fmla="*/ 1280 h 2560"/>
                <a:gd name="T18" fmla="*/ 1275 w 2549"/>
                <a:gd name="T19" fmla="*/ 0 h 2560"/>
                <a:gd name="T20" fmla="*/ 0 w 2549"/>
                <a:gd name="T21" fmla="*/ 1277 h 2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49" h="2560">
                  <a:moveTo>
                    <a:pt x="1275" y="1982"/>
                  </a:moveTo>
                  <a:cubicBezTo>
                    <a:pt x="890" y="1982"/>
                    <a:pt x="577" y="1667"/>
                    <a:pt x="577" y="1280"/>
                  </a:cubicBezTo>
                  <a:cubicBezTo>
                    <a:pt x="577" y="893"/>
                    <a:pt x="890" y="579"/>
                    <a:pt x="1275" y="579"/>
                  </a:cubicBezTo>
                  <a:cubicBezTo>
                    <a:pt x="1659" y="579"/>
                    <a:pt x="1972" y="893"/>
                    <a:pt x="1972" y="1280"/>
                  </a:cubicBezTo>
                  <a:cubicBezTo>
                    <a:pt x="1972" y="1667"/>
                    <a:pt x="1659" y="1982"/>
                    <a:pt x="1275" y="1982"/>
                  </a:cubicBezTo>
                  <a:close/>
                  <a:moveTo>
                    <a:pt x="0" y="1277"/>
                  </a:moveTo>
                  <a:lnTo>
                    <a:pt x="0" y="1283"/>
                  </a:lnTo>
                  <a:cubicBezTo>
                    <a:pt x="2" y="1987"/>
                    <a:pt x="573" y="2560"/>
                    <a:pt x="1275" y="2560"/>
                  </a:cubicBezTo>
                  <a:cubicBezTo>
                    <a:pt x="1977" y="2560"/>
                    <a:pt x="2549" y="1986"/>
                    <a:pt x="2549" y="1280"/>
                  </a:cubicBezTo>
                  <a:cubicBezTo>
                    <a:pt x="2549" y="574"/>
                    <a:pt x="1977" y="0"/>
                    <a:pt x="1275" y="0"/>
                  </a:cubicBezTo>
                  <a:cubicBezTo>
                    <a:pt x="573" y="0"/>
                    <a:pt x="2" y="573"/>
                    <a:pt x="0" y="12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Rubik" pitchFamily="2" charset="-79"/>
                <a:cs typeface="Rubik" pitchFamily="2" charset="-79"/>
              </a:endParaRPr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35F16B85-76B6-27FF-96E7-D488483A3DC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888" y="981075"/>
            <a:ext cx="10944225" cy="5435599"/>
          </a:xfrm>
        </p:spPr>
        <p:txBody>
          <a:bodyPr anchor="ctr"/>
          <a:lstStyle>
            <a:lvl1pPr>
              <a:defRPr sz="4400" cap="all" baseline="0">
                <a:solidFill>
                  <a:schemeClr val="tx1"/>
                </a:solidFill>
                <a:latin typeface="Outfit ExtraBold" pitchFamily="2" charset="0"/>
              </a:defRPr>
            </a:lvl1pPr>
          </a:lstStyle>
          <a:p>
            <a:r>
              <a:rPr lang="en-US" dirty="0"/>
              <a:t>Sub-title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3812798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/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_Red divider with imag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 hidden="1">
            <a:extLst>
              <a:ext uri="{FF2B5EF4-FFF2-40B4-BE49-F238E27FC236}">
                <a16:creationId xmlns:a16="http://schemas.microsoft.com/office/drawing/2014/main" id="{06BF83D1-2CB4-3E13-0D4B-FFD2A86A31FF}"/>
              </a:ext>
            </a:extLst>
          </p:cNvPr>
          <p:cNvGrpSpPr/>
          <p:nvPr userDrawn="1"/>
        </p:nvGrpSpPr>
        <p:grpSpPr>
          <a:xfrm>
            <a:off x="11142225" y="397305"/>
            <a:ext cx="579486" cy="568010"/>
            <a:chOff x="11031538" y="287338"/>
            <a:chExt cx="801687" cy="785812"/>
          </a:xfrm>
          <a:solidFill>
            <a:schemeClr val="accent1"/>
          </a:solidFill>
        </p:grpSpPr>
        <p:sp>
          <p:nvSpPr>
            <p:cNvPr id="16" name="Oval 5">
              <a:extLst>
                <a:ext uri="{FF2B5EF4-FFF2-40B4-BE49-F238E27FC236}">
                  <a16:creationId xmlns:a16="http://schemas.microsoft.com/office/drawing/2014/main" id="{D174E280-B1C9-83F8-F46E-3DE3EE5BB9B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609388" y="287338"/>
              <a:ext cx="223837" cy="2254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Rubik" pitchFamily="2" charset="-79"/>
                <a:cs typeface="Rubik" pitchFamily="2" charset="-79"/>
              </a:endParaRPr>
            </a:p>
          </p:txBody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0047D397-2FC2-4E5B-0B80-430BE6A8EC0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031538" y="446088"/>
              <a:ext cx="625475" cy="627062"/>
            </a:xfrm>
            <a:custGeom>
              <a:avLst/>
              <a:gdLst>
                <a:gd name="T0" fmla="*/ 1275 w 2549"/>
                <a:gd name="T1" fmla="*/ 1982 h 2560"/>
                <a:gd name="T2" fmla="*/ 577 w 2549"/>
                <a:gd name="T3" fmla="*/ 1280 h 2560"/>
                <a:gd name="T4" fmla="*/ 1275 w 2549"/>
                <a:gd name="T5" fmla="*/ 579 h 2560"/>
                <a:gd name="T6" fmla="*/ 1972 w 2549"/>
                <a:gd name="T7" fmla="*/ 1280 h 2560"/>
                <a:gd name="T8" fmla="*/ 1275 w 2549"/>
                <a:gd name="T9" fmla="*/ 1982 h 2560"/>
                <a:gd name="T10" fmla="*/ 0 w 2549"/>
                <a:gd name="T11" fmla="*/ 1277 h 2560"/>
                <a:gd name="T12" fmla="*/ 0 w 2549"/>
                <a:gd name="T13" fmla="*/ 1283 h 2560"/>
                <a:gd name="T14" fmla="*/ 1275 w 2549"/>
                <a:gd name="T15" fmla="*/ 2560 h 2560"/>
                <a:gd name="T16" fmla="*/ 2549 w 2549"/>
                <a:gd name="T17" fmla="*/ 1280 h 2560"/>
                <a:gd name="T18" fmla="*/ 1275 w 2549"/>
                <a:gd name="T19" fmla="*/ 0 h 2560"/>
                <a:gd name="T20" fmla="*/ 0 w 2549"/>
                <a:gd name="T21" fmla="*/ 1277 h 2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49" h="2560">
                  <a:moveTo>
                    <a:pt x="1275" y="1982"/>
                  </a:moveTo>
                  <a:cubicBezTo>
                    <a:pt x="890" y="1982"/>
                    <a:pt x="577" y="1667"/>
                    <a:pt x="577" y="1280"/>
                  </a:cubicBezTo>
                  <a:cubicBezTo>
                    <a:pt x="577" y="893"/>
                    <a:pt x="890" y="579"/>
                    <a:pt x="1275" y="579"/>
                  </a:cubicBezTo>
                  <a:cubicBezTo>
                    <a:pt x="1659" y="579"/>
                    <a:pt x="1972" y="893"/>
                    <a:pt x="1972" y="1280"/>
                  </a:cubicBezTo>
                  <a:cubicBezTo>
                    <a:pt x="1972" y="1667"/>
                    <a:pt x="1659" y="1982"/>
                    <a:pt x="1275" y="1982"/>
                  </a:cubicBezTo>
                  <a:close/>
                  <a:moveTo>
                    <a:pt x="0" y="1277"/>
                  </a:moveTo>
                  <a:lnTo>
                    <a:pt x="0" y="1283"/>
                  </a:lnTo>
                  <a:cubicBezTo>
                    <a:pt x="2" y="1987"/>
                    <a:pt x="573" y="2560"/>
                    <a:pt x="1275" y="2560"/>
                  </a:cubicBezTo>
                  <a:cubicBezTo>
                    <a:pt x="1977" y="2560"/>
                    <a:pt x="2549" y="1986"/>
                    <a:pt x="2549" y="1280"/>
                  </a:cubicBezTo>
                  <a:cubicBezTo>
                    <a:pt x="2549" y="574"/>
                    <a:pt x="1977" y="0"/>
                    <a:pt x="1275" y="0"/>
                  </a:cubicBezTo>
                  <a:cubicBezTo>
                    <a:pt x="573" y="0"/>
                    <a:pt x="2" y="573"/>
                    <a:pt x="0" y="12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Rubik" pitchFamily="2" charset="-79"/>
                <a:cs typeface="Rubik" pitchFamily="2" charset="-79"/>
              </a:endParaRPr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35F16B85-76B6-27FF-96E7-D488483A3DC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888" y="981075"/>
            <a:ext cx="5940425" cy="5435599"/>
          </a:xfrm>
        </p:spPr>
        <p:txBody>
          <a:bodyPr anchor="ctr"/>
          <a:lstStyle>
            <a:lvl1pPr>
              <a:defRPr sz="4400" cap="all" baseline="0">
                <a:solidFill>
                  <a:schemeClr val="tx1"/>
                </a:solidFill>
                <a:latin typeface="Outfit ExtraBold" pitchFamily="2" charset="0"/>
              </a:defRPr>
            </a:lvl1pPr>
          </a:lstStyle>
          <a:p>
            <a:r>
              <a:rPr lang="en-US" dirty="0"/>
              <a:t>Sub-title</a:t>
            </a:r>
            <a:endParaRPr lang="en-GB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9776FB5-3301-91A1-B671-56E5961A7EB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25011" y="668716"/>
            <a:ext cx="5266989" cy="6189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354791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/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Object 16" hidden="1"/>
          <p:cNvGraphicFramePr>
            <a:graphicFrameLocks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572433852"/>
              </p:ext>
            </p:extLst>
          </p:nvPr>
        </p:nvGraphicFramePr>
        <p:xfrm>
          <a:off x="0" y="0"/>
          <a:ext cx="19538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0" imgH="0" progId="TCLayout.ActiveDocument.1">
                  <p:embed/>
                </p:oleObj>
              </mc:Choice>
              <mc:Fallback>
                <p:oleObj name="think-cell Slide" r:id="rId3" imgW="0" imgH="0" progId="TCLayout.ActiveDocument.1">
                  <p:embed/>
                  <p:pic>
                    <p:nvPicPr>
                      <p:cNvPr id="17" name="Object 16" hidden="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95384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 userDrawn="1"/>
        </p:nvSpPr>
        <p:spPr>
          <a:xfrm>
            <a:off x="8850703" y="6526758"/>
            <a:ext cx="319575" cy="184666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600" i="0" kern="1200" dirty="0">
                <a:solidFill>
                  <a:srgbClr val="ED1C24"/>
                </a:solidFill>
                <a:latin typeface="Rubik" pitchFamily="2" charset="-79"/>
                <a:ea typeface="Noto Sans" panose="020B0502040504020204" pitchFamily="34" charset="0"/>
                <a:cs typeface="Rubik" pitchFamily="2" charset="-79"/>
              </a:rPr>
              <a:t>|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0644192" y="6526758"/>
            <a:ext cx="287528" cy="184666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600" i="0" kern="1200" dirty="0">
                <a:solidFill>
                  <a:srgbClr val="ED1C24"/>
                </a:solidFill>
                <a:latin typeface="Rubik" pitchFamily="2" charset="-79"/>
                <a:ea typeface="Noto Sans" panose="020B0502040504020204" pitchFamily="34" charset="0"/>
                <a:cs typeface="Rubik" pitchFamily="2" charset="-79"/>
              </a:rPr>
              <a:t>|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9025127" y="6436533"/>
            <a:ext cx="1743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0" i="0">
                <a:solidFill>
                  <a:schemeClr val="accent1"/>
                </a:solidFill>
                <a:latin typeface="Rubik" pitchFamily="2" charset="-79"/>
                <a:cs typeface="Rubik" pitchFamily="2" charset="-79"/>
              </a:defRPr>
            </a:lvl1pPr>
          </a:lstStyle>
          <a:p>
            <a:fld id="{5C424C80-5DCD-4620-8490-2768F33C7AE6}" type="datetime3">
              <a:rPr lang="en-US" smtClean="0"/>
              <a:pPr/>
              <a:t>20 May 2024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95709" y="6436534"/>
            <a:ext cx="66664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accent1"/>
                </a:solidFill>
                <a:latin typeface="Rubik" pitchFamily="2" charset="-79"/>
                <a:cs typeface="Rubik" pitchFamily="2" charset="-79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8781" y="6436534"/>
            <a:ext cx="7871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accent1"/>
                </a:solidFill>
                <a:latin typeface="Rubik" pitchFamily="2" charset="-79"/>
                <a:cs typeface="Rubik" pitchFamily="2" charset="-79"/>
              </a:defRPr>
            </a:lvl1pPr>
          </a:lstStyle>
          <a:p>
            <a:fld id="{F9F4C691-6DE9-424C-9C34-B44F65CDDA1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636105" y="6129338"/>
            <a:ext cx="10919792" cy="287337"/>
          </a:xfrm>
        </p:spPr>
        <p:txBody>
          <a:bodyPr lIns="0" rIns="0" bIns="0" anchor="ctr"/>
          <a:lstStyle>
            <a:lvl1pPr marL="0" indent="0">
              <a:buNone/>
              <a:defRPr lang="en-US" sz="700" kern="0" baseline="0" dirty="0" smtClean="0">
                <a:solidFill>
                  <a:schemeClr val="tx1"/>
                </a:solidFill>
                <a:latin typeface="Rubik" pitchFamily="2" charset="-79"/>
                <a:cs typeface="Rubik" pitchFamily="2" charset="-79"/>
              </a:defRPr>
            </a:lvl1pPr>
            <a:lvl2pPr>
              <a:defRPr lang="en-US" kern="1200" dirty="0" smtClean="0">
                <a:cs typeface="Arial" charset="0"/>
              </a:defRPr>
            </a:lvl2pPr>
            <a:lvl3pPr>
              <a:defRPr lang="en-US" kern="1200" dirty="0" smtClean="0">
                <a:cs typeface="Arial" charset="0"/>
              </a:defRPr>
            </a:lvl3pPr>
            <a:lvl4pPr>
              <a:defRPr lang="en-US" kern="1200" dirty="0" smtClean="0">
                <a:cs typeface="Arial" charset="0"/>
              </a:defRPr>
            </a:lvl4pPr>
            <a:lvl5pPr>
              <a:defRPr lang="en-US" dirty="0"/>
            </a:lvl5pPr>
          </a:lstStyle>
          <a:p>
            <a:r>
              <a:rPr lang="en-US" kern="0" dirty="0"/>
              <a:t>Click to add notes and sources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9EF206-436A-F82A-0775-1E19A16E8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0546324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Object 16" hidden="1"/>
          <p:cNvGraphicFramePr>
            <a:graphicFrameLocks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572433852"/>
              </p:ext>
            </p:extLst>
          </p:nvPr>
        </p:nvGraphicFramePr>
        <p:xfrm>
          <a:off x="0" y="0"/>
          <a:ext cx="19538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0" imgH="0" progId="TCLayout.ActiveDocument.1">
                  <p:embed/>
                </p:oleObj>
              </mc:Choice>
              <mc:Fallback>
                <p:oleObj name="think-cell Slide" r:id="rId3" imgW="0" imgH="0" progId="TCLayout.ActiveDocument.1">
                  <p:embed/>
                  <p:pic>
                    <p:nvPicPr>
                      <p:cNvPr id="17" name="Object 16" hidden="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95384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 userDrawn="1"/>
        </p:nvSpPr>
        <p:spPr>
          <a:xfrm>
            <a:off x="8850703" y="6526758"/>
            <a:ext cx="319575" cy="184666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600" i="0" kern="1200" dirty="0">
                <a:solidFill>
                  <a:srgbClr val="ED1C24"/>
                </a:solidFill>
                <a:latin typeface="Rubik" pitchFamily="2" charset="-79"/>
                <a:ea typeface="Noto Sans" panose="020B0502040504020204" pitchFamily="34" charset="0"/>
                <a:cs typeface="Rubik" pitchFamily="2" charset="-79"/>
              </a:rPr>
              <a:t>|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0644192" y="6526758"/>
            <a:ext cx="287528" cy="184666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600" i="0" kern="1200" dirty="0">
                <a:solidFill>
                  <a:srgbClr val="ED1C24"/>
                </a:solidFill>
                <a:latin typeface="Rubik" pitchFamily="2" charset="-79"/>
                <a:ea typeface="Noto Sans" panose="020B0502040504020204" pitchFamily="34" charset="0"/>
                <a:cs typeface="Rubik" pitchFamily="2" charset="-79"/>
              </a:rPr>
              <a:t>|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9025127" y="6436533"/>
            <a:ext cx="1743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0" i="0">
                <a:solidFill>
                  <a:schemeClr val="accent1"/>
                </a:solidFill>
                <a:latin typeface="Rubik" pitchFamily="2" charset="-79"/>
                <a:cs typeface="Rubik" pitchFamily="2" charset="-79"/>
              </a:defRPr>
            </a:lvl1pPr>
          </a:lstStyle>
          <a:p>
            <a:fld id="{5C424C80-5DCD-4620-8490-2768F33C7AE6}" type="datetime3">
              <a:rPr lang="en-US" smtClean="0"/>
              <a:pPr/>
              <a:t>20 May 2024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95709" y="6436534"/>
            <a:ext cx="66664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accent1"/>
                </a:solidFill>
                <a:latin typeface="Rubik" pitchFamily="2" charset="-79"/>
                <a:cs typeface="Rubik" pitchFamily="2" charset="-79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8781" y="6436534"/>
            <a:ext cx="7871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accent1"/>
                </a:solidFill>
                <a:latin typeface="Rubik" pitchFamily="2" charset="-79"/>
                <a:cs typeface="Rubik" pitchFamily="2" charset="-79"/>
              </a:defRPr>
            </a:lvl1pPr>
          </a:lstStyle>
          <a:p>
            <a:fld id="{F9F4C691-6DE9-424C-9C34-B44F65CDDA1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636105" y="6129338"/>
            <a:ext cx="10919792" cy="287337"/>
          </a:xfrm>
        </p:spPr>
        <p:txBody>
          <a:bodyPr lIns="0" rIns="0" bIns="0" anchor="ctr"/>
          <a:lstStyle>
            <a:lvl1pPr marL="0" indent="0">
              <a:buNone/>
              <a:defRPr lang="en-US" sz="700" kern="0" baseline="0" dirty="0" smtClean="0">
                <a:solidFill>
                  <a:schemeClr val="tx1"/>
                </a:solidFill>
                <a:latin typeface="Rubik" pitchFamily="2" charset="-79"/>
                <a:cs typeface="Rubik" pitchFamily="2" charset="-79"/>
              </a:defRPr>
            </a:lvl1pPr>
            <a:lvl2pPr>
              <a:defRPr lang="en-US" kern="1200" dirty="0" smtClean="0">
                <a:cs typeface="Arial" charset="0"/>
              </a:defRPr>
            </a:lvl2pPr>
            <a:lvl3pPr>
              <a:defRPr lang="en-US" kern="1200" dirty="0" smtClean="0">
                <a:cs typeface="Arial" charset="0"/>
              </a:defRPr>
            </a:lvl3pPr>
            <a:lvl4pPr>
              <a:defRPr lang="en-US" kern="1200" dirty="0" smtClean="0">
                <a:cs typeface="Arial" charset="0"/>
              </a:defRPr>
            </a:lvl4pPr>
            <a:lvl5pPr>
              <a:defRPr lang="en-US" dirty="0"/>
            </a:lvl5pPr>
          </a:lstStyle>
          <a:p>
            <a:r>
              <a:rPr lang="en-US" kern="0" dirty="0"/>
              <a:t>Click to add notes and sources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9EF206-436A-F82A-0775-1E19A16E8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486041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Object 16" hidden="1"/>
          <p:cNvGraphicFramePr>
            <a:graphicFrameLocks/>
          </p:cNvGraphicFramePr>
          <p:nvPr>
            <p:custDataLst>
              <p:tags r:id="rId1"/>
            </p:custDataLst>
          </p:nvPr>
        </p:nvGraphicFramePr>
        <p:xfrm>
          <a:off x="0" y="0"/>
          <a:ext cx="19538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0" imgH="0" progId="TCLayout.ActiveDocument.1">
                  <p:embed/>
                </p:oleObj>
              </mc:Choice>
              <mc:Fallback>
                <p:oleObj name="think-cell Slide" r:id="rId3" imgW="0" imgH="0" progId="TCLayout.ActiveDocument.1">
                  <p:embed/>
                  <p:pic>
                    <p:nvPicPr>
                      <p:cNvPr id="17" name="Object 16" hidden="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95384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able Placeholder 10"/>
          <p:cNvSpPr>
            <a:spLocks noGrp="1"/>
          </p:cNvSpPr>
          <p:nvPr>
            <p:ph type="tbl" sz="quarter" idx="13"/>
          </p:nvPr>
        </p:nvSpPr>
        <p:spPr>
          <a:xfrm>
            <a:off x="636105" y="1268412"/>
            <a:ext cx="10919792" cy="4860925"/>
          </a:xfrm>
        </p:spPr>
        <p:txBody>
          <a:bodyPr anchor="t" anchorCtr="0"/>
          <a:lstStyle>
            <a:lvl1pPr marL="0" indent="0">
              <a:buNone/>
              <a:defRPr>
                <a:latin typeface="Rubik" pitchFamily="2" charset="-79"/>
                <a:cs typeface="Rubik" pitchFamily="2" charset="-79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8850703" y="6526758"/>
            <a:ext cx="319575" cy="184666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600" i="0" kern="1200" dirty="0">
                <a:solidFill>
                  <a:srgbClr val="ED1C24"/>
                </a:solidFill>
                <a:latin typeface="Rubik" pitchFamily="2" charset="-79"/>
                <a:ea typeface="Noto Sans" panose="020B0502040504020204" pitchFamily="34" charset="0"/>
                <a:cs typeface="Rubik" pitchFamily="2" charset="-79"/>
              </a:rPr>
              <a:t>|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10644192" y="6526758"/>
            <a:ext cx="287528" cy="184666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600" i="0" kern="1200" dirty="0">
                <a:solidFill>
                  <a:srgbClr val="ED1C24"/>
                </a:solidFill>
                <a:latin typeface="Rubik" pitchFamily="2" charset="-79"/>
                <a:ea typeface="Noto Sans" panose="020B0502040504020204" pitchFamily="34" charset="0"/>
                <a:cs typeface="Rubik" pitchFamily="2" charset="-79"/>
              </a:rPr>
              <a:t>|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9025127" y="6436533"/>
            <a:ext cx="1743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0" i="0">
                <a:solidFill>
                  <a:schemeClr val="accent1"/>
                </a:solidFill>
                <a:latin typeface="Rubik" pitchFamily="2" charset="-79"/>
                <a:cs typeface="Rubik" pitchFamily="2" charset="-79"/>
              </a:defRPr>
            </a:lvl1pPr>
          </a:lstStyle>
          <a:p>
            <a:fld id="{73852EC9-F0B0-44B1-9FE7-E87EC14ADE79}" type="datetime3">
              <a:rPr lang="en-US" smtClean="0"/>
              <a:pPr/>
              <a:t>20 May 2024</a:t>
            </a:fld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95709" y="6436534"/>
            <a:ext cx="66664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accent1"/>
                </a:solidFill>
                <a:latin typeface="Rubik" pitchFamily="2" charset="-79"/>
                <a:cs typeface="Rubik" pitchFamily="2" charset="-79"/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8781" y="6436534"/>
            <a:ext cx="7871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accent1"/>
                </a:solidFill>
                <a:latin typeface="Rubik" pitchFamily="2" charset="-79"/>
                <a:cs typeface="Rubik" pitchFamily="2" charset="-79"/>
              </a:defRPr>
            </a:lvl1pPr>
          </a:lstStyle>
          <a:p>
            <a:fld id="{F9F4C691-6DE9-424C-9C34-B44F65CDDA1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636105" y="6129338"/>
            <a:ext cx="10919792" cy="287337"/>
          </a:xfrm>
        </p:spPr>
        <p:txBody>
          <a:bodyPr lIns="0" rIns="0" bIns="0" anchor="ctr"/>
          <a:lstStyle>
            <a:lvl1pPr marL="0" indent="0">
              <a:buNone/>
              <a:defRPr lang="en-US" sz="700" kern="0" baseline="0" dirty="0" smtClean="0">
                <a:solidFill>
                  <a:schemeClr val="tx1"/>
                </a:solidFill>
                <a:latin typeface="Rubik" pitchFamily="2" charset="-79"/>
                <a:cs typeface="Rubik" pitchFamily="2" charset="-79"/>
              </a:defRPr>
            </a:lvl1pPr>
            <a:lvl2pPr>
              <a:defRPr lang="en-US" kern="1200" dirty="0" smtClean="0">
                <a:cs typeface="Arial" charset="0"/>
              </a:defRPr>
            </a:lvl2pPr>
            <a:lvl3pPr>
              <a:defRPr lang="en-US" kern="1200" dirty="0" smtClean="0">
                <a:cs typeface="Arial" charset="0"/>
              </a:defRPr>
            </a:lvl3pPr>
            <a:lvl4pPr>
              <a:defRPr lang="en-US" kern="1200" dirty="0" smtClean="0">
                <a:cs typeface="Arial" charset="0"/>
              </a:defRPr>
            </a:lvl4pPr>
            <a:lvl5pPr>
              <a:defRPr lang="en-US" dirty="0"/>
            </a:lvl5pPr>
          </a:lstStyle>
          <a:p>
            <a:r>
              <a:rPr lang="en-US" kern="0" dirty="0"/>
              <a:t>Click to add notes and sources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CAFEF7-274D-366A-AEA0-05F949DC8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033922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ags" Target="../tags/tag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oleObject" Target="../embeddings/oleObject1.bin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40.xml"/><Relationship Id="rId18" Type="http://schemas.openxmlformats.org/officeDocument/2006/relationships/slideLayout" Target="../slideLayouts/slideLayout45.xml"/><Relationship Id="rId3" Type="http://schemas.openxmlformats.org/officeDocument/2006/relationships/slideLayout" Target="../slideLayouts/slideLayout30.xml"/><Relationship Id="rId21" Type="http://schemas.openxmlformats.org/officeDocument/2006/relationships/slideLayout" Target="../slideLayouts/slideLayout48.xml"/><Relationship Id="rId7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9.xml"/><Relationship Id="rId17" Type="http://schemas.openxmlformats.org/officeDocument/2006/relationships/slideLayout" Target="../slideLayouts/slideLayout44.xml"/><Relationship Id="rId25" Type="http://schemas.openxmlformats.org/officeDocument/2006/relationships/image" Target="../media/image20.png"/><Relationship Id="rId2" Type="http://schemas.openxmlformats.org/officeDocument/2006/relationships/slideLayout" Target="../slideLayouts/slideLayout29.xml"/><Relationship Id="rId16" Type="http://schemas.openxmlformats.org/officeDocument/2006/relationships/slideLayout" Target="../slideLayouts/slideLayout43.xml"/><Relationship Id="rId20" Type="http://schemas.openxmlformats.org/officeDocument/2006/relationships/slideLayout" Target="../slideLayouts/slideLayout47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24" Type="http://schemas.openxmlformats.org/officeDocument/2006/relationships/oleObject" Target="../embeddings/oleObject9.bin"/><Relationship Id="rId5" Type="http://schemas.openxmlformats.org/officeDocument/2006/relationships/slideLayout" Target="../slideLayouts/slideLayout32.xml"/><Relationship Id="rId15" Type="http://schemas.openxmlformats.org/officeDocument/2006/relationships/slideLayout" Target="../slideLayouts/slideLayout42.xml"/><Relationship Id="rId23" Type="http://schemas.openxmlformats.org/officeDocument/2006/relationships/tags" Target="../tags/tag9.xml"/><Relationship Id="rId10" Type="http://schemas.openxmlformats.org/officeDocument/2006/relationships/slideLayout" Target="../slideLayouts/slideLayout37.xml"/><Relationship Id="rId19" Type="http://schemas.openxmlformats.org/officeDocument/2006/relationships/slideLayout" Target="../slideLayouts/slideLayout46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41.xml"/><Relationship Id="rId22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slideLayout" Target="../slideLayouts/slideLayout61.xml"/><Relationship Id="rId18" Type="http://schemas.openxmlformats.org/officeDocument/2006/relationships/slideLayout" Target="../slideLayouts/slideLayout66.xml"/><Relationship Id="rId26" Type="http://schemas.openxmlformats.org/officeDocument/2006/relationships/theme" Target="../theme/theme3.xml"/><Relationship Id="rId3" Type="http://schemas.openxmlformats.org/officeDocument/2006/relationships/slideLayout" Target="../slideLayouts/slideLayout51.xml"/><Relationship Id="rId21" Type="http://schemas.openxmlformats.org/officeDocument/2006/relationships/slideLayout" Target="../slideLayouts/slideLayout69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17" Type="http://schemas.openxmlformats.org/officeDocument/2006/relationships/slideLayout" Target="../slideLayouts/slideLayout65.xml"/><Relationship Id="rId25" Type="http://schemas.openxmlformats.org/officeDocument/2006/relationships/slideLayout" Target="../slideLayouts/slideLayout73.xml"/><Relationship Id="rId2" Type="http://schemas.openxmlformats.org/officeDocument/2006/relationships/slideLayout" Target="../slideLayouts/slideLayout50.xml"/><Relationship Id="rId16" Type="http://schemas.openxmlformats.org/officeDocument/2006/relationships/slideLayout" Target="../slideLayouts/slideLayout64.xml"/><Relationship Id="rId20" Type="http://schemas.openxmlformats.org/officeDocument/2006/relationships/slideLayout" Target="../slideLayouts/slideLayout68.xml"/><Relationship Id="rId29" Type="http://schemas.openxmlformats.org/officeDocument/2006/relationships/image" Target="../media/image1.png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24" Type="http://schemas.openxmlformats.org/officeDocument/2006/relationships/slideLayout" Target="../slideLayouts/slideLayout72.xml"/><Relationship Id="rId5" Type="http://schemas.openxmlformats.org/officeDocument/2006/relationships/slideLayout" Target="../slideLayouts/slideLayout53.xml"/><Relationship Id="rId15" Type="http://schemas.openxmlformats.org/officeDocument/2006/relationships/slideLayout" Target="../slideLayouts/slideLayout63.xml"/><Relationship Id="rId23" Type="http://schemas.openxmlformats.org/officeDocument/2006/relationships/slideLayout" Target="../slideLayouts/slideLayout71.xml"/><Relationship Id="rId28" Type="http://schemas.openxmlformats.org/officeDocument/2006/relationships/oleObject" Target="../embeddings/oleObject16.bin"/><Relationship Id="rId10" Type="http://schemas.openxmlformats.org/officeDocument/2006/relationships/slideLayout" Target="../slideLayouts/slideLayout58.xml"/><Relationship Id="rId19" Type="http://schemas.openxmlformats.org/officeDocument/2006/relationships/slideLayout" Target="../slideLayouts/slideLayout67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slideLayout" Target="../slideLayouts/slideLayout62.xml"/><Relationship Id="rId22" Type="http://schemas.openxmlformats.org/officeDocument/2006/relationships/slideLayout" Target="../slideLayouts/slideLayout70.xml"/><Relationship Id="rId27" Type="http://schemas.openxmlformats.org/officeDocument/2006/relationships/tags" Target="../tags/tag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/>
          </p:cNvGraphicFramePr>
          <p:nvPr>
            <p:custDataLst>
              <p:tags r:id="rId29"/>
            </p:custDataLst>
            <p:extLst>
              <p:ext uri="{D42A27DB-BD31-4B8C-83A1-F6EECF244321}">
                <p14:modId xmlns:p14="http://schemas.microsoft.com/office/powerpoint/2010/main" val="3425942505"/>
              </p:ext>
            </p:extLst>
          </p:nvPr>
        </p:nvGraphicFramePr>
        <p:xfrm>
          <a:off x="0" y="0"/>
          <a:ext cx="19538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0" imgW="0" imgH="0" progId="TCLayout.ActiveDocument.1">
                  <p:embed/>
                </p:oleObj>
              </mc:Choice>
              <mc:Fallback>
                <p:oleObj name="think-cell Slide" r:id="rId30" imgW="0" imgH="0" progId="TCLayout.ActiveDocument.1">
                  <p:embed/>
                  <p:pic>
                    <p:nvPicPr>
                      <p:cNvPr id="15" name="Object 14" hidden="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95384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" name="BodyText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6104" y="1268413"/>
            <a:ext cx="10919792" cy="486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205740" lvl="0" indent="-205740">
              <a:spcBef>
                <a:spcPts val="900"/>
              </a:spcBef>
            </a:pPr>
            <a:r>
              <a:rPr lang="en-US"/>
              <a:t>Click to edit Master text styles</a:t>
            </a:r>
          </a:p>
          <a:p>
            <a:pPr marL="205740" lvl="1" indent="-205740">
              <a:spcBef>
                <a:spcPts val="900"/>
              </a:spcBef>
            </a:pPr>
            <a:r>
              <a:rPr lang="en-US"/>
              <a:t>Second level</a:t>
            </a:r>
          </a:p>
          <a:p>
            <a:pPr marL="205740" lvl="2" indent="-205740">
              <a:spcBef>
                <a:spcPts val="900"/>
              </a:spcBef>
            </a:pPr>
            <a:r>
              <a:rPr lang="en-US"/>
              <a:t>Third level</a:t>
            </a:r>
          </a:p>
          <a:p>
            <a:pPr marL="205740" lvl="3" indent="-205740">
              <a:spcBef>
                <a:spcPts val="900"/>
              </a:spcBef>
            </a:pPr>
            <a:r>
              <a:rPr lang="en-US"/>
              <a:t>Fourth level</a:t>
            </a:r>
          </a:p>
          <a:p>
            <a:pPr marL="205740" lvl="4" indent="-205740">
              <a:spcBef>
                <a:spcPts val="900"/>
              </a:spcBef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itle Placeholder 15"/>
          <p:cNvSpPr>
            <a:spLocks noGrp="1"/>
          </p:cNvSpPr>
          <p:nvPr>
            <p:ph type="title"/>
          </p:nvPr>
        </p:nvSpPr>
        <p:spPr>
          <a:xfrm>
            <a:off x="636104" y="50034"/>
            <a:ext cx="10919792" cy="914400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8850703" y="6526758"/>
            <a:ext cx="319575" cy="184666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600" i="0" kern="1200" dirty="0">
                <a:solidFill>
                  <a:schemeClr val="accent1"/>
                </a:solidFill>
                <a:latin typeface="+mn-lt"/>
                <a:ea typeface="Noto Sans" panose="020B0502040504020204" pitchFamily="34" charset="0"/>
                <a:cs typeface="Rubik" pitchFamily="2" charset="-79"/>
              </a:rPr>
              <a:t>|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0644192" y="6526758"/>
            <a:ext cx="287528" cy="184666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600" i="0" kern="1200" dirty="0">
                <a:solidFill>
                  <a:schemeClr val="accent1"/>
                </a:solidFill>
                <a:latin typeface="+mn-lt"/>
                <a:ea typeface="Noto Sans" panose="020B0502040504020204" pitchFamily="34" charset="0"/>
                <a:cs typeface="Rubik" pitchFamily="2" charset="-79"/>
              </a:rPr>
              <a:t>|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025127" y="6436534"/>
            <a:ext cx="1743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0" i="0">
                <a:solidFill>
                  <a:schemeClr val="accent1"/>
                </a:solidFill>
                <a:latin typeface="+mn-lt"/>
                <a:ea typeface="Noto Sans" panose="020B0502040504020204" pitchFamily="34" charset="0"/>
                <a:cs typeface="Rubik" pitchFamily="2" charset="-79"/>
              </a:defRPr>
            </a:lvl1pPr>
          </a:lstStyle>
          <a:p>
            <a:fld id="{24F66902-87F4-4757-BF32-F666686F52D8}" type="datetime3">
              <a:rPr lang="en-US" smtClean="0"/>
              <a:pPr/>
              <a:t>20 May 2024</a:t>
            </a:fld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95709" y="6436534"/>
            <a:ext cx="66664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accent1"/>
                </a:solidFill>
                <a:latin typeface="+mn-lt"/>
                <a:ea typeface="Noto Sans" panose="020B0502040504020204" pitchFamily="34" charset="0"/>
                <a:cs typeface="Rubik" pitchFamily="2" charset="-79"/>
              </a:defRPr>
            </a:lvl1pPr>
          </a:lstStyle>
          <a:p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8781" y="6436534"/>
            <a:ext cx="7871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accent1"/>
                </a:solidFill>
                <a:latin typeface="+mn-lt"/>
                <a:ea typeface="Noto Sans" panose="020B0502040504020204" pitchFamily="34" charset="0"/>
                <a:cs typeface="Rubik" pitchFamily="2" charset="-79"/>
              </a:defRPr>
            </a:lvl1pPr>
          </a:lstStyle>
          <a:p>
            <a:fld id="{F9F4C691-6DE9-424C-9C34-B44F65CDDA1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A1FD88-A6E6-8119-40FC-44372482DF02}"/>
              </a:ext>
            </a:extLst>
          </p:cNvPr>
          <p:cNvPicPr>
            <a:picLocks noChangeAspect="1"/>
          </p:cNvPicPr>
          <p:nvPr userDrawn="1"/>
        </p:nvPicPr>
        <p:blipFill>
          <a:blip r:embed="rId31"/>
          <a:stretch>
            <a:fillRect/>
          </a:stretch>
        </p:blipFill>
        <p:spPr>
          <a:xfrm>
            <a:off x="628737" y="6434431"/>
            <a:ext cx="1317909" cy="2589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71ECCF2-838A-A034-C2BC-F5F835F7B23A}"/>
              </a:ext>
            </a:extLst>
          </p:cNvPr>
          <p:cNvSpPr txBox="1"/>
          <p:nvPr userDrawn="1"/>
        </p:nvSpPr>
        <p:spPr>
          <a:xfrm>
            <a:off x="11615247" y="6465666"/>
            <a:ext cx="461914" cy="2870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0" tIns="0" rIns="0" bIns="0" anchor="ctr">
            <a:noAutofit/>
          </a:bodyPr>
          <a:lstStyle/>
          <a:p>
            <a:pPr algn="ctr" rtl="1">
              <a:lnSpc>
                <a:spcPct val="115000"/>
              </a:lnSpc>
              <a:spcAft>
                <a:spcPts val="1000"/>
              </a:spcAft>
            </a:pPr>
            <a:r>
              <a:rPr lang="ar-QA" sz="1050" b="1" dirty="0">
                <a:solidFill>
                  <a:schemeClr val="bg1"/>
                </a:solidFill>
                <a:effectLst/>
                <a:latin typeface="Rubik" pitchFamily="2" charset="-79"/>
                <a:ea typeface="Noto Sans" panose="020B0502040504020204" pitchFamily="34" charset="0"/>
                <a:cs typeface="Noto Kufi Arabic" pitchFamily="2"/>
              </a:rPr>
              <a:t>ضمن</a:t>
            </a:r>
            <a:endParaRPr lang="en-GB" sz="900" dirty="0">
              <a:solidFill>
                <a:schemeClr val="bg1"/>
              </a:solidFill>
              <a:effectLst/>
              <a:latin typeface="Rubik" pitchFamily="2" charset="-79"/>
              <a:ea typeface="Noto Sans" panose="020B0502040504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5DD58EF-69C2-E07D-3709-80330A11EA68}"/>
              </a:ext>
            </a:extLst>
          </p:cNvPr>
          <p:cNvSpPr/>
          <p:nvPr userDrawn="1"/>
        </p:nvSpPr>
        <p:spPr bwMode="auto">
          <a:xfrm>
            <a:off x="11568113" y="6416675"/>
            <a:ext cx="556182" cy="384984"/>
          </a:xfrm>
          <a:prstGeom prst="rect">
            <a:avLst/>
          </a:prstGeom>
          <a:solidFill>
            <a:schemeClr val="bg1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79488" rtl="0" eaLnBrk="1" fontAlgn="base" latinLnBrk="0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endParaRPr kumimoji="0" lang="en-GB" sz="160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+mj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193" r:id="rId1"/>
    <p:sldLayoutId id="2147485191" r:id="rId2"/>
    <p:sldLayoutId id="2147485192" r:id="rId3"/>
    <p:sldLayoutId id="2147485123" r:id="rId4"/>
    <p:sldLayoutId id="2147485127" r:id="rId5"/>
    <p:sldLayoutId id="2147485086" r:id="rId6"/>
    <p:sldLayoutId id="2147485132" r:id="rId7"/>
    <p:sldLayoutId id="2147485096" r:id="rId8"/>
    <p:sldLayoutId id="2147485131" r:id="rId9"/>
    <p:sldLayoutId id="2147485188" r:id="rId10"/>
    <p:sldLayoutId id="2147485169" r:id="rId11"/>
    <p:sldLayoutId id="2147485178" r:id="rId12"/>
    <p:sldLayoutId id="2147485183" r:id="rId13"/>
    <p:sldLayoutId id="2147485152" r:id="rId14"/>
    <p:sldLayoutId id="2147485190" r:id="rId15"/>
    <p:sldLayoutId id="2147485177" r:id="rId16"/>
    <p:sldLayoutId id="2147485182" r:id="rId17"/>
    <p:sldLayoutId id="2147485184" r:id="rId18"/>
    <p:sldLayoutId id="2147485174" r:id="rId19"/>
    <p:sldLayoutId id="2147485179" r:id="rId20"/>
    <p:sldLayoutId id="2147485185" r:id="rId21"/>
    <p:sldLayoutId id="2147485175" r:id="rId22"/>
    <p:sldLayoutId id="2147485180" r:id="rId23"/>
    <p:sldLayoutId id="2147485186" r:id="rId24"/>
    <p:sldLayoutId id="2147485176" r:id="rId25"/>
    <p:sldLayoutId id="2147485181" r:id="rId26"/>
    <p:sldLayoutId id="2147485187" r:id="rId27"/>
  </p:sldLayoutIdLst>
  <p:transition/>
  <p:hf hdr="0"/>
  <p:txStyles>
    <p:titleStyle>
      <a:lvl1pPr algn="l" defTabSz="70485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2400" b="1" kern="1200">
          <a:solidFill>
            <a:schemeClr val="accent1"/>
          </a:solidFill>
          <a:latin typeface="Rubik" pitchFamily="2" charset="-79"/>
          <a:ea typeface="Rubik" pitchFamily="2" charset="-79"/>
          <a:cs typeface="Rubik" pitchFamily="2" charset="-79"/>
        </a:defRPr>
      </a:lvl1pPr>
      <a:lvl2pPr algn="l" defTabSz="70485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800" b="1">
          <a:solidFill>
            <a:srgbClr val="003366"/>
          </a:solidFill>
          <a:latin typeface="Arial" charset="0"/>
          <a:ea typeface="Arial" charset="0"/>
          <a:cs typeface="Arial" charset="0"/>
        </a:defRPr>
      </a:lvl2pPr>
      <a:lvl3pPr algn="l" defTabSz="70485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800" b="1">
          <a:solidFill>
            <a:srgbClr val="003366"/>
          </a:solidFill>
          <a:latin typeface="Arial" charset="0"/>
          <a:ea typeface="Arial" charset="0"/>
          <a:cs typeface="Arial" charset="0"/>
        </a:defRPr>
      </a:lvl3pPr>
      <a:lvl4pPr algn="l" defTabSz="70485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800" b="1">
          <a:solidFill>
            <a:srgbClr val="003366"/>
          </a:solidFill>
          <a:latin typeface="Arial" charset="0"/>
          <a:ea typeface="Arial" charset="0"/>
          <a:cs typeface="Arial" charset="0"/>
        </a:defRPr>
      </a:lvl4pPr>
      <a:lvl5pPr algn="l" defTabSz="70485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800" b="1">
          <a:solidFill>
            <a:srgbClr val="003366"/>
          </a:solidFill>
          <a:latin typeface="Arial" charset="0"/>
          <a:ea typeface="Arial" charset="0"/>
          <a:cs typeface="Arial" charset="0"/>
        </a:defRPr>
      </a:lvl5pPr>
      <a:lvl6pPr marL="342900" algn="l" defTabSz="70485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200" b="1">
          <a:solidFill>
            <a:srgbClr val="0057A6"/>
          </a:solidFill>
          <a:latin typeface="Arial" charset="0"/>
        </a:defRPr>
      </a:lvl6pPr>
      <a:lvl7pPr marL="685800" algn="l" defTabSz="70485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200" b="1">
          <a:solidFill>
            <a:srgbClr val="0057A6"/>
          </a:solidFill>
          <a:latin typeface="Arial" charset="0"/>
        </a:defRPr>
      </a:lvl7pPr>
      <a:lvl8pPr marL="1028700" algn="l" defTabSz="70485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200" b="1">
          <a:solidFill>
            <a:srgbClr val="0057A6"/>
          </a:solidFill>
          <a:latin typeface="Arial" charset="0"/>
        </a:defRPr>
      </a:lvl8pPr>
      <a:lvl9pPr marL="1371600" algn="l" defTabSz="70485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200" b="1">
          <a:solidFill>
            <a:srgbClr val="0057A6"/>
          </a:solidFill>
          <a:latin typeface="Arial" charset="0"/>
        </a:defRPr>
      </a:lvl9pPr>
    </p:titleStyle>
    <p:bodyStyle>
      <a:lvl1pPr marL="274320" indent="-274320" algn="l" defTabSz="704850" rtl="0" eaLnBrk="1" fontAlgn="base" hangingPunct="1">
        <a:lnSpc>
          <a:spcPct val="100000"/>
        </a:lnSpc>
        <a:spcBef>
          <a:spcPts val="1200"/>
        </a:spcBef>
        <a:spcAft>
          <a:spcPts val="1200"/>
        </a:spcAft>
        <a:buClr>
          <a:srgbClr val="ED1C24"/>
        </a:buClr>
        <a:buSzPct val="140000"/>
        <a:buFont typeface="Arial" panose="020B0604020202020204" pitchFamily="34" charset="0"/>
        <a:buChar char="•"/>
        <a:defRPr lang="en-US" sz="1600" dirty="0" smtClean="0">
          <a:solidFill>
            <a:schemeClr val="tx1"/>
          </a:solidFill>
          <a:latin typeface="Rubik" pitchFamily="2" charset="-79"/>
          <a:ea typeface="ＭＳ Ｐゴシック" pitchFamily="-109" charset="-128"/>
          <a:cs typeface="Rubik" pitchFamily="2" charset="-79"/>
        </a:defRPr>
      </a:lvl1pPr>
      <a:lvl2pPr marL="351235" indent="-214313" algn="l" defTabSz="704850" rtl="0" eaLnBrk="1" fontAlgn="base" hangingPunct="1">
        <a:lnSpc>
          <a:spcPct val="100000"/>
        </a:lnSpc>
        <a:spcBef>
          <a:spcPts val="600"/>
        </a:spcBef>
        <a:spcAft>
          <a:spcPts val="600"/>
        </a:spcAft>
        <a:buClr>
          <a:srgbClr val="ED1C24"/>
        </a:buClr>
        <a:buSzPct val="140000"/>
        <a:buFont typeface="Arial" panose="020B0604020202020204" pitchFamily="34" charset="0"/>
        <a:buChar char="•"/>
        <a:defRPr lang="en-US" sz="1400" dirty="0" smtClean="0">
          <a:solidFill>
            <a:schemeClr val="tx1"/>
          </a:solidFill>
          <a:latin typeface="Rubik" pitchFamily="2" charset="-79"/>
          <a:ea typeface="ＭＳ Ｐゴシック" pitchFamily="-109" charset="-128"/>
          <a:cs typeface="Rubik" pitchFamily="2" charset="-79"/>
        </a:defRPr>
      </a:lvl2pPr>
      <a:lvl3pPr marL="398859" indent="-128588" algn="l" defTabSz="704850" rtl="0" eaLnBrk="1" fontAlgn="base" hangingPunct="1">
        <a:lnSpc>
          <a:spcPct val="100000"/>
        </a:lnSpc>
        <a:spcBef>
          <a:spcPts val="600"/>
        </a:spcBef>
        <a:spcAft>
          <a:spcPts val="600"/>
        </a:spcAft>
        <a:buClr>
          <a:srgbClr val="ED1C24"/>
        </a:buClr>
        <a:buSzPct val="140000"/>
        <a:buFont typeface="Arial" panose="020B0604020202020204" pitchFamily="34" charset="0"/>
        <a:buChar char="•"/>
        <a:defRPr lang="en-US" sz="1200" dirty="0" smtClean="0">
          <a:solidFill>
            <a:schemeClr val="tx1"/>
          </a:solidFill>
          <a:latin typeface="Rubik" pitchFamily="2" charset="-79"/>
          <a:ea typeface="ＭＳ Ｐゴシック" pitchFamily="-109" charset="-128"/>
          <a:cs typeface="Rubik" pitchFamily="2" charset="-79"/>
        </a:defRPr>
      </a:lvl3pPr>
      <a:lvl4pPr marL="534591" indent="-128588" algn="l" defTabSz="704850" rtl="0" eaLnBrk="1" fontAlgn="base" hangingPunct="1">
        <a:lnSpc>
          <a:spcPct val="100000"/>
        </a:lnSpc>
        <a:spcBef>
          <a:spcPts val="600"/>
        </a:spcBef>
        <a:spcAft>
          <a:spcPts val="600"/>
        </a:spcAft>
        <a:buClr>
          <a:srgbClr val="ED1C24"/>
        </a:buClr>
        <a:buSzPct val="140000"/>
        <a:buFont typeface="Arial" pitchFamily="34" charset="0"/>
        <a:buChar char="•"/>
        <a:defRPr lang="en-US" sz="1200" dirty="0" smtClean="0">
          <a:solidFill>
            <a:schemeClr val="tx1"/>
          </a:solidFill>
          <a:latin typeface="Rubik" pitchFamily="2" charset="-79"/>
          <a:ea typeface="ＭＳ Ｐゴシック" pitchFamily="-109" charset="-128"/>
          <a:cs typeface="Rubik" pitchFamily="2" charset="-79"/>
        </a:defRPr>
      </a:lvl4pPr>
      <a:lvl5pPr marL="753665" indent="-128588" algn="l" defTabSz="704850" rtl="0" eaLnBrk="1" fontAlgn="base" hangingPunct="1">
        <a:lnSpc>
          <a:spcPct val="100000"/>
        </a:lnSpc>
        <a:spcBef>
          <a:spcPts val="600"/>
        </a:spcBef>
        <a:spcAft>
          <a:spcPts val="600"/>
        </a:spcAft>
        <a:buClr>
          <a:srgbClr val="ED1C24"/>
        </a:buClr>
        <a:buSzPct val="140000"/>
        <a:buFont typeface="Arial" panose="020B0604020202020204" pitchFamily="34" charset="0"/>
        <a:buChar char="•"/>
        <a:defRPr lang="en-US" sz="1000" i="0" kern="1200" dirty="0">
          <a:solidFill>
            <a:schemeClr val="tx1"/>
          </a:solidFill>
          <a:latin typeface="Rubik" pitchFamily="2" charset="-79"/>
          <a:ea typeface="ＭＳ Ｐゴシック" pitchFamily="-109" charset="-128"/>
          <a:cs typeface="Rubik" pitchFamily="2" charset="-79"/>
        </a:defRPr>
      </a:lvl5pPr>
      <a:lvl6pPr marL="1069181" indent="-101204" algn="l" defTabSz="704850" rtl="0" eaLnBrk="1" fontAlgn="base" hangingPunct="1">
        <a:spcBef>
          <a:spcPct val="25000"/>
        </a:spcBef>
        <a:spcAft>
          <a:spcPct val="0"/>
        </a:spcAft>
        <a:buClr>
          <a:schemeClr val="tx1"/>
        </a:buClr>
        <a:buFont typeface="Arial" charset="0"/>
        <a:buChar char="-"/>
        <a:defRPr sz="1000" b="0" i="0">
          <a:solidFill>
            <a:schemeClr val="tx1"/>
          </a:solidFill>
          <a:latin typeface="Noto Sans" panose="020B0502040504020204" pitchFamily="34" charset="0"/>
          <a:ea typeface="Noto Sans" panose="020B0502040504020204" pitchFamily="34" charset="0"/>
          <a:cs typeface="Noto Sans" panose="020B0502040504020204" pitchFamily="34" charset="0"/>
        </a:defRPr>
      </a:lvl6pPr>
      <a:lvl7pPr marL="1412081" indent="-101204" algn="l" defTabSz="704850" rtl="0" eaLnBrk="1" fontAlgn="base" hangingPunct="1">
        <a:spcBef>
          <a:spcPct val="25000"/>
        </a:spcBef>
        <a:spcAft>
          <a:spcPct val="0"/>
        </a:spcAft>
        <a:buClr>
          <a:schemeClr val="tx1"/>
        </a:buClr>
        <a:buFont typeface="Arial" charset="0"/>
        <a:buChar char="-"/>
        <a:defRPr sz="1000" b="0" i="0">
          <a:solidFill>
            <a:schemeClr val="tx1"/>
          </a:solidFill>
          <a:latin typeface="Noto Sans" panose="020B0502040504020204" pitchFamily="34" charset="0"/>
          <a:ea typeface="Noto Sans" panose="020B0502040504020204" pitchFamily="34" charset="0"/>
          <a:cs typeface="Noto Sans" panose="020B0502040504020204" pitchFamily="34" charset="0"/>
        </a:defRPr>
      </a:lvl7pPr>
      <a:lvl8pPr marL="1754981" indent="-101204" algn="l" defTabSz="704850" rtl="0" eaLnBrk="1" fontAlgn="base" hangingPunct="1">
        <a:spcBef>
          <a:spcPct val="25000"/>
        </a:spcBef>
        <a:spcAft>
          <a:spcPct val="0"/>
        </a:spcAft>
        <a:buClr>
          <a:schemeClr val="tx1"/>
        </a:buClr>
        <a:buFont typeface="Arial" charset="0"/>
        <a:buChar char="-"/>
        <a:defRPr sz="1000">
          <a:solidFill>
            <a:schemeClr val="tx1"/>
          </a:solidFill>
          <a:latin typeface="+mn-lt"/>
        </a:defRPr>
      </a:lvl8pPr>
      <a:lvl9pPr marL="2097881" indent="-101204" algn="l" defTabSz="704850" rtl="0" eaLnBrk="1" fontAlgn="base" hangingPunct="1">
        <a:spcBef>
          <a:spcPct val="25000"/>
        </a:spcBef>
        <a:spcAft>
          <a:spcPct val="0"/>
        </a:spcAft>
        <a:buClr>
          <a:schemeClr val="tx1"/>
        </a:buClr>
        <a:buFont typeface="Arial" charset="0"/>
        <a:buChar char="-"/>
        <a:defRPr sz="1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799" userDrawn="1">
          <p15:clr>
            <a:srgbClr val="F26B43"/>
          </p15:clr>
        </p15:guide>
        <p15:guide id="4" orient="horz" pos="618" userDrawn="1">
          <p15:clr>
            <a:srgbClr val="F26B43"/>
          </p15:clr>
        </p15:guide>
        <p15:guide id="5" orient="horz" pos="4042" userDrawn="1">
          <p15:clr>
            <a:srgbClr val="F26B43"/>
          </p15:clr>
        </p15:guide>
        <p15:guide id="6" orient="horz" pos="3861" userDrawn="1">
          <p15:clr>
            <a:srgbClr val="F26B43"/>
          </p15:clr>
        </p15:guide>
        <p15:guide id="7" pos="7287" userDrawn="1">
          <p15:clr>
            <a:srgbClr val="F26B43"/>
          </p15:clr>
        </p15:guide>
        <p15:guide id="8" pos="39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/>
          </p:cNvGraphicFramePr>
          <p:nvPr>
            <p:custDataLst>
              <p:tags r:id="rId23"/>
            </p:custDataLst>
            <p:extLst>
              <p:ext uri="{D42A27DB-BD31-4B8C-83A1-F6EECF244321}">
                <p14:modId xmlns:p14="http://schemas.microsoft.com/office/powerpoint/2010/main" val="4291313242"/>
              </p:ext>
            </p:extLst>
          </p:nvPr>
        </p:nvGraphicFramePr>
        <p:xfrm>
          <a:off x="0" y="0"/>
          <a:ext cx="19538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4" imgW="0" imgH="0" progId="TCLayout.ActiveDocument.1">
                  <p:embed/>
                </p:oleObj>
              </mc:Choice>
              <mc:Fallback>
                <p:oleObj name="think-cell Slide" r:id="rId24" imgW="0" imgH="0" progId="TCLayout.ActiveDocument.1">
                  <p:embed/>
                  <p:pic>
                    <p:nvPicPr>
                      <p:cNvPr id="15" name="Object 14" hidden="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95384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" name="BodyText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6104" y="1285462"/>
            <a:ext cx="10919792" cy="4689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205740" lvl="0" indent="-205740">
              <a:spcBef>
                <a:spcPts val="900"/>
              </a:spcBef>
            </a:pPr>
            <a:r>
              <a:rPr lang="en-US" dirty="0"/>
              <a:t>Edit Master text styles</a:t>
            </a:r>
          </a:p>
          <a:p>
            <a:pPr marL="411480" lvl="1" indent="-205740"/>
            <a:r>
              <a:rPr lang="en-US" dirty="0"/>
              <a:t>Second level</a:t>
            </a:r>
          </a:p>
          <a:p>
            <a:pPr marL="548640" lvl="2" indent="-137160"/>
            <a:r>
              <a:rPr lang="en-US" dirty="0"/>
              <a:t>Third level</a:t>
            </a:r>
          </a:p>
          <a:p>
            <a:pPr marL="685800" lvl="3"/>
            <a:r>
              <a:rPr lang="en-US" dirty="0"/>
              <a:t>Fourth level</a:t>
            </a:r>
          </a:p>
          <a:p>
            <a:pPr marL="822960" lvl="4"/>
            <a:r>
              <a:rPr lang="en-US" dirty="0"/>
              <a:t>Fifth level</a:t>
            </a:r>
          </a:p>
          <a:p>
            <a:pPr marL="2167176" lvl="8"/>
            <a:endParaRPr lang="en-US" dirty="0"/>
          </a:p>
        </p:txBody>
      </p:sp>
      <p:sp>
        <p:nvSpPr>
          <p:cNvPr id="16" name="Title Placeholder 15"/>
          <p:cNvSpPr>
            <a:spLocks noGrp="1"/>
          </p:cNvSpPr>
          <p:nvPr>
            <p:ph type="title"/>
          </p:nvPr>
        </p:nvSpPr>
        <p:spPr>
          <a:xfrm>
            <a:off x="636104" y="50034"/>
            <a:ext cx="10919792" cy="914400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8850703" y="6526758"/>
            <a:ext cx="319575" cy="184666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600" i="0" kern="1200" dirty="0">
                <a:solidFill>
                  <a:srgbClr val="ED1C24"/>
                </a:solidFill>
                <a:latin typeface="Arial" charset="0"/>
                <a:ea typeface="Arial" charset="0"/>
                <a:cs typeface="Arial" charset="0"/>
              </a:rPr>
              <a:t>|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0644192" y="6526758"/>
            <a:ext cx="287528" cy="184666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600" i="0" kern="1200" dirty="0">
                <a:solidFill>
                  <a:srgbClr val="ED1C24"/>
                </a:solidFill>
                <a:latin typeface="Arial" charset="0"/>
                <a:ea typeface="Arial" charset="0"/>
                <a:cs typeface="Arial" charset="0"/>
              </a:rPr>
              <a:t>|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025127" y="6436534"/>
            <a:ext cx="1743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0" i="0">
                <a:solidFill>
                  <a:schemeClr val="accent1"/>
                </a:solidFill>
                <a:latin typeface="Noto Sans" panose="020B0502040504020204"/>
              </a:defRPr>
            </a:lvl1pPr>
          </a:lstStyle>
          <a:p>
            <a:fld id="{9330A795-F0BE-49AB-B973-4C47DE79D5F7}" type="datetime3">
              <a:rPr lang="en-US" smtClean="0"/>
              <a:t>20 May 2024</a:t>
            </a:fld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95709" y="6436534"/>
            <a:ext cx="66664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accent1"/>
                </a:solidFill>
                <a:latin typeface="Noto Sans" panose="020B0502040504020204"/>
              </a:defRPr>
            </a:lvl1pPr>
          </a:lstStyle>
          <a:p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8781" y="6436534"/>
            <a:ext cx="7871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accent1"/>
                </a:solidFill>
                <a:latin typeface="Noto Sans" panose="020B0502040504020204"/>
              </a:defRPr>
            </a:lvl1pPr>
          </a:lstStyle>
          <a:p>
            <a:fld id="{F9F4C691-6DE9-424C-9C34-B44F65CDDA1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5"/>
          <a:stretch>
            <a:fillRect/>
          </a:stretch>
        </p:blipFill>
        <p:spPr>
          <a:xfrm>
            <a:off x="636904" y="6479648"/>
            <a:ext cx="1296000" cy="228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892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195" r:id="rId1"/>
    <p:sldLayoutId id="2147485196" r:id="rId2"/>
    <p:sldLayoutId id="2147485197" r:id="rId3"/>
    <p:sldLayoutId id="2147485198" r:id="rId4"/>
    <p:sldLayoutId id="2147485199" r:id="rId5"/>
    <p:sldLayoutId id="2147485200" r:id="rId6"/>
    <p:sldLayoutId id="2147485201" r:id="rId7"/>
    <p:sldLayoutId id="2147485202" r:id="rId8"/>
    <p:sldLayoutId id="2147485203" r:id="rId9"/>
    <p:sldLayoutId id="2147485204" r:id="rId10"/>
    <p:sldLayoutId id="2147485205" r:id="rId11"/>
    <p:sldLayoutId id="2147485206" r:id="rId12"/>
    <p:sldLayoutId id="2147485207" r:id="rId13"/>
    <p:sldLayoutId id="2147485208" r:id="rId14"/>
    <p:sldLayoutId id="2147485209" r:id="rId15"/>
    <p:sldLayoutId id="2147485210" r:id="rId16"/>
    <p:sldLayoutId id="2147485211" r:id="rId17"/>
    <p:sldLayoutId id="2147485212" r:id="rId18"/>
    <p:sldLayoutId id="2147485213" r:id="rId19"/>
    <p:sldLayoutId id="2147485214" r:id="rId20"/>
    <p:sldLayoutId id="2147485215" r:id="rId21"/>
  </p:sldLayoutIdLst>
  <p:transition/>
  <p:hf hdr="0"/>
  <p:txStyles>
    <p:titleStyle>
      <a:lvl1pPr algn="l" defTabSz="70485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2800" b="1" kern="1200">
          <a:solidFill>
            <a:schemeClr val="accent1"/>
          </a:solidFill>
          <a:latin typeface="Ooredoo Heavy" panose="00000A00000000000000" pitchFamily="50" charset="0"/>
          <a:ea typeface="Ooredoo Heavy" panose="00000A00000000000000" pitchFamily="50" charset="0"/>
          <a:cs typeface="Arial" pitchFamily="34" charset="0"/>
        </a:defRPr>
      </a:lvl1pPr>
      <a:lvl2pPr algn="l" defTabSz="70485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800" b="1">
          <a:solidFill>
            <a:srgbClr val="003366"/>
          </a:solidFill>
          <a:latin typeface="Arial" charset="0"/>
          <a:ea typeface="Arial" charset="0"/>
          <a:cs typeface="Arial" charset="0"/>
        </a:defRPr>
      </a:lvl2pPr>
      <a:lvl3pPr algn="l" defTabSz="70485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800" b="1">
          <a:solidFill>
            <a:srgbClr val="003366"/>
          </a:solidFill>
          <a:latin typeface="Arial" charset="0"/>
          <a:ea typeface="Arial" charset="0"/>
          <a:cs typeface="Arial" charset="0"/>
        </a:defRPr>
      </a:lvl3pPr>
      <a:lvl4pPr algn="l" defTabSz="70485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800" b="1">
          <a:solidFill>
            <a:srgbClr val="003366"/>
          </a:solidFill>
          <a:latin typeface="Arial" charset="0"/>
          <a:ea typeface="Arial" charset="0"/>
          <a:cs typeface="Arial" charset="0"/>
        </a:defRPr>
      </a:lvl4pPr>
      <a:lvl5pPr algn="l" defTabSz="70485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800" b="1">
          <a:solidFill>
            <a:srgbClr val="003366"/>
          </a:solidFill>
          <a:latin typeface="Arial" charset="0"/>
          <a:ea typeface="Arial" charset="0"/>
          <a:cs typeface="Arial" charset="0"/>
        </a:defRPr>
      </a:lvl5pPr>
      <a:lvl6pPr marL="342900" algn="l" defTabSz="70485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200" b="1">
          <a:solidFill>
            <a:srgbClr val="0057A6"/>
          </a:solidFill>
          <a:latin typeface="Arial" charset="0"/>
        </a:defRPr>
      </a:lvl6pPr>
      <a:lvl7pPr marL="685800" algn="l" defTabSz="70485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200" b="1">
          <a:solidFill>
            <a:srgbClr val="0057A6"/>
          </a:solidFill>
          <a:latin typeface="Arial" charset="0"/>
        </a:defRPr>
      </a:lvl7pPr>
      <a:lvl8pPr marL="1028700" algn="l" defTabSz="70485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200" b="1">
          <a:solidFill>
            <a:srgbClr val="0057A6"/>
          </a:solidFill>
          <a:latin typeface="Arial" charset="0"/>
        </a:defRPr>
      </a:lvl8pPr>
      <a:lvl9pPr marL="1371600" algn="l" defTabSz="70485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200" b="1">
          <a:solidFill>
            <a:srgbClr val="0057A6"/>
          </a:solidFill>
          <a:latin typeface="Arial" charset="0"/>
        </a:defRPr>
      </a:lvl9pPr>
    </p:titleStyle>
    <p:bodyStyle>
      <a:lvl1pPr marL="274320" indent="-274320" algn="l" defTabSz="704850" rtl="0" eaLnBrk="1" fontAlgn="base" hangingPunct="1">
        <a:lnSpc>
          <a:spcPct val="100000"/>
        </a:lnSpc>
        <a:spcBef>
          <a:spcPts val="1350"/>
        </a:spcBef>
        <a:spcAft>
          <a:spcPct val="0"/>
        </a:spcAft>
        <a:buClr>
          <a:srgbClr val="ED1C24"/>
        </a:buClr>
        <a:buSzPct val="140000"/>
        <a:buFont typeface="Arial" panose="020B0604020202020204" pitchFamily="34" charset="0"/>
        <a:buChar char="•"/>
        <a:defRPr lang="en-US" sz="1600" dirty="0" smtClean="0">
          <a:solidFill>
            <a:schemeClr val="tx1"/>
          </a:solidFill>
          <a:latin typeface="Noto Sans" panose="020B0502040504020204" pitchFamily="34" charset="0"/>
          <a:ea typeface="ＭＳ Ｐゴシック" pitchFamily="-109" charset="-128"/>
          <a:cs typeface="Noto Sans" panose="020B0502040504020204" pitchFamily="34" charset="0"/>
        </a:defRPr>
      </a:lvl1pPr>
      <a:lvl2pPr marL="351235" indent="-214313" algn="l" defTabSz="704850" rtl="0" eaLnBrk="1" fontAlgn="base" hangingPunct="1">
        <a:lnSpc>
          <a:spcPct val="100000"/>
        </a:lnSpc>
        <a:spcBef>
          <a:spcPts val="450"/>
        </a:spcBef>
        <a:spcAft>
          <a:spcPct val="0"/>
        </a:spcAft>
        <a:buClr>
          <a:srgbClr val="ED1C24"/>
        </a:buClr>
        <a:buSzPct val="140000"/>
        <a:buFont typeface="Arial" panose="020B0604020202020204" pitchFamily="34" charset="0"/>
        <a:buChar char="•"/>
        <a:defRPr lang="en-US" sz="1400" dirty="0" smtClean="0">
          <a:solidFill>
            <a:schemeClr val="tx1"/>
          </a:solidFill>
          <a:latin typeface="Noto Sans" panose="020B0502040504020204" pitchFamily="34" charset="0"/>
          <a:ea typeface="ＭＳ Ｐゴシック" pitchFamily="-109" charset="-128"/>
        </a:defRPr>
      </a:lvl2pPr>
      <a:lvl3pPr marL="398859" indent="-128588" algn="l" defTabSz="704850" rtl="0" eaLnBrk="1" fontAlgn="base" hangingPunct="1">
        <a:lnSpc>
          <a:spcPct val="100000"/>
        </a:lnSpc>
        <a:spcBef>
          <a:spcPts val="450"/>
        </a:spcBef>
        <a:spcAft>
          <a:spcPct val="0"/>
        </a:spcAft>
        <a:buClr>
          <a:srgbClr val="ED1C24"/>
        </a:buClr>
        <a:buSzPct val="140000"/>
        <a:buFont typeface="Arial" panose="020B0604020202020204" pitchFamily="34" charset="0"/>
        <a:buChar char="•"/>
        <a:defRPr lang="en-US" sz="1200" dirty="0" smtClean="0">
          <a:solidFill>
            <a:schemeClr val="tx1"/>
          </a:solidFill>
          <a:latin typeface="Noto Sans" panose="020B0502040504020204" pitchFamily="34" charset="0"/>
          <a:ea typeface="ＭＳ Ｐゴシック" pitchFamily="-109" charset="-128"/>
        </a:defRPr>
      </a:lvl3pPr>
      <a:lvl4pPr marL="534591" indent="-128588" algn="l" defTabSz="704850" rtl="0" eaLnBrk="1" fontAlgn="base" hangingPunct="1">
        <a:lnSpc>
          <a:spcPct val="100000"/>
        </a:lnSpc>
        <a:spcBef>
          <a:spcPts val="450"/>
        </a:spcBef>
        <a:spcAft>
          <a:spcPct val="0"/>
        </a:spcAft>
        <a:buClr>
          <a:srgbClr val="ED1C24"/>
        </a:buClr>
        <a:buSzPct val="140000"/>
        <a:buFont typeface="Arial" pitchFamily="34" charset="0"/>
        <a:buChar char="•"/>
        <a:defRPr lang="en-US" sz="1200" dirty="0" smtClean="0">
          <a:solidFill>
            <a:schemeClr val="tx1"/>
          </a:solidFill>
          <a:latin typeface="Noto Sans" panose="020B0502040504020204" pitchFamily="34" charset="0"/>
          <a:ea typeface="ＭＳ Ｐゴシック" pitchFamily="-109" charset="-128"/>
        </a:defRPr>
      </a:lvl4pPr>
      <a:lvl5pPr marL="753665" indent="-128588" algn="l" defTabSz="704850" rtl="0" eaLnBrk="1" fontAlgn="base" hangingPunct="1">
        <a:lnSpc>
          <a:spcPct val="100000"/>
        </a:lnSpc>
        <a:spcBef>
          <a:spcPts val="450"/>
        </a:spcBef>
        <a:spcAft>
          <a:spcPct val="0"/>
        </a:spcAft>
        <a:buClr>
          <a:srgbClr val="ED1C24"/>
        </a:buClr>
        <a:buSzPct val="140000"/>
        <a:buFont typeface="Arial" panose="020B0604020202020204" pitchFamily="34" charset="0"/>
        <a:buChar char="•"/>
        <a:defRPr lang="en-US" sz="1000" i="0" kern="1200" dirty="0">
          <a:solidFill>
            <a:schemeClr val="tx1"/>
          </a:solidFill>
          <a:latin typeface="Noto Sans" panose="020B0502040504020204" pitchFamily="34" charset="0"/>
          <a:ea typeface="ＭＳ Ｐゴシック" pitchFamily="-109" charset="-128"/>
          <a:cs typeface="Arial" charset="0"/>
        </a:defRPr>
      </a:lvl5pPr>
      <a:lvl6pPr marL="1069181" indent="-101204" algn="l" defTabSz="704850" rtl="0" eaLnBrk="1" fontAlgn="base" hangingPunct="1">
        <a:spcBef>
          <a:spcPct val="25000"/>
        </a:spcBef>
        <a:spcAft>
          <a:spcPct val="0"/>
        </a:spcAft>
        <a:buClr>
          <a:schemeClr val="tx1"/>
        </a:buClr>
        <a:buFont typeface="Arial" charset="0"/>
        <a:buChar char="-"/>
        <a:defRPr sz="1000" b="0" i="0">
          <a:solidFill>
            <a:schemeClr val="tx1"/>
          </a:solidFill>
          <a:latin typeface="Noto Sans" panose="020B0502040504020204" pitchFamily="34" charset="0"/>
          <a:ea typeface="Noto Sans" panose="020B0502040504020204" pitchFamily="34" charset="0"/>
          <a:cs typeface="Noto Sans" panose="020B0502040504020204" pitchFamily="34" charset="0"/>
        </a:defRPr>
      </a:lvl6pPr>
      <a:lvl7pPr marL="1412081" indent="-101204" algn="l" defTabSz="704850" rtl="0" eaLnBrk="1" fontAlgn="base" hangingPunct="1">
        <a:spcBef>
          <a:spcPct val="25000"/>
        </a:spcBef>
        <a:spcAft>
          <a:spcPct val="0"/>
        </a:spcAft>
        <a:buClr>
          <a:schemeClr val="tx1"/>
        </a:buClr>
        <a:buFont typeface="Arial" charset="0"/>
        <a:buChar char="-"/>
        <a:defRPr sz="1000" b="0" i="0">
          <a:solidFill>
            <a:schemeClr val="tx1"/>
          </a:solidFill>
          <a:latin typeface="Noto Sans" panose="020B0502040504020204" pitchFamily="34" charset="0"/>
          <a:ea typeface="Noto Sans" panose="020B0502040504020204" pitchFamily="34" charset="0"/>
          <a:cs typeface="Noto Sans" panose="020B0502040504020204" pitchFamily="34" charset="0"/>
        </a:defRPr>
      </a:lvl7pPr>
      <a:lvl8pPr marL="1754981" indent="-101204" algn="l" defTabSz="704850" rtl="0" eaLnBrk="1" fontAlgn="base" hangingPunct="1">
        <a:spcBef>
          <a:spcPct val="25000"/>
        </a:spcBef>
        <a:spcAft>
          <a:spcPct val="0"/>
        </a:spcAft>
        <a:buClr>
          <a:schemeClr val="tx1"/>
        </a:buClr>
        <a:buFont typeface="Arial" charset="0"/>
        <a:buChar char="-"/>
        <a:defRPr sz="1000">
          <a:solidFill>
            <a:schemeClr val="tx1"/>
          </a:solidFill>
          <a:latin typeface="+mn-lt"/>
        </a:defRPr>
      </a:lvl8pPr>
      <a:lvl9pPr marL="2097881" indent="-101204" algn="l" defTabSz="704850" rtl="0" eaLnBrk="1" fontAlgn="base" hangingPunct="1">
        <a:spcBef>
          <a:spcPct val="25000"/>
        </a:spcBef>
        <a:spcAft>
          <a:spcPct val="0"/>
        </a:spcAft>
        <a:buClr>
          <a:schemeClr val="tx1"/>
        </a:buClr>
        <a:buFont typeface="Arial" charset="0"/>
        <a:buChar char="-"/>
        <a:defRPr sz="1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152">
          <p15:clr>
            <a:srgbClr val="F26B43"/>
          </p15:clr>
        </p15:guide>
        <p15:guide id="2" pos="393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/>
          </p:cNvGraphicFramePr>
          <p:nvPr>
            <p:custDataLst>
              <p:tags r:id="rId27"/>
            </p:custDataLst>
            <p:extLst>
              <p:ext uri="{D42A27DB-BD31-4B8C-83A1-F6EECF244321}">
                <p14:modId xmlns:p14="http://schemas.microsoft.com/office/powerpoint/2010/main" val="1266107426"/>
              </p:ext>
            </p:extLst>
          </p:nvPr>
        </p:nvGraphicFramePr>
        <p:xfrm>
          <a:off x="0" y="0"/>
          <a:ext cx="19538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8" imgW="0" imgH="0" progId="TCLayout.ActiveDocument.1">
                  <p:embed/>
                </p:oleObj>
              </mc:Choice>
              <mc:Fallback>
                <p:oleObj name="think-cell Slide" r:id="rId28" imgW="0" imgH="0" progId="TCLayout.ActiveDocument.1">
                  <p:embed/>
                  <p:pic>
                    <p:nvPicPr>
                      <p:cNvPr id="15" name="Object 14" hidden="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95384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" name="BodyText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6104" y="1285462"/>
            <a:ext cx="10919792" cy="4689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205740" lvl="0" indent="-205740">
              <a:spcBef>
                <a:spcPts val="900"/>
              </a:spcBef>
            </a:pPr>
            <a:r>
              <a:rPr lang="en-US" dirty="0"/>
              <a:t>Edit Master text styles</a:t>
            </a:r>
          </a:p>
          <a:p>
            <a:pPr marL="411480" lvl="1" indent="-205740"/>
            <a:r>
              <a:rPr lang="en-US" dirty="0"/>
              <a:t>Second level</a:t>
            </a:r>
          </a:p>
          <a:p>
            <a:pPr marL="548640" lvl="2" indent="-137160"/>
            <a:r>
              <a:rPr lang="en-US" dirty="0"/>
              <a:t>Third level</a:t>
            </a:r>
          </a:p>
          <a:p>
            <a:pPr marL="685800" lvl="3"/>
            <a:r>
              <a:rPr lang="en-US" dirty="0"/>
              <a:t>Fourth level</a:t>
            </a:r>
          </a:p>
          <a:p>
            <a:pPr marL="822960" lvl="4"/>
            <a:r>
              <a:rPr lang="en-US" dirty="0"/>
              <a:t>Fifth level</a:t>
            </a:r>
          </a:p>
          <a:p>
            <a:pPr marL="2167176" lvl="8"/>
            <a:endParaRPr lang="en-US" dirty="0"/>
          </a:p>
        </p:txBody>
      </p:sp>
      <p:sp>
        <p:nvSpPr>
          <p:cNvPr id="16" name="Title Placeholder 15"/>
          <p:cNvSpPr>
            <a:spLocks noGrp="1"/>
          </p:cNvSpPr>
          <p:nvPr>
            <p:ph type="title"/>
          </p:nvPr>
        </p:nvSpPr>
        <p:spPr>
          <a:xfrm>
            <a:off x="636104" y="50034"/>
            <a:ext cx="10919792" cy="914400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850703" y="6526758"/>
            <a:ext cx="319575" cy="184666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600" i="0" kern="1200" dirty="0">
                <a:solidFill>
                  <a:srgbClr val="ED1C24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|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0644192" y="6526758"/>
            <a:ext cx="287528" cy="184666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600" i="0" kern="1200" dirty="0">
                <a:solidFill>
                  <a:srgbClr val="ED1C24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|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025127" y="6436534"/>
            <a:ext cx="1743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0" i="0">
                <a:solidFill>
                  <a:schemeClr val="accent1"/>
                </a:solidFill>
                <a:latin typeface="Noto Sans" panose="020B0502040504020204"/>
                <a:ea typeface="Noto Sans" panose="020B0502040504020204" pitchFamily="34" charset="0"/>
                <a:cs typeface="Noto Sans" panose="020B0502040504020204" pitchFamily="34" charset="0"/>
              </a:defRPr>
            </a:lvl1pPr>
          </a:lstStyle>
          <a:p>
            <a:fld id="{9330A795-F0BE-49AB-B973-4C47DE79D5F7}" type="datetime3">
              <a:rPr lang="en-US" smtClean="0"/>
              <a:pPr/>
              <a:t>20 May 2024</a:t>
            </a:fld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95709" y="6436534"/>
            <a:ext cx="66664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accent1"/>
                </a:solidFill>
                <a:latin typeface="Noto Sans" panose="020B0502040504020204"/>
                <a:ea typeface="Noto Sans" panose="020B0502040504020204" pitchFamily="34" charset="0"/>
                <a:cs typeface="Noto Sans" panose="020B050204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8781" y="6436534"/>
            <a:ext cx="7871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accent1"/>
                </a:solidFill>
                <a:latin typeface="Noto Sans" panose="020B0502040504020204"/>
                <a:ea typeface="Noto Sans" panose="020B0502040504020204" pitchFamily="34" charset="0"/>
                <a:cs typeface="Noto Sans" panose="020B0502040504020204" pitchFamily="34" charset="0"/>
              </a:defRPr>
            </a:lvl1pPr>
          </a:lstStyle>
          <a:p>
            <a:fld id="{F9F4C691-6DE9-424C-9C34-B44F65CDDA1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A1FD88-A6E6-8119-40FC-44372482DF02}"/>
              </a:ext>
            </a:extLst>
          </p:cNvPr>
          <p:cNvPicPr>
            <a:picLocks noChangeAspect="1"/>
          </p:cNvPicPr>
          <p:nvPr userDrawn="1"/>
        </p:nvPicPr>
        <p:blipFill>
          <a:blip r:embed="rId29"/>
          <a:stretch>
            <a:fillRect/>
          </a:stretch>
        </p:blipFill>
        <p:spPr>
          <a:xfrm>
            <a:off x="651597" y="6434431"/>
            <a:ext cx="1317909" cy="25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0363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5232" r:id="rId1"/>
    <p:sldLayoutId id="2147485233" r:id="rId2"/>
    <p:sldLayoutId id="2147485234" r:id="rId3"/>
    <p:sldLayoutId id="2147485235" r:id="rId4"/>
    <p:sldLayoutId id="2147485236" r:id="rId5"/>
    <p:sldLayoutId id="2147485237" r:id="rId6"/>
    <p:sldLayoutId id="2147485238" r:id="rId7"/>
    <p:sldLayoutId id="2147485239" r:id="rId8"/>
    <p:sldLayoutId id="2147485240" r:id="rId9"/>
    <p:sldLayoutId id="2147485241" r:id="rId10"/>
    <p:sldLayoutId id="2147485242" r:id="rId11"/>
    <p:sldLayoutId id="2147485243" r:id="rId12"/>
    <p:sldLayoutId id="2147485244" r:id="rId13"/>
    <p:sldLayoutId id="2147485245" r:id="rId14"/>
    <p:sldLayoutId id="2147485246" r:id="rId15"/>
    <p:sldLayoutId id="2147485247" r:id="rId16"/>
    <p:sldLayoutId id="2147485248" r:id="rId17"/>
    <p:sldLayoutId id="2147485249" r:id="rId18"/>
    <p:sldLayoutId id="2147485250" r:id="rId19"/>
    <p:sldLayoutId id="2147485251" r:id="rId20"/>
    <p:sldLayoutId id="2147485252" r:id="rId21"/>
    <p:sldLayoutId id="2147485253" r:id="rId22"/>
    <p:sldLayoutId id="2147485254" r:id="rId23"/>
    <p:sldLayoutId id="2147485255" r:id="rId24"/>
    <p:sldLayoutId id="2147485256" r:id="rId25"/>
  </p:sldLayoutIdLst>
  <p:transition/>
  <p:hf hdr="0"/>
  <p:txStyles>
    <p:titleStyle>
      <a:lvl1pPr algn="l" defTabSz="70485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2400" b="1" kern="1200">
          <a:solidFill>
            <a:schemeClr val="accent1"/>
          </a:solidFill>
          <a:latin typeface="Rubik" pitchFamily="2" charset="-79"/>
          <a:ea typeface="Rubik" pitchFamily="2" charset="-79"/>
          <a:cs typeface="Rubik" pitchFamily="2" charset="-79"/>
        </a:defRPr>
      </a:lvl1pPr>
      <a:lvl2pPr algn="l" defTabSz="70485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800" b="1">
          <a:solidFill>
            <a:srgbClr val="003366"/>
          </a:solidFill>
          <a:latin typeface="Arial" charset="0"/>
          <a:ea typeface="Arial" charset="0"/>
          <a:cs typeface="Arial" charset="0"/>
        </a:defRPr>
      </a:lvl2pPr>
      <a:lvl3pPr algn="l" defTabSz="70485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800" b="1">
          <a:solidFill>
            <a:srgbClr val="003366"/>
          </a:solidFill>
          <a:latin typeface="Arial" charset="0"/>
          <a:ea typeface="Arial" charset="0"/>
          <a:cs typeface="Arial" charset="0"/>
        </a:defRPr>
      </a:lvl3pPr>
      <a:lvl4pPr algn="l" defTabSz="70485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800" b="1">
          <a:solidFill>
            <a:srgbClr val="003366"/>
          </a:solidFill>
          <a:latin typeface="Arial" charset="0"/>
          <a:ea typeface="Arial" charset="0"/>
          <a:cs typeface="Arial" charset="0"/>
        </a:defRPr>
      </a:lvl4pPr>
      <a:lvl5pPr algn="l" defTabSz="70485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800" b="1">
          <a:solidFill>
            <a:srgbClr val="003366"/>
          </a:solidFill>
          <a:latin typeface="Arial" charset="0"/>
          <a:ea typeface="Arial" charset="0"/>
          <a:cs typeface="Arial" charset="0"/>
        </a:defRPr>
      </a:lvl5pPr>
      <a:lvl6pPr marL="342900" algn="l" defTabSz="70485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200" b="1">
          <a:solidFill>
            <a:srgbClr val="0057A6"/>
          </a:solidFill>
          <a:latin typeface="Arial" charset="0"/>
        </a:defRPr>
      </a:lvl6pPr>
      <a:lvl7pPr marL="685800" algn="l" defTabSz="70485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200" b="1">
          <a:solidFill>
            <a:srgbClr val="0057A6"/>
          </a:solidFill>
          <a:latin typeface="Arial" charset="0"/>
        </a:defRPr>
      </a:lvl7pPr>
      <a:lvl8pPr marL="1028700" algn="l" defTabSz="70485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200" b="1">
          <a:solidFill>
            <a:srgbClr val="0057A6"/>
          </a:solidFill>
          <a:latin typeface="Arial" charset="0"/>
        </a:defRPr>
      </a:lvl8pPr>
      <a:lvl9pPr marL="1371600" algn="l" defTabSz="70485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200" b="1">
          <a:solidFill>
            <a:srgbClr val="0057A6"/>
          </a:solidFill>
          <a:latin typeface="Arial" charset="0"/>
        </a:defRPr>
      </a:lvl9pPr>
    </p:titleStyle>
    <p:bodyStyle>
      <a:lvl1pPr marL="274320" indent="-274320" algn="l" defTabSz="704850" rtl="0" eaLnBrk="1" fontAlgn="base" hangingPunct="1">
        <a:lnSpc>
          <a:spcPct val="100000"/>
        </a:lnSpc>
        <a:spcBef>
          <a:spcPts val="1350"/>
        </a:spcBef>
        <a:spcAft>
          <a:spcPct val="0"/>
        </a:spcAft>
        <a:buClr>
          <a:srgbClr val="ED1C24"/>
        </a:buClr>
        <a:buSzPct val="140000"/>
        <a:buFont typeface="Arial" panose="020B0604020202020204" pitchFamily="34" charset="0"/>
        <a:buChar char="•"/>
        <a:defRPr lang="en-US" sz="1600" dirty="0" smtClean="0">
          <a:solidFill>
            <a:schemeClr val="tx1"/>
          </a:solidFill>
          <a:latin typeface="Noto Sans" panose="020B0502040504020204" pitchFamily="34" charset="0"/>
          <a:ea typeface="ＭＳ Ｐゴシック" pitchFamily="-109" charset="-128"/>
          <a:cs typeface="Noto Sans" panose="020B0502040504020204" pitchFamily="34" charset="0"/>
        </a:defRPr>
      </a:lvl1pPr>
      <a:lvl2pPr marL="351235" indent="-214313" algn="l" defTabSz="704850" rtl="0" eaLnBrk="1" fontAlgn="base" hangingPunct="1">
        <a:lnSpc>
          <a:spcPct val="100000"/>
        </a:lnSpc>
        <a:spcBef>
          <a:spcPts val="450"/>
        </a:spcBef>
        <a:spcAft>
          <a:spcPct val="0"/>
        </a:spcAft>
        <a:buClr>
          <a:srgbClr val="ED1C24"/>
        </a:buClr>
        <a:buSzPct val="140000"/>
        <a:buFont typeface="Arial" panose="020B0604020202020204" pitchFamily="34" charset="0"/>
        <a:buChar char="•"/>
        <a:defRPr lang="en-US" sz="1400" dirty="0" smtClean="0">
          <a:solidFill>
            <a:schemeClr val="tx1"/>
          </a:solidFill>
          <a:latin typeface="Noto Sans" panose="020B0502040504020204" pitchFamily="34" charset="0"/>
          <a:ea typeface="ＭＳ Ｐゴシック" pitchFamily="-109" charset="-128"/>
        </a:defRPr>
      </a:lvl2pPr>
      <a:lvl3pPr marL="398859" indent="-128588" algn="l" defTabSz="704850" rtl="0" eaLnBrk="1" fontAlgn="base" hangingPunct="1">
        <a:lnSpc>
          <a:spcPct val="100000"/>
        </a:lnSpc>
        <a:spcBef>
          <a:spcPts val="450"/>
        </a:spcBef>
        <a:spcAft>
          <a:spcPct val="0"/>
        </a:spcAft>
        <a:buClr>
          <a:srgbClr val="ED1C24"/>
        </a:buClr>
        <a:buSzPct val="140000"/>
        <a:buFont typeface="Arial" panose="020B0604020202020204" pitchFamily="34" charset="0"/>
        <a:buChar char="•"/>
        <a:defRPr lang="en-US" sz="1200" dirty="0" smtClean="0">
          <a:solidFill>
            <a:schemeClr val="tx1"/>
          </a:solidFill>
          <a:latin typeface="Noto Sans" panose="020B0502040504020204" pitchFamily="34" charset="0"/>
          <a:ea typeface="ＭＳ Ｐゴシック" pitchFamily="-109" charset="-128"/>
        </a:defRPr>
      </a:lvl3pPr>
      <a:lvl4pPr marL="534591" indent="-128588" algn="l" defTabSz="704850" rtl="0" eaLnBrk="1" fontAlgn="base" hangingPunct="1">
        <a:lnSpc>
          <a:spcPct val="100000"/>
        </a:lnSpc>
        <a:spcBef>
          <a:spcPts val="450"/>
        </a:spcBef>
        <a:spcAft>
          <a:spcPct val="0"/>
        </a:spcAft>
        <a:buClr>
          <a:srgbClr val="ED1C24"/>
        </a:buClr>
        <a:buSzPct val="140000"/>
        <a:buFont typeface="Arial" pitchFamily="34" charset="0"/>
        <a:buChar char="•"/>
        <a:defRPr lang="en-US" sz="1200" dirty="0" smtClean="0">
          <a:solidFill>
            <a:schemeClr val="tx1"/>
          </a:solidFill>
          <a:latin typeface="Noto Sans" panose="020B0502040504020204" pitchFamily="34" charset="0"/>
          <a:ea typeface="ＭＳ Ｐゴシック" pitchFamily="-109" charset="-128"/>
        </a:defRPr>
      </a:lvl4pPr>
      <a:lvl5pPr marL="753665" indent="-128588" algn="l" defTabSz="704850" rtl="0" eaLnBrk="1" fontAlgn="base" hangingPunct="1">
        <a:lnSpc>
          <a:spcPct val="100000"/>
        </a:lnSpc>
        <a:spcBef>
          <a:spcPts val="450"/>
        </a:spcBef>
        <a:spcAft>
          <a:spcPct val="0"/>
        </a:spcAft>
        <a:buClr>
          <a:srgbClr val="ED1C24"/>
        </a:buClr>
        <a:buSzPct val="140000"/>
        <a:buFont typeface="Arial" panose="020B0604020202020204" pitchFamily="34" charset="0"/>
        <a:buChar char="•"/>
        <a:defRPr lang="en-US" sz="1000" i="0" kern="1200" dirty="0">
          <a:solidFill>
            <a:schemeClr val="tx1"/>
          </a:solidFill>
          <a:latin typeface="Noto Sans" panose="020B0502040504020204" pitchFamily="34" charset="0"/>
          <a:ea typeface="ＭＳ Ｐゴシック" pitchFamily="-109" charset="-128"/>
          <a:cs typeface="Noto Sans" panose="020B0502040504020204" pitchFamily="34" charset="0"/>
        </a:defRPr>
      </a:lvl5pPr>
      <a:lvl6pPr marL="1069181" indent="-101204" algn="l" defTabSz="704850" rtl="0" eaLnBrk="1" fontAlgn="base" hangingPunct="1">
        <a:spcBef>
          <a:spcPct val="25000"/>
        </a:spcBef>
        <a:spcAft>
          <a:spcPct val="0"/>
        </a:spcAft>
        <a:buClr>
          <a:schemeClr val="tx1"/>
        </a:buClr>
        <a:buFont typeface="Arial" charset="0"/>
        <a:buChar char="-"/>
        <a:defRPr sz="1000" b="0" i="0">
          <a:solidFill>
            <a:schemeClr val="tx1"/>
          </a:solidFill>
          <a:latin typeface="Noto Sans" panose="020B0502040504020204" pitchFamily="34" charset="0"/>
          <a:ea typeface="Noto Sans" panose="020B0502040504020204" pitchFamily="34" charset="0"/>
          <a:cs typeface="Noto Sans" panose="020B0502040504020204" pitchFamily="34" charset="0"/>
        </a:defRPr>
      </a:lvl6pPr>
      <a:lvl7pPr marL="1412081" indent="-101204" algn="l" defTabSz="704850" rtl="0" eaLnBrk="1" fontAlgn="base" hangingPunct="1">
        <a:spcBef>
          <a:spcPct val="25000"/>
        </a:spcBef>
        <a:spcAft>
          <a:spcPct val="0"/>
        </a:spcAft>
        <a:buClr>
          <a:schemeClr val="tx1"/>
        </a:buClr>
        <a:buFont typeface="Arial" charset="0"/>
        <a:buChar char="-"/>
        <a:defRPr sz="1000" b="0" i="0">
          <a:solidFill>
            <a:schemeClr val="tx1"/>
          </a:solidFill>
          <a:latin typeface="Noto Sans" panose="020B0502040504020204" pitchFamily="34" charset="0"/>
          <a:ea typeface="Noto Sans" panose="020B0502040504020204" pitchFamily="34" charset="0"/>
          <a:cs typeface="Noto Sans" panose="020B0502040504020204" pitchFamily="34" charset="0"/>
        </a:defRPr>
      </a:lvl7pPr>
      <a:lvl8pPr marL="1754981" indent="-101204" algn="l" defTabSz="704850" rtl="0" eaLnBrk="1" fontAlgn="base" hangingPunct="1">
        <a:spcBef>
          <a:spcPct val="25000"/>
        </a:spcBef>
        <a:spcAft>
          <a:spcPct val="0"/>
        </a:spcAft>
        <a:buClr>
          <a:schemeClr val="tx1"/>
        </a:buClr>
        <a:buFont typeface="Arial" charset="0"/>
        <a:buChar char="-"/>
        <a:defRPr sz="1000">
          <a:solidFill>
            <a:schemeClr val="tx1"/>
          </a:solidFill>
          <a:latin typeface="+mn-lt"/>
        </a:defRPr>
      </a:lvl8pPr>
      <a:lvl9pPr marL="2097881" indent="-101204" algn="l" defTabSz="704850" rtl="0" eaLnBrk="1" fontAlgn="base" hangingPunct="1">
        <a:spcBef>
          <a:spcPct val="25000"/>
        </a:spcBef>
        <a:spcAft>
          <a:spcPct val="0"/>
        </a:spcAft>
        <a:buClr>
          <a:schemeClr val="tx1"/>
        </a:buClr>
        <a:buFont typeface="Arial" charset="0"/>
        <a:buChar char="-"/>
        <a:defRPr sz="1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799">
          <p15:clr>
            <a:srgbClr val="F26B43"/>
          </p15:clr>
        </p15:guide>
        <p15:guide id="4" orient="horz" pos="618">
          <p15:clr>
            <a:srgbClr val="F26B43"/>
          </p15:clr>
        </p15:guide>
        <p15:guide id="5" orient="horz" pos="4042">
          <p15:clr>
            <a:srgbClr val="F26B43"/>
          </p15:clr>
        </p15:guide>
        <p15:guide id="6" orient="horz" pos="3861">
          <p15:clr>
            <a:srgbClr val="F26B43"/>
          </p15:clr>
        </p15:guide>
        <p15:guide id="7" pos="7287">
          <p15:clr>
            <a:srgbClr val="F26B43"/>
          </p15:clr>
        </p15:guide>
        <p15:guide id="8" pos="39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7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43383CB-C857-26E0-8606-1D0BB0BFD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Q&amp;A</a:t>
            </a:r>
            <a:br>
              <a:rPr lang="en-GB" dirty="0"/>
            </a:br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FEE3AB8-BFC6-06BA-FD74-E969963D08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Ooredoo Palestine</a:t>
            </a:r>
          </a:p>
          <a:p>
            <a:r>
              <a:rPr lang="en-GB" dirty="0">
                <a:solidFill>
                  <a:schemeClr val="bg1"/>
                </a:solidFill>
              </a:rPr>
              <a:t>Apr’24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22B02BE-3884-9B04-05DB-C86B67125164}"/>
              </a:ext>
            </a:extLst>
          </p:cNvPr>
          <p:cNvSpPr>
            <a:spLocks noGrp="1"/>
          </p:cNvSpPr>
          <p:nvPr>
            <p:ph type="body" idx="4"/>
          </p:nvPr>
        </p:nvSpPr>
        <p:spPr/>
        <p:txBody>
          <a:bodyPr/>
          <a:lstStyle/>
          <a:p>
            <a:r>
              <a:rPr lang="en-GB" dirty="0"/>
              <a:t>OGPM – DGCEO’s OFFICE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A406E5-E96D-F64D-B915-81C9ED5778C8}"/>
              </a:ext>
            </a:extLst>
          </p:cNvPr>
          <p:cNvSpPr txBox="1"/>
          <p:nvPr/>
        </p:nvSpPr>
        <p:spPr>
          <a:xfrm>
            <a:off x="1586429" y="5927075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rgbClr val="ED1C24"/>
              </a:buClr>
              <a:buSzPct val="140000"/>
            </a:pPr>
            <a:endParaRPr lang="en-GB" sz="1200" dirty="0">
              <a:solidFill>
                <a:srgbClr val="000000"/>
              </a:solidFill>
              <a:latin typeface="Rubik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579417054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B4CF37-010E-D706-DF9E-1699AA1F8B7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C424C80-5DCD-4620-8490-2768F33C7AE6}" type="datetime3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ED1C24"/>
                </a:solidFill>
                <a:effectLst/>
                <a:uLnTx/>
                <a:uFillTx/>
                <a:latin typeface="Rubik" pitchFamily="2" charset="-79"/>
                <a:cs typeface="Rubik" pitchFamily="2" charset="-79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 May 2024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ED1C24"/>
              </a:solidFill>
              <a:effectLst/>
              <a:uLnTx/>
              <a:uFillTx/>
              <a:latin typeface="Rubik" pitchFamily="2" charset="-79"/>
              <a:cs typeface="Rubik" pitchFamily="2" charset="-79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BF7BB5-82D6-DFEE-BA63-8074AB94F3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 lIns="0" tIns="0" rIns="0" bIns="0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ED1C24"/>
              </a:solidFill>
              <a:effectLst/>
              <a:uLnTx/>
              <a:uFillTx/>
              <a:latin typeface="Rubik" pitchFamily="2" charset="-79"/>
              <a:cs typeface="Rubik" pitchFamily="2" charset="-79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20E06F-3EF1-045D-1323-5A12CC36DA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lIns="0" tIns="0" rIns="0" bIns="0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9F4C691-6DE9-424C-9C34-B44F65CDDA11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srgbClr val="ED1C24"/>
                </a:solidFill>
                <a:effectLst/>
                <a:uLnTx/>
                <a:uFillTx/>
                <a:latin typeface="Rubik" pitchFamily="2" charset="-79"/>
                <a:cs typeface="Rubik" pitchFamily="2" charset="-79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srgbClr val="ED1C24"/>
              </a:solidFill>
              <a:effectLst/>
              <a:uLnTx/>
              <a:uFillTx/>
              <a:latin typeface="Rubik" pitchFamily="2" charset="-79"/>
              <a:cs typeface="Rubik" pitchFamily="2" charset="-79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D3AC213-1DE5-42B0-3E1B-169E6373E54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0A02F0-5247-C176-C916-27BB626A7376}"/>
              </a:ext>
            </a:extLst>
          </p:cNvPr>
          <p:cNvSpPr/>
          <p:nvPr/>
        </p:nvSpPr>
        <p:spPr>
          <a:xfrm>
            <a:off x="6149148" y="531727"/>
            <a:ext cx="5878944" cy="59048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ubik" pitchFamily="2" charset="-79"/>
              <a:ea typeface="+mn-ea"/>
              <a:cs typeface="Rubik" pitchFamily="2" charset="-79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Rubik" pitchFamily="2" charset="-79"/>
              <a:ea typeface="+mn-ea"/>
              <a:cs typeface="Rubik" pitchFamily="2" charset="-79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Rubik" pitchFamily="2" charset="-79"/>
              <a:ea typeface="+mn-ea"/>
              <a:cs typeface="Rubik" pitchFamily="2" charset="-79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Rubik" pitchFamily="2" charset="-79"/>
              <a:ea typeface="+mn-ea"/>
              <a:cs typeface="Rubik" pitchFamily="2" charset="-79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Rubik" pitchFamily="2" charset="-79"/>
              <a:ea typeface="+mn-ea"/>
              <a:cs typeface="Rubik" pitchFamily="2" charset="-79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Rubik" pitchFamily="2" charset="-79"/>
              <a:ea typeface="+mn-ea"/>
              <a:cs typeface="Rubik" pitchFamily="2" charset="-79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Rubik" pitchFamily="2" charset="-79"/>
              <a:ea typeface="+mn-ea"/>
              <a:cs typeface="Rubik" pitchFamily="2" charset="-79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Rubik" pitchFamily="2" charset="-79"/>
              <a:ea typeface="+mn-ea"/>
              <a:cs typeface="Rubik" pitchFamily="2" charset="-79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Rubik" pitchFamily="2" charset="-79"/>
              <a:ea typeface="+mn-ea"/>
              <a:cs typeface="Rubik" pitchFamily="2" charset="-79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Rubik" pitchFamily="2" charset="-79"/>
              <a:ea typeface="+mn-ea"/>
              <a:cs typeface="Rubik" pitchFamily="2" charset="-79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ubik" pitchFamily="2" charset="-79"/>
                <a:ea typeface="+mn-ea"/>
                <a:cs typeface="Rubik" pitchFamily="2" charset="-79"/>
              </a:rPr>
              <a:t>FINANCE</a:t>
            </a:r>
          </a:p>
          <a:p>
            <a:pPr marL="171450" marR="0" lvl="0" indent="-17145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1E20"/>
                </a:solidFill>
                <a:effectLst/>
                <a:uLnTx/>
                <a:uFillTx/>
                <a:latin typeface="Rubik" pitchFamily="2" charset="-79"/>
                <a:ea typeface="+mn-ea"/>
                <a:cs typeface="Rubik" pitchFamily="2" charset="-79"/>
              </a:rPr>
              <a:t>No question.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21E20"/>
              </a:solidFill>
              <a:effectLst/>
              <a:uLnTx/>
              <a:uFillTx/>
              <a:latin typeface="Rubik" pitchFamily="2" charset="-79"/>
              <a:ea typeface="+mn-ea"/>
              <a:cs typeface="Rubik" pitchFamily="2" charset="-79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ED1C24">
                    <a:lumMod val="60000"/>
                    <a:lumOff val="40000"/>
                  </a:srgbClr>
                </a:solidFill>
                <a:effectLst/>
                <a:uLnTx/>
                <a:uFillTx/>
                <a:latin typeface="Rubik" pitchFamily="2" charset="-79"/>
                <a:ea typeface="Calibri" panose="020F0502020204030204" pitchFamily="34" charset="0"/>
                <a:cs typeface="Rubik" pitchFamily="2" charset="-79"/>
              </a:rPr>
              <a:t>GRAFM</a:t>
            </a:r>
          </a:p>
          <a:p>
            <a:pPr marL="171450" marR="0" lvl="0" indent="-17145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1E20"/>
                </a:solidFill>
                <a:effectLst/>
                <a:uLnTx/>
                <a:uFillTx/>
                <a:latin typeface="Rubik" pitchFamily="2" charset="-79"/>
                <a:ea typeface="+mn-ea"/>
                <a:cs typeface="Rubik" pitchFamily="2" charset="-79"/>
              </a:rPr>
              <a:t>No question.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ED1C24"/>
              </a:solidFill>
              <a:effectLst/>
              <a:uLnTx/>
              <a:uFillTx/>
              <a:latin typeface="Rubik"/>
              <a:ea typeface="+mn-ea"/>
              <a:cs typeface="Rubik" pitchFamily="2" charset="-79"/>
              <a:sym typeface="Helvetica Neue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ubik"/>
                <a:ea typeface="+mn-ea"/>
                <a:cs typeface="Rubik" pitchFamily="2" charset="-79"/>
              </a:rPr>
              <a:t>SMART CAPEX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1E20"/>
                </a:solidFill>
                <a:effectLst/>
                <a:uLnTx/>
                <a:uFillTx/>
                <a:latin typeface="Rubik"/>
                <a:ea typeface="+mn-ea"/>
                <a:cs typeface="Rubik" pitchFamily="2" charset="-79"/>
              </a:rPr>
              <a:t>No question.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ED1C24"/>
              </a:solidFill>
              <a:effectLst/>
              <a:uLnTx/>
              <a:uFillTx/>
              <a:latin typeface="Rubik"/>
              <a:ea typeface="+mn-ea"/>
              <a:cs typeface="Rubik" pitchFamily="2" charset="-79"/>
              <a:sym typeface="Helvetica Neue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ED1C24"/>
              </a:solidFill>
              <a:effectLst/>
              <a:uLnTx/>
              <a:uFillTx/>
              <a:latin typeface="Rubik"/>
              <a:ea typeface="+mn-ea"/>
              <a:cs typeface="Rubik" pitchFamily="2" charset="-79"/>
              <a:sym typeface="Helvetica Neue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ED1C24"/>
              </a:solidFill>
              <a:effectLst/>
              <a:uLnTx/>
              <a:uFillTx/>
              <a:latin typeface="Rubik"/>
              <a:ea typeface="+mn-ea"/>
              <a:cs typeface="Rubik" pitchFamily="2" charset="-79"/>
              <a:sym typeface="Helvetica Neue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ED1C24"/>
                </a:solidFill>
                <a:effectLst/>
                <a:uLnTx/>
                <a:uFillTx/>
                <a:latin typeface="Rubik"/>
                <a:ea typeface="+mn-ea"/>
                <a:cs typeface="Rubik" pitchFamily="2" charset="-79"/>
                <a:sym typeface="Helvetica Neue"/>
              </a:rPr>
              <a:t>TECHNOLOGY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ubik" pitchFamily="2" charset="-79"/>
              <a:ea typeface="Times New Roman" panose="02020603050405020304" pitchFamily="18" charset="0"/>
              <a:cs typeface="Rubik" pitchFamily="2" charset="-79"/>
            </a:endParaRP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81B02"/>
                </a:solidFill>
                <a:effectLst/>
                <a:uLnTx/>
                <a:uFillTx/>
                <a:latin typeface="Rubik" pitchFamily="2" charset="-79"/>
                <a:ea typeface="Times New Roman" panose="02020603050405020304" pitchFamily="18" charset="0"/>
                <a:cs typeface="Rubik" pitchFamily="2" charset="-79"/>
              </a:rPr>
              <a:t>Q1: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Rubik" pitchFamily="2" charset="-79"/>
                <a:ea typeface="Times New Roman" panose="02020603050405020304" pitchFamily="18" charset="0"/>
              </a:rPr>
              <a:t>CAPEX spend Actual YTD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Rubik" pitchFamily="2" charset="-79"/>
                <a:ea typeface="Times New Roman" panose="02020603050405020304" pitchFamily="18" charset="0"/>
              </a:rPr>
              <a:t>is below budget YTD by 45.4%. </a:t>
            </a:r>
          </a:p>
          <a:p>
            <a:pPr marL="228600" marR="0" lvl="0" indent="-1714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200" b="1" i="1" u="none" strike="noStrike" kern="1200" cap="none" spc="0" normalizeH="0" baseline="0" noProof="0" dirty="0">
                <a:ln>
                  <a:noFill/>
                </a:ln>
                <a:solidFill>
                  <a:srgbClr val="336699"/>
                </a:solidFill>
                <a:effectLst/>
                <a:highlight>
                  <a:srgbClr val="FFFFFF"/>
                </a:highlight>
                <a:uLnTx/>
                <a:uFillTx/>
                <a:latin typeface="Rubik" pitchFamily="2" charset="-79"/>
                <a:ea typeface="Times New Roman" panose="02020603050405020304" pitchFamily="18" charset="0"/>
              </a:rPr>
              <a:t>Q: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336699"/>
                </a:solidFill>
                <a:effectLst/>
                <a:highlight>
                  <a:srgbClr val="FFFFFF"/>
                </a:highlight>
                <a:uLnTx/>
                <a:uFillTx/>
                <a:latin typeface="Rubik" pitchFamily="2" charset="-79"/>
                <a:ea typeface="Times New Roman" panose="02020603050405020304" pitchFamily="18" charset="0"/>
              </a:rPr>
              <a:t>Any plans to catch up earlier in the year?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noFill/>
              <a:effectLst/>
              <a:highlight>
                <a:srgbClr val="FFFFFF"/>
              </a:highlight>
              <a:uLnTx/>
              <a:uFillTx/>
              <a:latin typeface="Times New Roman" panose="02020603050405020304" pitchFamily="18" charset="0"/>
              <a:ea typeface="Aptos" panose="020B0004020202020204" pitchFamily="34" charset="0"/>
            </a:endParaRP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highlight>
                  <a:srgbClr val="FFFFFF"/>
                </a:highlight>
                <a:uLnTx/>
                <a:uFillTx/>
                <a:latin typeface="Rubik" pitchFamily="2" charset="-79"/>
                <a:ea typeface="Times New Roman" panose="02020603050405020304" pitchFamily="18" charset="0"/>
              </a:rPr>
              <a:t>C1: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Rubik" pitchFamily="2" charset="-79"/>
                <a:ea typeface="Times New Roman" panose="02020603050405020304" pitchFamily="18" charset="0"/>
              </a:rPr>
              <a:t>Technology </a:t>
            </a: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Rubik" pitchFamily="2" charset="-79"/>
                <a:ea typeface="Times New Roman" panose="02020603050405020304" pitchFamily="18" charset="0"/>
              </a:rPr>
              <a:t>Opex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Rubik" pitchFamily="2" charset="-79"/>
                <a:ea typeface="Times New Roman" panose="02020603050405020304" pitchFamily="18" charset="0"/>
              </a:rPr>
              <a:t>: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Rubik" pitchFamily="2" charset="-79"/>
                <a:ea typeface="Times New Roman" panose="02020603050405020304" pitchFamily="18" charset="0"/>
              </a:rPr>
              <a:t>actual YTD continues above budget YTD by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D1C24"/>
                </a:solidFill>
                <a:effectLst/>
                <a:highlight>
                  <a:srgbClr val="FFFFFF"/>
                </a:highlight>
                <a:uLnTx/>
                <a:uFillTx/>
                <a:latin typeface="Rubik" pitchFamily="2" charset="-79"/>
                <a:ea typeface="Times New Roman" panose="02020603050405020304" pitchFamily="18" charset="0"/>
              </a:rPr>
              <a:t>24.6%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Rubik" pitchFamily="2" charset="-79"/>
                <a:ea typeface="Times New Roman" panose="02020603050405020304" pitchFamily="18" charset="0"/>
              </a:rPr>
              <a:t>due to fuel price increase. PAT &amp;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Rubik" pitchFamily="2" charset="-79"/>
                <a:ea typeface="Times New Roman" panose="02020603050405020304" pitchFamily="18" charset="0"/>
              </a:rPr>
              <a:t>Edoco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Rubik" pitchFamily="2" charset="-79"/>
                <a:ea typeface="Times New Roman" panose="02020603050405020304" pitchFamily="18" charset="0"/>
              </a:rPr>
              <a:t> rent escalation and FX impact.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noFill/>
              <a:effectLst/>
              <a:highlight>
                <a:srgbClr val="FFFFFF"/>
              </a:highlight>
              <a:uLnTx/>
              <a:uFillTx/>
              <a:latin typeface="Times New Roman" panose="02020603050405020304" pitchFamily="18" charset="0"/>
              <a:ea typeface="Aptos" panose="020B00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noFill/>
                <a:effectLst/>
                <a:highlight>
                  <a:srgbClr val="FFFFFF"/>
                </a:highlight>
                <a:uLnTx/>
                <a:uFillTx/>
                <a:latin typeface="Rubik" pitchFamily="2" charset="-79"/>
                <a:ea typeface="Times New Roman" panose="02020603050405020304" pitchFamily="18" charset="0"/>
              </a:rPr>
              <a:t>C2: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FF"/>
                </a:highlight>
                <a:uLnTx/>
                <a:uFillTx/>
                <a:latin typeface="Rubik" pitchFamily="2" charset="-79"/>
                <a:ea typeface="Times New Roman" panose="02020603050405020304" pitchFamily="18" charset="0"/>
              </a:rPr>
              <a:t> 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highlight>
                  <a:srgbClr val="FFFFFF"/>
                </a:highlight>
                <a:uLnTx/>
                <a:uFillTx/>
                <a:latin typeface="Rubik" pitchFamily="2" charset="-79"/>
                <a:ea typeface="Times New Roman" panose="02020603050405020304" pitchFamily="18" charset="0"/>
              </a:rPr>
              <a:t>C2: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Rubik"/>
                <a:ea typeface="Times New Roman" panose="02020603050405020304" pitchFamily="18" charset="0"/>
              </a:rPr>
              <a:t>Availability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Rubik"/>
                <a:ea typeface="Times New Roman" panose="02020603050405020304" pitchFamily="18" charset="0"/>
              </a:rPr>
              <a:t>impact continues due to national power grid failures and fiber optic cuts.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Rubik"/>
              <a:ea typeface="Aptos" panose="020B0004020202020204" pitchFamily="34" charset="0"/>
            </a:endParaRP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221E20"/>
              </a:solidFill>
              <a:effectLst/>
              <a:uLnTx/>
              <a:uFillTx/>
              <a:latin typeface="Rubik"/>
              <a:ea typeface="+mn-ea"/>
              <a:cs typeface="Rubik" pitchFamily="2" charset="-79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434F64-2C12-9D6C-2B05-9998EC323960}"/>
              </a:ext>
            </a:extLst>
          </p:cNvPr>
          <p:cNvSpPr/>
          <p:nvPr/>
        </p:nvSpPr>
        <p:spPr>
          <a:xfrm>
            <a:off x="233757" y="531727"/>
            <a:ext cx="5862244" cy="59048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D1C24">
                  <a:lumMod val="60000"/>
                  <a:lumOff val="40000"/>
                </a:srgbClr>
              </a:solidFill>
              <a:effectLst/>
              <a:uLnTx/>
              <a:uFillTx/>
              <a:latin typeface="Ooredoo Heavy" panose="00000A00000000000000" pitchFamily="2" charset="0"/>
              <a:ea typeface="Calibri" panose="020F0502020204030204" pitchFamily="34" charset="0"/>
              <a:cs typeface="Arial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6926F12-04A6-E4BD-0357-0BE0B41946FD}"/>
              </a:ext>
            </a:extLst>
          </p:cNvPr>
          <p:cNvSpPr txBox="1">
            <a:spLocks/>
          </p:cNvSpPr>
          <p:nvPr/>
        </p:nvSpPr>
        <p:spPr>
          <a:xfrm>
            <a:off x="129348" y="103574"/>
            <a:ext cx="12039600" cy="415144"/>
          </a:xfrm>
          <a:prstGeom prst="rect">
            <a:avLst/>
          </a:prstGeom>
        </p:spPr>
        <p:txBody>
          <a:bodyPr vert="horz" lIns="0" tIns="45720" rIns="91440" bIns="45720" rtlCol="0" anchor="ctr">
            <a:normAutofit fontScale="97500"/>
          </a:bodyPr>
          <a:lstStyle>
            <a:lvl1pPr algn="l" defTabSz="7048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800" b="1" kern="1200">
                <a:solidFill>
                  <a:schemeClr val="accent1"/>
                </a:solidFill>
                <a:latin typeface="Ooredoo Heavy" panose="00000A00000000000000" pitchFamily="50" charset="0"/>
                <a:ea typeface="Ooredoo Heavy" panose="00000A00000000000000" pitchFamily="50" charset="0"/>
                <a:cs typeface="+mj-cs"/>
              </a:defRPr>
            </a:lvl1pPr>
            <a:lvl2pPr algn="l" defTabSz="7048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3366"/>
                </a:solidFill>
                <a:latin typeface="Arial" charset="0"/>
                <a:ea typeface="Arial" charset="0"/>
                <a:cs typeface="Arial" charset="0"/>
              </a:defRPr>
            </a:lvl2pPr>
            <a:lvl3pPr algn="l" defTabSz="7048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3366"/>
                </a:solidFill>
                <a:latin typeface="Arial" charset="0"/>
                <a:ea typeface="Arial" charset="0"/>
                <a:cs typeface="Arial" charset="0"/>
              </a:defRPr>
            </a:lvl3pPr>
            <a:lvl4pPr algn="l" defTabSz="7048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3366"/>
                </a:solidFill>
                <a:latin typeface="Arial" charset="0"/>
                <a:ea typeface="Arial" charset="0"/>
                <a:cs typeface="Arial" charset="0"/>
              </a:defRPr>
            </a:lvl4pPr>
            <a:lvl5pPr algn="l" defTabSz="7048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3366"/>
                </a:solidFill>
                <a:latin typeface="Arial" charset="0"/>
                <a:ea typeface="Arial" charset="0"/>
                <a:cs typeface="Arial" charset="0"/>
              </a:defRPr>
            </a:lvl5pPr>
            <a:lvl6pPr marL="342900" algn="l" defTabSz="7048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057A6"/>
                </a:solidFill>
                <a:latin typeface="Arial" charset="0"/>
              </a:defRPr>
            </a:lvl6pPr>
            <a:lvl7pPr marL="685800" algn="l" defTabSz="7048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057A6"/>
                </a:solidFill>
                <a:latin typeface="Arial" charset="0"/>
              </a:defRPr>
            </a:lvl7pPr>
            <a:lvl8pPr marL="1028700" algn="l" defTabSz="7048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057A6"/>
                </a:solidFill>
                <a:latin typeface="Arial" charset="0"/>
              </a:defRPr>
            </a:lvl8pPr>
            <a:lvl9pPr marL="1371600" algn="l" defTabSz="7048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057A6"/>
                </a:solidFill>
                <a:latin typeface="Arial" charset="0"/>
              </a:defRPr>
            </a:lvl9pPr>
          </a:lstStyle>
          <a:p>
            <a:pPr marL="0" marR="0" lvl="0" indent="0" algn="l" defTabSz="70485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221E20"/>
                </a:solidFill>
                <a:effectLst/>
                <a:uLnTx/>
                <a:uFillTx/>
                <a:latin typeface="Rubik" pitchFamily="2" charset="-79"/>
                <a:cs typeface="Rubik" pitchFamily="2" charset="-79"/>
              </a:rPr>
              <a:t>MYANMAR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D1C24"/>
                </a:solidFill>
                <a:effectLst/>
                <a:uLnTx/>
                <a:uFillTx/>
                <a:latin typeface="Rubik" pitchFamily="2" charset="-79"/>
                <a:cs typeface="Rubik" pitchFamily="2" charset="-79"/>
              </a:rPr>
              <a:t>–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221E20"/>
                </a:solidFill>
                <a:effectLst/>
                <a:uLnTx/>
                <a:uFillTx/>
                <a:latin typeface="Rubik" pitchFamily="2" charset="-79"/>
                <a:cs typeface="Rubik" pitchFamily="2" charset="-79"/>
              </a:rPr>
              <a:t>Apr’24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D1C24"/>
                </a:solidFill>
                <a:effectLst/>
                <a:uLnTx/>
                <a:uFillTx/>
                <a:latin typeface="Rubik" pitchFamily="2" charset="-79"/>
                <a:cs typeface="Rubik" pitchFamily="2" charset="-79"/>
              </a:rPr>
              <a:t> - Q&amp;A and deep dives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416A"/>
              </a:solidFill>
              <a:effectLst/>
              <a:uLnTx/>
              <a:uFillTx/>
              <a:latin typeface="Rubik" pitchFamily="2" charset="-79"/>
              <a:cs typeface="Rubik" pitchFamily="2" charset="-79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7B522D-CB44-24E4-F269-4844F0611C50}"/>
              </a:ext>
            </a:extLst>
          </p:cNvPr>
          <p:cNvSpPr txBox="1"/>
          <p:nvPr/>
        </p:nvSpPr>
        <p:spPr>
          <a:xfrm>
            <a:off x="275040" y="543683"/>
            <a:ext cx="586035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ED1C24"/>
                </a:solidFill>
                <a:effectLst/>
                <a:uLnTx/>
                <a:uFillTx/>
                <a:latin typeface="Rubik"/>
                <a:ea typeface="+mn-ea"/>
                <a:cs typeface="Rubik" pitchFamily="2" charset="-79"/>
              </a:rPr>
              <a:t>COMMERCIAL 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ED1C24">
                    <a:lumMod val="60000"/>
                    <a:lumOff val="40000"/>
                  </a:srgbClr>
                </a:solidFill>
                <a:effectLst/>
                <a:uLnTx/>
                <a:uFillTx/>
                <a:latin typeface="Rubik"/>
                <a:ea typeface="+mn-ea"/>
                <a:cs typeface="Rubik" pitchFamily="2" charset="-79"/>
              </a:rPr>
              <a:t>CONSUMER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ubik"/>
                <a:ea typeface="+mn-ea"/>
                <a:cs typeface="Rubik" pitchFamily="2" charset="-79"/>
              </a:rPr>
              <a:t>Base Movement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457200" algn="l"/>
              </a:tabLst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Rubik"/>
                <a:ea typeface="Times New Roman" panose="02020603050405020304" pitchFamily="18" charset="0"/>
                <a:cs typeface="Aptos" panose="020B0004020202020204" pitchFamily="34" charset="0"/>
              </a:rPr>
              <a:t>C1: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ubik"/>
                <a:ea typeface="Times New Roman" panose="02020603050405020304" pitchFamily="18" charset="0"/>
                <a:cs typeface="Aptos" panose="020B0004020202020204" pitchFamily="34" charset="0"/>
              </a:rPr>
              <a:t>B2C Mobile customer base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ubik"/>
                <a:ea typeface="Times New Roman" panose="02020603050405020304" pitchFamily="18" charset="0"/>
                <a:cs typeface="Aptos" panose="020B0004020202020204" pitchFamily="34" charset="0"/>
              </a:rPr>
              <a:t>declined by 19K in Apr’24 impacted by SIM registration barring action.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ubik"/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ED1C24"/>
              </a:solidFill>
              <a:effectLst/>
              <a:uLnTx/>
              <a:uFillTx/>
              <a:latin typeface="Rubik"/>
              <a:ea typeface="+mn-ea"/>
              <a:cs typeface="Rubik" pitchFamily="2" charset="-79"/>
            </a:endParaRPr>
          </a:p>
          <a:p>
            <a:pPr marL="228600" marR="0" lvl="0" indent="-1714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srgbClr val="336699"/>
              </a:solidFill>
              <a:effectLst/>
              <a:uLnTx/>
              <a:uFillTx/>
              <a:latin typeface="Rubik"/>
              <a:ea typeface="Calibri" panose="020F0502020204030204" pitchFamily="34" charset="0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ubik"/>
                <a:ea typeface="Calibri" panose="020F0502020204030204" pitchFamily="34" charset="0"/>
                <a:cs typeface="Arial" charset="0"/>
              </a:rPr>
              <a:t>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ubik"/>
              <a:ea typeface="+mn-ea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ubik"/>
              <a:ea typeface="+mn-ea"/>
              <a:cs typeface="Rubik" pitchFamily="2" charset="-79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ED1C24"/>
              </a:solidFill>
              <a:effectLst/>
              <a:uLnTx/>
              <a:uFillTx/>
              <a:latin typeface="Rubik" pitchFamily="2" charset="-79"/>
              <a:ea typeface="+mn-ea"/>
              <a:cs typeface="Rubik" pitchFamily="2" charset="-79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ED1C24"/>
                </a:solidFill>
                <a:effectLst/>
                <a:uLnTx/>
                <a:uFillTx/>
                <a:latin typeface="Rubik" pitchFamily="2" charset="-79"/>
                <a:ea typeface="+mn-ea"/>
                <a:cs typeface="Rubik" pitchFamily="2" charset="-79"/>
              </a:rPr>
              <a:t>BUSINESS SERVICES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ED1C24">
                    <a:lumMod val="60000"/>
                    <a:lumOff val="40000"/>
                  </a:srgbClr>
                </a:solidFill>
                <a:effectLst/>
                <a:uLnTx/>
                <a:uFillTx/>
                <a:latin typeface="Rubik" pitchFamily="2" charset="-79"/>
                <a:ea typeface="Calibri" panose="020F0502020204030204" pitchFamily="34" charset="0"/>
                <a:cs typeface="Rubik" pitchFamily="2" charset="-79"/>
              </a:rPr>
              <a:t>B2B 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ubik" pitchFamily="2" charset="-79"/>
              <a:ea typeface="Calibri" panose="020F0502020204030204" pitchFamily="34" charset="0"/>
              <a:cs typeface="Rubik" pitchFamily="2" charset="-79"/>
            </a:endParaRPr>
          </a:p>
          <a:p>
            <a:pPr marL="228600" marR="0" lvl="0" indent="-1714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1E20"/>
                </a:solidFill>
                <a:effectLst/>
                <a:uLnTx/>
                <a:uFillTx/>
                <a:latin typeface="Rubik" pitchFamily="2" charset="-79"/>
                <a:ea typeface="+mn-ea"/>
                <a:cs typeface="Rubik" pitchFamily="2" charset="-79"/>
              </a:rPr>
              <a:t>No question</a:t>
            </a:r>
          </a:p>
          <a:p>
            <a:pPr marL="514350" marR="0" lvl="1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21E20"/>
              </a:solidFill>
              <a:effectLst/>
              <a:uLnTx/>
              <a:uFillTx/>
              <a:latin typeface="Rubik" pitchFamily="2" charset="-79"/>
              <a:ea typeface="+mn-ea"/>
              <a:cs typeface="Rubik" pitchFamily="2" charset="-79"/>
            </a:endParaRPr>
          </a:p>
          <a:p>
            <a:pPr marL="514350" marR="0" lvl="1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221E20"/>
              </a:solidFill>
              <a:effectLst/>
              <a:uLnTx/>
              <a:uFillTx/>
              <a:latin typeface="Rubik" pitchFamily="2" charset="-79"/>
              <a:ea typeface="+mn-ea"/>
              <a:cs typeface="Rubik" pitchFamily="2" charset="-79"/>
            </a:endParaRPr>
          </a:p>
          <a:p>
            <a:pPr marL="514350" marR="0" lvl="1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ED1C24">
                    <a:lumMod val="60000"/>
                    <a:lumOff val="40000"/>
                  </a:srgbClr>
                </a:solidFill>
                <a:effectLst/>
                <a:uLnTx/>
                <a:uFillTx/>
                <a:latin typeface="Rubik" pitchFamily="2" charset="-79"/>
                <a:ea typeface="Calibri" panose="020F0502020204030204" pitchFamily="34" charset="0"/>
                <a:cs typeface="Rubik" pitchFamily="2" charset="-79"/>
              </a:rPr>
              <a:t>WHOLESALE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ubik" pitchFamily="2" charset="-79"/>
              <a:cs typeface="Rubik" pitchFamily="2" charset="-79"/>
            </a:endParaRP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1E20"/>
                </a:solidFill>
                <a:effectLst/>
                <a:uLnTx/>
                <a:uFillTx/>
                <a:latin typeface="Rubik" pitchFamily="2" charset="-79"/>
                <a:cs typeface="Rubik" pitchFamily="2" charset="-79"/>
              </a:rPr>
              <a:t>No question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ubik" pitchFamily="2" charset="-79"/>
              <a:ea typeface="Calibri" panose="020F0502020204030204" pitchFamily="34" charset="0"/>
              <a:cs typeface="Rubik" pitchFamily="2" charset="-79"/>
            </a:endParaRP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21E20"/>
              </a:solidFill>
              <a:effectLst/>
              <a:uLnTx/>
              <a:uFillTx/>
              <a:latin typeface="Rubik" pitchFamily="2" charset="-79"/>
              <a:ea typeface="+mn-ea"/>
              <a:cs typeface="Rubik" pitchFamily="2" charset="-79"/>
            </a:endParaRP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ubik" pitchFamily="2" charset="-79"/>
              <a:ea typeface="Calibri" panose="020F0502020204030204" pitchFamily="34" charset="0"/>
              <a:cs typeface="Rubik" pitchFamily="2" charset="-79"/>
            </a:endParaRP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srgbClr val="336699"/>
              </a:solidFill>
              <a:effectLst/>
              <a:uLnTx/>
              <a:uFillTx/>
              <a:latin typeface="Rubik"/>
              <a:ea typeface="Calibri" panose="020F0502020204030204" pitchFamily="34" charset="0"/>
              <a:cs typeface="Arial" charset="0"/>
            </a:endParaRP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srgbClr val="336699"/>
              </a:solidFill>
              <a:effectLst/>
              <a:uLnTx/>
              <a:uFillTx/>
              <a:latin typeface="Rubik"/>
              <a:ea typeface="Calibri" panose="020F0502020204030204" pitchFamily="34" charset="0"/>
              <a:cs typeface="Arial" charset="0"/>
            </a:endParaRP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srgbClr val="336699"/>
              </a:solidFill>
              <a:effectLst/>
              <a:uLnTx/>
              <a:uFillTx/>
              <a:latin typeface="Rubik"/>
              <a:ea typeface="Calibri" panose="020F0502020204030204" pitchFamily="34" charset="0"/>
              <a:cs typeface="Arial" charset="0"/>
            </a:endParaRP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srgbClr val="336699"/>
              </a:solidFill>
              <a:effectLst/>
              <a:uLnTx/>
              <a:uFillTx/>
              <a:latin typeface="Rubik"/>
              <a:ea typeface="Calibri" panose="020F0502020204030204" pitchFamily="34" charset="0"/>
              <a:cs typeface="Arial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E21536F-FFF1-941C-8DD8-F520F5263D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474" y="1601459"/>
            <a:ext cx="9055954" cy="626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557112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6C5A71A-D50D-4CA3-A00F-BA390DB29567}" type="datetime3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ED1C24"/>
                </a:solidFill>
                <a:effectLst/>
                <a:uLnTx/>
                <a:uFillTx/>
                <a:latin typeface="Rubik" pitchFamily="2" charset="-79"/>
                <a:ea typeface="+mn-ea"/>
                <a:cs typeface="Rubik" pitchFamily="2" charset="-79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 May 2024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ED1C24"/>
              </a:solidFill>
              <a:effectLst/>
              <a:uLnTx/>
              <a:uFillTx/>
              <a:latin typeface="Rubik" pitchFamily="2" charset="-79"/>
              <a:ea typeface="+mn-ea"/>
              <a:cs typeface="Rubik" pitchFamily="2" charset="-79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9F4C691-6DE9-424C-9C34-B44F65CDDA11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srgbClr val="ED1C24"/>
                </a:solidFill>
                <a:effectLst/>
                <a:uLnTx/>
                <a:uFillTx/>
                <a:latin typeface="Rubik" pitchFamily="2" charset="-79"/>
                <a:ea typeface="+mn-ea"/>
                <a:cs typeface="Rubik" pitchFamily="2" charset="-79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srgbClr val="ED1C24"/>
              </a:solidFill>
              <a:effectLst/>
              <a:uLnTx/>
              <a:uFillTx/>
              <a:latin typeface="Rubik" pitchFamily="2" charset="-79"/>
              <a:ea typeface="+mn-ea"/>
              <a:cs typeface="Rubik" pitchFamily="2" charset="-79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37758" y="518718"/>
            <a:ext cx="5880717" cy="57445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Rubik"/>
              <a:ea typeface="+mn-ea"/>
              <a:cs typeface="Rubik" pitchFamily="2" charset="-79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Rubik"/>
              <a:ea typeface="+mn-ea"/>
              <a:cs typeface="Rubik" pitchFamily="2" charset="-79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Rubik"/>
              <a:ea typeface="+mn-ea"/>
              <a:cs typeface="Rubik" pitchFamily="2" charset="-79"/>
            </a:endParaRP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21E20"/>
              </a:solidFill>
              <a:effectLst/>
              <a:uLnTx/>
              <a:uFillTx/>
              <a:latin typeface="Rubik"/>
              <a:ea typeface="+mn-ea"/>
              <a:cs typeface="Rubik" pitchFamily="2" charset="-79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Rubik"/>
              <a:ea typeface="+mn-ea"/>
              <a:cs typeface="Rubik" pitchFamily="2" charset="-79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ubik"/>
                <a:ea typeface="+mn-ea"/>
                <a:cs typeface="Rubik" pitchFamily="2" charset="-79"/>
              </a:rPr>
              <a:t>STRATEGY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21E20"/>
              </a:solidFill>
              <a:effectLst/>
              <a:uLnTx/>
              <a:uFillTx/>
              <a:latin typeface="Rubik"/>
              <a:ea typeface="Calibri" panose="020F0502020204030204" pitchFamily="34" charset="0"/>
              <a:cs typeface="Rubik" pitchFamily="2" charset="-79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ubik"/>
                <a:ea typeface="Times New Roman" panose="02020603050405020304" pitchFamily="18" charset="0"/>
              </a:rPr>
              <a:t>Digital B2C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ubik"/>
                <a:ea typeface="Times New Roman" panose="02020603050405020304" pitchFamily="18" charset="0"/>
              </a:rPr>
              <a:t>-5%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ubik"/>
                <a:ea typeface="Times New Roman" panose="02020603050405020304" pitchFamily="18" charset="0"/>
              </a:rPr>
              <a:t> vs Apr’24 (AOP),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Rubik"/>
                <a:ea typeface="Times New Roman" panose="02020603050405020304" pitchFamily="18" charset="0"/>
              </a:rPr>
              <a:t>+49%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ubik"/>
                <a:ea typeface="Times New Roman" panose="02020603050405020304" pitchFamily="18" charset="0"/>
              </a:rPr>
              <a:t> on YTD basis, Digital B2B2C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Rubik"/>
                <a:ea typeface="Times New Roman" panose="02020603050405020304" pitchFamily="18" charset="0"/>
              </a:rPr>
              <a:t>+20%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ubik"/>
                <a:ea typeface="Times New Roman" panose="02020603050405020304" pitchFamily="18" charset="0"/>
              </a:rPr>
              <a:t> vs AOP (April),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Rubik"/>
                <a:ea typeface="Times New Roman" panose="02020603050405020304" pitchFamily="18" charset="0"/>
              </a:rPr>
              <a:t>+19%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ubik"/>
                <a:ea typeface="Times New Roman" panose="02020603050405020304" pitchFamily="18" charset="0"/>
              </a:rPr>
              <a:t> on YTD basis. Digital B2B is trending at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ubik"/>
                <a:ea typeface="Times New Roman" panose="02020603050405020304" pitchFamily="18" charset="0"/>
              </a:rPr>
              <a:t>-73%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ubik"/>
                <a:ea typeface="Times New Roman" panose="02020603050405020304" pitchFamily="18" charset="0"/>
              </a:rPr>
              <a:t> vs April AOP &amp;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ubik"/>
                <a:ea typeface="Times New Roman" panose="02020603050405020304" pitchFamily="18" charset="0"/>
              </a:rPr>
              <a:t>-77%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ubik"/>
                <a:ea typeface="Times New Roman" panose="02020603050405020304" pitchFamily="18" charset="0"/>
              </a:rPr>
              <a:t> on YTD basis, though digital B2B AOP values are found to be incorrect.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ubik"/>
              <a:ea typeface="Aptos" panose="020B00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ubik"/>
                <a:ea typeface="Aptos" panose="020B0004020202020204" pitchFamily="34" charset="0"/>
              </a:rPr>
              <a:t>               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ubik"/>
                <a:ea typeface="Aptos" panose="020B0004020202020204" pitchFamily="34" charset="0"/>
              </a:rPr>
              <a:t>Q1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ubik"/>
                <a:ea typeface="Aptos" panose="020B0004020202020204" pitchFamily="34" charset="0"/>
              </a:rPr>
              <a:t>: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ubik"/>
                <a:ea typeface="Aptos" panose="020B0004020202020204" pitchFamily="34" charset="0"/>
              </a:rPr>
              <a:t>Digital B2B2C: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ubik"/>
                <a:ea typeface="Aptos" panose="020B0004020202020204" pitchFamily="34" charset="0"/>
              </a:rPr>
              <a:t>  A2P Domestic revenue gap of 24% (YTD Basis)  </a:t>
            </a:r>
          </a:p>
          <a:p>
            <a:pPr marL="228600" marR="0" lvl="0" indent="-1714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200" b="1" i="1" u="none" strike="noStrike" kern="1200" cap="none" spc="0" normalizeH="0" baseline="0" noProof="0" dirty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Rubik"/>
                <a:ea typeface="Aptos" panose="020B0004020202020204" pitchFamily="34" charset="0"/>
              </a:rPr>
              <a:t>Act.: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Rubik"/>
                <a:ea typeface="Aptos" panose="020B0004020202020204" pitchFamily="34" charset="0"/>
              </a:rPr>
              <a:t>Plans for bridging A2P Domestic revenue gap?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ubik"/>
                <a:ea typeface="Aptos" panose="020B0004020202020204" pitchFamily="34" charset="0"/>
              </a:rPr>
              <a:t>               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ubik"/>
                <a:ea typeface="Aptos" panose="020B0004020202020204" pitchFamily="34" charset="0"/>
              </a:rPr>
              <a:t>Q2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ubik"/>
                <a:ea typeface="Aptos" panose="020B0004020202020204" pitchFamily="34" charset="0"/>
              </a:rPr>
              <a:t>: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ubik"/>
                <a:ea typeface="Aptos" panose="020B0004020202020204" pitchFamily="34" charset="0"/>
              </a:rPr>
              <a:t>Data Completeness: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ubik"/>
                <a:ea typeface="Aptos" panose="020B0004020202020204" pitchFamily="34" charset="0"/>
              </a:rPr>
              <a:t> Digital slide in PDF is not updated (Feb’24 Data provided), with incorrect data classification (Bulk SMS tagged as B2B)</a:t>
            </a:r>
          </a:p>
          <a:p>
            <a:pPr marL="228600" marR="0" lvl="0" indent="-1714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200" b="1" i="1" u="none" strike="noStrike" kern="1200" cap="none" spc="0" normalizeH="0" baseline="0" noProof="0" dirty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Rubik"/>
                <a:ea typeface="Aptos" panose="020B0004020202020204" pitchFamily="34" charset="0"/>
              </a:rPr>
              <a:t>Act.: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Rubik"/>
                <a:ea typeface="Aptos" panose="020B0004020202020204" pitchFamily="34" charset="0"/>
              </a:rPr>
              <a:t>Slide to be duly updated with tagging aligned with Digital KPI definitions.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21E20"/>
              </a:solidFill>
              <a:effectLst/>
              <a:uLnTx/>
              <a:uFillTx/>
              <a:latin typeface="Rubik"/>
              <a:ea typeface="Calibri" panose="020F0502020204030204" pitchFamily="34" charset="0"/>
              <a:cs typeface="Rubik" pitchFamily="2" charset="-79"/>
            </a:endParaRP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21E20"/>
              </a:solidFill>
              <a:effectLst/>
              <a:uLnTx/>
              <a:uFillTx/>
              <a:latin typeface="Rubik" pitchFamily="2" charset="-79"/>
              <a:ea typeface="Calibri" panose="020F0502020204030204" pitchFamily="34" charset="0"/>
              <a:cs typeface="Rubik" pitchFamily="2" charset="-79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ubik" pitchFamily="2" charset="-79"/>
                <a:ea typeface="+mn-ea"/>
                <a:cs typeface="Rubik" pitchFamily="2" charset="-79"/>
              </a:rPr>
              <a:t>HR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ubik" pitchFamily="2" charset="-79"/>
              <a:ea typeface="+mn-ea"/>
              <a:cs typeface="Rubik" pitchFamily="2" charset="-79"/>
            </a:endParaRP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1E20"/>
                </a:solidFill>
                <a:effectLst/>
                <a:uLnTx/>
                <a:uFillTx/>
                <a:latin typeface="Rubik" pitchFamily="2" charset="-79"/>
                <a:ea typeface="+mn-ea"/>
                <a:cs typeface="Rubik" pitchFamily="2" charset="-79"/>
              </a:rPr>
              <a:t>No question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ubik" pitchFamily="2" charset="-79"/>
              <a:ea typeface="Calibri" panose="020F0502020204030204" pitchFamily="34" charset="0"/>
              <a:cs typeface="Rubik" pitchFamily="2" charset="-79"/>
            </a:endParaRP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ptos" panose="020B0004020202020204" pitchFamily="34" charset="0"/>
              <a:ea typeface="Calibri" panose="020F0502020204030204" pitchFamily="34" charset="0"/>
            </a:endParaRP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ptos" panose="020B0004020202020204" pitchFamily="34" charset="0"/>
              <a:ea typeface="Calibri" panose="020F0502020204030204" pitchFamily="34" charset="0"/>
            </a:endParaRP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ptos" panose="020B0004020202020204" pitchFamily="34" charset="0"/>
              <a:ea typeface="Calibri" panose="020F0502020204030204" pitchFamily="34" charset="0"/>
            </a:endParaRP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ptos" panose="020B0004020202020204" pitchFamily="34" charset="0"/>
              <a:ea typeface="Calibri" panose="020F0502020204030204" pitchFamily="34" charset="0"/>
            </a:endParaRP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ptos" panose="020B0004020202020204" pitchFamily="34" charset="0"/>
              <a:ea typeface="Calibri" panose="020F0502020204030204" pitchFamily="34" charset="0"/>
            </a:endParaRP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ptos" panose="020B0004020202020204" pitchFamily="34" charset="0"/>
              <a:ea typeface="Calibri" panose="020F050202020403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ptos" panose="020B0004020202020204" pitchFamily="34" charset="0"/>
              <a:ea typeface="Calibri" panose="020F0502020204030204" pitchFamily="34" charset="0"/>
            </a:endParaRP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ptos" panose="020B0004020202020204" pitchFamily="34" charset="0"/>
              <a:ea typeface="Calibri" panose="020F0502020204030204" pitchFamily="34" charset="0"/>
            </a:endParaRP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ptos" panose="020B0004020202020204" pitchFamily="34" charset="0"/>
              <a:ea typeface="Calibri" panose="020F0502020204030204" pitchFamily="34" charset="0"/>
            </a:endParaRP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ptos" panose="020B0004020202020204" pitchFamily="34" charset="0"/>
              <a:ea typeface="Calibri" panose="020F0502020204030204" pitchFamily="34" charset="0"/>
            </a:endParaRP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ptos" panose="020B0004020202020204" pitchFamily="34" charset="0"/>
              <a:ea typeface="Calibri" panose="020F0502020204030204" pitchFamily="34" charset="0"/>
            </a:endParaRP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ptos" panose="020B0004020202020204" pitchFamily="34" charset="0"/>
              <a:ea typeface="Calibri" panose="020F0502020204030204" pitchFamily="34" charset="0"/>
            </a:endParaRP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ptos" panose="020B0004020202020204" pitchFamily="34" charset="0"/>
              <a:ea typeface="Calibri" panose="020F0502020204030204" pitchFamily="34" charset="0"/>
            </a:endParaRP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ptos" panose="020B0004020202020204" pitchFamily="34" charset="0"/>
              <a:ea typeface="Calibri" panose="020F0502020204030204" pitchFamily="34" charset="0"/>
            </a:endParaRP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21E20"/>
              </a:solidFill>
              <a:effectLst/>
              <a:uLnTx/>
              <a:uFillTx/>
              <a:latin typeface="Rubik" pitchFamily="2" charset="-79"/>
              <a:ea typeface="Calibri" panose="020F0502020204030204" pitchFamily="34" charset="0"/>
              <a:cs typeface="Rubik" pitchFamily="2" charset="-79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129348" y="103574"/>
            <a:ext cx="12039600" cy="415144"/>
          </a:xfrm>
          <a:prstGeom prst="rect">
            <a:avLst/>
          </a:prstGeom>
        </p:spPr>
        <p:txBody>
          <a:bodyPr vert="horz" lIns="0" tIns="45720" rIns="91440" bIns="45720" rtlCol="0" anchor="ctr">
            <a:normAutofit fontScale="97500"/>
          </a:bodyPr>
          <a:lstStyle>
            <a:lvl1pPr algn="l" defTabSz="7048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800" b="1" kern="1200">
                <a:solidFill>
                  <a:schemeClr val="accent1"/>
                </a:solidFill>
                <a:latin typeface="Ooredoo Heavy" panose="00000A00000000000000" pitchFamily="50" charset="0"/>
                <a:ea typeface="Ooredoo Heavy" panose="00000A00000000000000" pitchFamily="50" charset="0"/>
                <a:cs typeface="+mj-cs"/>
              </a:defRPr>
            </a:lvl1pPr>
            <a:lvl2pPr algn="l" defTabSz="7048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3366"/>
                </a:solidFill>
                <a:latin typeface="Arial" charset="0"/>
                <a:ea typeface="Arial" charset="0"/>
                <a:cs typeface="Arial" charset="0"/>
              </a:defRPr>
            </a:lvl2pPr>
            <a:lvl3pPr algn="l" defTabSz="7048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3366"/>
                </a:solidFill>
                <a:latin typeface="Arial" charset="0"/>
                <a:ea typeface="Arial" charset="0"/>
                <a:cs typeface="Arial" charset="0"/>
              </a:defRPr>
            </a:lvl3pPr>
            <a:lvl4pPr algn="l" defTabSz="7048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3366"/>
                </a:solidFill>
                <a:latin typeface="Arial" charset="0"/>
                <a:ea typeface="Arial" charset="0"/>
                <a:cs typeface="Arial" charset="0"/>
              </a:defRPr>
            </a:lvl4pPr>
            <a:lvl5pPr algn="l" defTabSz="7048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3366"/>
                </a:solidFill>
                <a:latin typeface="Arial" charset="0"/>
                <a:ea typeface="Arial" charset="0"/>
                <a:cs typeface="Arial" charset="0"/>
              </a:defRPr>
            </a:lvl5pPr>
            <a:lvl6pPr marL="342900" algn="l" defTabSz="7048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057A6"/>
                </a:solidFill>
                <a:latin typeface="Arial" charset="0"/>
              </a:defRPr>
            </a:lvl6pPr>
            <a:lvl7pPr marL="685800" algn="l" defTabSz="7048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057A6"/>
                </a:solidFill>
                <a:latin typeface="Arial" charset="0"/>
              </a:defRPr>
            </a:lvl7pPr>
            <a:lvl8pPr marL="1028700" algn="l" defTabSz="7048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057A6"/>
                </a:solidFill>
                <a:latin typeface="Arial" charset="0"/>
              </a:defRPr>
            </a:lvl8pPr>
            <a:lvl9pPr marL="1371600" algn="l" defTabSz="7048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057A6"/>
                </a:solidFill>
                <a:latin typeface="Arial" charset="0"/>
              </a:defRPr>
            </a:lvl9pPr>
          </a:lstStyle>
          <a:p>
            <a:pPr marL="0" marR="0" lvl="0" indent="0" algn="l" defTabSz="70485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221E20"/>
                </a:solidFill>
                <a:effectLst/>
                <a:uLnTx/>
                <a:uFillTx/>
                <a:latin typeface="Rubik" pitchFamily="2" charset="-79"/>
                <a:cs typeface="Rubik" pitchFamily="2" charset="-79"/>
              </a:rPr>
              <a:t>MYANMAR </a:t>
            </a: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ED1C24"/>
                </a:solidFill>
                <a:effectLst/>
                <a:uLnTx/>
                <a:uFillTx/>
                <a:latin typeface="Rubik" pitchFamily="2" charset="-79"/>
                <a:cs typeface="Rubik" pitchFamily="2" charset="-79"/>
              </a:rPr>
              <a:t>– </a:t>
            </a: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221E20"/>
                </a:solidFill>
                <a:effectLst/>
                <a:uLnTx/>
                <a:uFillTx/>
                <a:latin typeface="Rubik" pitchFamily="2" charset="-79"/>
                <a:cs typeface="Rubik" pitchFamily="2" charset="-79"/>
              </a:rPr>
              <a:t>Apr’24</a:t>
            </a: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ED1C24"/>
                </a:solidFill>
                <a:effectLst/>
                <a:uLnTx/>
                <a:uFillTx/>
                <a:latin typeface="Rubik" pitchFamily="2" charset="-79"/>
                <a:cs typeface="Rubik" pitchFamily="2" charset="-79"/>
              </a:rPr>
              <a:t>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D1C24"/>
                </a:solidFill>
                <a:effectLst/>
                <a:uLnTx/>
                <a:uFillTx/>
                <a:latin typeface="Rubik" pitchFamily="2" charset="-79"/>
                <a:cs typeface="Rubik" pitchFamily="2" charset="-79"/>
              </a:rPr>
              <a:t>- Q&amp;A and deep dives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416A"/>
              </a:solidFill>
              <a:effectLst/>
              <a:uLnTx/>
              <a:uFillTx/>
              <a:latin typeface="Rubik" pitchFamily="2" charset="-79"/>
              <a:cs typeface="Rubik" pitchFamily="2" charset="-79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096000" y="518717"/>
            <a:ext cx="5860472" cy="57445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just" defTabSz="829544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ED1C24"/>
                </a:solidFill>
                <a:effectLst/>
                <a:uLnTx/>
                <a:uFillTx/>
                <a:latin typeface="Rubik" pitchFamily="2" charset="-79"/>
                <a:ea typeface="+mn-ea"/>
                <a:cs typeface="Rubik" pitchFamily="2" charset="-79"/>
              </a:rPr>
              <a:t>OPEN ACTIONS / WATCH OUT POINTS: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ubik" pitchFamily="2" charset="-79"/>
                <a:ea typeface="Calibri" panose="020F0502020204030204" pitchFamily="34" charset="0"/>
                <a:cs typeface="Rubik" pitchFamily="2" charset="-79"/>
              </a:rPr>
              <a:t>None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ubik" pitchFamily="2" charset="-79"/>
              <a:ea typeface="Calibri" panose="020F0502020204030204" pitchFamily="34" charset="0"/>
              <a:cs typeface="Rubik" pitchFamily="2" charset="-79"/>
            </a:endParaRP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ubik" pitchFamily="2" charset="-79"/>
              <a:ea typeface="Calibri" panose="020F0502020204030204" pitchFamily="34" charset="0"/>
              <a:cs typeface="Rubik" pitchFamily="2" charset="-79"/>
            </a:endParaRP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ubik" pitchFamily="2" charset="-79"/>
              <a:ea typeface="Calibri" panose="020F0502020204030204" pitchFamily="34" charset="0"/>
              <a:cs typeface="Rubik" pitchFamily="2" charset="-79"/>
            </a:endParaRP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ubik" pitchFamily="2" charset="-79"/>
              <a:ea typeface="Calibri" panose="020F0502020204030204" pitchFamily="34" charset="0"/>
              <a:cs typeface="Rubik" pitchFamily="2" charset="-79"/>
            </a:endParaRP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ubik" pitchFamily="2" charset="-79"/>
              <a:ea typeface="Calibri" panose="020F0502020204030204" pitchFamily="34" charset="0"/>
              <a:cs typeface="Rubik" pitchFamily="2" charset="-79"/>
            </a:endParaRP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ubik" pitchFamily="2" charset="-79"/>
              <a:ea typeface="Calibri" panose="020F0502020204030204" pitchFamily="34" charset="0"/>
              <a:cs typeface="Rubik" pitchFamily="2" charset="-79"/>
            </a:endParaRP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ubik" pitchFamily="2" charset="-79"/>
              <a:ea typeface="Calibri" panose="020F0502020204030204" pitchFamily="34" charset="0"/>
              <a:cs typeface="Rubik" pitchFamily="2" charset="-79"/>
            </a:endParaRP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ubik" pitchFamily="2" charset="-79"/>
              <a:ea typeface="Calibri" panose="020F0502020204030204" pitchFamily="34" charset="0"/>
              <a:cs typeface="Rubik" pitchFamily="2" charset="-79"/>
            </a:endParaRP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ubik" pitchFamily="2" charset="-79"/>
              <a:ea typeface="Calibri" panose="020F0502020204030204" pitchFamily="34" charset="0"/>
              <a:cs typeface="Rubik" pitchFamily="2" charset="-79"/>
            </a:endParaRP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ubik" pitchFamily="2" charset="-79"/>
              <a:ea typeface="Calibri" panose="020F0502020204030204" pitchFamily="34" charset="0"/>
              <a:cs typeface="Rubik" pitchFamily="2" charset="-79"/>
            </a:endParaRP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ubik" pitchFamily="2" charset="-79"/>
              <a:ea typeface="Calibri" panose="020F0502020204030204" pitchFamily="34" charset="0"/>
              <a:cs typeface="Rubik" pitchFamily="2" charset="-79"/>
            </a:endParaRP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ubik" pitchFamily="2" charset="-79"/>
              <a:ea typeface="Calibri" panose="020F0502020204030204" pitchFamily="34" charset="0"/>
              <a:cs typeface="Rubik" pitchFamily="2" charset="-79"/>
            </a:endParaRP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ubik" pitchFamily="2" charset="-79"/>
              <a:ea typeface="Calibri" panose="020F0502020204030204" pitchFamily="34" charset="0"/>
              <a:cs typeface="Rubik" pitchFamily="2" charset="-79"/>
            </a:endParaRP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ubik" pitchFamily="2" charset="-79"/>
              <a:ea typeface="Calibri" panose="020F0502020204030204" pitchFamily="34" charset="0"/>
              <a:cs typeface="Rubik" pitchFamily="2" charset="-79"/>
            </a:endParaRP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ubik" pitchFamily="2" charset="-79"/>
              <a:ea typeface="Calibri" panose="020F0502020204030204" pitchFamily="34" charset="0"/>
              <a:cs typeface="Rubik" pitchFamily="2" charset="-79"/>
            </a:endParaRP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ubik" pitchFamily="2" charset="-79"/>
              <a:ea typeface="Calibri" panose="020F0502020204030204" pitchFamily="34" charset="0"/>
              <a:cs typeface="Rubik" pitchFamily="2" charset="-79"/>
            </a:endParaRP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ubik" pitchFamily="2" charset="-79"/>
              <a:ea typeface="Calibri" panose="020F0502020204030204" pitchFamily="34" charset="0"/>
              <a:cs typeface="Rubik" pitchFamily="2" charset="-79"/>
            </a:endParaRP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ubik" pitchFamily="2" charset="-79"/>
              <a:ea typeface="Calibri" panose="020F0502020204030204" pitchFamily="34" charset="0"/>
              <a:cs typeface="Rubik" pitchFamily="2" charset="-79"/>
            </a:endParaRP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ubik" pitchFamily="2" charset="-79"/>
              <a:ea typeface="Calibri" panose="020F0502020204030204" pitchFamily="34" charset="0"/>
              <a:cs typeface="Rubik" pitchFamily="2" charset="-79"/>
            </a:endParaRP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ubik" pitchFamily="2" charset="-79"/>
              <a:ea typeface="Calibri" panose="020F0502020204030204" pitchFamily="34" charset="0"/>
              <a:cs typeface="Rubik" pitchFamily="2" charset="-79"/>
            </a:endParaRP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ubik" pitchFamily="2" charset="-79"/>
              <a:ea typeface="Calibri" panose="020F0502020204030204" pitchFamily="34" charset="0"/>
              <a:cs typeface="Rubik" pitchFamily="2" charset="-79"/>
            </a:endParaRP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ubik" pitchFamily="2" charset="-79"/>
              <a:ea typeface="Calibri" panose="020F0502020204030204" pitchFamily="34" charset="0"/>
              <a:cs typeface="Rubik" pitchFamily="2" charset="-79"/>
            </a:endParaRP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ubik" pitchFamily="2" charset="-79"/>
              <a:ea typeface="Calibri" panose="020F0502020204030204" pitchFamily="34" charset="0"/>
              <a:cs typeface="Rubik" pitchFamily="2" charset="-79"/>
            </a:endParaRP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ubik" pitchFamily="2" charset="-79"/>
              <a:ea typeface="Calibri" panose="020F0502020204030204" pitchFamily="34" charset="0"/>
              <a:cs typeface="Rubik" pitchFamily="2" charset="-79"/>
            </a:endParaRP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ubik" pitchFamily="2" charset="-79"/>
              <a:ea typeface="Calibri" panose="020F0502020204030204" pitchFamily="34" charset="0"/>
              <a:cs typeface="Rubik" pitchFamily="2" charset="-79"/>
            </a:endParaRP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ubik" pitchFamily="2" charset="-79"/>
              <a:ea typeface="Calibri" panose="020F0502020204030204" pitchFamily="34" charset="0"/>
              <a:cs typeface="Rubik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468224841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5044660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08.05_20170507_Ooredoo_template_4x3 ratio_v12">
  <a:themeElements>
    <a:clrScheme name="OOREDOO RGB 2">
      <a:dk1>
        <a:srgbClr val="000000"/>
      </a:dk1>
      <a:lt1>
        <a:srgbClr val="FFFFFF"/>
      </a:lt1>
      <a:dk2>
        <a:srgbClr val="141B4D"/>
      </a:dk2>
      <a:lt2>
        <a:srgbClr val="F1C400"/>
      </a:lt2>
      <a:accent1>
        <a:srgbClr val="ED1C24"/>
      </a:accent1>
      <a:accent2>
        <a:srgbClr val="0047BB"/>
      </a:accent2>
      <a:accent3>
        <a:srgbClr val="3CDBC0"/>
      </a:accent3>
      <a:accent4>
        <a:srgbClr val="FFD100"/>
      </a:accent4>
      <a:accent5>
        <a:srgbClr val="F04E98"/>
      </a:accent5>
      <a:accent6>
        <a:srgbClr val="86C8BC"/>
      </a:accent6>
      <a:hlink>
        <a:srgbClr val="FF585D"/>
      </a:hlink>
      <a:folHlink>
        <a:srgbClr val="F09491"/>
      </a:folHlink>
    </a:clrScheme>
    <a:fontScheme name="Custom 44">
      <a:majorFont>
        <a:latin typeface="Rubik"/>
        <a:ea typeface=""/>
        <a:cs typeface="OoredooArabic-Heavy"/>
      </a:majorFont>
      <a:minorFont>
        <a:latin typeface="Rubik"/>
        <a:ea typeface=""/>
        <a:cs typeface="Noto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ED1C24"/>
        </a:solidFill>
        <a:ln w="190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<a:prstTxWarp prst="textNoShape">
          <a:avLst/>
        </a:prstTxWarp>
        <a:noAutofit/>
      </a:bodyPr>
      <a:lstStyle>
        <a:defPPr marL="0" marR="0" indent="0" algn="ctr" defTabSz="979488" rtl="0" eaLnBrk="1" fontAlgn="base" latinLnBrk="0" hangingPunct="1">
          <a:lnSpc>
            <a:spcPct val="110000"/>
          </a:lnSpc>
          <a:spcBef>
            <a:spcPts val="600"/>
          </a:spcBef>
          <a:spcAft>
            <a:spcPct val="0"/>
          </a:spcAft>
          <a:buClr>
            <a:schemeClr val="tx1"/>
          </a:buClr>
          <a:buSzTx/>
          <a:buFont typeface="Wingdings" pitchFamily="2" charset="2"/>
          <a:buNone/>
          <a:tabLst/>
          <a:defRPr kumimoji="0" sz="1600" b="1" i="0" u="none" strike="noStrike" cap="none" normalizeH="0" baseline="0" dirty="0" smtClean="0">
            <a:ln>
              <a:noFill/>
            </a:ln>
            <a:solidFill>
              <a:schemeClr val="bg1"/>
            </a:solidFill>
            <a:effectLst/>
            <a:latin typeface="+mj-lt"/>
          </a:defRPr>
        </a:defPPr>
      </a:lstStyle>
    </a:spDef>
    <a:lnDef>
      <a:spPr bwMode="auto">
        <a:noFill/>
        <a:ln w="19050" cap="flat" cmpd="sng" algn="ctr">
          <a:solidFill>
            <a:srgbClr val="ED1C24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lIns="0" tIns="0" rIns="0" bIns="0" rtlCol="0">
        <a:noAutofit/>
      </a:bodyPr>
      <a:lstStyle>
        <a:defPPr algn="l">
          <a:spcBef>
            <a:spcPts val="0"/>
          </a:spcBef>
          <a:spcAft>
            <a:spcPts val="0"/>
          </a:spcAft>
          <a:buClr>
            <a:srgbClr val="ED1C24"/>
          </a:buClr>
          <a:buSzPct val="140000"/>
          <a:defRPr sz="1600" dirty="0" err="1" smtClean="0">
            <a:solidFill>
              <a:srgbClr val="000000"/>
            </a:solidFill>
            <a:latin typeface="Rubik" pitchFamily="2" charset="-79"/>
          </a:defRPr>
        </a:defPPr>
      </a:lstStyle>
    </a:txDef>
  </a:objectDefaults>
  <a:extraClrSchemeLst>
    <a:extraClrScheme>
      <a:clrScheme name="Blank 1">
        <a:dk1>
          <a:srgbClr val="3F3F3F"/>
        </a:dk1>
        <a:lt1>
          <a:srgbClr val="FFFFFF"/>
        </a:lt1>
        <a:dk2>
          <a:srgbClr val="FDE48B"/>
        </a:dk2>
        <a:lt2>
          <a:srgbClr val="888888"/>
        </a:lt2>
        <a:accent1>
          <a:srgbClr val="7FABD2"/>
        </a:accent1>
        <a:accent2>
          <a:srgbClr val="FCC917"/>
        </a:accent2>
        <a:accent3>
          <a:srgbClr val="FFFFFF"/>
        </a:accent3>
        <a:accent4>
          <a:srgbClr val="343434"/>
        </a:accent4>
        <a:accent5>
          <a:srgbClr val="C0D2E5"/>
        </a:accent5>
        <a:accent6>
          <a:srgbClr val="E4B614"/>
        </a:accent6>
        <a:hlink>
          <a:srgbClr val="BFD5E9"/>
        </a:hlink>
        <a:folHlink>
          <a:srgbClr val="7BBE4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C1">
      <a:srgbClr val="F7EA48"/>
    </a:custClr>
    <a:custClr name="C2">
      <a:srgbClr val="FFBF3F"/>
    </a:custClr>
    <a:custClr name="C3">
      <a:srgbClr val="FA4616"/>
    </a:custClr>
    <a:custClr name="C4">
      <a:srgbClr val="ECB3CB"/>
    </a:custClr>
    <a:custClr name="C5">
      <a:srgbClr val="EB6FBD"/>
    </a:custClr>
    <a:custClr name="C6">
      <a:srgbClr val="D64C97"/>
    </a:custClr>
    <a:custClr name="C7">
      <a:srgbClr val="840B55"/>
    </a:custClr>
    <a:custClr name="C20">
      <a:srgbClr val="BCA2CD"/>
    </a:custClr>
    <a:custClr name="C18">
      <a:srgbClr val="AC4FBD"/>
    </a:custClr>
    <a:custClr name="C19">
      <a:srgbClr val="3C1053"/>
    </a:custClr>
    <a:custClr name="C8">
      <a:srgbClr val="8DC8E8"/>
    </a:custClr>
    <a:custClr name="C9">
      <a:srgbClr val="13AFEE"/>
    </a:custClr>
    <a:custClr name="C10">
      <a:srgbClr val="001E60"/>
    </a:custClr>
    <a:custClr name="C11">
      <a:srgbClr val="9BD7D3"/>
    </a:custClr>
    <a:custClr name="C15">
      <a:srgbClr val="B3D99E"/>
    </a:custClr>
    <a:custClr name="C14">
      <a:srgbClr val="78BE20"/>
    </a:custClr>
    <a:custClr name="C17">
      <a:srgbClr val="64A70B"/>
    </a:custClr>
    <a:custClr name="C12">
      <a:srgbClr val="00C7B1"/>
    </a:custClr>
    <a:custClr name="C16">
      <a:srgbClr val="046A38"/>
    </a:custClr>
    <a:custClr name="C13">
      <a:srgbClr val="004E42"/>
    </a:custClr>
    <a:custClr name="C23">
      <a:srgbClr val="A6BBC8"/>
    </a:custClr>
    <a:custClr name="C22">
      <a:srgbClr val="425563"/>
    </a:custClr>
    <a:custClr name="C25">
      <a:srgbClr val="CDB5A7"/>
    </a:custClr>
    <a:custClr name="C24">
      <a:srgbClr val="83786F"/>
    </a:custClr>
  </a:custClrLst>
  <a:extLst>
    <a:ext uri="{05A4C25C-085E-4340-85A3-A5531E510DB2}">
      <thm15:themeFamily xmlns:thm15="http://schemas.microsoft.com/office/thememl/2012/main" name="TEMPLATE OOREDOO_220914 13h00.potx" id="{DA7C33B9-DE10-4E3A-AD65-AC2DB7E14F09}" vid="{EE580C08-0F52-43BC-9F53-66FB84501FB6}"/>
    </a:ext>
  </a:extLst>
</a:theme>
</file>

<file path=ppt/theme/theme2.xml><?xml version="1.0" encoding="utf-8"?>
<a:theme xmlns:a="http://schemas.openxmlformats.org/drawingml/2006/main" name="1_08.05_20170507_Ooredoo_template_4x3 ratio_v12">
  <a:themeElements>
    <a:clrScheme name="Ooredoo colours">
      <a:dk1>
        <a:srgbClr val="221E20"/>
      </a:dk1>
      <a:lt1>
        <a:srgbClr val="FFFFFF"/>
      </a:lt1>
      <a:dk2>
        <a:srgbClr val="00416A"/>
      </a:dk2>
      <a:lt2>
        <a:srgbClr val="DFDFE1"/>
      </a:lt2>
      <a:accent1>
        <a:srgbClr val="ED1C24"/>
      </a:accent1>
      <a:accent2>
        <a:srgbClr val="333F48"/>
      </a:accent2>
      <a:accent3>
        <a:srgbClr val="65C4DB"/>
      </a:accent3>
      <a:accent4>
        <a:srgbClr val="99CC00"/>
      </a:accent4>
      <a:accent5>
        <a:srgbClr val="EA9600"/>
      </a:accent5>
      <a:accent6>
        <a:srgbClr val="FFD500"/>
      </a:accent6>
      <a:hlink>
        <a:srgbClr val="2CD5C4"/>
      </a:hlink>
      <a:folHlink>
        <a:srgbClr val="F5A992"/>
      </a:folHlink>
    </a:clrScheme>
    <a:fontScheme name="Custom 10">
      <a:majorFont>
        <a:latin typeface="Ooredoo Heavy"/>
        <a:ea typeface=""/>
        <a:cs typeface="OoredooArabic-Heavy"/>
      </a:majorFont>
      <a:minorFont>
        <a:latin typeface="Noto Sans"/>
        <a:ea typeface=""/>
        <a:cs typeface="Noto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ED1C24"/>
        </a:solidFill>
        <a:ln w="190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marL="0" marR="0" indent="0" algn="ctr" defTabSz="979488" rtl="0" eaLnBrk="1" fontAlgn="base" latinLnBrk="0" hangingPunct="1">
          <a:lnSpc>
            <a:spcPct val="110000"/>
          </a:lnSpc>
          <a:spcBef>
            <a:spcPts val="600"/>
          </a:spcBef>
          <a:spcAft>
            <a:spcPct val="0"/>
          </a:spcAft>
          <a:buClr>
            <a:schemeClr val="tx1"/>
          </a:buClr>
          <a:buSzTx/>
          <a:buFont typeface="Wingdings" pitchFamily="2" charset="2"/>
          <a:buNone/>
          <a:tabLst/>
          <a:defRPr kumimoji="0" sz="2000" b="0" i="0" u="none" strike="noStrike" cap="none" normalizeH="0" baseline="0" dirty="0" smtClean="0">
            <a:ln>
              <a:noFill/>
            </a:ln>
            <a:solidFill>
              <a:schemeClr val="bg1"/>
            </a:solidFill>
            <a:effectLst/>
            <a:latin typeface="Ooredoo Heavy" panose="00000A00000000000000" pitchFamily="50" charset="0"/>
          </a:defRPr>
        </a:defPPr>
      </a:lstStyle>
    </a:spDef>
    <a:lnDef>
      <a:spPr bwMode="auto">
        <a:noFill/>
        <a:ln w="19050" cap="flat" cmpd="sng" algn="ctr">
          <a:solidFill>
            <a:srgbClr val="ED1C24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noAutofit/>
      </a:bodyPr>
      <a:lstStyle>
        <a:defPPr>
          <a:spcBef>
            <a:spcPts val="600"/>
          </a:spcBef>
          <a:spcAft>
            <a:spcPts val="0"/>
          </a:spcAft>
          <a:buClr>
            <a:srgbClr val="ED1C24"/>
          </a:buClr>
          <a:buSzPct val="140000"/>
          <a:defRPr sz="1200" dirty="0" err="1" smtClean="0">
            <a:solidFill>
              <a:srgbClr val="000000"/>
            </a:solidFill>
            <a:latin typeface="Noto Sans" panose="020B0502040504020204" pitchFamily="34" charset="0"/>
          </a:defRPr>
        </a:defPPr>
      </a:lstStyle>
    </a:txDef>
  </a:objectDefaults>
  <a:extraClrSchemeLst>
    <a:extraClrScheme>
      <a:clrScheme name="Blank 1">
        <a:dk1>
          <a:srgbClr val="3F3F3F"/>
        </a:dk1>
        <a:lt1>
          <a:srgbClr val="FFFFFF"/>
        </a:lt1>
        <a:dk2>
          <a:srgbClr val="FDE48B"/>
        </a:dk2>
        <a:lt2>
          <a:srgbClr val="888888"/>
        </a:lt2>
        <a:accent1>
          <a:srgbClr val="7FABD2"/>
        </a:accent1>
        <a:accent2>
          <a:srgbClr val="FCC917"/>
        </a:accent2>
        <a:accent3>
          <a:srgbClr val="FFFFFF"/>
        </a:accent3>
        <a:accent4>
          <a:srgbClr val="343434"/>
        </a:accent4>
        <a:accent5>
          <a:srgbClr val="C0D2E5"/>
        </a:accent5>
        <a:accent6>
          <a:srgbClr val="E4B614"/>
        </a:accent6>
        <a:hlink>
          <a:srgbClr val="BFD5E9"/>
        </a:hlink>
        <a:folHlink>
          <a:srgbClr val="7BBE4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C1">
      <a:srgbClr val="F7EA48"/>
    </a:custClr>
    <a:custClr name="C2">
      <a:srgbClr val="FFBF3F"/>
    </a:custClr>
    <a:custClr name="C3">
      <a:srgbClr val="FA4616"/>
    </a:custClr>
    <a:custClr name="C4">
      <a:srgbClr val="ECB3CB"/>
    </a:custClr>
    <a:custClr name="C5">
      <a:srgbClr val="EB6FBD"/>
    </a:custClr>
    <a:custClr name="C6">
      <a:srgbClr val="D64C97"/>
    </a:custClr>
    <a:custClr name="C7">
      <a:srgbClr val="840B55"/>
    </a:custClr>
    <a:custClr name="C20">
      <a:srgbClr val="BCA2CD"/>
    </a:custClr>
    <a:custClr name="C18">
      <a:srgbClr val="AC4FBD"/>
    </a:custClr>
    <a:custClr name="C19">
      <a:srgbClr val="3C1053"/>
    </a:custClr>
    <a:custClr name="C8">
      <a:srgbClr val="8DC8E8"/>
    </a:custClr>
    <a:custClr name="C9">
      <a:srgbClr val="13AFEE"/>
    </a:custClr>
    <a:custClr name="C10">
      <a:srgbClr val="001E60"/>
    </a:custClr>
    <a:custClr name="C11">
      <a:srgbClr val="9BD7D3"/>
    </a:custClr>
    <a:custClr name="C15">
      <a:srgbClr val="B3D99E"/>
    </a:custClr>
    <a:custClr name="C14">
      <a:srgbClr val="78BE20"/>
    </a:custClr>
    <a:custClr name="C17">
      <a:srgbClr val="64A70B"/>
    </a:custClr>
    <a:custClr name="C12">
      <a:srgbClr val="00C7B1"/>
    </a:custClr>
    <a:custClr name="C16">
      <a:srgbClr val="046A38"/>
    </a:custClr>
    <a:custClr name="C13">
      <a:srgbClr val="004E42"/>
    </a:custClr>
    <a:custClr name="C23">
      <a:srgbClr val="A6BBC8"/>
    </a:custClr>
    <a:custClr name="C22">
      <a:srgbClr val="425563"/>
    </a:custClr>
    <a:custClr name="C25">
      <a:srgbClr val="CDB5A7"/>
    </a:custClr>
    <a:custClr name="C24">
      <a:srgbClr val="83786F"/>
    </a:custClr>
  </a:custClrLst>
  <a:extLst>
    <a:ext uri="{05A4C25C-085E-4340-85A3-A5531E510DB2}">
      <thm15:themeFamily xmlns:thm15="http://schemas.microsoft.com/office/thememl/2012/main" name="08.05_20170507_Ooredoo_template_4x3 ratio_v12" id="{25F143A9-7A61-4C35-A3F0-88F1B8416C1C}" vid="{258A0297-BD95-4F55-9DFE-E16A87FEE247}"/>
    </a:ext>
  </a:extLst>
</a:theme>
</file>

<file path=ppt/theme/theme3.xml><?xml version="1.0" encoding="utf-8"?>
<a:theme xmlns:a="http://schemas.openxmlformats.org/drawingml/2006/main" name="2_08.05_20170507_Ooredoo_template_4x3 ratio_v12">
  <a:themeElements>
    <a:clrScheme name="OOREDOO 2022 UPDATE">
      <a:dk1>
        <a:srgbClr val="FFFFFF"/>
      </a:dk1>
      <a:lt1>
        <a:srgbClr val="000000"/>
      </a:lt1>
      <a:dk2>
        <a:srgbClr val="E7E6E6"/>
      </a:dk2>
      <a:lt2>
        <a:srgbClr val="0047BB"/>
      </a:lt2>
      <a:accent1>
        <a:srgbClr val="ED1C24"/>
      </a:accent1>
      <a:accent2>
        <a:srgbClr val="FFD100"/>
      </a:accent2>
      <a:accent3>
        <a:srgbClr val="F04E98"/>
      </a:accent3>
      <a:accent4>
        <a:srgbClr val="3CDBC0"/>
      </a:accent4>
      <a:accent5>
        <a:srgbClr val="0047BB"/>
      </a:accent5>
      <a:accent6>
        <a:srgbClr val="FF585D"/>
      </a:accent6>
      <a:hlink>
        <a:srgbClr val="0563C1"/>
      </a:hlink>
      <a:folHlink>
        <a:srgbClr val="954F72"/>
      </a:folHlink>
    </a:clrScheme>
    <a:fontScheme name="Custom 43">
      <a:majorFont>
        <a:latin typeface="Rubik"/>
        <a:ea typeface=""/>
        <a:cs typeface="OoredooArabic-Heavy"/>
      </a:majorFont>
      <a:minorFont>
        <a:latin typeface="Noto Sans"/>
        <a:ea typeface=""/>
        <a:cs typeface="Noto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ED1C24"/>
        </a:solidFill>
        <a:ln w="190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<a:prstTxWarp prst="textNoShape">
          <a:avLst/>
        </a:prstTxWarp>
        <a:noAutofit/>
      </a:bodyPr>
      <a:lstStyle>
        <a:defPPr marL="0" marR="0" indent="0" algn="ctr" defTabSz="979488" rtl="0" eaLnBrk="1" fontAlgn="base" latinLnBrk="0" hangingPunct="1">
          <a:lnSpc>
            <a:spcPct val="110000"/>
          </a:lnSpc>
          <a:spcBef>
            <a:spcPts val="600"/>
          </a:spcBef>
          <a:spcAft>
            <a:spcPct val="0"/>
          </a:spcAft>
          <a:buClr>
            <a:schemeClr val="tx1"/>
          </a:buClr>
          <a:buSzTx/>
          <a:buFont typeface="Wingdings" pitchFamily="2" charset="2"/>
          <a:buNone/>
          <a:tabLst/>
          <a:defRPr kumimoji="0" sz="1600" b="0" i="0" u="none" strike="noStrike" cap="none" normalizeH="0" baseline="0" dirty="0" smtClean="0">
            <a:ln>
              <a:noFill/>
            </a:ln>
            <a:solidFill>
              <a:schemeClr val="bg1"/>
            </a:solidFill>
            <a:effectLst/>
            <a:latin typeface="+mn-lt"/>
          </a:defRPr>
        </a:defPPr>
      </a:lstStyle>
    </a:spDef>
    <a:lnDef>
      <a:spPr bwMode="auto">
        <a:noFill/>
        <a:ln w="19050" cap="flat" cmpd="sng" algn="ctr">
          <a:solidFill>
            <a:srgbClr val="ED1C24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noAutofit/>
      </a:bodyPr>
      <a:lstStyle>
        <a:defPPr>
          <a:spcBef>
            <a:spcPts val="0"/>
          </a:spcBef>
          <a:spcAft>
            <a:spcPts val="0"/>
          </a:spcAft>
          <a:buClr>
            <a:srgbClr val="ED1C24"/>
          </a:buClr>
          <a:buSzPct val="140000"/>
          <a:defRPr sz="1200" smtClean="0">
            <a:solidFill>
              <a:srgbClr val="000000"/>
            </a:solidFill>
            <a:latin typeface="Noto Sans" panose="020B0502040504020204" pitchFamily="34" charset="0"/>
          </a:defRPr>
        </a:defPPr>
      </a:lstStyle>
    </a:txDef>
  </a:objectDefaults>
  <a:extraClrSchemeLst>
    <a:extraClrScheme>
      <a:clrScheme name="Blank 1">
        <a:dk1>
          <a:srgbClr val="3F3F3F"/>
        </a:dk1>
        <a:lt1>
          <a:srgbClr val="FFFFFF"/>
        </a:lt1>
        <a:dk2>
          <a:srgbClr val="FDE48B"/>
        </a:dk2>
        <a:lt2>
          <a:srgbClr val="888888"/>
        </a:lt2>
        <a:accent1>
          <a:srgbClr val="7FABD2"/>
        </a:accent1>
        <a:accent2>
          <a:srgbClr val="FCC917"/>
        </a:accent2>
        <a:accent3>
          <a:srgbClr val="FFFFFF"/>
        </a:accent3>
        <a:accent4>
          <a:srgbClr val="343434"/>
        </a:accent4>
        <a:accent5>
          <a:srgbClr val="C0D2E5"/>
        </a:accent5>
        <a:accent6>
          <a:srgbClr val="E4B614"/>
        </a:accent6>
        <a:hlink>
          <a:srgbClr val="BFD5E9"/>
        </a:hlink>
        <a:folHlink>
          <a:srgbClr val="7BBE4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C1">
      <a:srgbClr val="F7EA48"/>
    </a:custClr>
    <a:custClr name="C2">
      <a:srgbClr val="FFBF3F"/>
    </a:custClr>
    <a:custClr name="C3">
      <a:srgbClr val="FA4616"/>
    </a:custClr>
    <a:custClr name="C4">
      <a:srgbClr val="ECB3CB"/>
    </a:custClr>
    <a:custClr name="C5">
      <a:srgbClr val="EB6FBD"/>
    </a:custClr>
    <a:custClr name="C6">
      <a:srgbClr val="D64C97"/>
    </a:custClr>
    <a:custClr name="C7">
      <a:srgbClr val="840B55"/>
    </a:custClr>
    <a:custClr name="C20">
      <a:srgbClr val="BCA2CD"/>
    </a:custClr>
    <a:custClr name="C18">
      <a:srgbClr val="AC4FBD"/>
    </a:custClr>
    <a:custClr name="C19">
      <a:srgbClr val="3C1053"/>
    </a:custClr>
    <a:custClr name="C8">
      <a:srgbClr val="8DC8E8"/>
    </a:custClr>
    <a:custClr name="C9">
      <a:srgbClr val="13AFEE"/>
    </a:custClr>
    <a:custClr name="C10">
      <a:srgbClr val="001E60"/>
    </a:custClr>
    <a:custClr name="C11">
      <a:srgbClr val="9BD7D3"/>
    </a:custClr>
    <a:custClr name="C15">
      <a:srgbClr val="B3D99E"/>
    </a:custClr>
    <a:custClr name="C14">
      <a:srgbClr val="78BE20"/>
    </a:custClr>
    <a:custClr name="C17">
      <a:srgbClr val="64A70B"/>
    </a:custClr>
    <a:custClr name="C12">
      <a:srgbClr val="00C7B1"/>
    </a:custClr>
    <a:custClr name="C16">
      <a:srgbClr val="046A38"/>
    </a:custClr>
    <a:custClr name="C13">
      <a:srgbClr val="004E42"/>
    </a:custClr>
    <a:custClr name="C23">
      <a:srgbClr val="A6BBC8"/>
    </a:custClr>
    <a:custClr name="C22">
      <a:srgbClr val="425563"/>
    </a:custClr>
    <a:custClr name="C25">
      <a:srgbClr val="CDB5A7"/>
    </a:custClr>
    <a:custClr name="C24">
      <a:srgbClr val="83786F"/>
    </a:custClr>
  </a:custClrLst>
  <a:extLst>
    <a:ext uri="{05A4C25C-085E-4340-85A3-A5531E510DB2}">
      <thm15:themeFamily xmlns:thm15="http://schemas.microsoft.com/office/thememl/2012/main" name="20170521_Ooredoo_template_16x9 ratio_v16" id="{3C9F0165-EBC2-0F4F-891B-D0BC838951B1}" vid="{046064D4-FC3D-374A-92DE-6B0217C4FE2F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OOREDOO_220914_final</Template>
  <TotalTime>6342</TotalTime>
  <Words>301</Words>
  <Application>Microsoft Office PowerPoint</Application>
  <PresentationFormat>Widescreen</PresentationFormat>
  <Paragraphs>118</Paragraphs>
  <Slides>4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9" baseType="lpstr">
      <vt:lpstr>Times New Roman</vt:lpstr>
      <vt:lpstr>Outfit ExtraBold</vt:lpstr>
      <vt:lpstr>Ooredoo Heavy</vt:lpstr>
      <vt:lpstr>Courier New</vt:lpstr>
      <vt:lpstr>Rubik</vt:lpstr>
      <vt:lpstr>Calibri</vt:lpstr>
      <vt:lpstr>Arial</vt:lpstr>
      <vt:lpstr>Aptos</vt:lpstr>
      <vt:lpstr>Rubik SemiBold</vt:lpstr>
      <vt:lpstr>Noto Sans</vt:lpstr>
      <vt:lpstr>Wingdings</vt:lpstr>
      <vt:lpstr>08.05_20170507_Ooredoo_template_4x3 ratio_v12</vt:lpstr>
      <vt:lpstr>1_08.05_20170507_Ooredoo_template_4x3 ratio_v12</vt:lpstr>
      <vt:lpstr>2_08.05_20170507_Ooredoo_template_4x3 ratio_v12</vt:lpstr>
      <vt:lpstr>think-cell Slide</vt:lpstr>
      <vt:lpstr>Q&amp;A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Helene Le Caignec</dc:creator>
  <cp:lastModifiedBy>Helene Le Caignec</cp:lastModifiedBy>
  <cp:revision>10</cp:revision>
  <dcterms:created xsi:type="dcterms:W3CDTF">2023-12-20T08:25:29Z</dcterms:created>
  <dcterms:modified xsi:type="dcterms:W3CDTF">2024-05-21T07:02:18Z</dcterms:modified>
</cp:coreProperties>
</file>