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4.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heme/theme5.xml" ContentType="application/vnd.openxmlformats-officedocument.theme+xml"/>
  <Override PartName="/ppt/tags/tag20.xml" ContentType="application/vnd.openxmlformats-officedocument.presentationml.tags+xml"/>
  <Override PartName="/ppt/notesSlides/notesSlide1.xml" ContentType="application/vnd.openxmlformats-officedocument.presentationml.notesSlide+xml"/>
  <Override PartName="/ppt/tags/tag21.xml" ContentType="application/vnd.openxmlformats-officedocument.presentationml.tags+xml"/>
  <Override PartName="/ppt/notesSlides/notesSlide2.xml" ContentType="application/vnd.openxmlformats-officedocument.presentationml.notesSlide+xml"/>
  <Override PartName="/ppt/tags/tag2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3.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9" r:id="rId2"/>
    <p:sldMasterId id="2147483719" r:id="rId3"/>
    <p:sldMasterId id="2147483745" r:id="rId4"/>
  </p:sldMasterIdLst>
  <p:notesMasterIdLst>
    <p:notesMasterId r:id="rId12"/>
  </p:notesMasterIdLst>
  <p:sldIdLst>
    <p:sldId id="2147473706" r:id="rId5"/>
    <p:sldId id="2147473759" r:id="rId6"/>
    <p:sldId id="2147473763" r:id="rId7"/>
    <p:sldId id="2147473760" r:id="rId8"/>
    <p:sldId id="2147473761" r:id="rId9"/>
    <p:sldId id="2147473762" r:id="rId10"/>
    <p:sldId id="2147473059" r:id="rId11"/>
  </p:sldIdLst>
  <p:sldSz cx="12192000" cy="6858000"/>
  <p:notesSz cx="6858000" cy="91440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A70B"/>
    <a:srgbClr val="FF6600"/>
    <a:srgbClr val="336699"/>
    <a:srgbClr val="ED1C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E6CE24-CC39-49C0-B2D3-30AF1B024A13}" v="19" dt="2024-05-21T12:06:14.1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22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gs" Target="tags/tag1.xml"/><Relationship Id="rId18" Type="http://schemas.microsoft.com/office/2015/10/relationships/revisionInfo" Target="revisionInfo.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C74C08-B8CB-435F-B4CE-EAD1B084A778}" type="datetimeFigureOut">
              <a:rPr lang="en-US" smtClean="0"/>
              <a:t>5/21/2024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7F3119-E63B-43BB-BBF8-BBE9BC08731A}" type="slidenum">
              <a:rPr lang="en-US" smtClean="0"/>
              <a:t>‹#›</a:t>
            </a:fld>
            <a:endParaRPr lang="en-US"/>
          </a:p>
        </p:txBody>
      </p:sp>
    </p:spTree>
    <p:extLst>
      <p:ext uri="{BB962C8B-B14F-4D97-AF65-F5344CB8AC3E}">
        <p14:creationId xmlns:p14="http://schemas.microsoft.com/office/powerpoint/2010/main" val="2929882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18BF02C-2B30-4A7F-9DCE-38E6C5A43D8B}" type="slidenum">
              <a:rPr kumimoji="0" lang="en-US" sz="1200" b="0" i="0" u="none" strike="noStrike" kern="1200" cap="none" spc="0" normalizeH="0" baseline="0" noProof="0" smtClean="0">
                <a:ln>
                  <a:noFill/>
                </a:ln>
                <a:solidFill>
                  <a:prstClr val="black"/>
                </a:solidFill>
                <a:effectLst/>
                <a:uLnTx/>
                <a:uFillTx/>
                <a:latin typeface="Rubik" pitchFamily="2" charset="-79"/>
                <a:ea typeface="+mn-ea"/>
                <a:cs typeface="Rubik" pitchFamily="2" charset="-79"/>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endParaRPr>
          </a:p>
        </p:txBody>
      </p:sp>
    </p:spTree>
    <p:extLst>
      <p:ext uri="{BB962C8B-B14F-4D97-AF65-F5344CB8AC3E}">
        <p14:creationId xmlns:p14="http://schemas.microsoft.com/office/powerpoint/2010/main" val="1569120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18BF02C-2B30-4A7F-9DCE-38E6C5A43D8B}" type="slidenum">
              <a:rPr kumimoji="0" lang="en-US" sz="1200" b="0" i="0" u="none" strike="noStrike" kern="1200" cap="none" spc="0" normalizeH="0" baseline="0" noProof="0" smtClean="0">
                <a:ln>
                  <a:noFill/>
                </a:ln>
                <a:solidFill>
                  <a:prstClr val="black"/>
                </a:solidFill>
                <a:effectLst/>
                <a:uLnTx/>
                <a:uFillTx/>
                <a:latin typeface="Rubik" pitchFamily="2" charset="-79"/>
                <a:ea typeface="+mn-ea"/>
                <a:cs typeface="Rubik" pitchFamily="2" charset="-79"/>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endParaRPr>
          </a:p>
        </p:txBody>
      </p:sp>
    </p:spTree>
    <p:extLst>
      <p:ext uri="{BB962C8B-B14F-4D97-AF65-F5344CB8AC3E}">
        <p14:creationId xmlns:p14="http://schemas.microsoft.com/office/powerpoint/2010/main" val="3686551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18BF02C-2B30-4A7F-9DCE-38E6C5A43D8B}" type="slidenum">
              <a:rPr kumimoji="0" lang="en-US" sz="1200" b="0" i="0" u="none" strike="noStrike" kern="1200" cap="none" spc="0" normalizeH="0" baseline="0" noProof="0" smtClean="0">
                <a:ln>
                  <a:noFill/>
                </a:ln>
                <a:solidFill>
                  <a:prstClr val="black"/>
                </a:solidFill>
                <a:effectLst/>
                <a:uLnTx/>
                <a:uFillTx/>
                <a:latin typeface="Rubik" pitchFamily="2" charset="-79"/>
                <a:ea typeface="+mn-ea"/>
                <a:cs typeface="Rubik" pitchFamily="2" charset="-79"/>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endParaRPr>
          </a:p>
        </p:txBody>
      </p:sp>
    </p:spTree>
    <p:extLst>
      <p:ext uri="{BB962C8B-B14F-4D97-AF65-F5344CB8AC3E}">
        <p14:creationId xmlns:p14="http://schemas.microsoft.com/office/powerpoint/2010/main" val="1831129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sym typeface="Helvetica Neue"/>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sym typeface="Helvetica Neue"/>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18BF02C-2B30-4A7F-9DCE-38E6C5A43D8B}" type="slidenum">
              <a:rPr kumimoji="0" lang="en-US" sz="1200" b="0" i="0" u="none" strike="noStrike" kern="1200" cap="none" spc="0" normalizeH="0" baseline="0" noProof="0" smtClean="0">
                <a:ln>
                  <a:noFill/>
                </a:ln>
                <a:solidFill>
                  <a:prstClr val="black"/>
                </a:solidFill>
                <a:effectLst/>
                <a:uLnTx/>
                <a:uFillTx/>
                <a:latin typeface="Rubik" pitchFamily="2" charset="-79"/>
                <a:ea typeface="+mn-ea"/>
                <a:cs typeface="Rubik" pitchFamily="2" charset="-79"/>
                <a:sym typeface="Helvetica Neue"/>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sym typeface="Helvetica Neue"/>
            </a:endParaRPr>
          </a:p>
        </p:txBody>
      </p:sp>
    </p:spTree>
    <p:extLst>
      <p:ext uri="{BB962C8B-B14F-4D97-AF65-F5344CB8AC3E}">
        <p14:creationId xmlns:p14="http://schemas.microsoft.com/office/powerpoint/2010/main" val="509166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4.xml"/></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2.xml"/><Relationship Id="rId1" Type="http://schemas.openxmlformats.org/officeDocument/2006/relationships/tags" Target="../tags/tag5.xml"/></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2.xml"/><Relationship Id="rId1" Type="http://schemas.openxmlformats.org/officeDocument/2006/relationships/tags" Target="../tags/tag6.xml"/></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2.xml"/><Relationship Id="rId1" Type="http://schemas.openxmlformats.org/officeDocument/2006/relationships/tags" Target="../tags/tag7.xml"/></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2.xml"/><Relationship Id="rId1" Type="http://schemas.openxmlformats.org/officeDocument/2006/relationships/tags" Target="../tags/tag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2.xml"/><Relationship Id="rId1" Type="http://schemas.openxmlformats.org/officeDocument/2006/relationships/tags" Target="../tags/tag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3.xml"/><Relationship Id="rId1" Type="http://schemas.openxmlformats.org/officeDocument/2006/relationships/tags" Target="../tags/tag11.xml"/></Relationships>
</file>

<file path=ppt/slideLayouts/_rels/slideLayout3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3.xml"/><Relationship Id="rId1" Type="http://schemas.openxmlformats.org/officeDocument/2006/relationships/tags" Target="../tags/tag1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3.xml"/><Relationship Id="rId1" Type="http://schemas.openxmlformats.org/officeDocument/2006/relationships/tags" Target="../tags/tag13.xml"/></Relationships>
</file>

<file path=ppt/slideLayouts/_rels/slideLayout4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3.xml"/><Relationship Id="rId1" Type="http://schemas.openxmlformats.org/officeDocument/2006/relationships/tags" Target="../tags/tag14.xml"/></Relationships>
</file>

<file path=ppt/slideLayouts/_rels/slideLayout4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3.xml"/><Relationship Id="rId1" Type="http://schemas.openxmlformats.org/officeDocument/2006/relationships/tags" Target="../tags/tag15.xml"/></Relationships>
</file>

<file path=ppt/slideLayouts/_rels/slideLayout4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3.xml"/><Relationship Id="rId1" Type="http://schemas.openxmlformats.org/officeDocument/2006/relationships/tags" Target="../tags/tag1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4.xml"/><Relationship Id="rId1" Type="http://schemas.openxmlformats.org/officeDocument/2006/relationships/tags" Target="../tags/tag18.xml"/></Relationships>
</file>

<file path=ppt/slideLayouts/_rels/slideLayout7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4.xml"/><Relationship Id="rId1" Type="http://schemas.openxmlformats.org/officeDocument/2006/relationships/tags" Target="../tags/tag1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1BC4E-E088-871D-2E4B-32FF8A40AF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792E62-EFF0-86CA-CCF9-058C5898F8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689AFB-544E-0837-B506-02C2767A1CB0}"/>
              </a:ext>
            </a:extLst>
          </p:cNvPr>
          <p:cNvSpPr>
            <a:spLocks noGrp="1"/>
          </p:cNvSpPr>
          <p:nvPr>
            <p:ph type="dt" sz="half" idx="10"/>
          </p:nvPr>
        </p:nvSpPr>
        <p:spPr/>
        <p:txBody>
          <a:bodyPr/>
          <a:lstStyle/>
          <a:p>
            <a:fld id="{B8AFA7DB-CAB1-41AF-B8EB-99C90B541294}" type="datetimeFigureOut">
              <a:rPr lang="en-US" smtClean="0"/>
              <a:t>5/21/2024</a:t>
            </a:fld>
            <a:endParaRPr lang="en-US"/>
          </a:p>
        </p:txBody>
      </p:sp>
      <p:sp>
        <p:nvSpPr>
          <p:cNvPr id="5" name="Footer Placeholder 4">
            <a:extLst>
              <a:ext uri="{FF2B5EF4-FFF2-40B4-BE49-F238E27FC236}">
                <a16:creationId xmlns:a16="http://schemas.microsoft.com/office/drawing/2014/main" id="{DAACB289-1EF9-4FDE-371A-2DCDBEA824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5D00A0-9302-5196-2F8E-C1ADEDE50925}"/>
              </a:ext>
            </a:extLst>
          </p:cNvPr>
          <p:cNvSpPr>
            <a:spLocks noGrp="1"/>
          </p:cNvSpPr>
          <p:nvPr>
            <p:ph type="sldNum" sz="quarter" idx="12"/>
          </p:nvPr>
        </p:nvSpPr>
        <p:spPr/>
        <p:txBody>
          <a:bodyPr/>
          <a:lstStyle/>
          <a:p>
            <a:fld id="{5C59E4EC-A40A-4E06-A6D5-FC9175F7EA75}" type="slidenum">
              <a:rPr lang="en-US" smtClean="0"/>
              <a:t>‹#›</a:t>
            </a:fld>
            <a:endParaRPr lang="en-US"/>
          </a:p>
        </p:txBody>
      </p:sp>
    </p:spTree>
    <p:extLst>
      <p:ext uri="{BB962C8B-B14F-4D97-AF65-F5344CB8AC3E}">
        <p14:creationId xmlns:p14="http://schemas.microsoft.com/office/powerpoint/2010/main" val="2728156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4AA98-8287-E674-39F0-A9CB4372E3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E3E848-0D38-5442-6E46-F9C7B022AF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0D6708-BA69-1780-1BF8-7338604FF1F6}"/>
              </a:ext>
            </a:extLst>
          </p:cNvPr>
          <p:cNvSpPr>
            <a:spLocks noGrp="1"/>
          </p:cNvSpPr>
          <p:nvPr>
            <p:ph type="dt" sz="half" idx="10"/>
          </p:nvPr>
        </p:nvSpPr>
        <p:spPr/>
        <p:txBody>
          <a:bodyPr/>
          <a:lstStyle/>
          <a:p>
            <a:fld id="{B8AFA7DB-CAB1-41AF-B8EB-99C90B541294}" type="datetimeFigureOut">
              <a:rPr lang="en-US" smtClean="0"/>
              <a:t>5/21/2024</a:t>
            </a:fld>
            <a:endParaRPr lang="en-US"/>
          </a:p>
        </p:txBody>
      </p:sp>
      <p:sp>
        <p:nvSpPr>
          <p:cNvPr id="5" name="Footer Placeholder 4">
            <a:extLst>
              <a:ext uri="{FF2B5EF4-FFF2-40B4-BE49-F238E27FC236}">
                <a16:creationId xmlns:a16="http://schemas.microsoft.com/office/drawing/2014/main" id="{79F18FBC-80F8-C69B-5770-BBAC80A1C7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086566-BBDA-A12E-2126-523E9439CE63}"/>
              </a:ext>
            </a:extLst>
          </p:cNvPr>
          <p:cNvSpPr>
            <a:spLocks noGrp="1"/>
          </p:cNvSpPr>
          <p:nvPr>
            <p:ph type="sldNum" sz="quarter" idx="12"/>
          </p:nvPr>
        </p:nvSpPr>
        <p:spPr/>
        <p:txBody>
          <a:bodyPr/>
          <a:lstStyle/>
          <a:p>
            <a:fld id="{5C59E4EC-A40A-4E06-A6D5-FC9175F7EA75}" type="slidenum">
              <a:rPr lang="en-US" smtClean="0"/>
              <a:t>‹#›</a:t>
            </a:fld>
            <a:endParaRPr lang="en-US"/>
          </a:p>
        </p:txBody>
      </p:sp>
    </p:spTree>
    <p:extLst>
      <p:ext uri="{BB962C8B-B14F-4D97-AF65-F5344CB8AC3E}">
        <p14:creationId xmlns:p14="http://schemas.microsoft.com/office/powerpoint/2010/main" val="1476295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5E49BC-E06A-7590-D005-5CA73C16FD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F85A9E-7492-7A00-513E-88D5A4E7AD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2A506E-EF1C-9481-861F-3403105C23AD}"/>
              </a:ext>
            </a:extLst>
          </p:cNvPr>
          <p:cNvSpPr>
            <a:spLocks noGrp="1"/>
          </p:cNvSpPr>
          <p:nvPr>
            <p:ph type="dt" sz="half" idx="10"/>
          </p:nvPr>
        </p:nvSpPr>
        <p:spPr/>
        <p:txBody>
          <a:bodyPr/>
          <a:lstStyle/>
          <a:p>
            <a:fld id="{B8AFA7DB-CAB1-41AF-B8EB-99C90B541294}" type="datetimeFigureOut">
              <a:rPr lang="en-US" smtClean="0"/>
              <a:t>5/21/2024</a:t>
            </a:fld>
            <a:endParaRPr lang="en-US"/>
          </a:p>
        </p:txBody>
      </p:sp>
      <p:sp>
        <p:nvSpPr>
          <p:cNvPr id="5" name="Footer Placeholder 4">
            <a:extLst>
              <a:ext uri="{FF2B5EF4-FFF2-40B4-BE49-F238E27FC236}">
                <a16:creationId xmlns:a16="http://schemas.microsoft.com/office/drawing/2014/main" id="{DAF5A168-AC82-0235-EB9F-2DFDE940A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D0F0B8-1F19-A3E2-B310-B8B20BC275F3}"/>
              </a:ext>
            </a:extLst>
          </p:cNvPr>
          <p:cNvSpPr>
            <a:spLocks noGrp="1"/>
          </p:cNvSpPr>
          <p:nvPr>
            <p:ph type="sldNum" sz="quarter" idx="12"/>
          </p:nvPr>
        </p:nvSpPr>
        <p:spPr/>
        <p:txBody>
          <a:bodyPr/>
          <a:lstStyle/>
          <a:p>
            <a:fld id="{5C59E4EC-A40A-4E06-A6D5-FC9175F7EA75}" type="slidenum">
              <a:rPr lang="en-US" smtClean="0"/>
              <a:t>‹#›</a:t>
            </a:fld>
            <a:endParaRPr lang="en-US"/>
          </a:p>
        </p:txBody>
      </p:sp>
    </p:spTree>
    <p:extLst>
      <p:ext uri="{BB962C8B-B14F-4D97-AF65-F5344CB8AC3E}">
        <p14:creationId xmlns:p14="http://schemas.microsoft.com/office/powerpoint/2010/main" val="114877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OOREDOO AUTO DAT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546B72D-11C6-2475-2FE3-632802BEF7FA}"/>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9" y="981075"/>
            <a:ext cx="8388350" cy="2358348"/>
          </a:xfrm>
        </p:spPr>
        <p:txBody>
          <a:bodyPr wrap="square" lIns="0" tIns="0" rIns="0" bIns="0" anchor="t">
            <a:normAutofit/>
          </a:bodyPr>
          <a:lstStyle>
            <a:lvl1pPr>
              <a:lnSpc>
                <a:spcPct val="80000"/>
              </a:lnSpc>
              <a:defRPr sz="6600" cap="all" baseline="0">
                <a:solidFill>
                  <a:schemeClr val="bg1"/>
                </a:solidFill>
                <a:latin typeface="Outfit ExtraBold" pitchFamily="2" charset="0"/>
              </a:defRPr>
            </a:lvl1pPr>
          </a:lstStyle>
          <a:p>
            <a:r>
              <a:rPr lang="en-US"/>
              <a:t>Presentation title</a:t>
            </a:r>
            <a:endParaRPr lang="en-GB"/>
          </a:p>
        </p:txBody>
      </p:sp>
      <p:sp>
        <p:nvSpPr>
          <p:cNvPr id="4" name="Text Placeholder 3">
            <a:extLst>
              <a:ext uri="{FF2B5EF4-FFF2-40B4-BE49-F238E27FC236}">
                <a16:creationId xmlns:a16="http://schemas.microsoft.com/office/drawing/2014/main" id="{39931A31-C6E7-A6C6-A65A-5A057DE3BCEE}"/>
              </a:ext>
            </a:extLst>
          </p:cNvPr>
          <p:cNvSpPr>
            <a:spLocks noGrp="1"/>
          </p:cNvSpPr>
          <p:nvPr>
            <p:ph type="body" sz="quarter" idx="10" hasCustomPrompt="1"/>
          </p:nvPr>
        </p:nvSpPr>
        <p:spPr>
          <a:xfrm>
            <a:off x="623888" y="3845887"/>
            <a:ext cx="8388352" cy="688975"/>
          </a:xfrm>
        </p:spPr>
        <p:txBody>
          <a:bodyPr vert="horz" wrap="square" lIns="0" tIns="0" rIns="0" bIns="0" rtlCol="0" anchor="t">
            <a:noAutofit/>
          </a:bodyPr>
          <a:lstStyle>
            <a:lvl1pPr marL="0" indent="0">
              <a:buFontTx/>
              <a:buNone/>
              <a:defRPr kumimoji="0" lang="en-US" sz="2800" b="1" i="0" u="none" strike="noStrike" cap="none" spc="0" normalizeH="0" baseline="0" dirty="0" smtClean="0">
                <a:ln>
                  <a:noFill/>
                </a:ln>
                <a:effectLst/>
                <a:uFillTx/>
                <a:latin typeface="Rubik SemiBold" pitchFamily="2" charset="-79"/>
                <a:ea typeface="+mj-ea"/>
                <a:cs typeface="Rubik SemiBold" pitchFamily="2" charset="-79"/>
                <a:sym typeface="Helvetica Neue"/>
              </a:defRPr>
            </a:lvl1pPr>
          </a:lstStyle>
          <a:p>
            <a:pPr marR="0" lvl="0" fontAlgn="auto">
              <a:spcBef>
                <a:spcPct val="0"/>
              </a:spcBef>
              <a:spcAft>
                <a:spcPts val="0"/>
              </a:spcAft>
              <a:buClrTx/>
              <a:buSzTx/>
              <a:tabLst/>
            </a:pPr>
            <a:r>
              <a:rPr lang="en-US"/>
              <a:t>Sub-title</a:t>
            </a:r>
          </a:p>
        </p:txBody>
      </p:sp>
      <p:sp>
        <p:nvSpPr>
          <p:cNvPr id="11" name="Shape 17">
            <a:extLst>
              <a:ext uri="{FF2B5EF4-FFF2-40B4-BE49-F238E27FC236}">
                <a16:creationId xmlns:a16="http://schemas.microsoft.com/office/drawing/2014/main" id="{531E94DB-C1A2-0CF8-140E-8C31EA34A100}"/>
              </a:ext>
            </a:extLst>
          </p:cNvPr>
          <p:cNvSpPr txBox="1">
            <a:spLocks noGrp="1"/>
          </p:cNvSpPr>
          <p:nvPr>
            <p:ph type="body" idx="4" hasCustomPrompt="1"/>
          </p:nvPr>
        </p:nvSpPr>
        <p:spPr>
          <a:xfrm>
            <a:off x="623888" y="6129338"/>
            <a:ext cx="6737495" cy="2873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chemeClr val="bg1"/>
                </a:solidFill>
                <a:latin typeface="+mj-lt"/>
                <a:ea typeface="Noto Sans" panose="020B0502040504020204" pitchFamily="34" charset="0"/>
                <a:cs typeface="Rubik" pitchFamily="2" charset="-79"/>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a:t>File name / Department / Author </a:t>
            </a:r>
            <a:endParaRPr/>
          </a:p>
        </p:txBody>
      </p:sp>
      <p:sp>
        <p:nvSpPr>
          <p:cNvPr id="5" name="Rectangle 4">
            <a:extLst>
              <a:ext uri="{FF2B5EF4-FFF2-40B4-BE49-F238E27FC236}">
                <a16:creationId xmlns:a16="http://schemas.microsoft.com/office/drawing/2014/main" id="{174C535A-A025-6F92-F778-E8CDAFFBAD20}"/>
              </a:ext>
            </a:extLst>
          </p:cNvPr>
          <p:cNvSpPr/>
          <p:nvPr userDrawn="1"/>
        </p:nvSpPr>
        <p:spPr bwMode="auto">
          <a:xfrm>
            <a:off x="623888" y="5797875"/>
            <a:ext cx="4339304" cy="278302"/>
          </a:xfrm>
          <a:prstGeom prst="rect">
            <a:avLst/>
          </a:prstGeom>
          <a:noFill/>
          <a:ln w="9525">
            <a:noFill/>
            <a:miter lim="800000"/>
            <a:headEnd/>
            <a:tailEnd/>
          </a:ln>
        </p:spPr>
        <p:txBody>
          <a:bodyPr vert="horz" wrap="square" lIns="0" tIns="91425" rIns="91425" bIns="91425" numCol="1" anchor="ctr" anchorCtr="0" compatLnSpc="1">
            <a:prstTxWarp prst="textNoShape">
              <a:avLst/>
            </a:prstTxWarp>
          </a:bodyPr>
          <a:lstStyle/>
          <a:p>
            <a:pPr marL="0" marR="0" lvl="0" indent="0" defTabSz="704850" eaLnBrk="1" hangingPunct="1">
              <a:lnSpc>
                <a:spcPct val="100000"/>
              </a:lnSpc>
              <a:spcBef>
                <a:spcPts val="0"/>
              </a:spcBef>
              <a:spcAft>
                <a:spcPts val="1200"/>
              </a:spcAft>
              <a:buClr>
                <a:srgbClr val="FFFFFF"/>
              </a:buClr>
              <a:buSzPct val="140000"/>
              <a:buFont typeface="Arial"/>
              <a:buNone/>
            </a:pPr>
            <a:fld id="{BE19E785-B894-4E67-AB06-B432AD4D2C5B}" type="datetime4">
              <a:rPr lang="en-GB" sz="1600" b="0" i="0" u="none" strike="noStrike" cap="none" smtClean="0">
                <a:solidFill>
                  <a:schemeClr val="bg1"/>
                </a:solidFill>
                <a:latin typeface="+mj-lt"/>
                <a:ea typeface="Noto Sans" panose="020B0502040504020204" pitchFamily="34" charset="0"/>
                <a:cs typeface="Rubik" pitchFamily="2" charset="-79"/>
              </a:rPr>
              <a:t>21 May 2024</a:t>
            </a:fld>
            <a:endParaRPr lang="en-GB" sz="1600" b="0" i="0" u="none" strike="noStrike" cap="none" err="1">
              <a:solidFill>
                <a:schemeClr val="bg1"/>
              </a:solidFill>
              <a:latin typeface="+mj-lt"/>
              <a:ea typeface="Noto Sans" panose="020B0502040504020204" pitchFamily="34" charset="0"/>
              <a:cs typeface="Rubik" pitchFamily="2" charset="-79"/>
            </a:endParaRPr>
          </a:p>
        </p:txBody>
      </p:sp>
      <p:pic>
        <p:nvPicPr>
          <p:cNvPr id="8" name="Picture 7" descr="A picture containing background pattern&#10;&#10;Description automatically generated">
            <a:extLst>
              <a:ext uri="{FF2B5EF4-FFF2-40B4-BE49-F238E27FC236}">
                <a16:creationId xmlns:a16="http://schemas.microsoft.com/office/drawing/2014/main" id="{F5889294-ADB1-F1A8-99F6-18028AE089B4}"/>
              </a:ext>
            </a:extLst>
          </p:cNvPr>
          <p:cNvPicPr>
            <a:picLocks noChangeAspect="1"/>
          </p:cNvPicPr>
          <p:nvPr userDrawn="1"/>
        </p:nvPicPr>
        <p:blipFill rotWithShape="1">
          <a:blip r:embed="rId3"/>
          <a:srcRect l="14305" t="25059" r="12861" b="31721"/>
          <a:stretch/>
        </p:blipFill>
        <p:spPr>
          <a:xfrm>
            <a:off x="8100904" y="5304012"/>
            <a:ext cx="3593275" cy="969811"/>
          </a:xfrm>
          <a:prstGeom prst="rect">
            <a:avLst/>
          </a:prstGeom>
        </p:spPr>
      </p:pic>
    </p:spTree>
    <p:extLst>
      <p:ext uri="{BB962C8B-B14F-4D97-AF65-F5344CB8AC3E}">
        <p14:creationId xmlns:p14="http://schemas.microsoft.com/office/powerpoint/2010/main" val="1829869548"/>
      </p:ext>
    </p:extLst>
  </p:cSld>
  <p:clrMapOvr>
    <a:masterClrMapping/>
  </p:clrMapOvr>
  <p:transition/>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itle slide with image">
    <p:spTree>
      <p:nvGrpSpPr>
        <p:cNvPr id="1" name="Shape 10"/>
        <p:cNvGrpSpPr/>
        <p:nvPr/>
      </p:nvGrpSpPr>
      <p:grpSpPr>
        <a:xfrm>
          <a:off x="0" y="0"/>
          <a:ext cx="0" cy="0"/>
          <a:chOff x="0" y="0"/>
          <a:chExt cx="0" cy="0"/>
        </a:xfrm>
      </p:grpSpPr>
      <p:sp>
        <p:nvSpPr>
          <p:cNvPr id="10" name="Shape 12"/>
          <p:cNvSpPr>
            <a:spLocks noChangeAspect="1"/>
          </p:cNvSpPr>
          <p:nvPr userDrawn="1"/>
        </p:nvSpPr>
        <p:spPr>
          <a:xfrm>
            <a:off x="2" y="0"/>
            <a:ext cx="8035907" cy="6126162"/>
          </a:xfrm>
          <a:custGeom>
            <a:avLst/>
            <a:gdLst/>
            <a:ahLst/>
            <a:cxnLst/>
            <a:rect l="0" t="0" r="0" b="0"/>
            <a:pathLst>
              <a:path w="120000" h="120000" extrusionOk="0">
                <a:moveTo>
                  <a:pt x="0" y="0"/>
                </a:moveTo>
                <a:lnTo>
                  <a:pt x="117182" y="0"/>
                </a:lnTo>
                <a:lnTo>
                  <a:pt x="117745" y="2601"/>
                </a:lnTo>
                <a:cubicBezTo>
                  <a:pt x="119217" y="10104"/>
                  <a:pt x="120000" y="17969"/>
                  <a:pt x="120000" y="26074"/>
                </a:cubicBezTo>
                <a:cubicBezTo>
                  <a:pt x="120000" y="77948"/>
                  <a:pt x="87941" y="120000"/>
                  <a:pt x="48396" y="120000"/>
                </a:cubicBezTo>
                <a:cubicBezTo>
                  <a:pt x="29859" y="120000"/>
                  <a:pt x="12967" y="110760"/>
                  <a:pt x="251" y="95599"/>
                </a:cubicBezTo>
                <a:lnTo>
                  <a:pt x="0" y="95285"/>
                </a:lnTo>
                <a:close/>
              </a:path>
            </a:pathLst>
          </a:custGeom>
          <a:solidFill>
            <a:srgbClr val="ED1C24"/>
          </a:solidFill>
          <a:ln>
            <a:noFill/>
          </a:ln>
        </p:spPr>
        <p:txBody>
          <a:bodyPr lIns="91440"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5" name="Shape 15"/>
          <p:cNvSpPr txBox="1">
            <a:spLocks noGrp="1"/>
          </p:cNvSpPr>
          <p:nvPr>
            <p:ph type="body" idx="2" hasCustomPrompt="1"/>
          </p:nvPr>
        </p:nvSpPr>
        <p:spPr>
          <a:xfrm>
            <a:off x="1037371" y="2645170"/>
            <a:ext cx="5546991" cy="903551"/>
          </a:xfrm>
          <a:prstGeom prst="rect">
            <a:avLst/>
          </a:prstGeom>
          <a:noFill/>
          <a:ln>
            <a:noFill/>
          </a:ln>
        </p:spPr>
        <p:txBody>
          <a:bodyPr lIns="0" tIns="91425" rIns="91425" bIns="91425" anchor="t" anchorCtr="0"/>
          <a:lstStyle>
            <a:lvl1pPr marL="0" marR="0" lvl="0" indent="0" algn="l" rtl="0">
              <a:lnSpc>
                <a:spcPct val="120000"/>
              </a:lnSpc>
              <a:spcBef>
                <a:spcPts val="0"/>
              </a:spcBef>
              <a:buClr>
                <a:srgbClr val="FFFFFF"/>
              </a:buClr>
              <a:buFont typeface="Arial"/>
              <a:buNone/>
              <a:defRPr sz="2000" b="1" i="0" u="none" strike="noStrike" cap="none" baseline="0">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latin typeface="Noto Sans" panose="020B0502040504020204" pitchFamily="34" charset="0"/>
                <a:ea typeface="Noto Sans" panose="020B0502040504020204" pitchFamily="34" charset="0"/>
                <a:cs typeface="Noto Sans" panose="020B0502040504020204" pitchFamily="34" charset="0"/>
              </a:rPr>
              <a:t>Sub-title </a:t>
            </a:r>
            <a:endParaRPr/>
          </a:p>
        </p:txBody>
      </p:sp>
      <p:sp>
        <p:nvSpPr>
          <p:cNvPr id="16" name="Shape 16"/>
          <p:cNvSpPr txBox="1">
            <a:spLocks noGrp="1"/>
          </p:cNvSpPr>
          <p:nvPr>
            <p:ph type="body" idx="3" hasCustomPrompt="1"/>
          </p:nvPr>
        </p:nvSpPr>
        <p:spPr>
          <a:xfrm>
            <a:off x="1037368" y="3911531"/>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a:t>DD/MM/YY</a:t>
            </a:r>
            <a:endParaRPr/>
          </a:p>
        </p:txBody>
      </p:sp>
      <p:sp>
        <p:nvSpPr>
          <p:cNvPr id="17" name="Shape 17"/>
          <p:cNvSpPr txBox="1">
            <a:spLocks noGrp="1"/>
          </p:cNvSpPr>
          <p:nvPr>
            <p:ph type="body" idx="4" hasCustomPrompt="1"/>
          </p:nvPr>
        </p:nvSpPr>
        <p:spPr>
          <a:xfrm>
            <a:off x="1037368" y="4221906"/>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a:t>File </a:t>
            </a:r>
            <a:r>
              <a:rPr lang="fr-FR" err="1"/>
              <a:t>name</a:t>
            </a:r>
            <a:r>
              <a:rPr lang="fr-FR"/>
              <a:t> / </a:t>
            </a:r>
            <a:r>
              <a:rPr lang="fr-FR" err="1"/>
              <a:t>Department</a:t>
            </a:r>
            <a:r>
              <a:rPr lang="fr-FR"/>
              <a:t> / </a:t>
            </a:r>
            <a:r>
              <a:rPr lang="fr-FR" err="1"/>
              <a:t>Author</a:t>
            </a:r>
            <a:r>
              <a:rPr lang="fr-FR"/>
              <a:t> </a:t>
            </a:r>
            <a:endParaRPr/>
          </a:p>
        </p:txBody>
      </p:sp>
      <p:sp>
        <p:nvSpPr>
          <p:cNvPr id="11" name="Shape 13"/>
          <p:cNvSpPr>
            <a:spLocks noChangeAspect="1"/>
          </p:cNvSpPr>
          <p:nvPr userDrawn="1"/>
        </p:nvSpPr>
        <p:spPr>
          <a:xfrm>
            <a:off x="6900276" y="2698501"/>
            <a:ext cx="4959360" cy="4156186"/>
          </a:xfrm>
          <a:custGeom>
            <a:avLst/>
            <a:gdLst/>
            <a:ahLst/>
            <a:cxnLst/>
            <a:rect l="0" t="0" r="0" b="0"/>
            <a:pathLst>
              <a:path w="120000" h="120000" extrusionOk="0">
                <a:moveTo>
                  <a:pt x="60000" y="0"/>
                </a:moveTo>
                <a:cubicBezTo>
                  <a:pt x="93137" y="0"/>
                  <a:pt x="120000" y="32054"/>
                  <a:pt x="120000" y="71594"/>
                </a:cubicBezTo>
                <a:cubicBezTo>
                  <a:pt x="120000" y="88893"/>
                  <a:pt x="114858" y="104760"/>
                  <a:pt x="106298" y="117135"/>
                </a:cubicBezTo>
                <a:lnTo>
                  <a:pt x="104117" y="120000"/>
                </a:lnTo>
                <a:lnTo>
                  <a:pt x="15882" y="120000"/>
                </a:lnTo>
                <a:lnTo>
                  <a:pt x="13701" y="117135"/>
                </a:lnTo>
                <a:cubicBezTo>
                  <a:pt x="5141" y="104760"/>
                  <a:pt x="0" y="88893"/>
                  <a:pt x="0" y="71594"/>
                </a:cubicBezTo>
                <a:cubicBezTo>
                  <a:pt x="0" y="32054"/>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415483" y="1963155"/>
            <a:ext cx="5629396" cy="5417596"/>
          </a:xfrm>
          <a:prstGeom prst="rect">
            <a:avLst/>
          </a:prstGeom>
        </p:spPr>
      </p:pic>
      <p:sp>
        <p:nvSpPr>
          <p:cNvPr id="22" name="Title 21"/>
          <p:cNvSpPr>
            <a:spLocks noGrp="1"/>
          </p:cNvSpPr>
          <p:nvPr>
            <p:ph type="title"/>
          </p:nvPr>
        </p:nvSpPr>
        <p:spPr>
          <a:xfrm>
            <a:off x="1036960" y="623513"/>
            <a:ext cx="6138332" cy="1867301"/>
          </a:xfrm>
        </p:spPr>
        <p:txBody>
          <a:bodyPr anchor="ctr"/>
          <a:lstStyle>
            <a:lvl1pPr marL="0" marR="0" indent="0" algn="l" defTabSz="939800" rtl="0" eaLnBrk="1" fontAlgn="base" latinLnBrk="0" hangingPunct="1">
              <a:lnSpc>
                <a:spcPct val="100000"/>
              </a:lnSpc>
              <a:spcBef>
                <a:spcPct val="0"/>
              </a:spcBef>
              <a:spcAft>
                <a:spcPct val="0"/>
              </a:spcAft>
              <a:buClrTx/>
              <a:buSzTx/>
              <a:buFontTx/>
              <a:buNone/>
              <a:tabLst/>
              <a:defRPr sz="3600" b="0">
                <a:solidFill>
                  <a:schemeClr val="bg1"/>
                </a:solidFill>
                <a:cs typeface="+mj-cs"/>
              </a:defRPr>
            </a:lvl1pPr>
          </a:lstStyle>
          <a:p>
            <a:pPr marL="0" marR="0" lvl="0" indent="0" algn="l" defTabSz="939800" rtl="0" eaLnBrk="1" fontAlgn="base" latinLnBrk="0" hangingPunct="1">
              <a:lnSpc>
                <a:spcPct val="90000"/>
              </a:lnSpc>
              <a:spcBef>
                <a:spcPct val="0"/>
              </a:spcBef>
              <a:spcAft>
                <a:spcPct val="0"/>
              </a:spcAft>
              <a:buClrTx/>
              <a:buSzTx/>
              <a:buFontTx/>
              <a:buNone/>
              <a:tabLst/>
              <a:defRPr/>
            </a:pPr>
            <a:r>
              <a:rPr lang="en-US"/>
              <a:t>Click to edit Master title style</a:t>
            </a:r>
          </a:p>
        </p:txBody>
      </p:sp>
      <p:pic>
        <p:nvPicPr>
          <p:cNvPr id="14" name="Picture 13"/>
          <p:cNvPicPr>
            <a:picLocks noChangeAspect="1"/>
          </p:cNvPicPr>
          <p:nvPr userDrawn="1"/>
        </p:nvPicPr>
        <p:blipFill>
          <a:blip r:embed="rId3"/>
          <a:stretch>
            <a:fillRect/>
          </a:stretch>
        </p:blipFill>
        <p:spPr>
          <a:xfrm>
            <a:off x="9230180" y="1033286"/>
            <a:ext cx="2606248" cy="458700"/>
          </a:xfrm>
          <a:prstGeom prst="rect">
            <a:avLst/>
          </a:prstGeom>
        </p:spPr>
      </p:pic>
    </p:spTree>
    <p:extLst>
      <p:ext uri="{BB962C8B-B14F-4D97-AF65-F5344CB8AC3E}">
        <p14:creationId xmlns:p14="http://schemas.microsoft.com/office/powerpoint/2010/main" val="785212827"/>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Title slide without image">
    <p:spTree>
      <p:nvGrpSpPr>
        <p:cNvPr id="1" name="Shape 10"/>
        <p:cNvGrpSpPr/>
        <p:nvPr/>
      </p:nvGrpSpPr>
      <p:grpSpPr>
        <a:xfrm>
          <a:off x="0" y="0"/>
          <a:ext cx="0" cy="0"/>
          <a:chOff x="0" y="0"/>
          <a:chExt cx="0" cy="0"/>
        </a:xfrm>
      </p:grpSpPr>
      <p:sp>
        <p:nvSpPr>
          <p:cNvPr id="10" name="Shape 12"/>
          <p:cNvSpPr>
            <a:spLocks noChangeAspect="1"/>
          </p:cNvSpPr>
          <p:nvPr userDrawn="1"/>
        </p:nvSpPr>
        <p:spPr>
          <a:xfrm>
            <a:off x="2" y="0"/>
            <a:ext cx="8035907" cy="6126162"/>
          </a:xfrm>
          <a:custGeom>
            <a:avLst/>
            <a:gdLst/>
            <a:ahLst/>
            <a:cxnLst/>
            <a:rect l="0" t="0" r="0" b="0"/>
            <a:pathLst>
              <a:path w="120000" h="120000" extrusionOk="0">
                <a:moveTo>
                  <a:pt x="0" y="0"/>
                </a:moveTo>
                <a:lnTo>
                  <a:pt x="117182" y="0"/>
                </a:lnTo>
                <a:lnTo>
                  <a:pt x="117745" y="2601"/>
                </a:lnTo>
                <a:cubicBezTo>
                  <a:pt x="119217" y="10104"/>
                  <a:pt x="120000" y="17969"/>
                  <a:pt x="120000" y="26074"/>
                </a:cubicBezTo>
                <a:cubicBezTo>
                  <a:pt x="120000" y="77948"/>
                  <a:pt x="87941" y="120000"/>
                  <a:pt x="48396" y="120000"/>
                </a:cubicBezTo>
                <a:cubicBezTo>
                  <a:pt x="29859" y="120000"/>
                  <a:pt x="12967" y="110760"/>
                  <a:pt x="251" y="95599"/>
                </a:cubicBezTo>
                <a:lnTo>
                  <a:pt x="0" y="95285"/>
                </a:ln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13"/>
          <p:cNvSpPr>
            <a:spLocks noChangeAspect="1"/>
          </p:cNvSpPr>
          <p:nvPr userDrawn="1"/>
        </p:nvSpPr>
        <p:spPr>
          <a:xfrm>
            <a:off x="6900276" y="2698501"/>
            <a:ext cx="4959360" cy="4156186"/>
          </a:xfrm>
          <a:custGeom>
            <a:avLst/>
            <a:gdLst/>
            <a:ahLst/>
            <a:cxnLst/>
            <a:rect l="0" t="0" r="0" b="0"/>
            <a:pathLst>
              <a:path w="120000" h="120000" extrusionOk="0">
                <a:moveTo>
                  <a:pt x="60000" y="0"/>
                </a:moveTo>
                <a:cubicBezTo>
                  <a:pt x="93137" y="0"/>
                  <a:pt x="120000" y="32054"/>
                  <a:pt x="120000" y="71594"/>
                </a:cubicBezTo>
                <a:cubicBezTo>
                  <a:pt x="120000" y="88893"/>
                  <a:pt x="114858" y="104760"/>
                  <a:pt x="106298" y="117135"/>
                </a:cubicBezTo>
                <a:lnTo>
                  <a:pt x="104117" y="120000"/>
                </a:lnTo>
                <a:lnTo>
                  <a:pt x="15882" y="120000"/>
                </a:lnTo>
                <a:lnTo>
                  <a:pt x="13701" y="117135"/>
                </a:lnTo>
                <a:cubicBezTo>
                  <a:pt x="5141" y="104760"/>
                  <a:pt x="0" y="88893"/>
                  <a:pt x="0" y="71594"/>
                </a:cubicBezTo>
                <a:cubicBezTo>
                  <a:pt x="0" y="32054"/>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20" name="Shape 15"/>
          <p:cNvSpPr txBox="1">
            <a:spLocks noGrp="1"/>
          </p:cNvSpPr>
          <p:nvPr>
            <p:ph type="body" idx="2" hasCustomPrompt="1"/>
          </p:nvPr>
        </p:nvSpPr>
        <p:spPr>
          <a:xfrm>
            <a:off x="1037371" y="2645170"/>
            <a:ext cx="5546991" cy="903551"/>
          </a:xfrm>
          <a:prstGeom prst="rect">
            <a:avLst/>
          </a:prstGeom>
          <a:noFill/>
          <a:ln>
            <a:noFill/>
          </a:ln>
        </p:spPr>
        <p:txBody>
          <a:bodyPr lIns="0" tIns="91425" rIns="91425" bIns="91425" anchor="t" anchorCtr="0"/>
          <a:lstStyle>
            <a:lvl1pPr marL="0" marR="0" lvl="0" indent="0" algn="l" rtl="0">
              <a:lnSpc>
                <a:spcPct val="120000"/>
              </a:lnSpc>
              <a:spcBef>
                <a:spcPts val="0"/>
              </a:spcBef>
              <a:buClr>
                <a:srgbClr val="FFFFFF"/>
              </a:buClr>
              <a:buFont typeface="Arial"/>
              <a:buNone/>
              <a:defRPr sz="2000" b="1" i="0" u="none" strike="noStrike" cap="none" baseline="0">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latin typeface="Noto Sans" panose="020B0502040504020204" pitchFamily="34" charset="0"/>
                <a:ea typeface="Noto Sans" panose="020B0502040504020204" pitchFamily="34" charset="0"/>
                <a:cs typeface="Noto Sans" panose="020B0502040504020204" pitchFamily="34" charset="0"/>
              </a:rPr>
              <a:t>Sub-title </a:t>
            </a:r>
            <a:endParaRPr/>
          </a:p>
        </p:txBody>
      </p:sp>
      <p:sp>
        <p:nvSpPr>
          <p:cNvPr id="21" name="Shape 16"/>
          <p:cNvSpPr txBox="1">
            <a:spLocks noGrp="1"/>
          </p:cNvSpPr>
          <p:nvPr>
            <p:ph type="body" idx="3" hasCustomPrompt="1"/>
          </p:nvPr>
        </p:nvSpPr>
        <p:spPr>
          <a:xfrm>
            <a:off x="1037368" y="3911531"/>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a:t>DD/MM/YY</a:t>
            </a:r>
            <a:endParaRPr/>
          </a:p>
        </p:txBody>
      </p:sp>
      <p:sp>
        <p:nvSpPr>
          <p:cNvPr id="22" name="Shape 17"/>
          <p:cNvSpPr txBox="1">
            <a:spLocks noGrp="1"/>
          </p:cNvSpPr>
          <p:nvPr>
            <p:ph type="body" idx="4" hasCustomPrompt="1"/>
          </p:nvPr>
        </p:nvSpPr>
        <p:spPr>
          <a:xfrm>
            <a:off x="1037368" y="4221906"/>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a:t>File </a:t>
            </a:r>
            <a:r>
              <a:rPr lang="fr-FR" err="1"/>
              <a:t>name</a:t>
            </a:r>
            <a:r>
              <a:rPr lang="fr-FR"/>
              <a:t> / </a:t>
            </a:r>
            <a:r>
              <a:rPr lang="fr-FR" err="1"/>
              <a:t>Department</a:t>
            </a:r>
            <a:r>
              <a:rPr lang="fr-FR"/>
              <a:t> / </a:t>
            </a:r>
            <a:r>
              <a:rPr lang="fr-FR" err="1"/>
              <a:t>Author</a:t>
            </a:r>
            <a:r>
              <a:rPr lang="fr-FR"/>
              <a:t> </a:t>
            </a:r>
            <a:endParaRPr/>
          </a:p>
        </p:txBody>
      </p:sp>
      <p:sp>
        <p:nvSpPr>
          <p:cNvPr id="23" name="Title 21"/>
          <p:cNvSpPr>
            <a:spLocks noGrp="1"/>
          </p:cNvSpPr>
          <p:nvPr>
            <p:ph type="title"/>
          </p:nvPr>
        </p:nvSpPr>
        <p:spPr>
          <a:xfrm>
            <a:off x="1036960" y="623513"/>
            <a:ext cx="6138332" cy="1867301"/>
          </a:xfrm>
        </p:spPr>
        <p:txBody>
          <a:bodyPr anchor="ctr"/>
          <a:lstStyle>
            <a:lvl1pPr marL="0" marR="0" indent="0" algn="l" defTabSz="939800" rtl="0" eaLnBrk="1" fontAlgn="base" latinLnBrk="0" hangingPunct="1">
              <a:lnSpc>
                <a:spcPct val="100000"/>
              </a:lnSpc>
              <a:spcBef>
                <a:spcPct val="0"/>
              </a:spcBef>
              <a:spcAft>
                <a:spcPct val="0"/>
              </a:spcAft>
              <a:buClrTx/>
              <a:buSzTx/>
              <a:buFontTx/>
              <a:buNone/>
              <a:tabLst/>
              <a:defRPr sz="3600" b="0">
                <a:solidFill>
                  <a:schemeClr val="bg1"/>
                </a:solidFill>
                <a:cs typeface="+mj-cs"/>
              </a:defRPr>
            </a:lvl1pPr>
          </a:lstStyle>
          <a:p>
            <a:pPr marL="0" marR="0" lvl="0" indent="0" algn="l" defTabSz="939800" rtl="0" eaLnBrk="1" fontAlgn="base" latinLnBrk="0" hangingPunct="1">
              <a:lnSpc>
                <a:spcPct val="90000"/>
              </a:lnSpc>
              <a:spcBef>
                <a:spcPct val="0"/>
              </a:spcBef>
              <a:spcAft>
                <a:spcPct val="0"/>
              </a:spcAft>
              <a:buClrTx/>
              <a:buSzTx/>
              <a:buFontTx/>
              <a:buNone/>
              <a:tabLst/>
              <a:defRPr/>
            </a:pPr>
            <a:r>
              <a:rPr lang="en-US"/>
              <a:t>Click to edit Master title style</a:t>
            </a:r>
          </a:p>
        </p:txBody>
      </p:sp>
      <p:pic>
        <p:nvPicPr>
          <p:cNvPr id="12" name="Picture 11"/>
          <p:cNvPicPr>
            <a:picLocks noChangeAspect="1"/>
          </p:cNvPicPr>
          <p:nvPr userDrawn="1"/>
        </p:nvPicPr>
        <p:blipFill>
          <a:blip r:embed="rId2"/>
          <a:stretch>
            <a:fillRect/>
          </a:stretch>
        </p:blipFill>
        <p:spPr>
          <a:xfrm>
            <a:off x="9230180" y="1033286"/>
            <a:ext cx="2606248" cy="458700"/>
          </a:xfrm>
          <a:prstGeom prst="rect">
            <a:avLst/>
          </a:prstGeom>
        </p:spPr>
      </p:pic>
    </p:spTree>
    <p:extLst>
      <p:ext uri="{BB962C8B-B14F-4D97-AF65-F5344CB8AC3E}">
        <p14:creationId xmlns:p14="http://schemas.microsoft.com/office/powerpoint/2010/main" val="3266873579"/>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 Numbered points">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6" name="Content Placeholder 15"/>
          <p:cNvSpPr>
            <a:spLocks noGrp="1"/>
          </p:cNvSpPr>
          <p:nvPr>
            <p:ph sz="quarter" idx="17" hasCustomPrompt="1"/>
          </p:nvPr>
        </p:nvSpPr>
        <p:spPr>
          <a:xfrm>
            <a:off x="636105" y="1272212"/>
            <a:ext cx="10919792" cy="4703145"/>
          </a:xfrm>
        </p:spPr>
        <p:txBody>
          <a:bodyPr/>
          <a:lstStyle>
            <a:lvl1pPr marL="210312" marR="0" indent="-274320" algn="l" defTabSz="704850" rtl="0" eaLnBrk="1" fontAlgn="base" latinLnBrk="0" hangingPunct="1">
              <a:lnSpc>
                <a:spcPct val="100000"/>
              </a:lnSpc>
              <a:spcBef>
                <a:spcPts val="900"/>
              </a:spcBef>
              <a:spcAft>
                <a:spcPct val="0"/>
              </a:spcAft>
              <a:buClr>
                <a:srgbClr val="ED1C24"/>
              </a:buClr>
              <a:buSzPct val="125000"/>
              <a:buFont typeface="+mj-lt"/>
              <a:buAutoNum type="arabicPeriod"/>
              <a:tabLst/>
              <a:defRPr/>
            </a:lvl1pPr>
            <a:lvl2pPr marL="548640" indent="-274320">
              <a:lnSpc>
                <a:spcPct val="100000"/>
              </a:lnSpc>
              <a:spcBef>
                <a:spcPts val="450"/>
              </a:spcBef>
              <a:buFont typeface="+mj-lt"/>
              <a:buAutoNum type="arabicPeriod"/>
              <a:defRPr/>
            </a:lvl2pPr>
            <a:lvl3pPr marL="822960" indent="-274320">
              <a:lnSpc>
                <a:spcPct val="100000"/>
              </a:lnSpc>
              <a:spcBef>
                <a:spcPts val="450"/>
              </a:spcBef>
              <a:buFont typeface="+mj-lt"/>
              <a:buAutoNum type="arabicPeriod"/>
              <a:defRPr/>
            </a:lvl3pPr>
            <a:lvl4pPr marL="1097280" indent="-274320">
              <a:lnSpc>
                <a:spcPct val="100000"/>
              </a:lnSpc>
              <a:spcBef>
                <a:spcPts val="450"/>
              </a:spcBef>
              <a:buFont typeface="+mj-lt"/>
              <a:buAutoNum type="arabicPeriod"/>
              <a:defRPr/>
            </a:lvl4pPr>
            <a:lvl5pPr marL="1371600" indent="-274320">
              <a:lnSpc>
                <a:spcPct val="100000"/>
              </a:lnSpc>
              <a:spcBef>
                <a:spcPts val="450"/>
              </a:spcBef>
              <a:buFont typeface="+mj-lt"/>
              <a:buAutoNum type="arabicPeriod"/>
              <a:defRPr sz="1000"/>
            </a:lvl5pPr>
            <a:lvl6pPr marL="1645920" indent="-274320">
              <a:spcBef>
                <a:spcPts val="450"/>
              </a:spcBef>
              <a:buFont typeface="+mj-lt"/>
              <a:buAutoNum type="arabicPeriod"/>
              <a:defRPr/>
            </a:lvl6pPr>
            <a:lvl7pPr marL="1920240" indent="-274320">
              <a:spcBef>
                <a:spcPts val="450"/>
              </a:spcBef>
              <a:buFont typeface="+mj-lt"/>
              <a:buAutoNum type="arabicPeriod"/>
              <a:defRPr/>
            </a:lvl7pPr>
            <a:lvl8pPr marL="2194560" indent="-274320">
              <a:spcBef>
                <a:spcPts val="450"/>
              </a:spcBef>
              <a:buFont typeface="+mj-lt"/>
              <a:buAutoNum type="arabicPeriod"/>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450"/>
              </a:spcBef>
              <a:buFont typeface="+mj-lt"/>
              <a:buAutoNum type="arabicPeriod"/>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fr-FR"/>
              <a:t>Lorem </a:t>
            </a:r>
            <a:r>
              <a:rPr lang="fr-FR" err="1"/>
              <a:t>ipsum</a:t>
            </a:r>
            <a:endParaRPr lang="en-US"/>
          </a:p>
          <a:p>
            <a:pPr lvl="1"/>
            <a:r>
              <a:rPr lang="fr-FR"/>
              <a:t>Lorem </a:t>
            </a:r>
            <a:r>
              <a:rPr lang="fr-FR" err="1"/>
              <a:t>ipsum</a:t>
            </a:r>
            <a:endParaRPr lang="en-US"/>
          </a:p>
          <a:p>
            <a:pPr lvl="2"/>
            <a:r>
              <a:rPr lang="fr-FR"/>
              <a:t>Lorem </a:t>
            </a:r>
            <a:r>
              <a:rPr lang="fr-FR" err="1"/>
              <a:t>ipsum</a:t>
            </a:r>
            <a:endParaRPr lang="en-US"/>
          </a:p>
          <a:p>
            <a:pPr lvl="3"/>
            <a:r>
              <a:rPr lang="fr-FR"/>
              <a:t>Lorem </a:t>
            </a:r>
            <a:r>
              <a:rPr lang="fr-FR" err="1"/>
              <a:t>ipsum</a:t>
            </a:r>
            <a:endParaRPr lang="en-US"/>
          </a:p>
          <a:p>
            <a:pPr lvl="4"/>
            <a:r>
              <a:rPr lang="fr-FR"/>
              <a:t>Lorem </a:t>
            </a:r>
            <a:r>
              <a:rPr lang="fr-FR" err="1"/>
              <a:t>Ipsum</a:t>
            </a:r>
            <a:endParaRPr lang="en-US"/>
          </a:p>
          <a:p>
            <a:pPr lvl="5"/>
            <a:r>
              <a:rPr lang="fr-FR"/>
              <a:t>Lorem </a:t>
            </a:r>
            <a:r>
              <a:rPr lang="fr-FR" err="1"/>
              <a:t>ipsum</a:t>
            </a:r>
            <a:endParaRPr lang="en-US"/>
          </a:p>
          <a:p>
            <a:pPr lvl="6"/>
            <a:r>
              <a:rPr lang="fr-FR"/>
              <a:t>Lorem </a:t>
            </a:r>
            <a:r>
              <a:rPr lang="fr-FR" err="1"/>
              <a:t>ipsum</a:t>
            </a:r>
            <a:endParaRPr lang="en-US"/>
          </a:p>
          <a:p>
            <a:pPr lvl="7"/>
            <a:r>
              <a:rPr lang="fr-FR"/>
              <a:t>Lorem </a:t>
            </a:r>
            <a:r>
              <a:rPr lang="fr-FR" err="1"/>
              <a:t>ipsum</a:t>
            </a:r>
            <a:endParaRPr lang="en-US"/>
          </a:p>
          <a:p>
            <a:pPr lvl="8"/>
            <a:r>
              <a:rPr lang="fr-FR"/>
              <a:t>Lorem </a:t>
            </a:r>
            <a:r>
              <a:rPr lang="fr-FR" err="1"/>
              <a:t>ipsum</a:t>
            </a:r>
            <a:endParaRPr lang="en-US"/>
          </a:p>
          <a:p>
            <a:pPr lvl="8"/>
            <a:endParaRPr lang="en-US"/>
          </a:p>
          <a:p>
            <a:pPr lvl="2"/>
            <a:endParaRPr lang="en-US"/>
          </a:p>
          <a:p>
            <a:pPr lvl="0"/>
            <a:endParaRPr lang="en-US"/>
          </a:p>
          <a:p>
            <a:pPr lvl="0"/>
            <a:endParaRPr lang="en-US"/>
          </a:p>
        </p:txBody>
      </p:sp>
      <p:sp>
        <p:nvSpPr>
          <p:cNvPr id="10"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p>
        </p:txBody>
      </p:sp>
      <p:sp>
        <p:nvSpPr>
          <p:cNvPr id="15" name="Rectangle 14"/>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18" name="Rectangle 17"/>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19"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2D074245-C7A5-47FB-834A-490E3A3C8EC9}" type="datetime3">
              <a:rPr lang="en-US" smtClean="0"/>
              <a:t>21 May 2024</a:t>
            </a:fld>
            <a:endParaRPr lang="en-US"/>
          </a:p>
        </p:txBody>
      </p:sp>
      <p:sp>
        <p:nvSpPr>
          <p:cNvPr id="20"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a:p>
        </p:txBody>
      </p:sp>
      <p:sp>
        <p:nvSpPr>
          <p:cNvPr id="21"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2" name="TextBox 1"/>
          <p:cNvSpPr txBox="1"/>
          <p:nvPr userDrawn="1"/>
        </p:nvSpPr>
        <p:spPr>
          <a:xfrm>
            <a:off x="1447675" y="6607125"/>
            <a:ext cx="914400" cy="914400"/>
          </a:xfrm>
          <a:prstGeom prst="rect">
            <a:avLst/>
          </a:prstGeom>
          <a:noFill/>
        </p:spPr>
        <p:txBody>
          <a:bodyPr wrap="none" rtlCol="0">
            <a:noAutofit/>
          </a:bodyPr>
          <a:lstStyle/>
          <a:p>
            <a:pPr>
              <a:spcBef>
                <a:spcPts val="600"/>
              </a:spcBef>
              <a:spcAft>
                <a:spcPts val="0"/>
              </a:spcAft>
              <a:buClr>
                <a:srgbClr val="ED1C24"/>
              </a:buClr>
              <a:buSzPct val="140000"/>
            </a:pPr>
            <a:endParaRPr lang="en-US" sz="1200" err="1">
              <a:solidFill>
                <a:srgbClr val="000000"/>
              </a:solidFill>
              <a:latin typeface="Noto Sans" panose="020B0502040504020204" pitchFamily="34" charset="0"/>
            </a:endParaRPr>
          </a:p>
        </p:txBody>
      </p:sp>
      <p:sp>
        <p:nvSpPr>
          <p:cNvPr id="11"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a:t>Click to add notes and sources</a:t>
            </a:r>
          </a:p>
        </p:txBody>
      </p:sp>
    </p:spTree>
    <p:extLst>
      <p:ext uri="{BB962C8B-B14F-4D97-AF65-F5344CB8AC3E}">
        <p14:creationId xmlns:p14="http://schemas.microsoft.com/office/powerpoint/2010/main" val="3386123727"/>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6" name="Content Placeholder 15"/>
          <p:cNvSpPr>
            <a:spLocks noGrp="1"/>
          </p:cNvSpPr>
          <p:nvPr>
            <p:ph sz="quarter" idx="17"/>
          </p:nvPr>
        </p:nvSpPr>
        <p:spPr>
          <a:xfrm>
            <a:off x="636105" y="1272212"/>
            <a:ext cx="10919792" cy="4703145"/>
          </a:xfrm>
        </p:spPr>
        <p:txBody>
          <a:bodyPr/>
          <a:lstStyle>
            <a:lvl1pPr marL="0" indent="0">
              <a:lnSpc>
                <a:spcPct val="100000"/>
              </a:lnSpc>
              <a:spcBef>
                <a:spcPts val="600"/>
              </a:spcBef>
              <a:buNone/>
              <a:defRPr/>
            </a:lvl1pPr>
            <a:lvl2pPr marL="205740" indent="0">
              <a:lnSpc>
                <a:spcPct val="100000"/>
              </a:lnSpc>
              <a:spcBef>
                <a:spcPts val="450"/>
              </a:spcBef>
              <a:buNone/>
              <a:defRPr/>
            </a:lvl2pPr>
            <a:lvl3pPr marL="411480" indent="0">
              <a:lnSpc>
                <a:spcPct val="100000"/>
              </a:lnSpc>
              <a:spcBef>
                <a:spcPts val="450"/>
              </a:spcBef>
              <a:buNone/>
              <a:defRPr/>
            </a:lvl3pPr>
            <a:lvl4pPr marL="557213" indent="0">
              <a:lnSpc>
                <a:spcPct val="100000"/>
              </a:lnSpc>
              <a:spcBef>
                <a:spcPts val="450"/>
              </a:spcBef>
              <a:buNone/>
              <a:defRPr/>
            </a:lvl4pPr>
            <a:lvl5pPr marL="694373" indent="0">
              <a:lnSpc>
                <a:spcPct val="100000"/>
              </a:lnSpc>
              <a:spcBef>
                <a:spcPts val="450"/>
              </a:spcBef>
              <a:buNone/>
              <a:defRPr sz="750"/>
            </a:lvl5pPr>
          </a:lstStyle>
          <a:p>
            <a:pPr lvl="0"/>
            <a:endParaRPr lang="en-US"/>
          </a:p>
        </p:txBody>
      </p:sp>
      <p:sp>
        <p:nvSpPr>
          <p:cNvPr id="6" name="Title 5"/>
          <p:cNvSpPr>
            <a:spLocks noGrp="1"/>
          </p:cNvSpPr>
          <p:nvPr>
            <p:ph type="title"/>
          </p:nvPr>
        </p:nvSpPr>
        <p:spPr/>
        <p:txBody>
          <a:bodyPr/>
          <a:lstStyle>
            <a:lvl1pPr>
              <a:defRPr>
                <a:cs typeface="+mj-cs"/>
              </a:defRPr>
            </a:lvl1pPr>
          </a:lstStyle>
          <a:p>
            <a:r>
              <a:rPr lang="en-US"/>
              <a:t>Click to edit Master title style</a:t>
            </a:r>
          </a:p>
        </p:txBody>
      </p:sp>
      <p:sp>
        <p:nvSpPr>
          <p:cNvPr id="8" name="Rectangle 7"/>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9" name="Rectangle 8"/>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10"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66C5A71A-D50D-4CA3-A00F-BA390DB29567}" type="datetime3">
              <a:rPr lang="en-US" smtClean="0"/>
              <a:t>21 May 2024</a:t>
            </a:fld>
            <a:endParaRPr lang="en-US"/>
          </a:p>
        </p:txBody>
      </p:sp>
      <p:sp>
        <p:nvSpPr>
          <p:cNvPr id="11"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a:p>
        </p:txBody>
      </p:sp>
      <p:sp>
        <p:nvSpPr>
          <p:cNvPr id="12"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3" name="Text Placeholder 5"/>
          <p:cNvSpPr>
            <a:spLocks noGrp="1"/>
          </p:cNvSpPr>
          <p:nvPr>
            <p:ph type="body" sz="quarter" idx="21" hasCustomPrompt="1"/>
          </p:nvPr>
        </p:nvSpPr>
        <p:spPr>
          <a:xfrm>
            <a:off x="636104" y="6154481"/>
            <a:ext cx="10919791"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a:t>Click to add notes and sources</a:t>
            </a:r>
          </a:p>
        </p:txBody>
      </p:sp>
    </p:spTree>
    <p:extLst>
      <p:ext uri="{BB962C8B-B14F-4D97-AF65-F5344CB8AC3E}">
        <p14:creationId xmlns:p14="http://schemas.microsoft.com/office/powerpoint/2010/main" val="3687855234"/>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extLst>
              <p:ext uri="{D42A27DB-BD31-4B8C-83A1-F6EECF244321}">
                <p14:modId xmlns:p14="http://schemas.microsoft.com/office/powerpoint/2010/main" val="2799011419"/>
              </p:ext>
            </p:ext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6" name="Content Placeholder 15"/>
          <p:cNvSpPr>
            <a:spLocks noGrp="1"/>
          </p:cNvSpPr>
          <p:nvPr>
            <p:ph sz="quarter" idx="17" hasCustomPrompt="1"/>
          </p:nvPr>
        </p:nvSpPr>
        <p:spPr>
          <a:xfrm>
            <a:off x="636105" y="1272212"/>
            <a:ext cx="10919792" cy="4703145"/>
          </a:xfrm>
        </p:spPr>
        <p:txBody>
          <a:bodyPr/>
          <a:lstStyle>
            <a:lvl1pPr marL="205740" indent="-205740">
              <a:lnSpc>
                <a:spcPct val="100000"/>
              </a:lnSpc>
              <a:spcBef>
                <a:spcPts val="900"/>
              </a:spcBef>
              <a:defRPr/>
            </a:lvl1pPr>
            <a:lvl2pPr marL="548640" indent="-274320">
              <a:lnSpc>
                <a:spcPct val="100000"/>
              </a:lnSpc>
              <a:spcBef>
                <a:spcPts val="450"/>
              </a:spcBef>
              <a:defRPr/>
            </a:lvl2pPr>
            <a:lvl3pPr marL="822960" indent="-274320">
              <a:lnSpc>
                <a:spcPct val="100000"/>
              </a:lnSpc>
              <a:spcBef>
                <a:spcPts val="450"/>
              </a:spcBef>
              <a:defRPr/>
            </a:lvl3pPr>
            <a:lvl4pPr marL="1097280" indent="-274320">
              <a:lnSpc>
                <a:spcPct val="100000"/>
              </a:lnSpc>
              <a:spcBef>
                <a:spcPts val="450"/>
              </a:spcBef>
              <a:defRPr/>
            </a:lvl4pPr>
            <a:lvl5pPr marL="1371600" indent="-274320">
              <a:lnSpc>
                <a:spcPct val="100000"/>
              </a:lnSpc>
              <a:spcBef>
                <a:spcPts val="450"/>
              </a:spcBef>
              <a:defRPr sz="1000"/>
            </a:lvl5pPr>
            <a:lvl6pPr marL="1645920" indent="-274320">
              <a:spcBef>
                <a:spcPts val="450"/>
              </a:spcBef>
              <a:defRPr/>
            </a:lvl6pPr>
            <a:lvl7pPr marL="1920240" indent="-274320">
              <a:spcBef>
                <a:spcPts val="450"/>
              </a:spcBef>
              <a:defRPr/>
            </a:lvl7pPr>
            <a:lvl8pPr marL="2194560" indent="-274320">
              <a:spcBef>
                <a:spcPts val="450"/>
              </a:spcBef>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450"/>
              </a:spcBef>
              <a:buFont typeface="Arial" panose="020B0604020202020204" pitchFamily="34" charset="0"/>
              <a:buChar char="•"/>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fr-FR" err="1"/>
              <a:t>Sixth</a:t>
            </a:r>
            <a:r>
              <a:rPr lang="fr-FR"/>
              <a:t> </a:t>
            </a:r>
            <a:r>
              <a:rPr lang="fr-FR" err="1"/>
              <a:t>level</a:t>
            </a:r>
            <a:endParaRPr lang="en-US"/>
          </a:p>
          <a:p>
            <a:pPr lvl="6"/>
            <a:r>
              <a:rPr lang="fr-FR" err="1"/>
              <a:t>Seventh</a:t>
            </a:r>
            <a:r>
              <a:rPr lang="fr-FR"/>
              <a:t> </a:t>
            </a:r>
            <a:r>
              <a:rPr lang="fr-FR" err="1"/>
              <a:t>level</a:t>
            </a:r>
            <a:endParaRPr lang="en-US"/>
          </a:p>
          <a:p>
            <a:pPr lvl="7"/>
            <a:r>
              <a:rPr lang="fr-FR" err="1"/>
              <a:t>Heigth</a:t>
            </a:r>
            <a:r>
              <a:rPr lang="fr-FR"/>
              <a:t> </a:t>
            </a:r>
            <a:r>
              <a:rPr lang="fr-FR" err="1"/>
              <a:t>level</a:t>
            </a:r>
            <a:endParaRPr lang="en-US"/>
          </a:p>
          <a:p>
            <a:pPr lvl="8"/>
            <a:r>
              <a:rPr lang="fr-FR" err="1"/>
              <a:t>Nineth</a:t>
            </a:r>
            <a:r>
              <a:rPr lang="fr-FR"/>
              <a:t> </a:t>
            </a:r>
            <a:r>
              <a:rPr lang="fr-FR" err="1"/>
              <a:t>level</a:t>
            </a:r>
            <a:endParaRPr lang="en-US"/>
          </a:p>
          <a:p>
            <a:pPr lvl="8"/>
            <a:endParaRPr lang="en-US"/>
          </a:p>
        </p:txBody>
      </p:sp>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p>
        </p:txBody>
      </p:sp>
      <p:sp>
        <p:nvSpPr>
          <p:cNvPr id="9" name="Rectangle 8"/>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10" name="Rectangle 9"/>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11"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56D34DFD-204B-42C8-BF5A-D2F244A26FA0}" type="datetime3">
              <a:rPr lang="en-US" smtClean="0"/>
              <a:t>21 May 2024</a:t>
            </a:fld>
            <a:endParaRPr lang="en-US"/>
          </a:p>
        </p:txBody>
      </p:sp>
      <p:sp>
        <p:nvSpPr>
          <p:cNvPr id="12"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a:p>
        </p:txBody>
      </p:sp>
      <p:sp>
        <p:nvSpPr>
          <p:cNvPr id="13"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4"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a:t>Click to add notes and sources</a:t>
            </a:r>
          </a:p>
        </p:txBody>
      </p:sp>
    </p:spTree>
    <p:extLst>
      <p:ext uri="{BB962C8B-B14F-4D97-AF65-F5344CB8AC3E}">
        <p14:creationId xmlns:p14="http://schemas.microsoft.com/office/powerpoint/2010/main" val="1907693273"/>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6" name="Title 5"/>
          <p:cNvSpPr>
            <a:spLocks noGrp="1"/>
          </p:cNvSpPr>
          <p:nvPr>
            <p:ph type="title"/>
          </p:nvPr>
        </p:nvSpPr>
        <p:spPr/>
        <p:txBody>
          <a:bodyPr/>
          <a:lstStyle>
            <a:lvl1pPr>
              <a:defRPr>
                <a:cs typeface="+mj-cs"/>
              </a:defRPr>
            </a:lvl1pPr>
          </a:lstStyle>
          <a:p>
            <a:r>
              <a:rPr lang="en-US"/>
              <a:t>Click to edit Master title style</a:t>
            </a:r>
          </a:p>
        </p:txBody>
      </p:sp>
      <p:sp>
        <p:nvSpPr>
          <p:cNvPr id="7" name="Picture Placeholder 6"/>
          <p:cNvSpPr>
            <a:spLocks noGrp="1"/>
          </p:cNvSpPr>
          <p:nvPr>
            <p:ph type="pic" sz="quarter" idx="21"/>
          </p:nvPr>
        </p:nvSpPr>
        <p:spPr>
          <a:xfrm>
            <a:off x="6317984" y="1271588"/>
            <a:ext cx="5237913" cy="4703762"/>
          </a:xfrm>
        </p:spPr>
        <p:txBody>
          <a:bodyPr/>
          <a:lstStyle>
            <a:lvl1pPr marL="0" indent="0">
              <a:buNone/>
              <a:defRPr/>
            </a:lvl1pPr>
          </a:lstStyle>
          <a:p>
            <a:r>
              <a:rPr lang="en-US"/>
              <a:t>Drag picture to placeholder or click icon to add</a:t>
            </a:r>
          </a:p>
        </p:txBody>
      </p:sp>
      <p:sp>
        <p:nvSpPr>
          <p:cNvPr id="9" name="Content Placeholder 15"/>
          <p:cNvSpPr>
            <a:spLocks noGrp="1"/>
          </p:cNvSpPr>
          <p:nvPr>
            <p:ph sz="quarter" idx="17" hasCustomPrompt="1"/>
          </p:nvPr>
        </p:nvSpPr>
        <p:spPr>
          <a:xfrm>
            <a:off x="636106" y="1272212"/>
            <a:ext cx="5272325" cy="4703145"/>
          </a:xfrm>
        </p:spPr>
        <p:txBody>
          <a:bodyPr/>
          <a:lstStyle>
            <a:lvl1pPr marL="205740" indent="-205740">
              <a:lnSpc>
                <a:spcPct val="100000"/>
              </a:lnSpc>
              <a:spcBef>
                <a:spcPts val="900"/>
              </a:spcBef>
              <a:defRPr/>
            </a:lvl1pPr>
            <a:lvl2pPr marL="548640" indent="-274320">
              <a:lnSpc>
                <a:spcPct val="100000"/>
              </a:lnSpc>
              <a:spcBef>
                <a:spcPts val="450"/>
              </a:spcBef>
              <a:defRPr/>
            </a:lvl2pPr>
            <a:lvl3pPr marL="822960" indent="-274320">
              <a:lnSpc>
                <a:spcPct val="100000"/>
              </a:lnSpc>
              <a:spcBef>
                <a:spcPts val="450"/>
              </a:spcBef>
              <a:defRPr/>
            </a:lvl3pPr>
            <a:lvl4pPr marL="1097280" indent="-274320">
              <a:lnSpc>
                <a:spcPct val="100000"/>
              </a:lnSpc>
              <a:spcBef>
                <a:spcPts val="450"/>
              </a:spcBef>
              <a:defRPr/>
            </a:lvl4pPr>
            <a:lvl5pPr marL="1371600" indent="-274320">
              <a:lnSpc>
                <a:spcPct val="100000"/>
              </a:lnSpc>
              <a:spcBef>
                <a:spcPts val="450"/>
              </a:spcBef>
              <a:defRPr sz="1000"/>
            </a:lvl5pPr>
            <a:lvl6pPr marL="1645920" indent="-274320">
              <a:spcBef>
                <a:spcPts val="450"/>
              </a:spcBef>
              <a:defRPr/>
            </a:lvl6pPr>
            <a:lvl7pPr marL="1920240" indent="-274320">
              <a:spcBef>
                <a:spcPts val="450"/>
              </a:spcBef>
              <a:defRPr/>
            </a:lvl7pPr>
            <a:lvl8pPr marL="2194560" indent="-274320">
              <a:spcBef>
                <a:spcPts val="450"/>
              </a:spcBef>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450"/>
              </a:spcBef>
              <a:buFont typeface="Arial" panose="020B0604020202020204" pitchFamily="34" charset="0"/>
              <a:buChar char="•"/>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fr-FR" err="1"/>
              <a:t>Sixth</a:t>
            </a:r>
            <a:r>
              <a:rPr lang="fr-FR"/>
              <a:t> </a:t>
            </a:r>
            <a:r>
              <a:rPr lang="fr-FR" err="1"/>
              <a:t>level</a:t>
            </a:r>
            <a:endParaRPr lang="en-US"/>
          </a:p>
          <a:p>
            <a:pPr lvl="6"/>
            <a:r>
              <a:rPr lang="fr-FR" err="1"/>
              <a:t>Seventh</a:t>
            </a:r>
            <a:r>
              <a:rPr lang="fr-FR"/>
              <a:t> </a:t>
            </a:r>
            <a:r>
              <a:rPr lang="fr-FR" err="1"/>
              <a:t>level</a:t>
            </a:r>
            <a:endParaRPr lang="en-US"/>
          </a:p>
          <a:p>
            <a:pPr lvl="7"/>
            <a:r>
              <a:rPr lang="fr-FR" err="1"/>
              <a:t>Heigth</a:t>
            </a:r>
            <a:r>
              <a:rPr lang="fr-FR"/>
              <a:t> </a:t>
            </a:r>
            <a:r>
              <a:rPr lang="fr-FR" err="1"/>
              <a:t>level</a:t>
            </a:r>
            <a:endParaRPr lang="en-US"/>
          </a:p>
          <a:p>
            <a:pPr lvl="8"/>
            <a:r>
              <a:rPr lang="fr-FR" err="1"/>
              <a:t>Nineth</a:t>
            </a:r>
            <a:r>
              <a:rPr lang="fr-FR"/>
              <a:t> </a:t>
            </a:r>
            <a:r>
              <a:rPr lang="fr-FR" err="1"/>
              <a:t>level</a:t>
            </a:r>
            <a:endParaRPr lang="en-US"/>
          </a:p>
          <a:p>
            <a:pPr lvl="8"/>
            <a:endParaRPr lang="en-US"/>
          </a:p>
        </p:txBody>
      </p:sp>
      <p:sp>
        <p:nvSpPr>
          <p:cNvPr id="12" name="Rectangle 11"/>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13" name="Rectangle 12"/>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14"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D4103FD4-0D33-4291-9C4C-A7B9200815F5}" type="datetime3">
              <a:rPr lang="en-US" smtClean="0"/>
              <a:t>21 May 2024</a:t>
            </a:fld>
            <a:endParaRPr lang="en-US"/>
          </a:p>
        </p:txBody>
      </p:sp>
      <p:sp>
        <p:nvSpPr>
          <p:cNvPr id="15"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a:p>
        </p:txBody>
      </p:sp>
      <p:sp>
        <p:nvSpPr>
          <p:cNvPr id="16"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1" name="Text Placeholder 5"/>
          <p:cNvSpPr>
            <a:spLocks noGrp="1"/>
          </p:cNvSpPr>
          <p:nvPr>
            <p:ph type="body" sz="quarter" idx="22"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a:t>Click to add notes and sources</a:t>
            </a:r>
          </a:p>
        </p:txBody>
      </p:sp>
    </p:spTree>
    <p:extLst>
      <p:ext uri="{BB962C8B-B14F-4D97-AF65-F5344CB8AC3E}">
        <p14:creationId xmlns:p14="http://schemas.microsoft.com/office/powerpoint/2010/main" val="585401230"/>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extLst>
              <p:ext uri="{D42A27DB-BD31-4B8C-83A1-F6EECF244321}">
                <p14:modId xmlns:p14="http://schemas.microsoft.com/office/powerpoint/2010/main" val="2572433852"/>
              </p:ext>
            </p:ext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p>
        </p:txBody>
      </p:sp>
      <p:sp>
        <p:nvSpPr>
          <p:cNvPr id="7" name="Rectangle 6"/>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9" name="Rectangle 8"/>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10"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88D508E4-025C-4216-B27A-3B35276FA7A6}" type="datetime3">
              <a:rPr lang="en-US" smtClean="0"/>
              <a:t>21 May 2024</a:t>
            </a:fld>
            <a:endParaRPr lang="en-US"/>
          </a:p>
        </p:txBody>
      </p:sp>
      <p:sp>
        <p:nvSpPr>
          <p:cNvPr id="11"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a:p>
        </p:txBody>
      </p:sp>
      <p:sp>
        <p:nvSpPr>
          <p:cNvPr id="12"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3" name="Text Placeholder 5"/>
          <p:cNvSpPr>
            <a:spLocks noGrp="1"/>
          </p:cNvSpPr>
          <p:nvPr>
            <p:ph type="body" sz="quarter" idx="21" hasCustomPrompt="1"/>
          </p:nvPr>
        </p:nvSpPr>
        <p:spPr>
          <a:xfrm>
            <a:off x="636104" y="6154481"/>
            <a:ext cx="10919791"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a:t>Click to add notes and sources</a:t>
            </a:r>
          </a:p>
        </p:txBody>
      </p:sp>
    </p:spTree>
    <p:extLst>
      <p:ext uri="{BB962C8B-B14F-4D97-AF65-F5344CB8AC3E}">
        <p14:creationId xmlns:p14="http://schemas.microsoft.com/office/powerpoint/2010/main" val="320691186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924C7-2375-17F8-56A6-419A18E069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556B4B-F5EB-7454-B0FC-3B6E624540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5527B-49C3-18D5-B4CC-5F4CED8FB18E}"/>
              </a:ext>
            </a:extLst>
          </p:cNvPr>
          <p:cNvSpPr>
            <a:spLocks noGrp="1"/>
          </p:cNvSpPr>
          <p:nvPr>
            <p:ph type="dt" sz="half" idx="10"/>
          </p:nvPr>
        </p:nvSpPr>
        <p:spPr/>
        <p:txBody>
          <a:bodyPr/>
          <a:lstStyle/>
          <a:p>
            <a:fld id="{B8AFA7DB-CAB1-41AF-B8EB-99C90B541294}" type="datetimeFigureOut">
              <a:rPr lang="en-US" smtClean="0"/>
              <a:t>5/21/2024</a:t>
            </a:fld>
            <a:endParaRPr lang="en-US"/>
          </a:p>
        </p:txBody>
      </p:sp>
      <p:sp>
        <p:nvSpPr>
          <p:cNvPr id="5" name="Footer Placeholder 4">
            <a:extLst>
              <a:ext uri="{FF2B5EF4-FFF2-40B4-BE49-F238E27FC236}">
                <a16:creationId xmlns:a16="http://schemas.microsoft.com/office/drawing/2014/main" id="{444E2A21-D38A-5AED-5A75-D29369BBD6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B5DB88-2A18-FEB6-A3A1-8B116C8AA564}"/>
              </a:ext>
            </a:extLst>
          </p:cNvPr>
          <p:cNvSpPr>
            <a:spLocks noGrp="1"/>
          </p:cNvSpPr>
          <p:nvPr>
            <p:ph type="sldNum" sz="quarter" idx="12"/>
          </p:nvPr>
        </p:nvSpPr>
        <p:spPr/>
        <p:txBody>
          <a:bodyPr/>
          <a:lstStyle/>
          <a:p>
            <a:fld id="{5C59E4EC-A40A-4E06-A6D5-FC9175F7EA75}" type="slidenum">
              <a:rPr lang="en-US" smtClean="0"/>
              <a:t>‹#›</a:t>
            </a:fld>
            <a:endParaRPr lang="en-US"/>
          </a:p>
        </p:txBody>
      </p:sp>
    </p:spTree>
    <p:extLst>
      <p:ext uri="{BB962C8B-B14F-4D97-AF65-F5344CB8AC3E}">
        <p14:creationId xmlns:p14="http://schemas.microsoft.com/office/powerpoint/2010/main" val="42587647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1" name="Table Placeholder 10"/>
          <p:cNvSpPr>
            <a:spLocks noGrp="1"/>
          </p:cNvSpPr>
          <p:nvPr>
            <p:ph type="tbl" sz="quarter" idx="13"/>
          </p:nvPr>
        </p:nvSpPr>
        <p:spPr>
          <a:xfrm>
            <a:off x="636105" y="1263665"/>
            <a:ext cx="10919792" cy="4711692"/>
          </a:xfrm>
        </p:spPr>
        <p:txBody>
          <a:bodyPr anchor="t" anchorCtr="0"/>
          <a:lstStyle>
            <a:lvl1pPr marL="0" indent="0">
              <a:buNone/>
              <a:defRPr/>
            </a:lvl1pPr>
          </a:lstStyle>
          <a:p>
            <a:r>
              <a:rPr lang="en-US"/>
              <a:t>Click icon to add table</a:t>
            </a:r>
          </a:p>
        </p:txBody>
      </p:sp>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p>
        </p:txBody>
      </p:sp>
      <p:sp>
        <p:nvSpPr>
          <p:cNvPr id="9" name="Rectangle 8"/>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10" name="Rectangle 9"/>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12"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0E9C9615-ADDF-4EB1-BD4B-1AAC2295AFFE}" type="datetime3">
              <a:rPr lang="en-US" smtClean="0"/>
              <a:t>21 May 2024</a:t>
            </a:fld>
            <a:endParaRPr lang="en-US"/>
          </a:p>
        </p:txBody>
      </p:sp>
      <p:sp>
        <p:nvSpPr>
          <p:cNvPr id="13"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a:p>
        </p:txBody>
      </p:sp>
      <p:sp>
        <p:nvSpPr>
          <p:cNvPr id="14"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5"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a:t>Click to add notes and sources</a:t>
            </a:r>
          </a:p>
        </p:txBody>
      </p:sp>
    </p:spTree>
    <p:extLst>
      <p:ext uri="{BB962C8B-B14F-4D97-AF65-F5344CB8AC3E}">
        <p14:creationId xmlns:p14="http://schemas.microsoft.com/office/powerpoint/2010/main" val="3438725549"/>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Dark Blue Divider">
    <p:bg>
      <p:bgPr>
        <a:solidFill>
          <a:srgbClr val="00416A"/>
        </a:solidFill>
        <a:effectLst/>
      </p:bgPr>
    </p:bg>
    <p:spTree>
      <p:nvGrpSpPr>
        <p:cNvPr id="1" name="Shape 128"/>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t>Section Divider</a:t>
            </a:r>
            <a:endParaRPr/>
          </a:p>
        </p:txBody>
      </p:sp>
      <p:sp>
        <p:nvSpPr>
          <p:cNvPr id="9"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Tree>
    <p:extLst>
      <p:ext uri="{BB962C8B-B14F-4D97-AF65-F5344CB8AC3E}">
        <p14:creationId xmlns:p14="http://schemas.microsoft.com/office/powerpoint/2010/main" val="3137073979"/>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Dark Grey Divider">
    <p:bg>
      <p:bgPr>
        <a:solidFill>
          <a:schemeClr val="accent2"/>
        </a:solidFill>
        <a:effectLst/>
      </p:bgPr>
    </p:bg>
    <p:spTree>
      <p:nvGrpSpPr>
        <p:cNvPr id="1" name="Shape 134"/>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8"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t>Section Divider</a:t>
            </a:r>
            <a:endParaRPr/>
          </a:p>
        </p:txBody>
      </p:sp>
    </p:spTree>
    <p:extLst>
      <p:ext uri="{BB962C8B-B14F-4D97-AF65-F5344CB8AC3E}">
        <p14:creationId xmlns:p14="http://schemas.microsoft.com/office/powerpoint/2010/main" val="1315349024"/>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Light Grey Divider">
    <p:bg>
      <p:bgPr>
        <a:solidFill>
          <a:srgbClr val="DFDFE1"/>
        </a:solidFill>
        <a:effectLst/>
      </p:bgPr>
    </p:bg>
    <p:spTree>
      <p:nvGrpSpPr>
        <p:cNvPr id="1" name="Shape 146"/>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8"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t>Section Divider</a:t>
            </a:r>
            <a:endParaRPr/>
          </a:p>
        </p:txBody>
      </p:sp>
    </p:spTree>
    <p:extLst>
      <p:ext uri="{BB962C8B-B14F-4D97-AF65-F5344CB8AC3E}">
        <p14:creationId xmlns:p14="http://schemas.microsoft.com/office/powerpoint/2010/main" val="1471401592"/>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Blue Divider">
    <p:bg>
      <p:bgPr>
        <a:solidFill>
          <a:schemeClr val="accent3"/>
        </a:solidFill>
        <a:effectLst/>
      </p:bgPr>
    </p:bg>
    <p:spTree>
      <p:nvGrpSpPr>
        <p:cNvPr id="1" name="Shape 110"/>
        <p:cNvGrpSpPr/>
        <p:nvPr/>
      </p:nvGrpSpPr>
      <p:grpSpPr>
        <a:xfrm>
          <a:off x="0" y="0"/>
          <a:ext cx="0" cy="0"/>
          <a:chOff x="0" y="0"/>
          <a:chExt cx="0" cy="0"/>
        </a:xfrm>
      </p:grpSpPr>
      <p:sp>
        <p:nvSpPr>
          <p:cNvPr id="8"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9"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t>Section Divider</a:t>
            </a:r>
            <a:endParaRPr/>
          </a:p>
        </p:txBody>
      </p:sp>
    </p:spTree>
    <p:extLst>
      <p:ext uri="{BB962C8B-B14F-4D97-AF65-F5344CB8AC3E}">
        <p14:creationId xmlns:p14="http://schemas.microsoft.com/office/powerpoint/2010/main" val="3728456676"/>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Turquoise Divider">
    <p:bg>
      <p:bgPr>
        <a:solidFill>
          <a:srgbClr val="2CD5C4"/>
        </a:solidFill>
        <a:effectLst/>
      </p:bgPr>
    </p:bg>
    <p:spTree>
      <p:nvGrpSpPr>
        <p:cNvPr id="1" name="Shape 110"/>
        <p:cNvGrpSpPr/>
        <p:nvPr/>
      </p:nvGrpSpPr>
      <p:grpSpPr>
        <a:xfrm>
          <a:off x="0" y="0"/>
          <a:ext cx="0" cy="0"/>
          <a:chOff x="0" y="0"/>
          <a:chExt cx="0" cy="0"/>
        </a:xfrm>
      </p:grpSpPr>
      <p:sp>
        <p:nvSpPr>
          <p:cNvPr id="8"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9"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t>Section Divider</a:t>
            </a:r>
            <a:endParaRPr/>
          </a:p>
        </p:txBody>
      </p:sp>
    </p:spTree>
    <p:extLst>
      <p:ext uri="{BB962C8B-B14F-4D97-AF65-F5344CB8AC3E}">
        <p14:creationId xmlns:p14="http://schemas.microsoft.com/office/powerpoint/2010/main" val="1045526203"/>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Green Divider">
    <p:bg>
      <p:bgPr>
        <a:solidFill>
          <a:schemeClr val="accent4"/>
        </a:solidFill>
        <a:effectLst/>
      </p:bgPr>
    </p:bg>
    <p:spTree>
      <p:nvGrpSpPr>
        <p:cNvPr id="1" name="Shape 116"/>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8"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t>Section Divider</a:t>
            </a:r>
            <a:endParaRPr/>
          </a:p>
        </p:txBody>
      </p:sp>
    </p:spTree>
    <p:extLst>
      <p:ext uri="{BB962C8B-B14F-4D97-AF65-F5344CB8AC3E}">
        <p14:creationId xmlns:p14="http://schemas.microsoft.com/office/powerpoint/2010/main" val="1987414481"/>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Orange Divider">
    <p:bg>
      <p:bgPr>
        <a:solidFill>
          <a:schemeClr val="accent5"/>
        </a:solidFill>
        <a:effectLst/>
      </p:bgPr>
    </p:bg>
    <p:spTree>
      <p:nvGrpSpPr>
        <p:cNvPr id="1" name="Shape 122"/>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8"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t>Section Divider</a:t>
            </a:r>
            <a:endParaRPr/>
          </a:p>
        </p:txBody>
      </p:sp>
    </p:spTree>
    <p:extLst>
      <p:ext uri="{BB962C8B-B14F-4D97-AF65-F5344CB8AC3E}">
        <p14:creationId xmlns:p14="http://schemas.microsoft.com/office/powerpoint/2010/main" val="2660957659"/>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1_Yellow Divider">
    <p:bg>
      <p:bgPr>
        <a:solidFill>
          <a:schemeClr val="accent6"/>
        </a:solidFill>
        <a:effectLst/>
      </p:bgPr>
    </p:bg>
    <p:spTree>
      <p:nvGrpSpPr>
        <p:cNvPr id="1" name="Shape 104"/>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2"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7"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8"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t>Section Divider</a:t>
            </a:r>
            <a:endParaRPr/>
          </a:p>
        </p:txBody>
      </p:sp>
    </p:spTree>
    <p:extLst>
      <p:ext uri="{BB962C8B-B14F-4D97-AF65-F5344CB8AC3E}">
        <p14:creationId xmlns:p14="http://schemas.microsoft.com/office/powerpoint/2010/main" val="2895012059"/>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_Salmon Pink Divider">
    <p:bg>
      <p:bgPr>
        <a:solidFill>
          <a:srgbClr val="F5A992"/>
        </a:solidFill>
        <a:effectLst/>
      </p:bgPr>
    </p:bg>
    <p:spTree>
      <p:nvGrpSpPr>
        <p:cNvPr id="1" name="Shape 140"/>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8"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t>Section Divider</a:t>
            </a:r>
            <a:endParaRPr/>
          </a:p>
        </p:txBody>
      </p:sp>
    </p:spTree>
    <p:extLst>
      <p:ext uri="{BB962C8B-B14F-4D97-AF65-F5344CB8AC3E}">
        <p14:creationId xmlns:p14="http://schemas.microsoft.com/office/powerpoint/2010/main" val="246324670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2B1F2-F2C3-509A-36A6-C90F788BCD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A0F50D-6920-B28C-4DAE-4E3BB47059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713C98-00F2-1349-1EE5-9D483CDB7D5D}"/>
              </a:ext>
            </a:extLst>
          </p:cNvPr>
          <p:cNvSpPr>
            <a:spLocks noGrp="1"/>
          </p:cNvSpPr>
          <p:nvPr>
            <p:ph type="dt" sz="half" idx="10"/>
          </p:nvPr>
        </p:nvSpPr>
        <p:spPr/>
        <p:txBody>
          <a:bodyPr/>
          <a:lstStyle/>
          <a:p>
            <a:fld id="{B8AFA7DB-CAB1-41AF-B8EB-99C90B541294}" type="datetimeFigureOut">
              <a:rPr lang="en-US" smtClean="0"/>
              <a:t>5/21/2024</a:t>
            </a:fld>
            <a:endParaRPr lang="en-US"/>
          </a:p>
        </p:txBody>
      </p:sp>
      <p:sp>
        <p:nvSpPr>
          <p:cNvPr id="5" name="Footer Placeholder 4">
            <a:extLst>
              <a:ext uri="{FF2B5EF4-FFF2-40B4-BE49-F238E27FC236}">
                <a16:creationId xmlns:a16="http://schemas.microsoft.com/office/drawing/2014/main" id="{77CCD28F-AE05-4C1B-A02C-125CAC6B41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110425-71C3-02B2-16A7-5AB3604ED4D4}"/>
              </a:ext>
            </a:extLst>
          </p:cNvPr>
          <p:cNvSpPr>
            <a:spLocks noGrp="1"/>
          </p:cNvSpPr>
          <p:nvPr>
            <p:ph type="sldNum" sz="quarter" idx="12"/>
          </p:nvPr>
        </p:nvSpPr>
        <p:spPr/>
        <p:txBody>
          <a:bodyPr/>
          <a:lstStyle/>
          <a:p>
            <a:fld id="{5C59E4EC-A40A-4E06-A6D5-FC9175F7EA75}" type="slidenum">
              <a:rPr lang="en-US" smtClean="0"/>
              <a:t>‹#›</a:t>
            </a:fld>
            <a:endParaRPr lang="en-US"/>
          </a:p>
        </p:txBody>
      </p:sp>
    </p:spTree>
    <p:extLst>
      <p:ext uri="{BB962C8B-B14F-4D97-AF65-F5344CB8AC3E}">
        <p14:creationId xmlns:p14="http://schemas.microsoft.com/office/powerpoint/2010/main" val="25324379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_Thank You Without Image">
    <p:spTree>
      <p:nvGrpSpPr>
        <p:cNvPr id="1" name="Shape 10"/>
        <p:cNvGrpSpPr/>
        <p:nvPr/>
      </p:nvGrpSpPr>
      <p:grpSpPr>
        <a:xfrm>
          <a:off x="0" y="0"/>
          <a:ext cx="0" cy="0"/>
          <a:chOff x="0" y="0"/>
          <a:chExt cx="0" cy="0"/>
        </a:xfrm>
      </p:grpSpPr>
      <p:sp>
        <p:nvSpPr>
          <p:cNvPr id="8" name="Shape 12"/>
          <p:cNvSpPr>
            <a:spLocks noChangeAspect="1"/>
          </p:cNvSpPr>
          <p:nvPr userDrawn="1"/>
        </p:nvSpPr>
        <p:spPr>
          <a:xfrm>
            <a:off x="2" y="0"/>
            <a:ext cx="8035907" cy="6126162"/>
          </a:xfrm>
          <a:custGeom>
            <a:avLst/>
            <a:gdLst/>
            <a:ahLst/>
            <a:cxnLst/>
            <a:rect l="0" t="0" r="0" b="0"/>
            <a:pathLst>
              <a:path w="120000" h="120000" extrusionOk="0">
                <a:moveTo>
                  <a:pt x="0" y="0"/>
                </a:moveTo>
                <a:lnTo>
                  <a:pt x="117182" y="0"/>
                </a:lnTo>
                <a:lnTo>
                  <a:pt x="117745" y="2601"/>
                </a:lnTo>
                <a:cubicBezTo>
                  <a:pt x="119217" y="10104"/>
                  <a:pt x="120000" y="17969"/>
                  <a:pt x="120000" y="26074"/>
                </a:cubicBezTo>
                <a:cubicBezTo>
                  <a:pt x="120000" y="77948"/>
                  <a:pt x="87941" y="120000"/>
                  <a:pt x="48396" y="120000"/>
                </a:cubicBezTo>
                <a:cubicBezTo>
                  <a:pt x="29859" y="120000"/>
                  <a:pt x="12967" y="110760"/>
                  <a:pt x="251" y="95599"/>
                </a:cubicBezTo>
                <a:lnTo>
                  <a:pt x="0" y="95285"/>
                </a:ln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9" name="Shape 13"/>
          <p:cNvSpPr>
            <a:spLocks noChangeAspect="1"/>
          </p:cNvSpPr>
          <p:nvPr userDrawn="1"/>
        </p:nvSpPr>
        <p:spPr>
          <a:xfrm>
            <a:off x="6900276" y="2698501"/>
            <a:ext cx="4959360" cy="4156186"/>
          </a:xfrm>
          <a:custGeom>
            <a:avLst/>
            <a:gdLst/>
            <a:ahLst/>
            <a:cxnLst/>
            <a:rect l="0" t="0" r="0" b="0"/>
            <a:pathLst>
              <a:path w="120000" h="120000" extrusionOk="0">
                <a:moveTo>
                  <a:pt x="60000" y="0"/>
                </a:moveTo>
                <a:cubicBezTo>
                  <a:pt x="93137" y="0"/>
                  <a:pt x="120000" y="32054"/>
                  <a:pt x="120000" y="71594"/>
                </a:cubicBezTo>
                <a:cubicBezTo>
                  <a:pt x="120000" y="88893"/>
                  <a:pt x="114858" y="104760"/>
                  <a:pt x="106298" y="117135"/>
                </a:cubicBezTo>
                <a:lnTo>
                  <a:pt x="104117" y="120000"/>
                </a:lnTo>
                <a:lnTo>
                  <a:pt x="15882" y="120000"/>
                </a:lnTo>
                <a:lnTo>
                  <a:pt x="13701" y="117135"/>
                </a:lnTo>
                <a:cubicBezTo>
                  <a:pt x="5141" y="104760"/>
                  <a:pt x="0" y="88893"/>
                  <a:pt x="0" y="71594"/>
                </a:cubicBezTo>
                <a:cubicBezTo>
                  <a:pt x="0" y="32054"/>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4" name="Shape 14"/>
          <p:cNvSpPr txBox="1">
            <a:spLocks noGrp="1"/>
          </p:cNvSpPr>
          <p:nvPr>
            <p:ph type="body" idx="1" hasCustomPrompt="1"/>
          </p:nvPr>
        </p:nvSpPr>
        <p:spPr>
          <a:xfrm>
            <a:off x="1037375" y="2286353"/>
            <a:ext cx="6138332" cy="625777"/>
          </a:xfrm>
          <a:prstGeom prst="rect">
            <a:avLst/>
          </a:prstGeom>
          <a:noFill/>
          <a:ln>
            <a:noFill/>
          </a:ln>
        </p:spPr>
        <p:txBody>
          <a:bodyPr lIns="0" tIns="91425" rIns="91425" bIns="91425" anchor="ctr" anchorCtr="0"/>
          <a:lstStyle>
            <a:lvl1pPr marL="0" marR="0" lvl="0" indent="0" algn="l" rtl="0">
              <a:lnSpc>
                <a:spcPct val="100000"/>
              </a:lnSpc>
              <a:spcBef>
                <a:spcPts val="0"/>
              </a:spcBef>
              <a:buClr>
                <a:schemeClr val="lt1"/>
              </a:buClr>
              <a:buFont typeface="Arial"/>
              <a:buNone/>
              <a:defRPr sz="3600" b="0" i="0" u="none" strike="noStrike" cap="none">
                <a:solidFill>
                  <a:schemeClr val="lt1"/>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t>Thank You</a:t>
            </a:r>
            <a:endParaRPr/>
          </a:p>
        </p:txBody>
      </p:sp>
      <p:sp>
        <p:nvSpPr>
          <p:cNvPr id="16" name="Shape 16"/>
          <p:cNvSpPr txBox="1">
            <a:spLocks noGrp="1"/>
          </p:cNvSpPr>
          <p:nvPr>
            <p:ph type="body" idx="3"/>
          </p:nvPr>
        </p:nvSpPr>
        <p:spPr>
          <a:xfrm>
            <a:off x="1037368" y="4222427"/>
            <a:ext cx="4136760"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17" name="Shape 17"/>
          <p:cNvSpPr txBox="1">
            <a:spLocks noGrp="1"/>
          </p:cNvSpPr>
          <p:nvPr>
            <p:ph type="body" idx="4"/>
          </p:nvPr>
        </p:nvSpPr>
        <p:spPr>
          <a:xfrm>
            <a:off x="1037368" y="4532802"/>
            <a:ext cx="4136760"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pic>
        <p:nvPicPr>
          <p:cNvPr id="10" name="Picture 9"/>
          <p:cNvPicPr>
            <a:picLocks noChangeAspect="1"/>
          </p:cNvPicPr>
          <p:nvPr userDrawn="1"/>
        </p:nvPicPr>
        <p:blipFill>
          <a:blip r:embed="rId2"/>
          <a:stretch>
            <a:fillRect/>
          </a:stretch>
        </p:blipFill>
        <p:spPr>
          <a:xfrm>
            <a:off x="9230180" y="1033286"/>
            <a:ext cx="2606248" cy="458700"/>
          </a:xfrm>
          <a:prstGeom prst="rect">
            <a:avLst/>
          </a:prstGeom>
        </p:spPr>
      </p:pic>
    </p:spTree>
    <p:extLst>
      <p:ext uri="{BB962C8B-B14F-4D97-AF65-F5344CB8AC3E}">
        <p14:creationId xmlns:p14="http://schemas.microsoft.com/office/powerpoint/2010/main" val="1382214431"/>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2_Thank You Without Image">
    <p:spTree>
      <p:nvGrpSpPr>
        <p:cNvPr id="1" name="Shape 10"/>
        <p:cNvGrpSpPr/>
        <p:nvPr/>
      </p:nvGrpSpPr>
      <p:grpSpPr>
        <a:xfrm>
          <a:off x="0" y="0"/>
          <a:ext cx="0" cy="0"/>
          <a:chOff x="0" y="0"/>
          <a:chExt cx="0" cy="0"/>
        </a:xfrm>
      </p:grpSpPr>
      <p:sp>
        <p:nvSpPr>
          <p:cNvPr id="8" name="Shape 12"/>
          <p:cNvSpPr>
            <a:spLocks noChangeAspect="1"/>
          </p:cNvSpPr>
          <p:nvPr userDrawn="1"/>
        </p:nvSpPr>
        <p:spPr>
          <a:xfrm>
            <a:off x="2" y="0"/>
            <a:ext cx="8035907" cy="6126162"/>
          </a:xfrm>
          <a:custGeom>
            <a:avLst/>
            <a:gdLst/>
            <a:ahLst/>
            <a:cxnLst/>
            <a:rect l="0" t="0" r="0" b="0"/>
            <a:pathLst>
              <a:path w="120000" h="120000" extrusionOk="0">
                <a:moveTo>
                  <a:pt x="0" y="0"/>
                </a:moveTo>
                <a:lnTo>
                  <a:pt x="117182" y="0"/>
                </a:lnTo>
                <a:lnTo>
                  <a:pt x="117745" y="2601"/>
                </a:lnTo>
                <a:cubicBezTo>
                  <a:pt x="119217" y="10104"/>
                  <a:pt x="120000" y="17969"/>
                  <a:pt x="120000" y="26074"/>
                </a:cubicBezTo>
                <a:cubicBezTo>
                  <a:pt x="120000" y="77948"/>
                  <a:pt x="87941" y="120000"/>
                  <a:pt x="48396" y="120000"/>
                </a:cubicBezTo>
                <a:cubicBezTo>
                  <a:pt x="29859" y="120000"/>
                  <a:pt x="12967" y="110760"/>
                  <a:pt x="251" y="95599"/>
                </a:cubicBezTo>
                <a:lnTo>
                  <a:pt x="0" y="95285"/>
                </a:ln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9" name="Shape 13"/>
          <p:cNvSpPr>
            <a:spLocks noChangeAspect="1"/>
          </p:cNvSpPr>
          <p:nvPr userDrawn="1"/>
        </p:nvSpPr>
        <p:spPr>
          <a:xfrm>
            <a:off x="6900276" y="2698501"/>
            <a:ext cx="4959360" cy="4156186"/>
          </a:xfrm>
          <a:custGeom>
            <a:avLst/>
            <a:gdLst/>
            <a:ahLst/>
            <a:cxnLst/>
            <a:rect l="0" t="0" r="0" b="0"/>
            <a:pathLst>
              <a:path w="120000" h="120000" extrusionOk="0">
                <a:moveTo>
                  <a:pt x="60000" y="0"/>
                </a:moveTo>
                <a:cubicBezTo>
                  <a:pt x="93137" y="0"/>
                  <a:pt x="120000" y="32054"/>
                  <a:pt x="120000" y="71594"/>
                </a:cubicBezTo>
                <a:cubicBezTo>
                  <a:pt x="120000" y="88893"/>
                  <a:pt x="114858" y="104760"/>
                  <a:pt x="106298" y="117135"/>
                </a:cubicBezTo>
                <a:lnTo>
                  <a:pt x="104117" y="120000"/>
                </a:lnTo>
                <a:lnTo>
                  <a:pt x="15882" y="120000"/>
                </a:lnTo>
                <a:lnTo>
                  <a:pt x="13701" y="117135"/>
                </a:lnTo>
                <a:cubicBezTo>
                  <a:pt x="5141" y="104760"/>
                  <a:pt x="0" y="88893"/>
                  <a:pt x="0" y="71594"/>
                </a:cubicBezTo>
                <a:cubicBezTo>
                  <a:pt x="0" y="32054"/>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4" name="Shape 14"/>
          <p:cNvSpPr txBox="1">
            <a:spLocks noGrp="1"/>
          </p:cNvSpPr>
          <p:nvPr>
            <p:ph type="body" idx="1" hasCustomPrompt="1"/>
          </p:nvPr>
        </p:nvSpPr>
        <p:spPr>
          <a:xfrm>
            <a:off x="1037375" y="2286353"/>
            <a:ext cx="6138332" cy="625777"/>
          </a:xfrm>
          <a:prstGeom prst="rect">
            <a:avLst/>
          </a:prstGeom>
          <a:noFill/>
          <a:ln>
            <a:noFill/>
          </a:ln>
        </p:spPr>
        <p:txBody>
          <a:bodyPr lIns="0" tIns="91425" rIns="91425" bIns="91425" anchor="ctr" anchorCtr="0"/>
          <a:lstStyle>
            <a:lvl1pPr marL="0" marR="0" lvl="0" indent="0" algn="l" rtl="0">
              <a:lnSpc>
                <a:spcPct val="100000"/>
              </a:lnSpc>
              <a:spcBef>
                <a:spcPts val="0"/>
              </a:spcBef>
              <a:buClr>
                <a:schemeClr val="lt1"/>
              </a:buClr>
              <a:buFont typeface="Arial"/>
              <a:buNone/>
              <a:defRPr sz="3600" b="0" i="0" u="none" strike="noStrike" cap="none">
                <a:solidFill>
                  <a:schemeClr val="lt1"/>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t>Thank You</a:t>
            </a:r>
            <a:endParaRPr/>
          </a:p>
        </p:txBody>
      </p:sp>
      <p:sp>
        <p:nvSpPr>
          <p:cNvPr id="16" name="Shape 16"/>
          <p:cNvSpPr txBox="1">
            <a:spLocks noGrp="1"/>
          </p:cNvSpPr>
          <p:nvPr>
            <p:ph type="body" idx="3"/>
          </p:nvPr>
        </p:nvSpPr>
        <p:spPr>
          <a:xfrm>
            <a:off x="1037368" y="4222427"/>
            <a:ext cx="4136760"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17" name="Shape 17"/>
          <p:cNvSpPr txBox="1">
            <a:spLocks noGrp="1"/>
          </p:cNvSpPr>
          <p:nvPr>
            <p:ph type="body" idx="4"/>
          </p:nvPr>
        </p:nvSpPr>
        <p:spPr>
          <a:xfrm>
            <a:off x="1037368" y="4532802"/>
            <a:ext cx="4136760"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pic>
        <p:nvPicPr>
          <p:cNvPr id="11" name="Shape 156" descr="Indonesia_0483_extract copy.png"/>
          <p:cNvPicPr preferRelativeResize="0">
            <a:picLocks noChangeAspect="1"/>
          </p:cNvPicPr>
          <p:nvPr userDrawn="1"/>
        </p:nvPicPr>
        <p:blipFill rotWithShape="1">
          <a:blip r:embed="rId2">
            <a:alphaModFix/>
          </a:blip>
          <a:srcRect/>
          <a:stretch/>
        </p:blipFill>
        <p:spPr>
          <a:xfrm>
            <a:off x="8213080" y="1647223"/>
            <a:ext cx="2760621" cy="5097133"/>
          </a:xfrm>
          <a:prstGeom prst="rect">
            <a:avLst/>
          </a:prstGeom>
          <a:noFill/>
          <a:ln>
            <a:noFill/>
          </a:ln>
        </p:spPr>
      </p:pic>
      <p:pic>
        <p:nvPicPr>
          <p:cNvPr id="10" name="Picture 9"/>
          <p:cNvPicPr>
            <a:picLocks noChangeAspect="1"/>
          </p:cNvPicPr>
          <p:nvPr userDrawn="1"/>
        </p:nvPicPr>
        <p:blipFill>
          <a:blip r:embed="rId3"/>
          <a:stretch>
            <a:fillRect/>
          </a:stretch>
        </p:blipFill>
        <p:spPr>
          <a:xfrm>
            <a:off x="9230180" y="1033286"/>
            <a:ext cx="2606248" cy="458700"/>
          </a:xfrm>
          <a:prstGeom prst="rect">
            <a:avLst/>
          </a:prstGeom>
        </p:spPr>
      </p:pic>
    </p:spTree>
    <p:extLst>
      <p:ext uri="{BB962C8B-B14F-4D97-AF65-F5344CB8AC3E}">
        <p14:creationId xmlns:p14="http://schemas.microsoft.com/office/powerpoint/2010/main" val="4208435531"/>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TITLE OOREDOO AUTO DAT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546B72D-11C6-2475-2FE3-632802BEF7FA}"/>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9" y="981075"/>
            <a:ext cx="8388350" cy="2358348"/>
          </a:xfrm>
        </p:spPr>
        <p:txBody>
          <a:bodyPr wrap="square" lIns="0" tIns="0" rIns="0" bIns="0" anchor="t">
            <a:normAutofit/>
          </a:bodyPr>
          <a:lstStyle>
            <a:lvl1pPr>
              <a:lnSpc>
                <a:spcPct val="80000"/>
              </a:lnSpc>
              <a:defRPr sz="6600" cap="all" baseline="0">
                <a:solidFill>
                  <a:schemeClr val="bg1"/>
                </a:solidFill>
                <a:latin typeface="Outfit ExtraBold" pitchFamily="2" charset="0"/>
              </a:defRPr>
            </a:lvl1pPr>
          </a:lstStyle>
          <a:p>
            <a:r>
              <a:rPr lang="en-US"/>
              <a:t>Presentation title</a:t>
            </a:r>
            <a:endParaRPr lang="en-GB"/>
          </a:p>
        </p:txBody>
      </p:sp>
      <p:sp>
        <p:nvSpPr>
          <p:cNvPr id="4" name="Text Placeholder 3">
            <a:extLst>
              <a:ext uri="{FF2B5EF4-FFF2-40B4-BE49-F238E27FC236}">
                <a16:creationId xmlns:a16="http://schemas.microsoft.com/office/drawing/2014/main" id="{39931A31-C6E7-A6C6-A65A-5A057DE3BCEE}"/>
              </a:ext>
            </a:extLst>
          </p:cNvPr>
          <p:cNvSpPr>
            <a:spLocks noGrp="1"/>
          </p:cNvSpPr>
          <p:nvPr>
            <p:ph type="body" sz="quarter" idx="10" hasCustomPrompt="1"/>
          </p:nvPr>
        </p:nvSpPr>
        <p:spPr>
          <a:xfrm>
            <a:off x="623888" y="3845887"/>
            <a:ext cx="8388352" cy="688975"/>
          </a:xfrm>
        </p:spPr>
        <p:txBody>
          <a:bodyPr vert="horz" wrap="square" lIns="0" tIns="0" rIns="0" bIns="0" rtlCol="0" anchor="t">
            <a:noAutofit/>
          </a:bodyPr>
          <a:lstStyle>
            <a:lvl1pPr marL="0" indent="0">
              <a:buFontTx/>
              <a:buNone/>
              <a:defRPr kumimoji="0" lang="en-US" sz="2800" b="1" i="0" u="none" strike="noStrike" cap="none" spc="0" normalizeH="0" baseline="0" dirty="0" smtClean="0">
                <a:ln>
                  <a:noFill/>
                </a:ln>
                <a:effectLst/>
                <a:uFillTx/>
                <a:latin typeface="Rubik SemiBold" pitchFamily="2" charset="-79"/>
                <a:ea typeface="+mj-ea"/>
                <a:cs typeface="Rubik SemiBold" pitchFamily="2" charset="-79"/>
                <a:sym typeface="Helvetica Neue"/>
              </a:defRPr>
            </a:lvl1pPr>
          </a:lstStyle>
          <a:p>
            <a:pPr marR="0" lvl="0" fontAlgn="auto">
              <a:spcBef>
                <a:spcPct val="0"/>
              </a:spcBef>
              <a:spcAft>
                <a:spcPts val="0"/>
              </a:spcAft>
              <a:buClrTx/>
              <a:buSzTx/>
              <a:tabLst/>
            </a:pPr>
            <a:r>
              <a:rPr lang="en-US"/>
              <a:t>Sub-title</a:t>
            </a:r>
          </a:p>
        </p:txBody>
      </p:sp>
      <p:sp>
        <p:nvSpPr>
          <p:cNvPr id="11" name="Shape 17">
            <a:extLst>
              <a:ext uri="{FF2B5EF4-FFF2-40B4-BE49-F238E27FC236}">
                <a16:creationId xmlns:a16="http://schemas.microsoft.com/office/drawing/2014/main" id="{531E94DB-C1A2-0CF8-140E-8C31EA34A100}"/>
              </a:ext>
            </a:extLst>
          </p:cNvPr>
          <p:cNvSpPr txBox="1">
            <a:spLocks noGrp="1"/>
          </p:cNvSpPr>
          <p:nvPr>
            <p:ph type="body" idx="4" hasCustomPrompt="1"/>
          </p:nvPr>
        </p:nvSpPr>
        <p:spPr>
          <a:xfrm>
            <a:off x="623888" y="6129338"/>
            <a:ext cx="6737495" cy="2873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chemeClr val="bg1"/>
                </a:solidFill>
                <a:latin typeface="+mj-lt"/>
                <a:ea typeface="Noto Sans" panose="020B0502040504020204" pitchFamily="34" charset="0"/>
                <a:cs typeface="Rubik" pitchFamily="2" charset="-79"/>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a:t>File name / Department / Author </a:t>
            </a:r>
            <a:endParaRPr/>
          </a:p>
        </p:txBody>
      </p:sp>
      <p:sp>
        <p:nvSpPr>
          <p:cNvPr id="5" name="Rectangle 4">
            <a:extLst>
              <a:ext uri="{FF2B5EF4-FFF2-40B4-BE49-F238E27FC236}">
                <a16:creationId xmlns:a16="http://schemas.microsoft.com/office/drawing/2014/main" id="{174C535A-A025-6F92-F778-E8CDAFFBAD20}"/>
              </a:ext>
            </a:extLst>
          </p:cNvPr>
          <p:cNvSpPr/>
          <p:nvPr userDrawn="1"/>
        </p:nvSpPr>
        <p:spPr bwMode="auto">
          <a:xfrm>
            <a:off x="623888" y="5797875"/>
            <a:ext cx="4339304" cy="278302"/>
          </a:xfrm>
          <a:prstGeom prst="rect">
            <a:avLst/>
          </a:prstGeom>
          <a:noFill/>
          <a:ln w="9525">
            <a:noFill/>
            <a:miter lim="800000"/>
            <a:headEnd/>
            <a:tailEnd/>
          </a:ln>
        </p:spPr>
        <p:txBody>
          <a:bodyPr vert="horz" wrap="square" lIns="0" tIns="91425" rIns="91425" bIns="91425" numCol="1" anchor="ctr" anchorCtr="0" compatLnSpc="1">
            <a:prstTxWarp prst="textNoShape">
              <a:avLst/>
            </a:prstTxWarp>
          </a:bodyPr>
          <a:lstStyle/>
          <a:p>
            <a:pPr marL="0" marR="0" lvl="0" indent="0" defTabSz="704850" eaLnBrk="1" hangingPunct="1">
              <a:lnSpc>
                <a:spcPct val="100000"/>
              </a:lnSpc>
              <a:spcBef>
                <a:spcPts val="0"/>
              </a:spcBef>
              <a:spcAft>
                <a:spcPts val="1200"/>
              </a:spcAft>
              <a:buClr>
                <a:srgbClr val="FFFFFF"/>
              </a:buClr>
              <a:buSzPct val="140000"/>
              <a:buFont typeface="Arial"/>
              <a:buNone/>
            </a:pPr>
            <a:fld id="{BE19E785-B894-4E67-AB06-B432AD4D2C5B}" type="datetime4">
              <a:rPr lang="en-GB" sz="1600" b="0" i="0" u="none" strike="noStrike" cap="none" smtClean="0">
                <a:solidFill>
                  <a:schemeClr val="bg1"/>
                </a:solidFill>
                <a:latin typeface="+mj-lt"/>
                <a:ea typeface="Noto Sans" panose="020B0502040504020204" pitchFamily="34" charset="0"/>
                <a:cs typeface="Rubik" pitchFamily="2" charset="-79"/>
              </a:rPr>
              <a:t>21 May 2024</a:t>
            </a:fld>
            <a:endParaRPr lang="en-GB" sz="1600" b="0" i="0" u="none" strike="noStrike" cap="none" err="1">
              <a:solidFill>
                <a:schemeClr val="bg1"/>
              </a:solidFill>
              <a:latin typeface="+mj-lt"/>
              <a:ea typeface="Noto Sans" panose="020B0502040504020204" pitchFamily="34" charset="0"/>
              <a:cs typeface="Rubik" pitchFamily="2" charset="-79"/>
            </a:endParaRPr>
          </a:p>
        </p:txBody>
      </p:sp>
      <p:pic>
        <p:nvPicPr>
          <p:cNvPr id="8" name="Picture 7" descr="A picture containing background pattern&#10;&#10;Description automatically generated">
            <a:extLst>
              <a:ext uri="{FF2B5EF4-FFF2-40B4-BE49-F238E27FC236}">
                <a16:creationId xmlns:a16="http://schemas.microsoft.com/office/drawing/2014/main" id="{F5889294-ADB1-F1A8-99F6-18028AE089B4}"/>
              </a:ext>
            </a:extLst>
          </p:cNvPr>
          <p:cNvPicPr>
            <a:picLocks noChangeAspect="1"/>
          </p:cNvPicPr>
          <p:nvPr userDrawn="1"/>
        </p:nvPicPr>
        <p:blipFill rotWithShape="1">
          <a:blip r:embed="rId3"/>
          <a:srcRect l="14305" t="25059" r="12861" b="31721"/>
          <a:stretch/>
        </p:blipFill>
        <p:spPr>
          <a:xfrm>
            <a:off x="8100904" y="5304012"/>
            <a:ext cx="3593275" cy="969811"/>
          </a:xfrm>
          <a:prstGeom prst="rect">
            <a:avLst/>
          </a:prstGeom>
        </p:spPr>
      </p:pic>
    </p:spTree>
    <p:extLst>
      <p:ext uri="{BB962C8B-B14F-4D97-AF65-F5344CB8AC3E}">
        <p14:creationId xmlns:p14="http://schemas.microsoft.com/office/powerpoint/2010/main" val="2187230508"/>
      </p:ext>
    </p:extLst>
  </p:cSld>
  <p:clrMapOvr>
    <a:masterClrMapping/>
  </p:clrMapOvr>
  <p:transition/>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HANK YOU OOREDOO ">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BC2092C-1F68-548F-11C2-A257049F834E}"/>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0" name="Rectangle 9">
            <a:extLst>
              <a:ext uri="{FF2B5EF4-FFF2-40B4-BE49-F238E27FC236}">
                <a16:creationId xmlns:a16="http://schemas.microsoft.com/office/drawing/2014/main" id="{43E24AE7-3482-4E87-CEF6-82A9499EF134}"/>
              </a:ext>
            </a:extLst>
          </p:cNvPr>
          <p:cNvSpPr/>
          <p:nvPr userDrawn="1"/>
        </p:nvSpPr>
        <p:spPr bwMode="auto">
          <a:xfrm>
            <a:off x="623888" y="1801093"/>
            <a:ext cx="5472112" cy="2660073"/>
          </a:xfrm>
          <a:prstGeom prst="rect">
            <a:avLst/>
          </a:prstGeom>
          <a:solidFill>
            <a:srgbClr val="ED1C24"/>
          </a:solidFill>
          <a:ln w="19050" cap="flat" cmpd="sng" algn="ctr">
            <a:no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indent="0" algn="l" defTabSz="979488" rtl="0" eaLnBrk="1" fontAlgn="base" latinLnBrk="0" hangingPunct="1">
              <a:lnSpc>
                <a:spcPct val="80000"/>
              </a:lnSpc>
              <a:spcBef>
                <a:spcPts val="600"/>
              </a:spcBef>
              <a:spcAft>
                <a:spcPct val="0"/>
              </a:spcAft>
              <a:buClr>
                <a:schemeClr val="tx1"/>
              </a:buClr>
              <a:buSzTx/>
              <a:buFont typeface="Wingdings" pitchFamily="2" charset="2"/>
              <a:buNone/>
              <a:tabLst/>
            </a:pPr>
            <a:r>
              <a:rPr lang="en-GB" sz="7200" b="1" kern="1200" cap="all" baseline="0">
                <a:solidFill>
                  <a:schemeClr val="bg1"/>
                </a:solidFill>
                <a:latin typeface="Outfit ExtraBold" pitchFamily="2" charset="0"/>
                <a:cs typeface="Rubik" pitchFamily="2" charset="-79"/>
              </a:rPr>
              <a:t>THANK YOU</a:t>
            </a:r>
          </a:p>
        </p:txBody>
      </p:sp>
      <p:pic>
        <p:nvPicPr>
          <p:cNvPr id="5" name="Picture 4" descr="A picture containing background pattern&#10;&#10;Description automatically generated">
            <a:extLst>
              <a:ext uri="{FF2B5EF4-FFF2-40B4-BE49-F238E27FC236}">
                <a16:creationId xmlns:a16="http://schemas.microsoft.com/office/drawing/2014/main" id="{29E6D196-BF13-B14A-5E42-7DF2C4B71A56}"/>
              </a:ext>
            </a:extLst>
          </p:cNvPr>
          <p:cNvPicPr>
            <a:picLocks noChangeAspect="1"/>
          </p:cNvPicPr>
          <p:nvPr userDrawn="1"/>
        </p:nvPicPr>
        <p:blipFill rotWithShape="1">
          <a:blip r:embed="rId3"/>
          <a:srcRect l="14305" t="25059" r="12861" b="31721"/>
          <a:stretch/>
        </p:blipFill>
        <p:spPr>
          <a:xfrm>
            <a:off x="8100904" y="5304012"/>
            <a:ext cx="3593275" cy="969811"/>
          </a:xfrm>
          <a:prstGeom prst="rect">
            <a:avLst/>
          </a:prstGeom>
        </p:spPr>
      </p:pic>
    </p:spTree>
    <p:extLst>
      <p:ext uri="{BB962C8B-B14F-4D97-AF65-F5344CB8AC3E}">
        <p14:creationId xmlns:p14="http://schemas.microsoft.com/office/powerpoint/2010/main" val="4266036135"/>
      </p:ext>
    </p:extLst>
  </p:cSld>
  <p:clrMapOvr>
    <a:masterClrMapping/>
  </p:clrMapOvr>
  <p:transition/>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TITLE OOREDOO FIFA AUTO DAT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9A7A34E-E389-FA7F-2CC5-14D59256A65D}"/>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9" y="981075"/>
            <a:ext cx="8388350" cy="2358348"/>
          </a:xfrm>
        </p:spPr>
        <p:txBody>
          <a:bodyPr wrap="square" lIns="0" tIns="0" rIns="0" bIns="0" anchor="t">
            <a:normAutofit/>
          </a:bodyPr>
          <a:lstStyle>
            <a:lvl1pPr>
              <a:lnSpc>
                <a:spcPct val="80000"/>
              </a:lnSpc>
              <a:defRPr sz="6600" cap="all" baseline="0">
                <a:solidFill>
                  <a:schemeClr val="bg1"/>
                </a:solidFill>
                <a:latin typeface="Outfit ExtraBold" pitchFamily="2" charset="0"/>
              </a:defRPr>
            </a:lvl1pPr>
          </a:lstStyle>
          <a:p>
            <a:r>
              <a:rPr lang="en-US"/>
              <a:t>Presentation title</a:t>
            </a:r>
            <a:endParaRPr lang="en-GB"/>
          </a:p>
        </p:txBody>
      </p:sp>
      <p:sp>
        <p:nvSpPr>
          <p:cNvPr id="4" name="Text Placeholder 3">
            <a:extLst>
              <a:ext uri="{FF2B5EF4-FFF2-40B4-BE49-F238E27FC236}">
                <a16:creationId xmlns:a16="http://schemas.microsoft.com/office/drawing/2014/main" id="{39931A31-C6E7-A6C6-A65A-5A057DE3BCEE}"/>
              </a:ext>
            </a:extLst>
          </p:cNvPr>
          <p:cNvSpPr>
            <a:spLocks noGrp="1"/>
          </p:cNvSpPr>
          <p:nvPr>
            <p:ph type="body" sz="quarter" idx="10" hasCustomPrompt="1"/>
          </p:nvPr>
        </p:nvSpPr>
        <p:spPr>
          <a:xfrm>
            <a:off x="623888" y="3845886"/>
            <a:ext cx="8388351" cy="688975"/>
          </a:xfrm>
        </p:spPr>
        <p:txBody>
          <a:bodyPr vert="horz" wrap="square" lIns="0" tIns="0" rIns="0" bIns="0" rtlCol="0" anchor="t">
            <a:noAutofit/>
          </a:bodyPr>
          <a:lstStyle>
            <a:lvl1pPr marL="0" indent="0">
              <a:buFontTx/>
              <a:buNone/>
              <a:defRPr kumimoji="0" lang="en-US" sz="2800" b="1" i="0" u="none" strike="noStrike" cap="none" spc="0" normalizeH="0" baseline="0" dirty="0" smtClean="0">
                <a:ln>
                  <a:noFill/>
                </a:ln>
                <a:effectLst/>
                <a:uFillTx/>
                <a:latin typeface="Rubik SemiBold" pitchFamily="2" charset="-79"/>
                <a:ea typeface="+mj-ea"/>
                <a:cs typeface="Rubik SemiBold" pitchFamily="2" charset="-79"/>
                <a:sym typeface="Helvetica Neue"/>
              </a:defRPr>
            </a:lvl1pPr>
          </a:lstStyle>
          <a:p>
            <a:pPr marR="0" lvl="0" fontAlgn="auto">
              <a:spcBef>
                <a:spcPct val="0"/>
              </a:spcBef>
              <a:spcAft>
                <a:spcPts val="0"/>
              </a:spcAft>
              <a:buClrTx/>
              <a:buSzTx/>
              <a:tabLst/>
            </a:pPr>
            <a:r>
              <a:rPr lang="en-US"/>
              <a:t>Sub-title</a:t>
            </a:r>
          </a:p>
        </p:txBody>
      </p:sp>
      <p:sp>
        <p:nvSpPr>
          <p:cNvPr id="11" name="Shape 17">
            <a:extLst>
              <a:ext uri="{FF2B5EF4-FFF2-40B4-BE49-F238E27FC236}">
                <a16:creationId xmlns:a16="http://schemas.microsoft.com/office/drawing/2014/main" id="{531E94DB-C1A2-0CF8-140E-8C31EA34A100}"/>
              </a:ext>
            </a:extLst>
          </p:cNvPr>
          <p:cNvSpPr txBox="1">
            <a:spLocks noGrp="1"/>
          </p:cNvSpPr>
          <p:nvPr>
            <p:ph type="body" idx="4" hasCustomPrompt="1"/>
          </p:nvPr>
        </p:nvSpPr>
        <p:spPr>
          <a:xfrm>
            <a:off x="623888" y="6108250"/>
            <a:ext cx="673749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chemeClr val="bg1"/>
                </a:solidFill>
                <a:latin typeface="+mj-lt"/>
                <a:ea typeface="Noto Sans" panose="020B0502040504020204" pitchFamily="34" charset="0"/>
                <a:cs typeface="Rubik" pitchFamily="2" charset="-79"/>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a:t>File name / Department / Author </a:t>
            </a:r>
            <a:endParaRPr/>
          </a:p>
        </p:txBody>
      </p:sp>
      <p:pic>
        <p:nvPicPr>
          <p:cNvPr id="6" name="Picture 5" descr="Diagram&#10;&#10;Description automatically generated">
            <a:extLst>
              <a:ext uri="{FF2B5EF4-FFF2-40B4-BE49-F238E27FC236}">
                <a16:creationId xmlns:a16="http://schemas.microsoft.com/office/drawing/2014/main" id="{9BAD04AF-ABFC-B3A1-037F-C6D069E3ABB5}"/>
              </a:ext>
            </a:extLst>
          </p:cNvPr>
          <p:cNvPicPr>
            <a:picLocks noChangeAspect="1"/>
          </p:cNvPicPr>
          <p:nvPr userDrawn="1"/>
        </p:nvPicPr>
        <p:blipFill rotWithShape="1">
          <a:blip r:embed="rId3"/>
          <a:srcRect r="4382" b="18661"/>
          <a:stretch/>
        </p:blipFill>
        <p:spPr>
          <a:xfrm>
            <a:off x="6524288" y="4956346"/>
            <a:ext cx="5168951" cy="1355002"/>
          </a:xfrm>
          <a:prstGeom prst="rect">
            <a:avLst/>
          </a:prstGeom>
        </p:spPr>
      </p:pic>
      <p:sp>
        <p:nvSpPr>
          <p:cNvPr id="5" name="Rectangle 4">
            <a:extLst>
              <a:ext uri="{FF2B5EF4-FFF2-40B4-BE49-F238E27FC236}">
                <a16:creationId xmlns:a16="http://schemas.microsoft.com/office/drawing/2014/main" id="{FD62EE3B-8B6A-B367-06E3-C76FB7AB4911}"/>
              </a:ext>
            </a:extLst>
          </p:cNvPr>
          <p:cNvSpPr/>
          <p:nvPr userDrawn="1"/>
        </p:nvSpPr>
        <p:spPr bwMode="auto">
          <a:xfrm>
            <a:off x="623888" y="5797875"/>
            <a:ext cx="4339304" cy="278302"/>
          </a:xfrm>
          <a:prstGeom prst="rect">
            <a:avLst/>
          </a:prstGeom>
          <a:noFill/>
          <a:ln w="9525">
            <a:noFill/>
            <a:miter lim="800000"/>
            <a:headEnd/>
            <a:tailEnd/>
          </a:ln>
        </p:spPr>
        <p:txBody>
          <a:bodyPr vert="horz" wrap="square" lIns="0" tIns="91425" rIns="91425" bIns="91425" numCol="1" anchor="ctr" anchorCtr="0" compatLnSpc="1">
            <a:prstTxWarp prst="textNoShape">
              <a:avLst/>
            </a:prstTxWarp>
          </a:bodyPr>
          <a:lstStyle/>
          <a:p>
            <a:pPr marL="0" marR="0" lvl="0" indent="0" defTabSz="704850" eaLnBrk="1" hangingPunct="1">
              <a:lnSpc>
                <a:spcPct val="100000"/>
              </a:lnSpc>
              <a:spcBef>
                <a:spcPts val="0"/>
              </a:spcBef>
              <a:spcAft>
                <a:spcPts val="1200"/>
              </a:spcAft>
              <a:buClr>
                <a:srgbClr val="FFFFFF"/>
              </a:buClr>
              <a:buSzPct val="140000"/>
              <a:buFont typeface="Arial"/>
              <a:buNone/>
            </a:pPr>
            <a:fld id="{BE19E785-B894-4E67-AB06-B432AD4D2C5B}" type="datetime4">
              <a:rPr lang="en-GB" sz="1600" b="0" i="0" u="none" strike="noStrike" cap="none" smtClean="0">
                <a:solidFill>
                  <a:schemeClr val="bg1"/>
                </a:solidFill>
                <a:latin typeface="+mj-lt"/>
                <a:ea typeface="Noto Sans" panose="020B0502040504020204" pitchFamily="34" charset="0"/>
                <a:cs typeface="Rubik" pitchFamily="2" charset="-79"/>
              </a:rPr>
              <a:t>21 May 2024</a:t>
            </a:fld>
            <a:endParaRPr lang="en-GB" sz="1600" b="0" i="0" u="none" strike="noStrike" cap="none" err="1">
              <a:solidFill>
                <a:schemeClr val="bg1"/>
              </a:solidFill>
              <a:latin typeface="+mj-lt"/>
              <a:ea typeface="Noto Sans" panose="020B0502040504020204" pitchFamily="34" charset="0"/>
              <a:cs typeface="Rubik" pitchFamily="2" charset="-79"/>
            </a:endParaRPr>
          </a:p>
        </p:txBody>
      </p:sp>
    </p:spTree>
    <p:extLst>
      <p:ext uri="{BB962C8B-B14F-4D97-AF65-F5344CB8AC3E}">
        <p14:creationId xmlns:p14="http://schemas.microsoft.com/office/powerpoint/2010/main" val="799174952"/>
      </p:ext>
    </p:extLst>
  </p:cSld>
  <p:clrMapOvr>
    <a:masterClrMapping/>
  </p:clrMapOvr>
  <p:transition/>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TITLE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9600767" cy="2358348"/>
          </a:xfrm>
        </p:spPr>
        <p:txBody>
          <a:bodyPr wrap="square" lIns="0" tIns="0" rIns="0" bIns="0" anchor="b">
            <a:normAutofit/>
          </a:bodyPr>
          <a:lstStyle>
            <a:lvl1pPr>
              <a:lnSpc>
                <a:spcPct val="80000"/>
              </a:lnSpc>
              <a:defRPr sz="9600" cap="all" baseline="0">
                <a:solidFill>
                  <a:schemeClr val="tx1"/>
                </a:solidFill>
                <a:latin typeface="Outfit ExtraBold" pitchFamily="2" charset="0"/>
              </a:defRPr>
            </a:lvl1pPr>
          </a:lstStyle>
          <a:p>
            <a:r>
              <a:rPr lang="en-US"/>
              <a:t>Presentation title</a:t>
            </a:r>
            <a:endParaRPr lang="en-GB"/>
          </a:p>
        </p:txBody>
      </p:sp>
      <p:sp>
        <p:nvSpPr>
          <p:cNvPr id="4" name="Text Placeholder 3">
            <a:extLst>
              <a:ext uri="{FF2B5EF4-FFF2-40B4-BE49-F238E27FC236}">
                <a16:creationId xmlns:a16="http://schemas.microsoft.com/office/drawing/2014/main" id="{39931A31-C6E7-A6C6-A65A-5A057DE3BCEE}"/>
              </a:ext>
            </a:extLst>
          </p:cNvPr>
          <p:cNvSpPr>
            <a:spLocks noGrp="1"/>
          </p:cNvSpPr>
          <p:nvPr>
            <p:ph type="body" sz="quarter" idx="10" hasCustomPrompt="1"/>
          </p:nvPr>
        </p:nvSpPr>
        <p:spPr>
          <a:xfrm>
            <a:off x="623887" y="4557079"/>
            <a:ext cx="10142537" cy="688975"/>
          </a:xfrm>
        </p:spPr>
        <p:txBody>
          <a:bodyPr vert="horz" wrap="square" lIns="0" tIns="0" rIns="0" bIns="0" rtlCol="0" anchor="t">
            <a:noAutofit/>
          </a:bodyPr>
          <a:lstStyle>
            <a:lvl1pPr marL="0" indent="0">
              <a:buFontTx/>
              <a:buNone/>
              <a:defRPr kumimoji="0" lang="en-US" sz="3200" b="1" i="0" u="none" strike="noStrike" cap="none" spc="0" normalizeH="0" baseline="0" dirty="0" smtClean="0">
                <a:ln>
                  <a:noFill/>
                </a:ln>
                <a:effectLst/>
                <a:uFillTx/>
                <a:latin typeface="Rubik SemiBold" pitchFamily="2" charset="-79"/>
                <a:ea typeface="+mj-ea"/>
                <a:cs typeface="Rubik SemiBold" pitchFamily="2" charset="-79"/>
                <a:sym typeface="Helvetica Neue"/>
              </a:defRPr>
            </a:lvl1pPr>
          </a:lstStyle>
          <a:p>
            <a:pPr marR="0" lvl="0" fontAlgn="auto">
              <a:spcBef>
                <a:spcPct val="0"/>
              </a:spcBef>
              <a:spcAft>
                <a:spcPts val="0"/>
              </a:spcAft>
              <a:buClrTx/>
              <a:buSzTx/>
              <a:tabLst/>
            </a:pPr>
            <a:r>
              <a:rPr lang="en-US"/>
              <a:t>Sub-title</a:t>
            </a:r>
          </a:p>
        </p:txBody>
      </p:sp>
      <p:pic>
        <p:nvPicPr>
          <p:cNvPr id="5" name="Picture 4">
            <a:extLst>
              <a:ext uri="{FF2B5EF4-FFF2-40B4-BE49-F238E27FC236}">
                <a16:creationId xmlns:a16="http://schemas.microsoft.com/office/drawing/2014/main" id="{895F369A-F5C8-C712-65F4-82AC7C64C4FC}"/>
              </a:ext>
            </a:extLst>
          </p:cNvPr>
          <p:cNvPicPr>
            <a:picLocks noChangeAspect="1"/>
          </p:cNvPicPr>
          <p:nvPr userDrawn="1"/>
        </p:nvPicPr>
        <p:blipFill>
          <a:blip r:embed="rId2"/>
          <a:stretch>
            <a:fillRect/>
          </a:stretch>
        </p:blipFill>
        <p:spPr>
          <a:xfrm>
            <a:off x="7929654" y="5673253"/>
            <a:ext cx="3816427" cy="749873"/>
          </a:xfrm>
          <a:prstGeom prst="rect">
            <a:avLst/>
          </a:prstGeom>
        </p:spPr>
      </p:pic>
      <p:pic>
        <p:nvPicPr>
          <p:cNvPr id="2" name="Picture 1" descr="A red circle with white text&#10;&#10;Description automatically generated with medium confidence">
            <a:extLst>
              <a:ext uri="{FF2B5EF4-FFF2-40B4-BE49-F238E27FC236}">
                <a16:creationId xmlns:a16="http://schemas.microsoft.com/office/drawing/2014/main" id="{258C4AD4-4C27-04CD-5554-06DC39682A2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72950" y="1700608"/>
            <a:ext cx="1694232" cy="1694232"/>
          </a:xfrm>
          <a:prstGeom prst="rect">
            <a:avLst/>
          </a:prstGeom>
        </p:spPr>
      </p:pic>
      <p:sp>
        <p:nvSpPr>
          <p:cNvPr id="10" name="Shape 16">
            <a:extLst>
              <a:ext uri="{FF2B5EF4-FFF2-40B4-BE49-F238E27FC236}">
                <a16:creationId xmlns:a16="http://schemas.microsoft.com/office/drawing/2014/main" id="{21574553-169E-A9CB-65A7-1EDCCB1471DE}"/>
              </a:ext>
            </a:extLst>
          </p:cNvPr>
          <p:cNvSpPr txBox="1">
            <a:spLocks noGrp="1"/>
          </p:cNvSpPr>
          <p:nvPr>
            <p:ph type="body" idx="3" hasCustomPrompt="1"/>
          </p:nvPr>
        </p:nvSpPr>
        <p:spPr>
          <a:xfrm>
            <a:off x="623888" y="5797875"/>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chemeClr val="tx1"/>
                </a:solidFill>
                <a:latin typeface="+mj-lt"/>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a:t>DD/MM/YY</a:t>
            </a:r>
            <a:endParaRPr/>
          </a:p>
        </p:txBody>
      </p:sp>
      <p:sp>
        <p:nvSpPr>
          <p:cNvPr id="11" name="Shape 17">
            <a:extLst>
              <a:ext uri="{FF2B5EF4-FFF2-40B4-BE49-F238E27FC236}">
                <a16:creationId xmlns:a16="http://schemas.microsoft.com/office/drawing/2014/main" id="{531E94DB-C1A2-0CF8-140E-8C31EA34A100}"/>
              </a:ext>
            </a:extLst>
          </p:cNvPr>
          <p:cNvSpPr txBox="1">
            <a:spLocks noGrp="1"/>
          </p:cNvSpPr>
          <p:nvPr>
            <p:ph type="body" idx="4" hasCustomPrompt="1"/>
          </p:nvPr>
        </p:nvSpPr>
        <p:spPr>
          <a:xfrm>
            <a:off x="623888" y="6108250"/>
            <a:ext cx="694069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chemeClr val="tx1"/>
                </a:solidFill>
                <a:latin typeface="+mj-lt"/>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a:t>File name / Department / Author </a:t>
            </a:r>
            <a:endParaRPr/>
          </a:p>
        </p:txBody>
      </p:sp>
    </p:spTree>
    <p:extLst>
      <p:ext uri="{BB962C8B-B14F-4D97-AF65-F5344CB8AC3E}">
        <p14:creationId xmlns:p14="http://schemas.microsoft.com/office/powerpoint/2010/main" val="1298442039"/>
      </p:ext>
    </p:extLst>
  </p:cSld>
  <p:clrMapOvr>
    <a:masterClrMapping/>
  </p:clrMapOvr>
  <p:transition/>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2_TITLE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9600767" cy="2358348"/>
          </a:xfrm>
        </p:spPr>
        <p:txBody>
          <a:bodyPr wrap="square" lIns="0" tIns="0" rIns="0" bIns="0" anchor="b">
            <a:normAutofit/>
          </a:bodyPr>
          <a:lstStyle>
            <a:lvl1pPr>
              <a:lnSpc>
                <a:spcPct val="80000"/>
              </a:lnSpc>
              <a:defRPr sz="9600" cap="all" baseline="0">
                <a:solidFill>
                  <a:schemeClr val="tx1"/>
                </a:solidFill>
                <a:latin typeface="Outfit ExtraBold" pitchFamily="2" charset="0"/>
              </a:defRPr>
            </a:lvl1pPr>
          </a:lstStyle>
          <a:p>
            <a:r>
              <a:rPr lang="en-US"/>
              <a:t>Presentation title</a:t>
            </a:r>
            <a:endParaRPr lang="en-GB"/>
          </a:p>
        </p:txBody>
      </p:sp>
      <p:sp>
        <p:nvSpPr>
          <p:cNvPr id="4" name="Text Placeholder 3">
            <a:extLst>
              <a:ext uri="{FF2B5EF4-FFF2-40B4-BE49-F238E27FC236}">
                <a16:creationId xmlns:a16="http://schemas.microsoft.com/office/drawing/2014/main" id="{39931A31-C6E7-A6C6-A65A-5A057DE3BCEE}"/>
              </a:ext>
            </a:extLst>
          </p:cNvPr>
          <p:cNvSpPr>
            <a:spLocks noGrp="1"/>
          </p:cNvSpPr>
          <p:nvPr>
            <p:ph type="body" sz="quarter" idx="10" hasCustomPrompt="1"/>
          </p:nvPr>
        </p:nvSpPr>
        <p:spPr>
          <a:xfrm>
            <a:off x="623887" y="4557079"/>
            <a:ext cx="10142537" cy="688975"/>
          </a:xfrm>
        </p:spPr>
        <p:txBody>
          <a:bodyPr vert="horz" wrap="square" lIns="0" tIns="0" rIns="0" bIns="0" rtlCol="0" anchor="t">
            <a:noAutofit/>
          </a:bodyPr>
          <a:lstStyle>
            <a:lvl1pPr marL="0" indent="0">
              <a:buFontTx/>
              <a:buNone/>
              <a:defRPr kumimoji="0" lang="en-US" sz="3200" b="1" i="0" u="none" strike="noStrike" cap="none" spc="0" normalizeH="0" baseline="0" dirty="0" smtClean="0">
                <a:ln>
                  <a:noFill/>
                </a:ln>
                <a:effectLst/>
                <a:uFillTx/>
                <a:latin typeface="Rubik SemiBold" pitchFamily="2" charset="-79"/>
                <a:ea typeface="+mj-ea"/>
                <a:cs typeface="Rubik SemiBold" pitchFamily="2" charset="-79"/>
                <a:sym typeface="Helvetica Neue"/>
              </a:defRPr>
            </a:lvl1pPr>
          </a:lstStyle>
          <a:p>
            <a:pPr marR="0" lvl="0" fontAlgn="auto">
              <a:spcBef>
                <a:spcPct val="0"/>
              </a:spcBef>
              <a:spcAft>
                <a:spcPts val="0"/>
              </a:spcAft>
              <a:buClrTx/>
              <a:buSzTx/>
              <a:tabLst/>
            </a:pPr>
            <a:r>
              <a:rPr lang="en-US"/>
              <a:t>Sub-title</a:t>
            </a:r>
          </a:p>
        </p:txBody>
      </p:sp>
      <p:pic>
        <p:nvPicPr>
          <p:cNvPr id="5" name="Picture 4">
            <a:extLst>
              <a:ext uri="{FF2B5EF4-FFF2-40B4-BE49-F238E27FC236}">
                <a16:creationId xmlns:a16="http://schemas.microsoft.com/office/drawing/2014/main" id="{895F369A-F5C8-C712-65F4-82AC7C64C4FC}"/>
              </a:ext>
            </a:extLst>
          </p:cNvPr>
          <p:cNvPicPr>
            <a:picLocks noChangeAspect="1"/>
          </p:cNvPicPr>
          <p:nvPr userDrawn="1"/>
        </p:nvPicPr>
        <p:blipFill>
          <a:blip r:embed="rId2"/>
          <a:stretch>
            <a:fillRect/>
          </a:stretch>
        </p:blipFill>
        <p:spPr>
          <a:xfrm>
            <a:off x="7929654" y="5673253"/>
            <a:ext cx="3816427" cy="749873"/>
          </a:xfrm>
          <a:prstGeom prst="rect">
            <a:avLst/>
          </a:prstGeom>
        </p:spPr>
      </p:pic>
      <p:sp>
        <p:nvSpPr>
          <p:cNvPr id="6" name="Shape 16">
            <a:extLst>
              <a:ext uri="{FF2B5EF4-FFF2-40B4-BE49-F238E27FC236}">
                <a16:creationId xmlns:a16="http://schemas.microsoft.com/office/drawing/2014/main" id="{2B290415-D4E8-4F56-71F4-1D10AF56E7F5}"/>
              </a:ext>
            </a:extLst>
          </p:cNvPr>
          <p:cNvSpPr txBox="1">
            <a:spLocks noGrp="1"/>
          </p:cNvSpPr>
          <p:nvPr>
            <p:ph type="body" idx="3" hasCustomPrompt="1"/>
          </p:nvPr>
        </p:nvSpPr>
        <p:spPr>
          <a:xfrm>
            <a:off x="623888" y="5797875"/>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chemeClr val="tx1"/>
                </a:solidFill>
                <a:latin typeface="+mj-lt"/>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a:t>DD/MM/YY</a:t>
            </a:r>
            <a:endParaRPr/>
          </a:p>
        </p:txBody>
      </p:sp>
      <p:sp>
        <p:nvSpPr>
          <p:cNvPr id="9" name="Shape 17">
            <a:extLst>
              <a:ext uri="{FF2B5EF4-FFF2-40B4-BE49-F238E27FC236}">
                <a16:creationId xmlns:a16="http://schemas.microsoft.com/office/drawing/2014/main" id="{DE23DA91-4179-66F8-C3D1-582889DD7803}"/>
              </a:ext>
            </a:extLst>
          </p:cNvPr>
          <p:cNvSpPr txBox="1">
            <a:spLocks noGrp="1"/>
          </p:cNvSpPr>
          <p:nvPr>
            <p:ph type="body" idx="4" hasCustomPrompt="1"/>
          </p:nvPr>
        </p:nvSpPr>
        <p:spPr>
          <a:xfrm>
            <a:off x="623888" y="6108250"/>
            <a:ext cx="694069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chemeClr val="tx1"/>
                </a:solidFill>
                <a:latin typeface="+mj-lt"/>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a:t>File name / Department / Author </a:t>
            </a:r>
            <a:endParaRPr/>
          </a:p>
        </p:txBody>
      </p:sp>
    </p:spTree>
    <p:extLst>
      <p:ext uri="{BB962C8B-B14F-4D97-AF65-F5344CB8AC3E}">
        <p14:creationId xmlns:p14="http://schemas.microsoft.com/office/powerpoint/2010/main" val="1281809064"/>
      </p:ext>
    </p:extLst>
  </p:cSld>
  <p:clrMapOvr>
    <a:masterClrMapping/>
  </p:clrMapOvr>
  <p:transition/>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33047D-4A28-B751-CAB0-A4CF37CD0FB7}"/>
              </a:ext>
            </a:extLst>
          </p:cNvPr>
          <p:cNvSpPr/>
          <p:nvPr userDrawn="1"/>
        </p:nvSpPr>
        <p:spPr>
          <a:xfrm>
            <a:off x="1"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7" y="991756"/>
            <a:ext cx="10142537" cy="2358348"/>
          </a:xfrm>
        </p:spPr>
        <p:txBody>
          <a:bodyPr anchor="t"/>
          <a:lstStyle>
            <a:lvl1pPr>
              <a:lnSpc>
                <a:spcPct val="80000"/>
              </a:lnSpc>
              <a:defRPr sz="9600" cap="all" baseline="0">
                <a:solidFill>
                  <a:schemeClr val="bg1"/>
                </a:solidFill>
                <a:latin typeface="Outfit ExtraBold" pitchFamily="2" charset="0"/>
              </a:defRPr>
            </a:lvl1pPr>
          </a:lstStyle>
          <a:p>
            <a:r>
              <a:rPr lang="en-US"/>
              <a:t>Thank you GREETING GOES HERE</a:t>
            </a:r>
            <a:endParaRPr lang="en-GB"/>
          </a:p>
        </p:txBody>
      </p:sp>
      <p:sp>
        <p:nvSpPr>
          <p:cNvPr id="5" name="Shape 16">
            <a:extLst>
              <a:ext uri="{FF2B5EF4-FFF2-40B4-BE49-F238E27FC236}">
                <a16:creationId xmlns:a16="http://schemas.microsoft.com/office/drawing/2014/main" id="{4CF3ED5C-8BA7-4507-49DD-B80C5E7D4D32}"/>
              </a:ext>
            </a:extLst>
          </p:cNvPr>
          <p:cNvSpPr txBox="1">
            <a:spLocks noGrp="1"/>
          </p:cNvSpPr>
          <p:nvPr>
            <p:ph type="body" idx="3"/>
          </p:nvPr>
        </p:nvSpPr>
        <p:spPr>
          <a:xfrm>
            <a:off x="623888" y="5340140"/>
            <a:ext cx="4136760"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Edit Master text styles</a:t>
            </a:r>
          </a:p>
        </p:txBody>
      </p:sp>
      <p:sp>
        <p:nvSpPr>
          <p:cNvPr id="7" name="Shape 17">
            <a:extLst>
              <a:ext uri="{FF2B5EF4-FFF2-40B4-BE49-F238E27FC236}">
                <a16:creationId xmlns:a16="http://schemas.microsoft.com/office/drawing/2014/main" id="{39841F01-A069-4B33-9275-965C4F50CBC2}"/>
              </a:ext>
            </a:extLst>
          </p:cNvPr>
          <p:cNvSpPr txBox="1">
            <a:spLocks noGrp="1"/>
          </p:cNvSpPr>
          <p:nvPr>
            <p:ph type="body" idx="4"/>
          </p:nvPr>
        </p:nvSpPr>
        <p:spPr>
          <a:xfrm>
            <a:off x="623888" y="5844477"/>
            <a:ext cx="4136760"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Edit Master text styles</a:t>
            </a:r>
          </a:p>
        </p:txBody>
      </p:sp>
      <p:pic>
        <p:nvPicPr>
          <p:cNvPr id="8" name="Picture 7">
            <a:extLst>
              <a:ext uri="{FF2B5EF4-FFF2-40B4-BE49-F238E27FC236}">
                <a16:creationId xmlns:a16="http://schemas.microsoft.com/office/drawing/2014/main" id="{E61E04C3-A602-5F67-E9A3-5EEB740A54D6}"/>
              </a:ext>
            </a:extLst>
          </p:cNvPr>
          <p:cNvPicPr>
            <a:picLocks noChangeAspect="1"/>
          </p:cNvPicPr>
          <p:nvPr userDrawn="1"/>
        </p:nvPicPr>
        <p:blipFill>
          <a:blip r:embed="rId2"/>
          <a:stretch>
            <a:fillRect/>
          </a:stretch>
        </p:blipFill>
        <p:spPr>
          <a:xfrm>
            <a:off x="7929654" y="5673253"/>
            <a:ext cx="3816428" cy="749873"/>
          </a:xfrm>
          <a:prstGeom prst="rect">
            <a:avLst/>
          </a:prstGeom>
        </p:spPr>
      </p:pic>
    </p:spTree>
    <p:extLst>
      <p:ext uri="{BB962C8B-B14F-4D97-AF65-F5344CB8AC3E}">
        <p14:creationId xmlns:p14="http://schemas.microsoft.com/office/powerpoint/2010/main" val="3822442094"/>
      </p:ext>
    </p:extLst>
  </p:cSld>
  <p:clrMapOvr>
    <a:masterClrMapping/>
  </p:clrMapOvr>
  <p:transition/>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genda - Numbered points">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6" name="Content Placeholder 15"/>
          <p:cNvSpPr>
            <a:spLocks noGrp="1"/>
          </p:cNvSpPr>
          <p:nvPr>
            <p:ph sz="quarter" idx="17" hasCustomPrompt="1"/>
          </p:nvPr>
        </p:nvSpPr>
        <p:spPr>
          <a:xfrm>
            <a:off x="636105" y="1272212"/>
            <a:ext cx="10919792" cy="4703145"/>
          </a:xfrm>
        </p:spPr>
        <p:txBody>
          <a:bodyPr/>
          <a:lstStyle>
            <a:lvl1pPr marL="210312" marR="0" indent="-274320" algn="l" defTabSz="704850" rtl="0" eaLnBrk="1" fontAlgn="base" latinLnBrk="0" hangingPunct="1">
              <a:lnSpc>
                <a:spcPct val="100000"/>
              </a:lnSpc>
              <a:spcBef>
                <a:spcPts val="900"/>
              </a:spcBef>
              <a:spcAft>
                <a:spcPct val="0"/>
              </a:spcAft>
              <a:buClr>
                <a:srgbClr val="ED1C24"/>
              </a:buClr>
              <a:buSzPct val="125000"/>
              <a:buFont typeface="+mj-lt"/>
              <a:buAutoNum type="arabicPeriod"/>
              <a:tabLst/>
              <a:defRPr/>
            </a:lvl1pPr>
            <a:lvl2pPr marL="548640" indent="-274320">
              <a:lnSpc>
                <a:spcPct val="100000"/>
              </a:lnSpc>
              <a:spcBef>
                <a:spcPts val="450"/>
              </a:spcBef>
              <a:buFont typeface="+mj-lt"/>
              <a:buAutoNum type="arabicPeriod"/>
              <a:defRPr/>
            </a:lvl2pPr>
            <a:lvl3pPr marL="822960" indent="-274320">
              <a:lnSpc>
                <a:spcPct val="100000"/>
              </a:lnSpc>
              <a:spcBef>
                <a:spcPts val="450"/>
              </a:spcBef>
              <a:buFont typeface="+mj-lt"/>
              <a:buAutoNum type="arabicPeriod"/>
              <a:defRPr/>
            </a:lvl3pPr>
            <a:lvl4pPr marL="1097280" indent="-274320">
              <a:lnSpc>
                <a:spcPct val="100000"/>
              </a:lnSpc>
              <a:spcBef>
                <a:spcPts val="450"/>
              </a:spcBef>
              <a:buFont typeface="+mj-lt"/>
              <a:buAutoNum type="arabicPeriod"/>
              <a:defRPr/>
            </a:lvl4pPr>
            <a:lvl5pPr marL="1371600" indent="-274320">
              <a:lnSpc>
                <a:spcPct val="100000"/>
              </a:lnSpc>
              <a:spcBef>
                <a:spcPts val="450"/>
              </a:spcBef>
              <a:buFont typeface="+mj-lt"/>
              <a:buAutoNum type="arabicPeriod"/>
              <a:defRPr sz="1000"/>
            </a:lvl5pPr>
            <a:lvl6pPr marL="1645920" indent="-274320">
              <a:spcBef>
                <a:spcPts val="450"/>
              </a:spcBef>
              <a:buFont typeface="+mj-lt"/>
              <a:buAutoNum type="arabicPeriod"/>
              <a:defRPr/>
            </a:lvl6pPr>
            <a:lvl7pPr marL="1920240" indent="-274320">
              <a:spcBef>
                <a:spcPts val="450"/>
              </a:spcBef>
              <a:buFont typeface="+mj-lt"/>
              <a:buAutoNum type="arabicPeriod"/>
              <a:defRPr/>
            </a:lvl7pPr>
            <a:lvl8pPr marL="2194560" indent="-274320">
              <a:spcBef>
                <a:spcPts val="450"/>
              </a:spcBef>
              <a:buFont typeface="+mj-lt"/>
              <a:buAutoNum type="arabicPeriod"/>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450"/>
              </a:spcBef>
              <a:buFont typeface="+mj-lt"/>
              <a:buAutoNum type="arabicPeriod"/>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fr-FR"/>
              <a:t>Lorem </a:t>
            </a:r>
            <a:r>
              <a:rPr lang="fr-FR" err="1"/>
              <a:t>ipsum</a:t>
            </a:r>
            <a:endParaRPr lang="en-US"/>
          </a:p>
          <a:p>
            <a:pPr lvl="1"/>
            <a:r>
              <a:rPr lang="fr-FR"/>
              <a:t>Lorem </a:t>
            </a:r>
            <a:r>
              <a:rPr lang="fr-FR" err="1"/>
              <a:t>ipsum</a:t>
            </a:r>
            <a:endParaRPr lang="en-US"/>
          </a:p>
          <a:p>
            <a:pPr lvl="2"/>
            <a:r>
              <a:rPr lang="fr-FR"/>
              <a:t>Lorem </a:t>
            </a:r>
            <a:r>
              <a:rPr lang="fr-FR" err="1"/>
              <a:t>ipsum</a:t>
            </a:r>
            <a:endParaRPr lang="en-US"/>
          </a:p>
          <a:p>
            <a:pPr lvl="3"/>
            <a:r>
              <a:rPr lang="fr-FR"/>
              <a:t>Lorem </a:t>
            </a:r>
            <a:r>
              <a:rPr lang="fr-FR" err="1"/>
              <a:t>ipsum</a:t>
            </a:r>
            <a:endParaRPr lang="en-US"/>
          </a:p>
          <a:p>
            <a:pPr lvl="4"/>
            <a:r>
              <a:rPr lang="fr-FR"/>
              <a:t>Lorem </a:t>
            </a:r>
            <a:r>
              <a:rPr lang="fr-FR" err="1"/>
              <a:t>Ipsum</a:t>
            </a:r>
            <a:endParaRPr lang="en-US"/>
          </a:p>
          <a:p>
            <a:pPr lvl="5"/>
            <a:r>
              <a:rPr lang="fr-FR"/>
              <a:t>Lorem </a:t>
            </a:r>
            <a:r>
              <a:rPr lang="fr-FR" err="1"/>
              <a:t>ipsum</a:t>
            </a:r>
            <a:endParaRPr lang="en-US"/>
          </a:p>
          <a:p>
            <a:pPr lvl="6"/>
            <a:r>
              <a:rPr lang="fr-FR"/>
              <a:t>Lorem </a:t>
            </a:r>
            <a:r>
              <a:rPr lang="fr-FR" err="1"/>
              <a:t>ipsum</a:t>
            </a:r>
            <a:endParaRPr lang="en-US"/>
          </a:p>
          <a:p>
            <a:pPr lvl="7"/>
            <a:r>
              <a:rPr lang="fr-FR"/>
              <a:t>Lorem </a:t>
            </a:r>
            <a:r>
              <a:rPr lang="fr-FR" err="1"/>
              <a:t>ipsum</a:t>
            </a:r>
            <a:endParaRPr lang="en-US"/>
          </a:p>
          <a:p>
            <a:pPr lvl="8"/>
            <a:r>
              <a:rPr lang="fr-FR"/>
              <a:t>Lorem </a:t>
            </a:r>
            <a:r>
              <a:rPr lang="fr-FR" err="1"/>
              <a:t>ipsum</a:t>
            </a:r>
            <a:endParaRPr lang="en-US"/>
          </a:p>
          <a:p>
            <a:pPr lvl="8"/>
            <a:endParaRPr lang="en-US"/>
          </a:p>
          <a:p>
            <a:pPr lvl="2"/>
            <a:endParaRPr lang="en-US"/>
          </a:p>
          <a:p>
            <a:pPr lvl="0"/>
            <a:endParaRPr lang="en-US"/>
          </a:p>
          <a:p>
            <a:pPr lvl="0"/>
            <a:endParaRPr lang="en-US"/>
          </a:p>
        </p:txBody>
      </p:sp>
      <p:sp>
        <p:nvSpPr>
          <p:cNvPr id="10"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p>
        </p:txBody>
      </p:sp>
      <p:sp>
        <p:nvSpPr>
          <p:cNvPr id="15" name="Rectangle 14"/>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8" name="Rectangle 17"/>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9"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2D074245-C7A5-47FB-834A-490E3A3C8EC9}" type="datetime3">
              <a:rPr lang="en-US" smtClean="0"/>
              <a:t>21 May 2024</a:t>
            </a:fld>
            <a:endParaRPr lang="en-US"/>
          </a:p>
        </p:txBody>
      </p:sp>
      <p:sp>
        <p:nvSpPr>
          <p:cNvPr id="20"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a:p>
        </p:txBody>
      </p:sp>
      <p:sp>
        <p:nvSpPr>
          <p:cNvPr id="21"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1"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a:t>Click to add notes and sources</a:t>
            </a:r>
          </a:p>
        </p:txBody>
      </p:sp>
    </p:spTree>
    <p:extLst>
      <p:ext uri="{BB962C8B-B14F-4D97-AF65-F5344CB8AC3E}">
        <p14:creationId xmlns:p14="http://schemas.microsoft.com/office/powerpoint/2010/main" val="1888402335"/>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6" name="Content Placeholder 15"/>
          <p:cNvSpPr>
            <a:spLocks noGrp="1"/>
          </p:cNvSpPr>
          <p:nvPr>
            <p:ph sz="quarter" idx="17"/>
          </p:nvPr>
        </p:nvSpPr>
        <p:spPr>
          <a:xfrm>
            <a:off x="636105" y="1272212"/>
            <a:ext cx="10919792" cy="4703145"/>
          </a:xfrm>
        </p:spPr>
        <p:txBody>
          <a:bodyPr/>
          <a:lstStyle>
            <a:lvl1pPr marL="0" indent="0">
              <a:lnSpc>
                <a:spcPct val="100000"/>
              </a:lnSpc>
              <a:spcBef>
                <a:spcPts val="600"/>
              </a:spcBef>
              <a:buNone/>
              <a:defRPr/>
            </a:lvl1pPr>
            <a:lvl2pPr marL="205740" indent="0">
              <a:lnSpc>
                <a:spcPct val="100000"/>
              </a:lnSpc>
              <a:spcBef>
                <a:spcPts val="450"/>
              </a:spcBef>
              <a:buNone/>
              <a:defRPr/>
            </a:lvl2pPr>
            <a:lvl3pPr marL="411480" indent="0">
              <a:lnSpc>
                <a:spcPct val="100000"/>
              </a:lnSpc>
              <a:spcBef>
                <a:spcPts val="450"/>
              </a:spcBef>
              <a:buNone/>
              <a:defRPr/>
            </a:lvl3pPr>
            <a:lvl4pPr marL="557213" indent="0">
              <a:lnSpc>
                <a:spcPct val="100000"/>
              </a:lnSpc>
              <a:spcBef>
                <a:spcPts val="450"/>
              </a:spcBef>
              <a:buNone/>
              <a:defRPr/>
            </a:lvl4pPr>
            <a:lvl5pPr marL="694373" indent="0">
              <a:lnSpc>
                <a:spcPct val="100000"/>
              </a:lnSpc>
              <a:spcBef>
                <a:spcPts val="450"/>
              </a:spcBef>
              <a:buNone/>
              <a:defRPr sz="750"/>
            </a:lvl5pPr>
          </a:lstStyle>
          <a:p>
            <a:pPr lvl="0"/>
            <a:r>
              <a:rPr lang="en-US"/>
              <a:t>Edit Master text styles</a:t>
            </a:r>
          </a:p>
        </p:txBody>
      </p:sp>
      <p:sp>
        <p:nvSpPr>
          <p:cNvPr id="6" name="Title 5"/>
          <p:cNvSpPr>
            <a:spLocks noGrp="1"/>
          </p:cNvSpPr>
          <p:nvPr>
            <p:ph type="title"/>
          </p:nvPr>
        </p:nvSpPr>
        <p:spPr/>
        <p:txBody>
          <a:bodyPr/>
          <a:lstStyle>
            <a:lvl1pPr>
              <a:defRPr>
                <a:cs typeface="+mj-cs"/>
              </a:defRPr>
            </a:lvl1pPr>
          </a:lstStyle>
          <a:p>
            <a:r>
              <a:rPr lang="en-US"/>
              <a:t>Click to edit Master title style</a:t>
            </a:r>
          </a:p>
        </p:txBody>
      </p:sp>
      <p:sp>
        <p:nvSpPr>
          <p:cNvPr id="8" name="Rectangle 7"/>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9" name="Rectangle 8"/>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0"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66C5A71A-D50D-4CA3-A00F-BA390DB29567}" type="datetime3">
              <a:rPr lang="en-US" smtClean="0"/>
              <a:t>21 May 2024</a:t>
            </a:fld>
            <a:endParaRPr lang="en-US"/>
          </a:p>
        </p:txBody>
      </p:sp>
      <p:sp>
        <p:nvSpPr>
          <p:cNvPr id="11"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a:p>
        </p:txBody>
      </p:sp>
      <p:sp>
        <p:nvSpPr>
          <p:cNvPr id="12"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3" name="Text Placeholder 5"/>
          <p:cNvSpPr>
            <a:spLocks noGrp="1"/>
          </p:cNvSpPr>
          <p:nvPr>
            <p:ph type="body" sz="quarter" idx="21" hasCustomPrompt="1"/>
          </p:nvPr>
        </p:nvSpPr>
        <p:spPr>
          <a:xfrm>
            <a:off x="636104" y="6154481"/>
            <a:ext cx="10919791"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a:t>Click to add notes and sources</a:t>
            </a:r>
          </a:p>
        </p:txBody>
      </p:sp>
    </p:spTree>
    <p:extLst>
      <p:ext uri="{BB962C8B-B14F-4D97-AF65-F5344CB8AC3E}">
        <p14:creationId xmlns:p14="http://schemas.microsoft.com/office/powerpoint/2010/main" val="1310304292"/>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1C120-D15D-EACF-EB71-BB6D2AB9DA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0FEA02-000E-7610-7CCE-0F0445CE91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EDF612-6ACF-EF52-80D8-4AE609EA9C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16054A-D95D-759F-59FD-E5AB2AD52E67}"/>
              </a:ext>
            </a:extLst>
          </p:cNvPr>
          <p:cNvSpPr>
            <a:spLocks noGrp="1"/>
          </p:cNvSpPr>
          <p:nvPr>
            <p:ph type="dt" sz="half" idx="10"/>
          </p:nvPr>
        </p:nvSpPr>
        <p:spPr/>
        <p:txBody>
          <a:bodyPr/>
          <a:lstStyle/>
          <a:p>
            <a:fld id="{B8AFA7DB-CAB1-41AF-B8EB-99C90B541294}" type="datetimeFigureOut">
              <a:rPr lang="en-US" smtClean="0"/>
              <a:t>5/21/2024</a:t>
            </a:fld>
            <a:endParaRPr lang="en-US"/>
          </a:p>
        </p:txBody>
      </p:sp>
      <p:sp>
        <p:nvSpPr>
          <p:cNvPr id="6" name="Footer Placeholder 5">
            <a:extLst>
              <a:ext uri="{FF2B5EF4-FFF2-40B4-BE49-F238E27FC236}">
                <a16:creationId xmlns:a16="http://schemas.microsoft.com/office/drawing/2014/main" id="{3B99F1E6-6C0C-AA38-712A-873ABD20A1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201050-8444-1FB3-66DA-06384778C6C9}"/>
              </a:ext>
            </a:extLst>
          </p:cNvPr>
          <p:cNvSpPr>
            <a:spLocks noGrp="1"/>
          </p:cNvSpPr>
          <p:nvPr>
            <p:ph type="sldNum" sz="quarter" idx="12"/>
          </p:nvPr>
        </p:nvSpPr>
        <p:spPr/>
        <p:txBody>
          <a:bodyPr/>
          <a:lstStyle/>
          <a:p>
            <a:fld id="{5C59E4EC-A40A-4E06-A6D5-FC9175F7EA75}" type="slidenum">
              <a:rPr lang="en-US" smtClean="0"/>
              <a:t>‹#›</a:t>
            </a:fld>
            <a:endParaRPr lang="en-US"/>
          </a:p>
        </p:txBody>
      </p:sp>
    </p:spTree>
    <p:extLst>
      <p:ext uri="{BB962C8B-B14F-4D97-AF65-F5344CB8AC3E}">
        <p14:creationId xmlns:p14="http://schemas.microsoft.com/office/powerpoint/2010/main" val="274181693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extLst>
              <p:ext uri="{D42A27DB-BD31-4B8C-83A1-F6EECF244321}">
                <p14:modId xmlns:p14="http://schemas.microsoft.com/office/powerpoint/2010/main" val="2799011419"/>
              </p:ext>
            </p:ext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6" name="Content Placeholder 15"/>
          <p:cNvSpPr>
            <a:spLocks noGrp="1"/>
          </p:cNvSpPr>
          <p:nvPr>
            <p:ph sz="quarter" idx="17" hasCustomPrompt="1"/>
          </p:nvPr>
        </p:nvSpPr>
        <p:spPr>
          <a:xfrm>
            <a:off x="636105" y="1272212"/>
            <a:ext cx="10919792" cy="4703145"/>
          </a:xfrm>
        </p:spPr>
        <p:txBody>
          <a:bodyPr/>
          <a:lstStyle>
            <a:lvl1pPr marL="205740" indent="-205740">
              <a:lnSpc>
                <a:spcPct val="100000"/>
              </a:lnSpc>
              <a:spcBef>
                <a:spcPts val="900"/>
              </a:spcBef>
              <a:defRPr/>
            </a:lvl1pPr>
            <a:lvl2pPr marL="548640" indent="-274320">
              <a:lnSpc>
                <a:spcPct val="100000"/>
              </a:lnSpc>
              <a:spcBef>
                <a:spcPts val="450"/>
              </a:spcBef>
              <a:defRPr/>
            </a:lvl2pPr>
            <a:lvl3pPr marL="822960" indent="-274320">
              <a:lnSpc>
                <a:spcPct val="100000"/>
              </a:lnSpc>
              <a:spcBef>
                <a:spcPts val="450"/>
              </a:spcBef>
              <a:defRPr/>
            </a:lvl3pPr>
            <a:lvl4pPr marL="1097280" indent="-274320">
              <a:lnSpc>
                <a:spcPct val="100000"/>
              </a:lnSpc>
              <a:spcBef>
                <a:spcPts val="450"/>
              </a:spcBef>
              <a:defRPr/>
            </a:lvl4pPr>
            <a:lvl5pPr marL="1371600" indent="-274320">
              <a:lnSpc>
                <a:spcPct val="100000"/>
              </a:lnSpc>
              <a:spcBef>
                <a:spcPts val="450"/>
              </a:spcBef>
              <a:defRPr sz="1000"/>
            </a:lvl5pPr>
            <a:lvl6pPr marL="1645920" indent="-274320">
              <a:spcBef>
                <a:spcPts val="450"/>
              </a:spcBef>
              <a:defRPr/>
            </a:lvl6pPr>
            <a:lvl7pPr marL="1920240" indent="-274320">
              <a:spcBef>
                <a:spcPts val="450"/>
              </a:spcBef>
              <a:defRPr/>
            </a:lvl7pPr>
            <a:lvl8pPr marL="2194560" indent="-274320">
              <a:spcBef>
                <a:spcPts val="450"/>
              </a:spcBef>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450"/>
              </a:spcBef>
              <a:buFont typeface="Arial" panose="020B0604020202020204" pitchFamily="34" charset="0"/>
              <a:buChar char="•"/>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fr-FR" err="1"/>
              <a:t>Sixth</a:t>
            </a:r>
            <a:r>
              <a:rPr lang="fr-FR"/>
              <a:t> </a:t>
            </a:r>
            <a:r>
              <a:rPr lang="fr-FR" err="1"/>
              <a:t>level</a:t>
            </a:r>
            <a:endParaRPr lang="en-US"/>
          </a:p>
          <a:p>
            <a:pPr lvl="6"/>
            <a:r>
              <a:rPr lang="fr-FR" err="1"/>
              <a:t>Seventh</a:t>
            </a:r>
            <a:r>
              <a:rPr lang="fr-FR"/>
              <a:t> </a:t>
            </a:r>
            <a:r>
              <a:rPr lang="fr-FR" err="1"/>
              <a:t>level</a:t>
            </a:r>
            <a:endParaRPr lang="en-US"/>
          </a:p>
          <a:p>
            <a:pPr lvl="7"/>
            <a:r>
              <a:rPr lang="fr-FR" err="1"/>
              <a:t>Heigth</a:t>
            </a:r>
            <a:r>
              <a:rPr lang="fr-FR"/>
              <a:t> </a:t>
            </a:r>
            <a:r>
              <a:rPr lang="fr-FR" err="1"/>
              <a:t>level</a:t>
            </a:r>
            <a:endParaRPr lang="en-US"/>
          </a:p>
          <a:p>
            <a:pPr lvl="8"/>
            <a:r>
              <a:rPr lang="fr-FR" err="1"/>
              <a:t>Nineth</a:t>
            </a:r>
            <a:r>
              <a:rPr lang="fr-FR"/>
              <a:t> </a:t>
            </a:r>
            <a:r>
              <a:rPr lang="fr-FR" err="1"/>
              <a:t>level</a:t>
            </a:r>
            <a:endParaRPr lang="en-US"/>
          </a:p>
          <a:p>
            <a:pPr lvl="8"/>
            <a:endParaRPr lang="en-US"/>
          </a:p>
        </p:txBody>
      </p:sp>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p>
        </p:txBody>
      </p:sp>
      <p:sp>
        <p:nvSpPr>
          <p:cNvPr id="9" name="Rectangle 8"/>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0" name="Rectangle 9"/>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1"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56D34DFD-204B-42C8-BF5A-D2F244A26FA0}" type="datetime3">
              <a:rPr lang="en-US" smtClean="0"/>
              <a:t>21 May 2024</a:t>
            </a:fld>
            <a:endParaRPr lang="en-US"/>
          </a:p>
        </p:txBody>
      </p:sp>
      <p:sp>
        <p:nvSpPr>
          <p:cNvPr id="12"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a:p>
        </p:txBody>
      </p:sp>
      <p:sp>
        <p:nvSpPr>
          <p:cNvPr id="13"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4"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a:t>Click to add notes and sources</a:t>
            </a:r>
          </a:p>
        </p:txBody>
      </p:sp>
    </p:spTree>
    <p:extLst>
      <p:ext uri="{BB962C8B-B14F-4D97-AF65-F5344CB8AC3E}">
        <p14:creationId xmlns:p14="http://schemas.microsoft.com/office/powerpoint/2010/main" val="2773324701"/>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6" name="Title 5"/>
          <p:cNvSpPr>
            <a:spLocks noGrp="1"/>
          </p:cNvSpPr>
          <p:nvPr>
            <p:ph type="title"/>
          </p:nvPr>
        </p:nvSpPr>
        <p:spPr/>
        <p:txBody>
          <a:bodyPr/>
          <a:lstStyle>
            <a:lvl1pPr>
              <a:defRPr>
                <a:cs typeface="+mj-cs"/>
              </a:defRPr>
            </a:lvl1pPr>
          </a:lstStyle>
          <a:p>
            <a:r>
              <a:rPr lang="en-US"/>
              <a:t>Click to edit Master title style</a:t>
            </a:r>
          </a:p>
        </p:txBody>
      </p:sp>
      <p:sp>
        <p:nvSpPr>
          <p:cNvPr id="7" name="Picture Placeholder 6"/>
          <p:cNvSpPr>
            <a:spLocks noGrp="1"/>
          </p:cNvSpPr>
          <p:nvPr>
            <p:ph type="pic" sz="quarter" idx="21"/>
          </p:nvPr>
        </p:nvSpPr>
        <p:spPr>
          <a:xfrm>
            <a:off x="6317984" y="1271588"/>
            <a:ext cx="5237913" cy="4703762"/>
          </a:xfrm>
        </p:spPr>
        <p:txBody>
          <a:bodyPr/>
          <a:lstStyle>
            <a:lvl1pPr marL="0" indent="0">
              <a:buNone/>
              <a:defRPr/>
            </a:lvl1pPr>
          </a:lstStyle>
          <a:p>
            <a:r>
              <a:rPr lang="en-US"/>
              <a:t>Click icon to add picture</a:t>
            </a:r>
          </a:p>
        </p:txBody>
      </p:sp>
      <p:sp>
        <p:nvSpPr>
          <p:cNvPr id="9" name="Content Placeholder 15"/>
          <p:cNvSpPr>
            <a:spLocks noGrp="1"/>
          </p:cNvSpPr>
          <p:nvPr>
            <p:ph sz="quarter" idx="17" hasCustomPrompt="1"/>
          </p:nvPr>
        </p:nvSpPr>
        <p:spPr>
          <a:xfrm>
            <a:off x="636106" y="1272212"/>
            <a:ext cx="5272325" cy="4703145"/>
          </a:xfrm>
        </p:spPr>
        <p:txBody>
          <a:bodyPr/>
          <a:lstStyle>
            <a:lvl1pPr marL="205740" indent="-205740">
              <a:lnSpc>
                <a:spcPct val="100000"/>
              </a:lnSpc>
              <a:spcBef>
                <a:spcPts val="900"/>
              </a:spcBef>
              <a:defRPr/>
            </a:lvl1pPr>
            <a:lvl2pPr marL="548640" indent="-274320">
              <a:lnSpc>
                <a:spcPct val="100000"/>
              </a:lnSpc>
              <a:spcBef>
                <a:spcPts val="450"/>
              </a:spcBef>
              <a:defRPr/>
            </a:lvl2pPr>
            <a:lvl3pPr marL="822960" indent="-274320">
              <a:lnSpc>
                <a:spcPct val="100000"/>
              </a:lnSpc>
              <a:spcBef>
                <a:spcPts val="450"/>
              </a:spcBef>
              <a:defRPr/>
            </a:lvl3pPr>
            <a:lvl4pPr marL="1097280" indent="-274320">
              <a:lnSpc>
                <a:spcPct val="100000"/>
              </a:lnSpc>
              <a:spcBef>
                <a:spcPts val="450"/>
              </a:spcBef>
              <a:defRPr/>
            </a:lvl4pPr>
            <a:lvl5pPr marL="1371600" indent="-274320">
              <a:lnSpc>
                <a:spcPct val="100000"/>
              </a:lnSpc>
              <a:spcBef>
                <a:spcPts val="450"/>
              </a:spcBef>
              <a:defRPr sz="1000"/>
            </a:lvl5pPr>
            <a:lvl6pPr marL="1645920" indent="-274320">
              <a:spcBef>
                <a:spcPts val="450"/>
              </a:spcBef>
              <a:defRPr/>
            </a:lvl6pPr>
            <a:lvl7pPr marL="1920240" indent="-274320">
              <a:spcBef>
                <a:spcPts val="450"/>
              </a:spcBef>
              <a:defRPr/>
            </a:lvl7pPr>
            <a:lvl8pPr marL="2194560" indent="-274320">
              <a:spcBef>
                <a:spcPts val="450"/>
              </a:spcBef>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450"/>
              </a:spcBef>
              <a:buFont typeface="Arial" panose="020B0604020202020204" pitchFamily="34" charset="0"/>
              <a:buChar char="•"/>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fr-FR" err="1"/>
              <a:t>Sixth</a:t>
            </a:r>
            <a:r>
              <a:rPr lang="fr-FR"/>
              <a:t> </a:t>
            </a:r>
            <a:r>
              <a:rPr lang="fr-FR" err="1"/>
              <a:t>level</a:t>
            </a:r>
            <a:endParaRPr lang="en-US"/>
          </a:p>
          <a:p>
            <a:pPr lvl="6"/>
            <a:r>
              <a:rPr lang="fr-FR" err="1"/>
              <a:t>Seventh</a:t>
            </a:r>
            <a:r>
              <a:rPr lang="fr-FR"/>
              <a:t> </a:t>
            </a:r>
            <a:r>
              <a:rPr lang="fr-FR" err="1"/>
              <a:t>level</a:t>
            </a:r>
            <a:endParaRPr lang="en-US"/>
          </a:p>
          <a:p>
            <a:pPr lvl="7"/>
            <a:r>
              <a:rPr lang="fr-FR" err="1"/>
              <a:t>Heigth</a:t>
            </a:r>
            <a:r>
              <a:rPr lang="fr-FR"/>
              <a:t> </a:t>
            </a:r>
            <a:r>
              <a:rPr lang="fr-FR" err="1"/>
              <a:t>level</a:t>
            </a:r>
            <a:endParaRPr lang="en-US"/>
          </a:p>
          <a:p>
            <a:pPr lvl="8"/>
            <a:r>
              <a:rPr lang="fr-FR" err="1"/>
              <a:t>Nineth</a:t>
            </a:r>
            <a:r>
              <a:rPr lang="fr-FR"/>
              <a:t> </a:t>
            </a:r>
            <a:r>
              <a:rPr lang="fr-FR" err="1"/>
              <a:t>level</a:t>
            </a:r>
            <a:endParaRPr lang="en-US"/>
          </a:p>
          <a:p>
            <a:pPr lvl="8"/>
            <a:endParaRPr lang="en-US"/>
          </a:p>
        </p:txBody>
      </p:sp>
      <p:sp>
        <p:nvSpPr>
          <p:cNvPr id="12" name="Rectangle 11"/>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3" name="Rectangle 12"/>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4"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D4103FD4-0D33-4291-9C4C-A7B9200815F5}" type="datetime3">
              <a:rPr lang="en-US" smtClean="0"/>
              <a:t>21 May 2024</a:t>
            </a:fld>
            <a:endParaRPr lang="en-US"/>
          </a:p>
        </p:txBody>
      </p:sp>
      <p:sp>
        <p:nvSpPr>
          <p:cNvPr id="15"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a:p>
        </p:txBody>
      </p:sp>
      <p:sp>
        <p:nvSpPr>
          <p:cNvPr id="16"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1" name="Text Placeholder 5"/>
          <p:cNvSpPr>
            <a:spLocks noGrp="1"/>
          </p:cNvSpPr>
          <p:nvPr>
            <p:ph type="body" sz="quarter" idx="22"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a:t>Click to add notes and sources</a:t>
            </a:r>
          </a:p>
        </p:txBody>
      </p:sp>
    </p:spTree>
    <p:extLst>
      <p:ext uri="{BB962C8B-B14F-4D97-AF65-F5344CB8AC3E}">
        <p14:creationId xmlns:p14="http://schemas.microsoft.com/office/powerpoint/2010/main" val="3152593286"/>
      </p:ext>
    </p:extLst>
  </p:cSld>
  <p:clrMapOvr>
    <a:masterClrMapping/>
  </p:clrMapOvr>
  <p:transition/>
  <p:extLst>
    <p:ext uri="{DCECCB84-F9BA-43D5-87BE-67443E8EF086}">
      <p15:sldGuideLst xmlns:p15="http://schemas.microsoft.com/office/powerpoint/2012/main">
        <p15:guide id="2" orient="horz" pos="386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extLst>
              <p:ext uri="{D42A27DB-BD31-4B8C-83A1-F6EECF244321}">
                <p14:modId xmlns:p14="http://schemas.microsoft.com/office/powerpoint/2010/main" val="2572433852"/>
              </p:ext>
            </p:ext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p>
        </p:txBody>
      </p:sp>
      <p:sp>
        <p:nvSpPr>
          <p:cNvPr id="7" name="Rectangle 6"/>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9" name="Rectangle 8"/>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0"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88D508E4-025C-4216-B27A-3B35276FA7A6}" type="datetime3">
              <a:rPr lang="en-US" smtClean="0"/>
              <a:t>21 May 2024</a:t>
            </a:fld>
            <a:endParaRPr lang="en-US"/>
          </a:p>
        </p:txBody>
      </p:sp>
      <p:sp>
        <p:nvSpPr>
          <p:cNvPr id="11"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a:p>
        </p:txBody>
      </p:sp>
      <p:sp>
        <p:nvSpPr>
          <p:cNvPr id="12"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3" name="Text Placeholder 5"/>
          <p:cNvSpPr>
            <a:spLocks noGrp="1"/>
          </p:cNvSpPr>
          <p:nvPr>
            <p:ph type="body" sz="quarter" idx="21" hasCustomPrompt="1"/>
          </p:nvPr>
        </p:nvSpPr>
        <p:spPr>
          <a:xfrm>
            <a:off x="636104" y="6154481"/>
            <a:ext cx="10919791"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a:t>Click to add notes and sources</a:t>
            </a:r>
          </a:p>
        </p:txBody>
      </p:sp>
    </p:spTree>
    <p:extLst>
      <p:ext uri="{BB962C8B-B14F-4D97-AF65-F5344CB8AC3E}">
        <p14:creationId xmlns:p14="http://schemas.microsoft.com/office/powerpoint/2010/main" val="1150236448"/>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1" name="Table Placeholder 10"/>
          <p:cNvSpPr>
            <a:spLocks noGrp="1"/>
          </p:cNvSpPr>
          <p:nvPr>
            <p:ph type="tbl" sz="quarter" idx="13"/>
          </p:nvPr>
        </p:nvSpPr>
        <p:spPr>
          <a:xfrm>
            <a:off x="636105" y="1263665"/>
            <a:ext cx="10919792" cy="4711692"/>
          </a:xfrm>
        </p:spPr>
        <p:txBody>
          <a:bodyPr anchor="t" anchorCtr="0"/>
          <a:lstStyle>
            <a:lvl1pPr marL="0" indent="0">
              <a:buNone/>
              <a:defRPr/>
            </a:lvl1pPr>
          </a:lstStyle>
          <a:p>
            <a:r>
              <a:rPr lang="en-US"/>
              <a:t>Click icon to add table</a:t>
            </a:r>
          </a:p>
        </p:txBody>
      </p:sp>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p>
        </p:txBody>
      </p:sp>
      <p:sp>
        <p:nvSpPr>
          <p:cNvPr id="9" name="Rectangle 8"/>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0" name="Rectangle 9"/>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2"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0E9C9615-ADDF-4EB1-BD4B-1AAC2295AFFE}" type="datetime3">
              <a:rPr lang="en-US" smtClean="0"/>
              <a:t>21 May 2024</a:t>
            </a:fld>
            <a:endParaRPr lang="en-US"/>
          </a:p>
        </p:txBody>
      </p:sp>
      <p:sp>
        <p:nvSpPr>
          <p:cNvPr id="13"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a:p>
        </p:txBody>
      </p:sp>
      <p:sp>
        <p:nvSpPr>
          <p:cNvPr id="14"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5"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a:t>Click to add notes and sources</a:t>
            </a:r>
          </a:p>
        </p:txBody>
      </p:sp>
    </p:spTree>
    <p:extLst>
      <p:ext uri="{BB962C8B-B14F-4D97-AF65-F5344CB8AC3E}">
        <p14:creationId xmlns:p14="http://schemas.microsoft.com/office/powerpoint/2010/main" val="4067804561"/>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0_Red divider with image">
    <p:bg>
      <p:bgPr>
        <a:solidFill>
          <a:schemeClr val="accent1"/>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10936026" cy="5435599"/>
          </a:xfrm>
        </p:spPr>
        <p:txBody>
          <a:bodyPr anchor="ctr"/>
          <a:lstStyle>
            <a:lvl1pPr>
              <a:defRPr sz="4400" cap="all" baseline="0">
                <a:solidFill>
                  <a:schemeClr val="bg1"/>
                </a:solidFill>
                <a:latin typeface="Outfit ExtraBold" pitchFamily="2" charset="0"/>
              </a:defRPr>
            </a:lvl1pPr>
          </a:lstStyle>
          <a:p>
            <a:r>
              <a:rPr lang="en-US"/>
              <a:t>Sub-title</a:t>
            </a:r>
            <a:endParaRPr lang="en-GB"/>
          </a:p>
        </p:txBody>
      </p:sp>
    </p:spTree>
    <p:extLst>
      <p:ext uri="{BB962C8B-B14F-4D97-AF65-F5344CB8AC3E}">
        <p14:creationId xmlns:p14="http://schemas.microsoft.com/office/powerpoint/2010/main" val="2014364036"/>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Red divider with image">
    <p:bg>
      <p:bgPr>
        <a:solidFill>
          <a:schemeClr val="accent1"/>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pic>
        <p:nvPicPr>
          <p:cNvPr id="28" name="Picture 27">
            <a:extLst>
              <a:ext uri="{FF2B5EF4-FFF2-40B4-BE49-F238E27FC236}">
                <a16:creationId xmlns:a16="http://schemas.microsoft.com/office/drawing/2014/main" id="{F5546F02-6B4A-A9A3-7B22-484F2089A437}"/>
              </a:ext>
            </a:extLst>
          </p:cNvPr>
          <p:cNvPicPr>
            <a:picLocks noChangeAspect="1"/>
          </p:cNvPicPr>
          <p:nvPr userDrawn="1"/>
        </p:nvPicPr>
        <p:blipFill rotWithShape="1">
          <a:blip r:embed="rId2"/>
          <a:srcRect b="26841"/>
          <a:stretch/>
        </p:blipFill>
        <p:spPr>
          <a:xfrm>
            <a:off x="7090611" y="560249"/>
            <a:ext cx="4902655" cy="6297752"/>
          </a:xfrm>
          <a:prstGeom prst="rect">
            <a:avLst/>
          </a:prstGeom>
        </p:spPr>
      </p:pic>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5940426" cy="5435599"/>
          </a:xfrm>
        </p:spPr>
        <p:txBody>
          <a:bodyPr anchor="ctr"/>
          <a:lstStyle>
            <a:lvl1pPr>
              <a:defRPr sz="4400" cap="all" baseline="0">
                <a:solidFill>
                  <a:schemeClr val="bg1"/>
                </a:solidFill>
                <a:latin typeface="Outfit ExtraBold" pitchFamily="2" charset="0"/>
              </a:defRPr>
            </a:lvl1pPr>
          </a:lstStyle>
          <a:p>
            <a:r>
              <a:rPr lang="en-US"/>
              <a:t>Sub-title</a:t>
            </a:r>
            <a:endParaRPr lang="en-GB"/>
          </a:p>
        </p:txBody>
      </p:sp>
    </p:spTree>
    <p:extLst>
      <p:ext uri="{BB962C8B-B14F-4D97-AF65-F5344CB8AC3E}">
        <p14:creationId xmlns:p14="http://schemas.microsoft.com/office/powerpoint/2010/main" val="1857108095"/>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Red divider with image">
    <p:bg>
      <p:bgPr>
        <a:solidFill>
          <a:schemeClr val="accent1"/>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pic>
        <p:nvPicPr>
          <p:cNvPr id="2" name="Picture 1">
            <a:extLst>
              <a:ext uri="{FF2B5EF4-FFF2-40B4-BE49-F238E27FC236}">
                <a16:creationId xmlns:a16="http://schemas.microsoft.com/office/drawing/2014/main" id="{BE8AFEA8-F4BE-F310-5517-B3ED04B7C7BF}"/>
              </a:ext>
            </a:extLst>
          </p:cNvPr>
          <p:cNvPicPr>
            <a:picLocks noChangeAspect="1"/>
          </p:cNvPicPr>
          <p:nvPr userDrawn="1"/>
        </p:nvPicPr>
        <p:blipFill>
          <a:blip r:embed="rId2"/>
          <a:stretch>
            <a:fillRect/>
          </a:stretch>
        </p:blipFill>
        <p:spPr>
          <a:xfrm>
            <a:off x="6659231" y="540279"/>
            <a:ext cx="5532769" cy="6317721"/>
          </a:xfrm>
          <a:prstGeom prst="rect">
            <a:avLst/>
          </a:prstGeom>
        </p:spPr>
      </p:pic>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5940425" cy="5435599"/>
          </a:xfrm>
        </p:spPr>
        <p:txBody>
          <a:bodyPr anchor="ctr"/>
          <a:lstStyle>
            <a:lvl1pPr>
              <a:defRPr sz="4400" cap="all" baseline="0">
                <a:solidFill>
                  <a:schemeClr val="bg1"/>
                </a:solidFill>
                <a:latin typeface="Outfit ExtraBold" pitchFamily="2" charset="0"/>
              </a:defRPr>
            </a:lvl1pPr>
          </a:lstStyle>
          <a:p>
            <a:r>
              <a:rPr lang="en-US"/>
              <a:t>Sub-title</a:t>
            </a:r>
            <a:endParaRPr lang="en-GB"/>
          </a:p>
        </p:txBody>
      </p:sp>
    </p:spTree>
    <p:extLst>
      <p:ext uri="{BB962C8B-B14F-4D97-AF65-F5344CB8AC3E}">
        <p14:creationId xmlns:p14="http://schemas.microsoft.com/office/powerpoint/2010/main" val="295307368"/>
      </p:ext>
    </p:extLst>
  </p:cSld>
  <p:clrMapOvr>
    <a:masterClrMapping/>
  </p:clrMapOvr>
  <p:transition/>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Red divider with image">
    <p:bg>
      <p:bgPr>
        <a:solidFill>
          <a:schemeClr val="accent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CE50936-837D-05A1-1B1D-4F132898CA32}"/>
              </a:ext>
            </a:extLst>
          </p:cNvPr>
          <p:cNvPicPr>
            <a:picLocks noChangeAspect="1"/>
          </p:cNvPicPr>
          <p:nvPr userDrawn="1"/>
        </p:nvPicPr>
        <p:blipFill>
          <a:blip r:embed="rId2"/>
          <a:stretch>
            <a:fillRect/>
          </a:stretch>
        </p:blipFill>
        <p:spPr>
          <a:xfrm>
            <a:off x="6498378" y="760412"/>
            <a:ext cx="5693622" cy="6097588"/>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5940425" cy="5435599"/>
          </a:xfrm>
        </p:spPr>
        <p:txBody>
          <a:bodyPr anchor="ctr"/>
          <a:lstStyle>
            <a:lvl1pPr>
              <a:defRPr sz="4400" cap="all" baseline="0">
                <a:solidFill>
                  <a:schemeClr val="bg1"/>
                </a:solidFill>
                <a:latin typeface="Outfit ExtraBold" pitchFamily="2" charset="0"/>
              </a:defRPr>
            </a:lvl1pPr>
          </a:lstStyle>
          <a:p>
            <a:r>
              <a:rPr lang="en-US"/>
              <a:t>Sub-title</a:t>
            </a:r>
            <a:endParaRPr lang="en-GB"/>
          </a:p>
        </p:txBody>
      </p:sp>
    </p:spTree>
    <p:extLst>
      <p:ext uri="{BB962C8B-B14F-4D97-AF65-F5344CB8AC3E}">
        <p14:creationId xmlns:p14="http://schemas.microsoft.com/office/powerpoint/2010/main" val="1637186851"/>
      </p:ext>
    </p:extLst>
  </p:cSld>
  <p:clrMapOvr>
    <a:masterClrMapping/>
  </p:clrMapOvr>
  <p:transition/>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_Red divider with image">
    <p:bg>
      <p:bgPr>
        <a:solidFill>
          <a:schemeClr val="accent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AF6EFDD-9BD5-3450-CB93-F7B8E874D8D7}"/>
              </a:ext>
            </a:extLst>
          </p:cNvPr>
          <p:cNvPicPr>
            <a:picLocks noChangeAspect="1"/>
          </p:cNvPicPr>
          <p:nvPr userDrawn="1"/>
        </p:nvPicPr>
        <p:blipFill rotWithShape="1">
          <a:blip r:embed="rId2"/>
          <a:srcRect b="30842"/>
          <a:stretch/>
        </p:blipFill>
        <p:spPr>
          <a:xfrm>
            <a:off x="7721600" y="2271459"/>
            <a:ext cx="4470399" cy="4586541"/>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5940425" cy="5435599"/>
          </a:xfrm>
        </p:spPr>
        <p:txBody>
          <a:bodyPr anchor="ctr"/>
          <a:lstStyle>
            <a:lvl1pPr>
              <a:defRPr sz="4400" cap="all" baseline="0">
                <a:solidFill>
                  <a:schemeClr val="bg1"/>
                </a:solidFill>
                <a:latin typeface="Outfit ExtraBold" pitchFamily="2" charset="0"/>
              </a:defRPr>
            </a:lvl1pPr>
          </a:lstStyle>
          <a:p>
            <a:r>
              <a:rPr lang="en-US"/>
              <a:t>Sub-title</a:t>
            </a:r>
            <a:endParaRPr lang="en-GB"/>
          </a:p>
        </p:txBody>
      </p:sp>
    </p:spTree>
    <p:extLst>
      <p:ext uri="{BB962C8B-B14F-4D97-AF65-F5344CB8AC3E}">
        <p14:creationId xmlns:p14="http://schemas.microsoft.com/office/powerpoint/2010/main" val="3386542995"/>
      </p:ext>
    </p:extLst>
  </p:cSld>
  <p:clrMapOvr>
    <a:masterClrMapping/>
  </p:clrMapOvr>
  <p:transition/>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_Red divider with image">
    <p:bg>
      <p:bgPr>
        <a:solidFill>
          <a:schemeClr val="accent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BB93F00-2E21-A4C6-F689-4E5BF9719F3C}"/>
              </a:ext>
            </a:extLst>
          </p:cNvPr>
          <p:cNvPicPr>
            <a:picLocks noChangeAspect="1"/>
          </p:cNvPicPr>
          <p:nvPr userDrawn="1"/>
        </p:nvPicPr>
        <p:blipFill rotWithShape="1">
          <a:blip r:embed="rId2"/>
          <a:srcRect b="20031"/>
          <a:stretch/>
        </p:blipFill>
        <p:spPr>
          <a:xfrm>
            <a:off x="6072555" y="676120"/>
            <a:ext cx="6119446" cy="618188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5940425" cy="5435599"/>
          </a:xfrm>
        </p:spPr>
        <p:txBody>
          <a:bodyPr anchor="ctr"/>
          <a:lstStyle>
            <a:lvl1pPr>
              <a:defRPr sz="4400" cap="all" baseline="0">
                <a:solidFill>
                  <a:schemeClr val="bg1"/>
                </a:solidFill>
                <a:latin typeface="Outfit ExtraBold" pitchFamily="2" charset="0"/>
              </a:defRPr>
            </a:lvl1pPr>
          </a:lstStyle>
          <a:p>
            <a:r>
              <a:rPr lang="en-US"/>
              <a:t>Sub-title</a:t>
            </a:r>
            <a:endParaRPr lang="en-GB"/>
          </a:p>
        </p:txBody>
      </p:sp>
    </p:spTree>
    <p:extLst>
      <p:ext uri="{BB962C8B-B14F-4D97-AF65-F5344CB8AC3E}">
        <p14:creationId xmlns:p14="http://schemas.microsoft.com/office/powerpoint/2010/main" val="3562523538"/>
      </p:ext>
    </p:extLst>
  </p:cSld>
  <p:clrMapOvr>
    <a:masterClrMapping/>
  </p:clrMapOvr>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E714D-1608-1545-3D21-666B4DD8D4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C193E8-60DA-5024-E452-C3ACDB446B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0859DC-AE2C-993A-CD8A-62C6B0627F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BCF039-62C2-9338-2F8B-4C1E44D660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36CDC5-1843-0355-C6F7-DACF6D39DF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339C5F-71DE-E07F-FAB3-DA219ED79AF8}"/>
              </a:ext>
            </a:extLst>
          </p:cNvPr>
          <p:cNvSpPr>
            <a:spLocks noGrp="1"/>
          </p:cNvSpPr>
          <p:nvPr>
            <p:ph type="dt" sz="half" idx="10"/>
          </p:nvPr>
        </p:nvSpPr>
        <p:spPr/>
        <p:txBody>
          <a:bodyPr/>
          <a:lstStyle/>
          <a:p>
            <a:fld id="{B8AFA7DB-CAB1-41AF-B8EB-99C90B541294}" type="datetimeFigureOut">
              <a:rPr lang="en-US" smtClean="0"/>
              <a:t>5/21/2024</a:t>
            </a:fld>
            <a:endParaRPr lang="en-US"/>
          </a:p>
        </p:txBody>
      </p:sp>
      <p:sp>
        <p:nvSpPr>
          <p:cNvPr id="8" name="Footer Placeholder 7">
            <a:extLst>
              <a:ext uri="{FF2B5EF4-FFF2-40B4-BE49-F238E27FC236}">
                <a16:creationId xmlns:a16="http://schemas.microsoft.com/office/drawing/2014/main" id="{E056E508-A05B-6837-1E9A-D4A5B427DC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79401B-1C3D-F65F-8E2B-99F73E95A6AF}"/>
              </a:ext>
            </a:extLst>
          </p:cNvPr>
          <p:cNvSpPr>
            <a:spLocks noGrp="1"/>
          </p:cNvSpPr>
          <p:nvPr>
            <p:ph type="sldNum" sz="quarter" idx="12"/>
          </p:nvPr>
        </p:nvSpPr>
        <p:spPr/>
        <p:txBody>
          <a:bodyPr/>
          <a:lstStyle/>
          <a:p>
            <a:fld id="{5C59E4EC-A40A-4E06-A6D5-FC9175F7EA75}" type="slidenum">
              <a:rPr lang="en-US" smtClean="0"/>
              <a:t>‹#›</a:t>
            </a:fld>
            <a:endParaRPr lang="en-US"/>
          </a:p>
        </p:txBody>
      </p:sp>
    </p:spTree>
    <p:extLst>
      <p:ext uri="{BB962C8B-B14F-4D97-AF65-F5344CB8AC3E}">
        <p14:creationId xmlns:p14="http://schemas.microsoft.com/office/powerpoint/2010/main" val="395634368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Red divider with image">
    <p:bg>
      <p:bgPr>
        <a:solidFill>
          <a:schemeClr val="accent1"/>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5940425" cy="5435599"/>
          </a:xfrm>
        </p:spPr>
        <p:txBody>
          <a:bodyPr anchor="ctr"/>
          <a:lstStyle>
            <a:lvl1pPr>
              <a:defRPr sz="4400" cap="all" baseline="0">
                <a:solidFill>
                  <a:schemeClr val="bg1"/>
                </a:solidFill>
                <a:latin typeface="Outfit ExtraBold" pitchFamily="2" charset="0"/>
              </a:defRPr>
            </a:lvl1pPr>
          </a:lstStyle>
          <a:p>
            <a:r>
              <a:rPr lang="en-US"/>
              <a:t>Sub-title</a:t>
            </a:r>
            <a:endParaRPr lang="en-GB"/>
          </a:p>
        </p:txBody>
      </p:sp>
      <p:pic>
        <p:nvPicPr>
          <p:cNvPr id="2" name="Picture 1">
            <a:extLst>
              <a:ext uri="{FF2B5EF4-FFF2-40B4-BE49-F238E27FC236}">
                <a16:creationId xmlns:a16="http://schemas.microsoft.com/office/drawing/2014/main" id="{E4583517-7106-D106-3E69-9649195E659C}"/>
              </a:ext>
            </a:extLst>
          </p:cNvPr>
          <p:cNvPicPr>
            <a:picLocks noChangeAspect="1"/>
          </p:cNvPicPr>
          <p:nvPr userDrawn="1"/>
        </p:nvPicPr>
        <p:blipFill>
          <a:blip r:embed="rId2"/>
          <a:stretch>
            <a:fillRect/>
          </a:stretch>
        </p:blipFill>
        <p:spPr>
          <a:xfrm>
            <a:off x="7684655" y="541311"/>
            <a:ext cx="4507345" cy="6316689"/>
          </a:xfrm>
          <a:prstGeom prst="rect">
            <a:avLst/>
          </a:prstGeom>
        </p:spPr>
      </p:pic>
    </p:spTree>
    <p:extLst>
      <p:ext uri="{BB962C8B-B14F-4D97-AF65-F5344CB8AC3E}">
        <p14:creationId xmlns:p14="http://schemas.microsoft.com/office/powerpoint/2010/main" val="2231074235"/>
      </p:ext>
    </p:extLst>
  </p:cSld>
  <p:clrMapOvr>
    <a:masterClrMapping/>
  </p:clrMapOvr>
  <p:transition/>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11_Red divider with image">
    <p:bg>
      <p:bgPr>
        <a:solidFill>
          <a:schemeClr val="accent4"/>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10936026" cy="5435599"/>
          </a:xfrm>
        </p:spPr>
        <p:txBody>
          <a:bodyPr anchor="ctr"/>
          <a:lstStyle>
            <a:lvl1pPr>
              <a:defRPr sz="4400" cap="all" baseline="0">
                <a:solidFill>
                  <a:schemeClr val="bg1"/>
                </a:solidFill>
                <a:latin typeface="Outfit ExtraBold" pitchFamily="2" charset="0"/>
              </a:defRPr>
            </a:lvl1pPr>
          </a:lstStyle>
          <a:p>
            <a:r>
              <a:rPr lang="en-US"/>
              <a:t>Sub-title</a:t>
            </a:r>
            <a:endParaRPr lang="en-GB"/>
          </a:p>
        </p:txBody>
      </p:sp>
    </p:spTree>
    <p:extLst>
      <p:ext uri="{BB962C8B-B14F-4D97-AF65-F5344CB8AC3E}">
        <p14:creationId xmlns:p14="http://schemas.microsoft.com/office/powerpoint/2010/main" val="402248940"/>
      </p:ext>
    </p:extLst>
  </p:cSld>
  <p:clrMapOvr>
    <a:masterClrMapping/>
  </p:clrMapOvr>
  <p:transition/>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6_Red divider with image">
    <p:bg>
      <p:bgPr>
        <a:solidFill>
          <a:schemeClr val="accent4"/>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5940425" cy="5435599"/>
          </a:xfrm>
        </p:spPr>
        <p:txBody>
          <a:bodyPr anchor="ctr"/>
          <a:lstStyle>
            <a:lvl1pPr>
              <a:defRPr sz="4400" cap="all" baseline="0">
                <a:solidFill>
                  <a:schemeClr val="bg1"/>
                </a:solidFill>
                <a:latin typeface="Outfit ExtraBold" pitchFamily="2" charset="0"/>
              </a:defRPr>
            </a:lvl1pPr>
          </a:lstStyle>
          <a:p>
            <a:r>
              <a:rPr lang="en-US"/>
              <a:t>Sub-title</a:t>
            </a:r>
            <a:endParaRPr lang="en-GB"/>
          </a:p>
        </p:txBody>
      </p:sp>
      <p:pic>
        <p:nvPicPr>
          <p:cNvPr id="6" name="Picture 5">
            <a:extLst>
              <a:ext uri="{FF2B5EF4-FFF2-40B4-BE49-F238E27FC236}">
                <a16:creationId xmlns:a16="http://schemas.microsoft.com/office/drawing/2014/main" id="{84453D21-5402-CE7C-1712-2E1AA613F4BC}"/>
              </a:ext>
            </a:extLst>
          </p:cNvPr>
          <p:cNvPicPr>
            <a:picLocks noChangeAspect="1"/>
          </p:cNvPicPr>
          <p:nvPr userDrawn="1"/>
        </p:nvPicPr>
        <p:blipFill>
          <a:blip r:embed="rId2"/>
          <a:stretch>
            <a:fillRect/>
          </a:stretch>
        </p:blipFill>
        <p:spPr>
          <a:xfrm>
            <a:off x="7611018" y="560249"/>
            <a:ext cx="3806649" cy="6303810"/>
          </a:xfrm>
          <a:prstGeom prst="rect">
            <a:avLst/>
          </a:prstGeom>
        </p:spPr>
      </p:pic>
    </p:spTree>
    <p:extLst>
      <p:ext uri="{BB962C8B-B14F-4D97-AF65-F5344CB8AC3E}">
        <p14:creationId xmlns:p14="http://schemas.microsoft.com/office/powerpoint/2010/main" val="494993824"/>
      </p:ext>
    </p:extLst>
  </p:cSld>
  <p:clrMapOvr>
    <a:masterClrMapping/>
  </p:clrMapOvr>
  <p:transition/>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7_Red divider with image">
    <p:bg>
      <p:bgPr>
        <a:solidFill>
          <a:schemeClr val="accent4"/>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5940425" cy="5435599"/>
          </a:xfrm>
        </p:spPr>
        <p:txBody>
          <a:bodyPr anchor="ctr"/>
          <a:lstStyle>
            <a:lvl1pPr>
              <a:defRPr sz="4400" cap="all" baseline="0">
                <a:solidFill>
                  <a:schemeClr val="bg1"/>
                </a:solidFill>
                <a:latin typeface="Outfit ExtraBold" pitchFamily="2" charset="0"/>
              </a:defRPr>
            </a:lvl1pPr>
          </a:lstStyle>
          <a:p>
            <a:r>
              <a:rPr lang="en-US"/>
              <a:t>Sub-title</a:t>
            </a:r>
            <a:endParaRPr lang="en-GB"/>
          </a:p>
        </p:txBody>
      </p:sp>
      <p:pic>
        <p:nvPicPr>
          <p:cNvPr id="2" name="Picture 1">
            <a:extLst>
              <a:ext uri="{FF2B5EF4-FFF2-40B4-BE49-F238E27FC236}">
                <a16:creationId xmlns:a16="http://schemas.microsoft.com/office/drawing/2014/main" id="{2567C7EA-6840-D70C-27E4-C01B16A6A39B}"/>
              </a:ext>
            </a:extLst>
          </p:cNvPr>
          <p:cNvPicPr>
            <a:picLocks noChangeAspect="1"/>
          </p:cNvPicPr>
          <p:nvPr userDrawn="1"/>
        </p:nvPicPr>
        <p:blipFill>
          <a:blip r:embed="rId2"/>
          <a:stretch>
            <a:fillRect/>
          </a:stretch>
        </p:blipFill>
        <p:spPr>
          <a:xfrm>
            <a:off x="6925011" y="668716"/>
            <a:ext cx="5266989" cy="6189284"/>
          </a:xfrm>
          <a:prstGeom prst="rect">
            <a:avLst/>
          </a:prstGeom>
        </p:spPr>
      </p:pic>
    </p:spTree>
    <p:extLst>
      <p:ext uri="{BB962C8B-B14F-4D97-AF65-F5344CB8AC3E}">
        <p14:creationId xmlns:p14="http://schemas.microsoft.com/office/powerpoint/2010/main" val="3354396160"/>
      </p:ext>
    </p:extLst>
  </p:cSld>
  <p:clrMapOvr>
    <a:masterClrMapping/>
  </p:clrMapOvr>
  <p:transition/>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8_Red divider with image">
    <p:bg>
      <p:bgPr>
        <a:solidFill>
          <a:schemeClr val="tx2"/>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5940425" cy="5435599"/>
          </a:xfrm>
        </p:spPr>
        <p:txBody>
          <a:bodyPr anchor="ctr"/>
          <a:lstStyle>
            <a:lvl1pPr>
              <a:defRPr sz="4400" cap="all" baseline="0">
                <a:solidFill>
                  <a:schemeClr val="bg1"/>
                </a:solidFill>
                <a:latin typeface="Outfit ExtraBold" pitchFamily="2" charset="0"/>
              </a:defRPr>
            </a:lvl1pPr>
          </a:lstStyle>
          <a:p>
            <a:r>
              <a:rPr lang="en-US"/>
              <a:t>Sub-title</a:t>
            </a:r>
            <a:endParaRPr lang="en-GB"/>
          </a:p>
        </p:txBody>
      </p:sp>
      <p:pic>
        <p:nvPicPr>
          <p:cNvPr id="8" name="Picture 7">
            <a:extLst>
              <a:ext uri="{FF2B5EF4-FFF2-40B4-BE49-F238E27FC236}">
                <a16:creationId xmlns:a16="http://schemas.microsoft.com/office/drawing/2014/main" id="{DE526416-7F27-888D-589F-591E4E09F06B}"/>
              </a:ext>
            </a:extLst>
          </p:cNvPr>
          <p:cNvPicPr>
            <a:picLocks noChangeAspect="1"/>
          </p:cNvPicPr>
          <p:nvPr userDrawn="1"/>
        </p:nvPicPr>
        <p:blipFill rotWithShape="1">
          <a:blip r:embed="rId2">
            <a:clrChange>
              <a:clrFrom>
                <a:srgbClr val="0248B8"/>
              </a:clrFrom>
              <a:clrTo>
                <a:srgbClr val="0248B8">
                  <a:alpha val="0"/>
                </a:srgbClr>
              </a:clrTo>
            </a:clrChange>
          </a:blip>
          <a:srcRect b="30140"/>
          <a:stretch/>
        </p:blipFill>
        <p:spPr>
          <a:xfrm>
            <a:off x="7170575" y="1182418"/>
            <a:ext cx="4911858" cy="5675582"/>
          </a:xfrm>
          <a:prstGeom prst="rect">
            <a:avLst/>
          </a:prstGeom>
        </p:spPr>
      </p:pic>
    </p:spTree>
    <p:extLst>
      <p:ext uri="{BB962C8B-B14F-4D97-AF65-F5344CB8AC3E}">
        <p14:creationId xmlns:p14="http://schemas.microsoft.com/office/powerpoint/2010/main" val="1317708025"/>
      </p:ext>
    </p:extLst>
  </p:cSld>
  <p:clrMapOvr>
    <a:masterClrMapping/>
  </p:clrMapOvr>
  <p:transition/>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12_Red divider with image">
    <p:bg>
      <p:bgPr>
        <a:solidFill>
          <a:schemeClr val="tx2"/>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10936026" cy="5435599"/>
          </a:xfrm>
        </p:spPr>
        <p:txBody>
          <a:bodyPr anchor="ctr"/>
          <a:lstStyle>
            <a:lvl1pPr>
              <a:defRPr sz="4400" cap="all" baseline="0">
                <a:solidFill>
                  <a:schemeClr val="bg1"/>
                </a:solidFill>
                <a:latin typeface="Outfit ExtraBold" pitchFamily="2" charset="0"/>
              </a:defRPr>
            </a:lvl1pPr>
          </a:lstStyle>
          <a:p>
            <a:r>
              <a:rPr lang="en-US"/>
              <a:t>Sub-title</a:t>
            </a:r>
            <a:endParaRPr lang="en-GB"/>
          </a:p>
        </p:txBody>
      </p:sp>
    </p:spTree>
    <p:extLst>
      <p:ext uri="{BB962C8B-B14F-4D97-AF65-F5344CB8AC3E}">
        <p14:creationId xmlns:p14="http://schemas.microsoft.com/office/powerpoint/2010/main" val="910801373"/>
      </p:ext>
    </p:extLst>
  </p:cSld>
  <p:clrMapOvr>
    <a:masterClrMapping/>
  </p:clrMapOvr>
  <p:transition/>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13_Red divider with image">
    <p:bg>
      <p:bgPr>
        <a:solidFill>
          <a:schemeClr val="accent2"/>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10944225" cy="5435599"/>
          </a:xfrm>
        </p:spPr>
        <p:txBody>
          <a:bodyPr anchor="ctr"/>
          <a:lstStyle>
            <a:lvl1pPr>
              <a:defRPr sz="4400" cap="all" baseline="0">
                <a:solidFill>
                  <a:schemeClr val="tx1"/>
                </a:solidFill>
                <a:latin typeface="Outfit ExtraBold" pitchFamily="2" charset="0"/>
              </a:defRPr>
            </a:lvl1pPr>
          </a:lstStyle>
          <a:p>
            <a:r>
              <a:rPr lang="en-US"/>
              <a:t>Sub-title</a:t>
            </a:r>
            <a:endParaRPr lang="en-GB"/>
          </a:p>
        </p:txBody>
      </p:sp>
    </p:spTree>
    <p:extLst>
      <p:ext uri="{BB962C8B-B14F-4D97-AF65-F5344CB8AC3E}">
        <p14:creationId xmlns:p14="http://schemas.microsoft.com/office/powerpoint/2010/main" val="2736144125"/>
      </p:ext>
    </p:extLst>
  </p:cSld>
  <p:clrMapOvr>
    <a:masterClrMapping/>
  </p:clrMapOvr>
  <p:transition/>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14_Red divider with image">
    <p:bg>
      <p:bgPr>
        <a:solidFill>
          <a:srgbClr val="F5A992"/>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10944225" cy="5435599"/>
          </a:xfrm>
        </p:spPr>
        <p:txBody>
          <a:bodyPr anchor="ctr"/>
          <a:lstStyle>
            <a:lvl1pPr>
              <a:defRPr sz="4400" cap="all" baseline="0">
                <a:solidFill>
                  <a:schemeClr val="tx1"/>
                </a:solidFill>
                <a:latin typeface="Outfit ExtraBold" pitchFamily="2" charset="0"/>
              </a:defRPr>
            </a:lvl1pPr>
          </a:lstStyle>
          <a:p>
            <a:r>
              <a:rPr lang="en-US"/>
              <a:t>Sub-title</a:t>
            </a:r>
            <a:endParaRPr lang="en-GB"/>
          </a:p>
        </p:txBody>
      </p:sp>
    </p:spTree>
    <p:extLst>
      <p:ext uri="{BB962C8B-B14F-4D97-AF65-F5344CB8AC3E}">
        <p14:creationId xmlns:p14="http://schemas.microsoft.com/office/powerpoint/2010/main" val="3165980634"/>
      </p:ext>
    </p:extLst>
  </p:cSld>
  <p:clrMapOvr>
    <a:masterClrMapping/>
  </p:clrMapOvr>
  <p:transition/>
  <p:extLst>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9_Red divider with image">
    <p:bg>
      <p:bgPr>
        <a:solidFill>
          <a:schemeClr val="accent2"/>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5940425" cy="5435599"/>
          </a:xfrm>
        </p:spPr>
        <p:txBody>
          <a:bodyPr anchor="ctr"/>
          <a:lstStyle>
            <a:lvl1pPr>
              <a:defRPr sz="4400" cap="all" baseline="0">
                <a:solidFill>
                  <a:schemeClr val="tx1"/>
                </a:solidFill>
                <a:latin typeface="Outfit ExtraBold" pitchFamily="2" charset="0"/>
              </a:defRPr>
            </a:lvl1pPr>
          </a:lstStyle>
          <a:p>
            <a:r>
              <a:rPr lang="en-US"/>
              <a:t>Sub-title</a:t>
            </a:r>
            <a:endParaRPr lang="en-GB"/>
          </a:p>
        </p:txBody>
      </p:sp>
      <p:pic>
        <p:nvPicPr>
          <p:cNvPr id="2" name="Picture 1">
            <a:extLst>
              <a:ext uri="{FF2B5EF4-FFF2-40B4-BE49-F238E27FC236}">
                <a16:creationId xmlns:a16="http://schemas.microsoft.com/office/drawing/2014/main" id="{19776FB5-3301-91A1-B671-56E5961A7EB2}"/>
              </a:ext>
            </a:extLst>
          </p:cNvPr>
          <p:cNvPicPr>
            <a:picLocks noChangeAspect="1"/>
          </p:cNvPicPr>
          <p:nvPr userDrawn="1"/>
        </p:nvPicPr>
        <p:blipFill>
          <a:blip r:embed="rId2"/>
          <a:stretch>
            <a:fillRect/>
          </a:stretch>
        </p:blipFill>
        <p:spPr>
          <a:xfrm>
            <a:off x="6925011" y="668716"/>
            <a:ext cx="5266989" cy="6189284"/>
          </a:xfrm>
          <a:prstGeom prst="rect">
            <a:avLst/>
          </a:prstGeom>
        </p:spPr>
      </p:pic>
    </p:spTree>
    <p:extLst>
      <p:ext uri="{BB962C8B-B14F-4D97-AF65-F5344CB8AC3E}">
        <p14:creationId xmlns:p14="http://schemas.microsoft.com/office/powerpoint/2010/main" val="2743364183"/>
      </p:ext>
    </p:extLst>
  </p:cSld>
  <p:clrMapOvr>
    <a:masterClrMapping/>
  </p:clrMapOvr>
  <p:transition/>
  <p:extLst>
    <p:ext uri="{DCECCB84-F9BA-43D5-87BE-67443E8EF086}">
      <p15:sldGuideLst xmlns:p15="http://schemas.microsoft.com/office/powerpoint/2012/main"/>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9330A795-F0BE-49AB-B973-4C47DE79D5F7}" type="datetime3">
              <a:rPr lang="en-US" smtClean="0"/>
              <a:pPr/>
              <a:t>21 May 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F9F4C691-6DE9-424C-9C34-B44F65CDDA11}" type="slidenum">
              <a:rPr lang="en-US" smtClean="0"/>
              <a:pPr/>
              <a:t>‹#›</a:t>
            </a:fld>
            <a:endParaRPr lang="en-US" dirty="0"/>
          </a:p>
        </p:txBody>
      </p:sp>
    </p:spTree>
    <p:extLst>
      <p:ext uri="{BB962C8B-B14F-4D97-AF65-F5344CB8AC3E}">
        <p14:creationId xmlns:p14="http://schemas.microsoft.com/office/powerpoint/2010/main" val="1360747720"/>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3FAEA-B273-8C4F-867D-CDA7C0CB87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62313C-D58A-B1E7-C1CC-F7E8FC76C53B}"/>
              </a:ext>
            </a:extLst>
          </p:cNvPr>
          <p:cNvSpPr>
            <a:spLocks noGrp="1"/>
          </p:cNvSpPr>
          <p:nvPr>
            <p:ph type="dt" sz="half" idx="10"/>
          </p:nvPr>
        </p:nvSpPr>
        <p:spPr/>
        <p:txBody>
          <a:bodyPr/>
          <a:lstStyle/>
          <a:p>
            <a:fld id="{B8AFA7DB-CAB1-41AF-B8EB-99C90B541294}" type="datetimeFigureOut">
              <a:rPr lang="en-US" smtClean="0"/>
              <a:t>5/21/2024</a:t>
            </a:fld>
            <a:endParaRPr lang="en-US"/>
          </a:p>
        </p:txBody>
      </p:sp>
      <p:sp>
        <p:nvSpPr>
          <p:cNvPr id="4" name="Footer Placeholder 3">
            <a:extLst>
              <a:ext uri="{FF2B5EF4-FFF2-40B4-BE49-F238E27FC236}">
                <a16:creationId xmlns:a16="http://schemas.microsoft.com/office/drawing/2014/main" id="{A6FB9ABE-CC91-07AB-29E2-A2666F78DA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3F35A5-019C-4A85-8C06-31D95801500C}"/>
              </a:ext>
            </a:extLst>
          </p:cNvPr>
          <p:cNvSpPr>
            <a:spLocks noGrp="1"/>
          </p:cNvSpPr>
          <p:nvPr>
            <p:ph type="sldNum" sz="quarter" idx="12"/>
          </p:nvPr>
        </p:nvSpPr>
        <p:spPr/>
        <p:txBody>
          <a:bodyPr/>
          <a:lstStyle/>
          <a:p>
            <a:fld id="{5C59E4EC-A40A-4E06-A6D5-FC9175F7EA75}" type="slidenum">
              <a:rPr lang="en-US" smtClean="0"/>
              <a:t>‹#›</a:t>
            </a:fld>
            <a:endParaRPr lang="en-US"/>
          </a:p>
        </p:txBody>
      </p:sp>
    </p:spTree>
    <p:extLst>
      <p:ext uri="{BB962C8B-B14F-4D97-AF65-F5344CB8AC3E}">
        <p14:creationId xmlns:p14="http://schemas.microsoft.com/office/powerpoint/2010/main" val="62304832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0A795-F0BE-49AB-B973-4C47DE79D5F7}" type="datetime3">
              <a:rPr lang="en-US" smtClean="0"/>
              <a:pPr/>
              <a:t>21 May 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F4C691-6DE9-424C-9C34-B44F65CDDA11}" type="slidenum">
              <a:rPr lang="en-US" smtClean="0"/>
              <a:pPr/>
              <a:t>‹#›</a:t>
            </a:fld>
            <a:endParaRPr lang="en-US" dirty="0"/>
          </a:p>
        </p:txBody>
      </p:sp>
    </p:spTree>
    <p:extLst>
      <p:ext uri="{BB962C8B-B14F-4D97-AF65-F5344CB8AC3E}">
        <p14:creationId xmlns:p14="http://schemas.microsoft.com/office/powerpoint/2010/main" val="2531384161"/>
      </p:ext>
    </p:extLst>
  </p:cSld>
  <p:clrMapOvr>
    <a:masterClrMapping/>
  </p:clrMapOvr>
  <p:hf hdr="0"/>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9330A795-F0BE-49AB-B973-4C47DE79D5F7}" type="datetime3">
              <a:rPr lang="en-US" smtClean="0"/>
              <a:pPr/>
              <a:t>21 May 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F9F4C691-6DE9-424C-9C34-B44F65CDDA11}" type="slidenum">
              <a:rPr lang="en-US" smtClean="0"/>
              <a:pPr/>
              <a:t>‹#›</a:t>
            </a:fld>
            <a:endParaRPr lang="en-US" dirty="0"/>
          </a:p>
        </p:txBody>
      </p:sp>
    </p:spTree>
    <p:extLst>
      <p:ext uri="{BB962C8B-B14F-4D97-AF65-F5344CB8AC3E}">
        <p14:creationId xmlns:p14="http://schemas.microsoft.com/office/powerpoint/2010/main" val="425712645"/>
      </p:ext>
    </p:extLst>
  </p:cSld>
  <p:clrMapOvr>
    <a:masterClrMapping/>
  </p:clrMapOvr>
  <p:hf hdr="0"/>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9330A795-F0BE-49AB-B973-4C47DE79D5F7}" type="datetime3">
              <a:rPr lang="en-US" smtClean="0"/>
              <a:pPr/>
              <a:t>21 May 2024</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F9F4C691-6DE9-424C-9C34-B44F65CDDA11}" type="slidenum">
              <a:rPr lang="en-US" smtClean="0"/>
              <a:pPr/>
              <a:t>‹#›</a:t>
            </a:fld>
            <a:endParaRPr lang="en-US" dirty="0"/>
          </a:p>
        </p:txBody>
      </p:sp>
    </p:spTree>
    <p:extLst>
      <p:ext uri="{BB962C8B-B14F-4D97-AF65-F5344CB8AC3E}">
        <p14:creationId xmlns:p14="http://schemas.microsoft.com/office/powerpoint/2010/main" val="1524203078"/>
      </p:ext>
    </p:extLst>
  </p:cSld>
  <p:clrMapOvr>
    <a:masterClrMapping/>
  </p:clrMapOvr>
  <p:hf hdr="0"/>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9330A795-F0BE-49AB-B973-4C47DE79D5F7}" type="datetime3">
              <a:rPr lang="en-US" smtClean="0"/>
              <a:pPr/>
              <a:t>21 May 2024</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F9F4C691-6DE9-424C-9C34-B44F65CDDA11}" type="slidenum">
              <a:rPr lang="en-US" smtClean="0"/>
              <a:pPr/>
              <a:t>‹#›</a:t>
            </a:fld>
            <a:endParaRPr lang="en-US" dirty="0"/>
          </a:p>
        </p:txBody>
      </p:sp>
    </p:spTree>
    <p:extLst>
      <p:ext uri="{BB962C8B-B14F-4D97-AF65-F5344CB8AC3E}">
        <p14:creationId xmlns:p14="http://schemas.microsoft.com/office/powerpoint/2010/main" val="3759896510"/>
      </p:ext>
    </p:extLst>
  </p:cSld>
  <p:clrMapOvr>
    <a:masterClrMapping/>
  </p:clrMapOvr>
  <p:hf hdr="0"/>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0A795-F0BE-49AB-B973-4C47DE79D5F7}" type="datetime3">
              <a:rPr lang="en-US" smtClean="0"/>
              <a:pPr/>
              <a:t>21 May 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9F4C691-6DE9-424C-9C34-B44F65CDDA11}" type="slidenum">
              <a:rPr lang="en-US" smtClean="0"/>
              <a:pPr/>
              <a:t>‹#›</a:t>
            </a:fld>
            <a:endParaRPr lang="en-US" dirty="0"/>
          </a:p>
        </p:txBody>
      </p:sp>
    </p:spTree>
    <p:extLst>
      <p:ext uri="{BB962C8B-B14F-4D97-AF65-F5344CB8AC3E}">
        <p14:creationId xmlns:p14="http://schemas.microsoft.com/office/powerpoint/2010/main" val="2565452341"/>
      </p:ext>
    </p:extLst>
  </p:cSld>
  <p:clrMapOvr>
    <a:masterClrMapping/>
  </p:clrMapOvr>
  <p:hf hdr="0"/>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9330A795-F0BE-49AB-B973-4C47DE79D5F7}" type="datetime3">
              <a:rPr lang="en-US" smtClean="0"/>
              <a:pPr/>
              <a:t>21 May 2024</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F9F4C691-6DE9-424C-9C34-B44F65CDDA11}" type="slidenum">
              <a:rPr lang="en-US" smtClean="0"/>
              <a:pPr/>
              <a:t>‹#›</a:t>
            </a:fld>
            <a:endParaRPr lang="en-US" dirty="0"/>
          </a:p>
        </p:txBody>
      </p:sp>
    </p:spTree>
    <p:extLst>
      <p:ext uri="{BB962C8B-B14F-4D97-AF65-F5344CB8AC3E}">
        <p14:creationId xmlns:p14="http://schemas.microsoft.com/office/powerpoint/2010/main" val="1657563150"/>
      </p:ext>
    </p:extLst>
  </p:cSld>
  <p:clrMapOvr>
    <a:masterClrMapping/>
  </p:clrMapOvr>
  <p:hf hdr="0"/>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30A795-F0BE-49AB-B973-4C47DE79D5F7}" type="datetime3">
              <a:rPr lang="en-US" smtClean="0"/>
              <a:pPr/>
              <a:t>21 May 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9F4C691-6DE9-424C-9C34-B44F65CDDA11}" type="slidenum">
              <a:rPr lang="en-US" smtClean="0"/>
              <a:pPr/>
              <a:t>‹#›</a:t>
            </a:fld>
            <a:endParaRPr lang="en-US" dirty="0"/>
          </a:p>
        </p:txBody>
      </p:sp>
    </p:spTree>
    <p:extLst>
      <p:ext uri="{BB962C8B-B14F-4D97-AF65-F5344CB8AC3E}">
        <p14:creationId xmlns:p14="http://schemas.microsoft.com/office/powerpoint/2010/main" val="3710411202"/>
      </p:ext>
    </p:extLst>
  </p:cSld>
  <p:clrMapOvr>
    <a:masterClrMapping/>
  </p:clrMapOvr>
  <p:hf hdr="0"/>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9330A795-F0BE-49AB-B973-4C47DE79D5F7}" type="datetime3">
              <a:rPr lang="en-US" smtClean="0"/>
              <a:pPr/>
              <a:t>21 May 2024</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F9F4C691-6DE9-424C-9C34-B44F65CDDA11}" type="slidenum">
              <a:rPr lang="en-US" smtClean="0"/>
              <a:pPr/>
              <a:t>‹#›</a:t>
            </a:fld>
            <a:endParaRPr lang="en-US" dirty="0"/>
          </a:p>
        </p:txBody>
      </p:sp>
    </p:spTree>
    <p:extLst>
      <p:ext uri="{BB962C8B-B14F-4D97-AF65-F5344CB8AC3E}">
        <p14:creationId xmlns:p14="http://schemas.microsoft.com/office/powerpoint/2010/main" val="19757824"/>
      </p:ext>
    </p:extLst>
  </p:cSld>
  <p:clrMapOvr>
    <a:masterClrMapping/>
  </p:clrMapOvr>
  <p:hf hdr="0"/>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0A795-F0BE-49AB-B973-4C47DE79D5F7}" type="datetime3">
              <a:rPr lang="en-US" smtClean="0"/>
              <a:pPr/>
              <a:t>21 May 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F4C691-6DE9-424C-9C34-B44F65CDDA11}" type="slidenum">
              <a:rPr lang="en-US" smtClean="0"/>
              <a:pPr/>
              <a:t>‹#›</a:t>
            </a:fld>
            <a:endParaRPr lang="en-US" dirty="0"/>
          </a:p>
        </p:txBody>
      </p:sp>
    </p:spTree>
    <p:extLst>
      <p:ext uri="{BB962C8B-B14F-4D97-AF65-F5344CB8AC3E}">
        <p14:creationId xmlns:p14="http://schemas.microsoft.com/office/powerpoint/2010/main" val="3603511558"/>
      </p:ext>
    </p:extLst>
  </p:cSld>
  <p:clrMapOvr>
    <a:masterClrMapping/>
  </p:clrMapOvr>
  <p:hf hdr="0"/>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9330A795-F0BE-49AB-B973-4C47DE79D5F7}" type="datetime3">
              <a:rPr lang="en-US" smtClean="0"/>
              <a:pPr/>
              <a:t>21 May 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F9F4C691-6DE9-424C-9C34-B44F65CDDA11}" type="slidenum">
              <a:rPr lang="en-US" smtClean="0"/>
              <a:pPr/>
              <a:t>‹#›</a:t>
            </a:fld>
            <a:endParaRPr lang="en-US" dirty="0"/>
          </a:p>
        </p:txBody>
      </p:sp>
    </p:spTree>
    <p:extLst>
      <p:ext uri="{BB962C8B-B14F-4D97-AF65-F5344CB8AC3E}">
        <p14:creationId xmlns:p14="http://schemas.microsoft.com/office/powerpoint/2010/main" val="3922104931"/>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C40E7C-300A-F725-081F-00166AD99ED9}"/>
              </a:ext>
            </a:extLst>
          </p:cNvPr>
          <p:cNvSpPr>
            <a:spLocks noGrp="1"/>
          </p:cNvSpPr>
          <p:nvPr>
            <p:ph type="dt" sz="half" idx="10"/>
          </p:nvPr>
        </p:nvSpPr>
        <p:spPr/>
        <p:txBody>
          <a:bodyPr/>
          <a:lstStyle/>
          <a:p>
            <a:fld id="{B8AFA7DB-CAB1-41AF-B8EB-99C90B541294}" type="datetimeFigureOut">
              <a:rPr lang="en-US" smtClean="0"/>
              <a:t>5/21/2024</a:t>
            </a:fld>
            <a:endParaRPr lang="en-US"/>
          </a:p>
        </p:txBody>
      </p:sp>
      <p:sp>
        <p:nvSpPr>
          <p:cNvPr id="3" name="Footer Placeholder 2">
            <a:extLst>
              <a:ext uri="{FF2B5EF4-FFF2-40B4-BE49-F238E27FC236}">
                <a16:creationId xmlns:a16="http://schemas.microsoft.com/office/drawing/2014/main" id="{26067245-9937-0149-BA90-0137818379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791C66-FD68-BCDB-F279-4360081C1E29}"/>
              </a:ext>
            </a:extLst>
          </p:cNvPr>
          <p:cNvSpPr>
            <a:spLocks noGrp="1"/>
          </p:cNvSpPr>
          <p:nvPr>
            <p:ph type="sldNum" sz="quarter" idx="12"/>
          </p:nvPr>
        </p:nvSpPr>
        <p:spPr/>
        <p:txBody>
          <a:bodyPr/>
          <a:lstStyle/>
          <a:p>
            <a:fld id="{5C59E4EC-A40A-4E06-A6D5-FC9175F7EA75}" type="slidenum">
              <a:rPr lang="en-US" smtClean="0"/>
              <a:t>‹#›</a:t>
            </a:fld>
            <a:endParaRPr lang="en-US"/>
          </a:p>
        </p:txBody>
      </p:sp>
    </p:spTree>
    <p:extLst>
      <p:ext uri="{BB962C8B-B14F-4D97-AF65-F5344CB8AC3E}">
        <p14:creationId xmlns:p14="http://schemas.microsoft.com/office/powerpoint/2010/main" val="133379642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userDrawn="1">
  <p:cSld name="1_TITLE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9600767" cy="2358348"/>
          </a:xfrm>
        </p:spPr>
        <p:txBody>
          <a:bodyPr wrap="square" lIns="0" tIns="0" rIns="0" bIns="0" anchor="b">
            <a:normAutofit/>
          </a:bodyPr>
          <a:lstStyle>
            <a:lvl1pPr>
              <a:lnSpc>
                <a:spcPct val="80000"/>
              </a:lnSpc>
              <a:defRPr sz="9600" cap="all" baseline="0">
                <a:solidFill>
                  <a:schemeClr val="tx1"/>
                </a:solidFill>
                <a:latin typeface="Outfit ExtraBold" pitchFamily="2" charset="0"/>
              </a:defRPr>
            </a:lvl1pPr>
          </a:lstStyle>
          <a:p>
            <a:r>
              <a:rPr lang="en-US" dirty="0"/>
              <a:t>Presentation title</a:t>
            </a:r>
            <a:endParaRPr lang="en-GB" dirty="0"/>
          </a:p>
        </p:txBody>
      </p:sp>
      <p:sp>
        <p:nvSpPr>
          <p:cNvPr id="4" name="Text Placeholder 3">
            <a:extLst>
              <a:ext uri="{FF2B5EF4-FFF2-40B4-BE49-F238E27FC236}">
                <a16:creationId xmlns:a16="http://schemas.microsoft.com/office/drawing/2014/main" id="{39931A31-C6E7-A6C6-A65A-5A057DE3BCEE}"/>
              </a:ext>
            </a:extLst>
          </p:cNvPr>
          <p:cNvSpPr>
            <a:spLocks noGrp="1"/>
          </p:cNvSpPr>
          <p:nvPr>
            <p:ph type="body" sz="quarter" idx="10" hasCustomPrompt="1"/>
          </p:nvPr>
        </p:nvSpPr>
        <p:spPr>
          <a:xfrm>
            <a:off x="623887" y="4557079"/>
            <a:ext cx="10142537" cy="688975"/>
          </a:xfrm>
        </p:spPr>
        <p:txBody>
          <a:bodyPr vert="horz" wrap="square" lIns="0" tIns="0" rIns="0" bIns="0" rtlCol="0" anchor="t">
            <a:noAutofit/>
          </a:bodyPr>
          <a:lstStyle>
            <a:lvl1pPr marL="0" indent="0">
              <a:buFontTx/>
              <a:buNone/>
              <a:defRPr kumimoji="0" lang="en-US" sz="3200" b="1" i="0" u="none" strike="noStrike" cap="none" spc="0" normalizeH="0" baseline="0" dirty="0" smtClean="0">
                <a:ln>
                  <a:noFill/>
                </a:ln>
                <a:effectLst/>
                <a:uFillTx/>
                <a:latin typeface="Rubik SemiBold" pitchFamily="2" charset="-79"/>
                <a:ea typeface="+mj-ea"/>
                <a:cs typeface="Rubik SemiBold" pitchFamily="2" charset="-79"/>
                <a:sym typeface="Helvetica Neue"/>
              </a:defRPr>
            </a:lvl1pPr>
          </a:lstStyle>
          <a:p>
            <a:pPr marR="0" lvl="0" fontAlgn="auto">
              <a:spcBef>
                <a:spcPct val="0"/>
              </a:spcBef>
              <a:spcAft>
                <a:spcPts val="0"/>
              </a:spcAft>
              <a:buClrTx/>
              <a:buSzTx/>
              <a:tabLst/>
            </a:pPr>
            <a:r>
              <a:rPr lang="en-US" dirty="0"/>
              <a:t>Sub-title</a:t>
            </a:r>
          </a:p>
        </p:txBody>
      </p:sp>
      <p:pic>
        <p:nvPicPr>
          <p:cNvPr id="5" name="Picture 4">
            <a:extLst>
              <a:ext uri="{FF2B5EF4-FFF2-40B4-BE49-F238E27FC236}">
                <a16:creationId xmlns:a16="http://schemas.microsoft.com/office/drawing/2014/main" id="{895F369A-F5C8-C712-65F4-82AC7C64C4FC}"/>
              </a:ext>
            </a:extLst>
          </p:cNvPr>
          <p:cNvPicPr>
            <a:picLocks noChangeAspect="1"/>
          </p:cNvPicPr>
          <p:nvPr userDrawn="1"/>
        </p:nvPicPr>
        <p:blipFill>
          <a:blip r:embed="rId2"/>
          <a:stretch>
            <a:fillRect/>
          </a:stretch>
        </p:blipFill>
        <p:spPr>
          <a:xfrm>
            <a:off x="7929654" y="5673253"/>
            <a:ext cx="3816427" cy="749873"/>
          </a:xfrm>
          <a:prstGeom prst="rect">
            <a:avLst/>
          </a:prstGeom>
        </p:spPr>
      </p:pic>
      <p:pic>
        <p:nvPicPr>
          <p:cNvPr id="2" name="Picture 1" descr="A red circle with white text&#10;&#10;Description automatically generated with medium confidence">
            <a:extLst>
              <a:ext uri="{FF2B5EF4-FFF2-40B4-BE49-F238E27FC236}">
                <a16:creationId xmlns:a16="http://schemas.microsoft.com/office/drawing/2014/main" id="{258C4AD4-4C27-04CD-5554-06DC39682A2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72950" y="1700608"/>
            <a:ext cx="1694232" cy="1694232"/>
          </a:xfrm>
          <a:prstGeom prst="rect">
            <a:avLst/>
          </a:prstGeom>
        </p:spPr>
      </p:pic>
      <p:sp>
        <p:nvSpPr>
          <p:cNvPr id="10" name="Shape 16">
            <a:extLst>
              <a:ext uri="{FF2B5EF4-FFF2-40B4-BE49-F238E27FC236}">
                <a16:creationId xmlns:a16="http://schemas.microsoft.com/office/drawing/2014/main" id="{21574553-169E-A9CB-65A7-1EDCCB1471DE}"/>
              </a:ext>
            </a:extLst>
          </p:cNvPr>
          <p:cNvSpPr txBox="1">
            <a:spLocks noGrp="1"/>
          </p:cNvSpPr>
          <p:nvPr>
            <p:ph type="body" idx="3" hasCustomPrompt="1"/>
          </p:nvPr>
        </p:nvSpPr>
        <p:spPr>
          <a:xfrm>
            <a:off x="623888" y="5797875"/>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chemeClr val="tx1"/>
                </a:solidFill>
                <a:latin typeface="+mj-lt"/>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DD/MM/YY</a:t>
            </a:r>
            <a:endParaRPr dirty="0"/>
          </a:p>
        </p:txBody>
      </p:sp>
      <p:sp>
        <p:nvSpPr>
          <p:cNvPr id="11" name="Shape 17">
            <a:extLst>
              <a:ext uri="{FF2B5EF4-FFF2-40B4-BE49-F238E27FC236}">
                <a16:creationId xmlns:a16="http://schemas.microsoft.com/office/drawing/2014/main" id="{531E94DB-C1A2-0CF8-140E-8C31EA34A100}"/>
              </a:ext>
            </a:extLst>
          </p:cNvPr>
          <p:cNvSpPr txBox="1">
            <a:spLocks noGrp="1"/>
          </p:cNvSpPr>
          <p:nvPr>
            <p:ph type="body" idx="4" hasCustomPrompt="1"/>
          </p:nvPr>
        </p:nvSpPr>
        <p:spPr>
          <a:xfrm>
            <a:off x="623888" y="6108250"/>
            <a:ext cx="694069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chemeClr val="tx1"/>
                </a:solidFill>
                <a:latin typeface="+mj-lt"/>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File name / Department / Author </a:t>
            </a:r>
            <a:endParaRPr dirty="0"/>
          </a:p>
        </p:txBody>
      </p:sp>
    </p:spTree>
    <p:extLst>
      <p:ext uri="{BB962C8B-B14F-4D97-AF65-F5344CB8AC3E}">
        <p14:creationId xmlns:p14="http://schemas.microsoft.com/office/powerpoint/2010/main" val="619692779"/>
      </p:ext>
    </p:extLst>
  </p:cSld>
  <p:clrMapOvr>
    <a:masterClrMapping/>
  </p:clrMapOvr>
  <p:transition/>
  <p:extLst>
    <p:ext uri="{DCECCB84-F9BA-43D5-87BE-67443E8EF086}">
      <p15:sldGuideLst xmlns:p15="http://schemas.microsoft.com/office/powerpoint/2012/main"/>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Agenda - Numbered points">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extLst>
              <p:ext uri="{D42A27DB-BD31-4B8C-83A1-F6EECF244321}">
                <p14:modId xmlns:p14="http://schemas.microsoft.com/office/powerpoint/2010/main" val="3105849532"/>
              </p:ext>
            </p:ext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6" name="Content Placeholder 15"/>
          <p:cNvSpPr>
            <a:spLocks noGrp="1"/>
          </p:cNvSpPr>
          <p:nvPr>
            <p:ph sz="quarter" idx="17" hasCustomPrompt="1"/>
          </p:nvPr>
        </p:nvSpPr>
        <p:spPr>
          <a:xfrm>
            <a:off x="636105" y="1272212"/>
            <a:ext cx="10919792" cy="4703145"/>
          </a:xfrm>
        </p:spPr>
        <p:txBody>
          <a:bodyPr/>
          <a:lstStyle>
            <a:lvl1pPr marL="210312" marR="0" indent="-274320" algn="l" defTabSz="704850" rtl="0" eaLnBrk="1" fontAlgn="base" latinLnBrk="0" hangingPunct="1">
              <a:lnSpc>
                <a:spcPct val="100000"/>
              </a:lnSpc>
              <a:spcBef>
                <a:spcPts val="900"/>
              </a:spcBef>
              <a:spcAft>
                <a:spcPct val="0"/>
              </a:spcAft>
              <a:buClr>
                <a:srgbClr val="ED1C24"/>
              </a:buClr>
              <a:buSzPct val="125000"/>
              <a:buFont typeface="+mj-lt"/>
              <a:buAutoNum type="arabicPeriod"/>
              <a:tabLst/>
              <a:defRPr/>
            </a:lvl1pPr>
            <a:lvl2pPr marL="548640" indent="-274320">
              <a:lnSpc>
                <a:spcPct val="100000"/>
              </a:lnSpc>
              <a:spcBef>
                <a:spcPts val="450"/>
              </a:spcBef>
              <a:buFont typeface="+mj-lt"/>
              <a:buAutoNum type="arabicPeriod"/>
              <a:defRPr/>
            </a:lvl2pPr>
            <a:lvl3pPr marL="822960" indent="-274320">
              <a:lnSpc>
                <a:spcPct val="100000"/>
              </a:lnSpc>
              <a:spcBef>
                <a:spcPts val="450"/>
              </a:spcBef>
              <a:buFont typeface="+mj-lt"/>
              <a:buAutoNum type="arabicPeriod"/>
              <a:defRPr/>
            </a:lvl3pPr>
            <a:lvl4pPr marL="1097280" indent="-274320">
              <a:lnSpc>
                <a:spcPct val="100000"/>
              </a:lnSpc>
              <a:spcBef>
                <a:spcPts val="450"/>
              </a:spcBef>
              <a:buFont typeface="+mj-lt"/>
              <a:buAutoNum type="arabicPeriod"/>
              <a:defRPr/>
            </a:lvl4pPr>
            <a:lvl5pPr marL="1371600" indent="-274320">
              <a:lnSpc>
                <a:spcPct val="100000"/>
              </a:lnSpc>
              <a:spcBef>
                <a:spcPts val="450"/>
              </a:spcBef>
              <a:buFont typeface="+mj-lt"/>
              <a:buAutoNum type="arabicPeriod"/>
              <a:defRPr sz="1000"/>
            </a:lvl5pPr>
            <a:lvl6pPr marL="1645920" indent="-274320">
              <a:spcBef>
                <a:spcPts val="450"/>
              </a:spcBef>
              <a:buFont typeface="+mj-lt"/>
              <a:buAutoNum type="arabicPeriod"/>
              <a:defRPr/>
            </a:lvl6pPr>
            <a:lvl7pPr marL="1920240" indent="-274320">
              <a:spcBef>
                <a:spcPts val="450"/>
              </a:spcBef>
              <a:buFont typeface="+mj-lt"/>
              <a:buAutoNum type="arabicPeriod"/>
              <a:defRPr/>
            </a:lvl7pPr>
            <a:lvl8pPr marL="2194560" indent="-274320">
              <a:spcBef>
                <a:spcPts val="450"/>
              </a:spcBef>
              <a:buFont typeface="+mj-lt"/>
              <a:buAutoNum type="arabicPeriod"/>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450"/>
              </a:spcBef>
              <a:buFont typeface="+mj-lt"/>
              <a:buAutoNum type="arabicPeriod"/>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fr-FR" dirty="0"/>
              <a:t>Lorem </a:t>
            </a:r>
            <a:r>
              <a:rPr lang="fr-FR" dirty="0" err="1"/>
              <a:t>ipsum</a:t>
            </a:r>
            <a:endParaRPr lang="en-US" dirty="0"/>
          </a:p>
          <a:p>
            <a:pPr lvl="1"/>
            <a:r>
              <a:rPr lang="fr-FR" dirty="0"/>
              <a:t>Lorem </a:t>
            </a:r>
            <a:r>
              <a:rPr lang="fr-FR" dirty="0" err="1"/>
              <a:t>ipsum</a:t>
            </a:r>
            <a:endParaRPr lang="en-US" dirty="0"/>
          </a:p>
          <a:p>
            <a:pPr lvl="2"/>
            <a:r>
              <a:rPr lang="fr-FR" dirty="0"/>
              <a:t>Lorem </a:t>
            </a:r>
            <a:r>
              <a:rPr lang="fr-FR" dirty="0" err="1"/>
              <a:t>ipsum</a:t>
            </a:r>
            <a:endParaRPr lang="en-US" dirty="0"/>
          </a:p>
          <a:p>
            <a:pPr lvl="3"/>
            <a:r>
              <a:rPr lang="fr-FR" dirty="0"/>
              <a:t>Lorem </a:t>
            </a:r>
            <a:r>
              <a:rPr lang="fr-FR" dirty="0" err="1"/>
              <a:t>ipsum</a:t>
            </a:r>
            <a:endParaRPr lang="en-US" dirty="0"/>
          </a:p>
          <a:p>
            <a:pPr lvl="4"/>
            <a:r>
              <a:rPr lang="fr-FR" dirty="0"/>
              <a:t>Lorem </a:t>
            </a:r>
            <a:r>
              <a:rPr lang="fr-FR" dirty="0" err="1"/>
              <a:t>Ipsum</a:t>
            </a:r>
            <a:endParaRPr lang="en-US" dirty="0"/>
          </a:p>
          <a:p>
            <a:pPr lvl="5"/>
            <a:r>
              <a:rPr lang="fr-FR" dirty="0"/>
              <a:t>Lorem </a:t>
            </a:r>
            <a:r>
              <a:rPr lang="fr-FR" dirty="0" err="1"/>
              <a:t>ipsum</a:t>
            </a:r>
            <a:endParaRPr lang="en-US" dirty="0"/>
          </a:p>
          <a:p>
            <a:pPr lvl="6"/>
            <a:r>
              <a:rPr lang="fr-FR" dirty="0"/>
              <a:t>Lorem </a:t>
            </a:r>
            <a:r>
              <a:rPr lang="fr-FR" dirty="0" err="1"/>
              <a:t>ipsum</a:t>
            </a:r>
            <a:endParaRPr lang="en-US" dirty="0"/>
          </a:p>
          <a:p>
            <a:pPr lvl="7"/>
            <a:r>
              <a:rPr lang="fr-FR" dirty="0"/>
              <a:t>Lorem </a:t>
            </a:r>
            <a:r>
              <a:rPr lang="fr-FR" dirty="0" err="1"/>
              <a:t>ipsum</a:t>
            </a:r>
            <a:endParaRPr lang="en-US" dirty="0"/>
          </a:p>
          <a:p>
            <a:pPr lvl="8"/>
            <a:r>
              <a:rPr lang="fr-FR" dirty="0"/>
              <a:t>Lorem </a:t>
            </a:r>
            <a:r>
              <a:rPr lang="fr-FR" dirty="0" err="1"/>
              <a:t>ipsum</a:t>
            </a:r>
            <a:endParaRPr lang="en-US" dirty="0"/>
          </a:p>
          <a:p>
            <a:pPr lvl="8"/>
            <a:endParaRPr lang="en-US" dirty="0"/>
          </a:p>
          <a:p>
            <a:pPr lvl="2"/>
            <a:endParaRPr lang="en-US" dirty="0"/>
          </a:p>
          <a:p>
            <a:pPr lvl="0"/>
            <a:endParaRPr lang="en-US" dirty="0"/>
          </a:p>
          <a:p>
            <a:pPr lvl="0"/>
            <a:endParaRPr lang="en-US" dirty="0"/>
          </a:p>
        </p:txBody>
      </p:sp>
      <p:sp>
        <p:nvSpPr>
          <p:cNvPr id="10"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dirty="0"/>
              <a:t>Click to edit Master title style</a:t>
            </a:r>
          </a:p>
        </p:txBody>
      </p:sp>
      <p:sp>
        <p:nvSpPr>
          <p:cNvPr id="15" name="Rectangle 14"/>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8" name="Rectangle 17"/>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9"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2D074245-C7A5-47FB-834A-490E3A3C8EC9}" type="datetime3">
              <a:rPr lang="en-US" smtClean="0"/>
              <a:t>21 May 2024</a:t>
            </a:fld>
            <a:endParaRPr lang="en-US" dirty="0"/>
          </a:p>
        </p:txBody>
      </p:sp>
      <p:sp>
        <p:nvSpPr>
          <p:cNvPr id="20"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21"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1"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2070791158"/>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Text">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6" name="Content Placeholder 15"/>
          <p:cNvSpPr>
            <a:spLocks noGrp="1"/>
          </p:cNvSpPr>
          <p:nvPr>
            <p:ph sz="quarter" idx="17"/>
          </p:nvPr>
        </p:nvSpPr>
        <p:spPr>
          <a:xfrm>
            <a:off x="636105" y="1272212"/>
            <a:ext cx="10919792" cy="4703145"/>
          </a:xfrm>
        </p:spPr>
        <p:txBody>
          <a:bodyPr/>
          <a:lstStyle>
            <a:lvl1pPr marL="0" indent="0">
              <a:lnSpc>
                <a:spcPct val="100000"/>
              </a:lnSpc>
              <a:spcBef>
                <a:spcPts val="600"/>
              </a:spcBef>
              <a:buNone/>
              <a:defRPr/>
            </a:lvl1pPr>
            <a:lvl2pPr marL="205740" indent="0">
              <a:lnSpc>
                <a:spcPct val="100000"/>
              </a:lnSpc>
              <a:spcBef>
                <a:spcPts val="450"/>
              </a:spcBef>
              <a:buNone/>
              <a:defRPr/>
            </a:lvl2pPr>
            <a:lvl3pPr marL="411480" indent="0">
              <a:lnSpc>
                <a:spcPct val="100000"/>
              </a:lnSpc>
              <a:spcBef>
                <a:spcPts val="450"/>
              </a:spcBef>
              <a:buNone/>
              <a:defRPr/>
            </a:lvl3pPr>
            <a:lvl4pPr marL="557213" indent="0">
              <a:lnSpc>
                <a:spcPct val="100000"/>
              </a:lnSpc>
              <a:spcBef>
                <a:spcPts val="450"/>
              </a:spcBef>
              <a:buNone/>
              <a:defRPr/>
            </a:lvl4pPr>
            <a:lvl5pPr marL="694373" indent="0">
              <a:lnSpc>
                <a:spcPct val="100000"/>
              </a:lnSpc>
              <a:spcBef>
                <a:spcPts val="450"/>
              </a:spcBef>
              <a:buNone/>
              <a:defRPr sz="750"/>
            </a:lvl5pPr>
          </a:lstStyle>
          <a:p>
            <a:pPr lvl="0"/>
            <a:endParaRPr lang="en-US"/>
          </a:p>
        </p:txBody>
      </p:sp>
      <p:sp>
        <p:nvSpPr>
          <p:cNvPr id="6" name="Title 5"/>
          <p:cNvSpPr>
            <a:spLocks noGrp="1"/>
          </p:cNvSpPr>
          <p:nvPr>
            <p:ph type="title"/>
          </p:nvPr>
        </p:nvSpPr>
        <p:spPr/>
        <p:txBody>
          <a:bodyPr/>
          <a:lstStyle>
            <a:lvl1pPr>
              <a:defRPr>
                <a:cs typeface="+mj-cs"/>
              </a:defRPr>
            </a:lvl1pPr>
          </a:lstStyle>
          <a:p>
            <a:r>
              <a:rPr lang="en-US"/>
              <a:t>Click to edit Master title style</a:t>
            </a:r>
          </a:p>
        </p:txBody>
      </p:sp>
      <p:sp>
        <p:nvSpPr>
          <p:cNvPr id="8" name="Rectangle 7"/>
          <p:cNvSpPr/>
          <p:nvPr userDrawn="1"/>
        </p:nvSpPr>
        <p:spPr>
          <a:xfrm>
            <a:off x="8850704" y="6526759"/>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9" name="Rectangle 8"/>
          <p:cNvSpPr/>
          <p:nvPr userDrawn="1"/>
        </p:nvSpPr>
        <p:spPr>
          <a:xfrm>
            <a:off x="10644192" y="6526759"/>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10" name="Date Placeholder 3"/>
          <p:cNvSpPr>
            <a:spLocks noGrp="1"/>
          </p:cNvSpPr>
          <p:nvPr>
            <p:ph type="dt" sz="half" idx="2"/>
          </p:nvPr>
        </p:nvSpPr>
        <p:spPr>
          <a:xfrm>
            <a:off x="9025128" y="6436534"/>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66C5A71A-D50D-4CA3-A00F-BA390DB29567}" type="datetime3">
              <a:rPr lang="en-US" smtClean="0"/>
              <a:t>21 May 2024</a:t>
            </a:fld>
            <a:endParaRPr lang="en-US"/>
          </a:p>
        </p:txBody>
      </p:sp>
      <p:sp>
        <p:nvSpPr>
          <p:cNvPr id="11" name="Footer Placeholder 4"/>
          <p:cNvSpPr>
            <a:spLocks noGrp="1"/>
          </p:cNvSpPr>
          <p:nvPr>
            <p:ph type="ftr" sz="quarter" idx="3"/>
          </p:nvPr>
        </p:nvSpPr>
        <p:spPr>
          <a:xfrm>
            <a:off x="2195709" y="6436535"/>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a:p>
        </p:txBody>
      </p:sp>
      <p:sp>
        <p:nvSpPr>
          <p:cNvPr id="12" name="Slide Number Placeholder 5"/>
          <p:cNvSpPr>
            <a:spLocks noGrp="1"/>
          </p:cNvSpPr>
          <p:nvPr>
            <p:ph type="sldNum" sz="quarter" idx="4"/>
          </p:nvPr>
        </p:nvSpPr>
        <p:spPr>
          <a:xfrm>
            <a:off x="10768782" y="6436535"/>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3" name="Text Placeholder 5"/>
          <p:cNvSpPr>
            <a:spLocks noGrp="1"/>
          </p:cNvSpPr>
          <p:nvPr>
            <p:ph type="body" sz="quarter" idx="21" hasCustomPrompt="1"/>
          </p:nvPr>
        </p:nvSpPr>
        <p:spPr>
          <a:xfrm>
            <a:off x="636105" y="6154481"/>
            <a:ext cx="10919791"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a:t>Click to add notes and sources</a:t>
            </a:r>
          </a:p>
        </p:txBody>
      </p:sp>
    </p:spTree>
    <p:extLst>
      <p:ext uri="{BB962C8B-B14F-4D97-AF65-F5344CB8AC3E}">
        <p14:creationId xmlns:p14="http://schemas.microsoft.com/office/powerpoint/2010/main" val="485607180"/>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1DB25-810A-04B1-CC36-138CA92CC3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FE1D33-432E-C8C9-1C39-EEB582F40B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891FBB-2EA3-8A4B-4891-C2B082F397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6776A6-F585-18E6-D2D4-F54C806174C7}"/>
              </a:ext>
            </a:extLst>
          </p:cNvPr>
          <p:cNvSpPr>
            <a:spLocks noGrp="1"/>
          </p:cNvSpPr>
          <p:nvPr>
            <p:ph type="dt" sz="half" idx="10"/>
          </p:nvPr>
        </p:nvSpPr>
        <p:spPr/>
        <p:txBody>
          <a:bodyPr/>
          <a:lstStyle/>
          <a:p>
            <a:fld id="{B8AFA7DB-CAB1-41AF-B8EB-99C90B541294}" type="datetimeFigureOut">
              <a:rPr lang="en-US" smtClean="0"/>
              <a:t>5/21/2024</a:t>
            </a:fld>
            <a:endParaRPr lang="en-US"/>
          </a:p>
        </p:txBody>
      </p:sp>
      <p:sp>
        <p:nvSpPr>
          <p:cNvPr id="6" name="Footer Placeholder 5">
            <a:extLst>
              <a:ext uri="{FF2B5EF4-FFF2-40B4-BE49-F238E27FC236}">
                <a16:creationId xmlns:a16="http://schemas.microsoft.com/office/drawing/2014/main" id="{811D3FC2-21D9-C5DD-BCCA-0EE99AFF13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FA51E4-E6A4-C3DA-E772-E31CA7C5F3B0}"/>
              </a:ext>
            </a:extLst>
          </p:cNvPr>
          <p:cNvSpPr>
            <a:spLocks noGrp="1"/>
          </p:cNvSpPr>
          <p:nvPr>
            <p:ph type="sldNum" sz="quarter" idx="12"/>
          </p:nvPr>
        </p:nvSpPr>
        <p:spPr/>
        <p:txBody>
          <a:bodyPr/>
          <a:lstStyle/>
          <a:p>
            <a:fld id="{5C59E4EC-A40A-4E06-A6D5-FC9175F7EA75}" type="slidenum">
              <a:rPr lang="en-US" smtClean="0"/>
              <a:t>‹#›</a:t>
            </a:fld>
            <a:endParaRPr lang="en-US"/>
          </a:p>
        </p:txBody>
      </p:sp>
    </p:spTree>
    <p:extLst>
      <p:ext uri="{BB962C8B-B14F-4D97-AF65-F5344CB8AC3E}">
        <p14:creationId xmlns:p14="http://schemas.microsoft.com/office/powerpoint/2010/main" val="148942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EE5E3-32D9-494F-6A66-FDBAB51DFD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E321DD-2AA0-BBAC-50D2-248B46FA21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C2867E-2796-A018-2EB5-3D1C0D435D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64D8D5-3D4D-331F-65CF-FF4946EA2712}"/>
              </a:ext>
            </a:extLst>
          </p:cNvPr>
          <p:cNvSpPr>
            <a:spLocks noGrp="1"/>
          </p:cNvSpPr>
          <p:nvPr>
            <p:ph type="dt" sz="half" idx="10"/>
          </p:nvPr>
        </p:nvSpPr>
        <p:spPr/>
        <p:txBody>
          <a:bodyPr/>
          <a:lstStyle/>
          <a:p>
            <a:fld id="{B8AFA7DB-CAB1-41AF-B8EB-99C90B541294}" type="datetimeFigureOut">
              <a:rPr lang="en-US" smtClean="0"/>
              <a:t>5/21/2024</a:t>
            </a:fld>
            <a:endParaRPr lang="en-US"/>
          </a:p>
        </p:txBody>
      </p:sp>
      <p:sp>
        <p:nvSpPr>
          <p:cNvPr id="6" name="Footer Placeholder 5">
            <a:extLst>
              <a:ext uri="{FF2B5EF4-FFF2-40B4-BE49-F238E27FC236}">
                <a16:creationId xmlns:a16="http://schemas.microsoft.com/office/drawing/2014/main" id="{66C8D82B-49FE-BA4B-343B-91C0E7AA64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BAE331-0221-DF86-B7FF-07728DD6C2AE}"/>
              </a:ext>
            </a:extLst>
          </p:cNvPr>
          <p:cNvSpPr>
            <a:spLocks noGrp="1"/>
          </p:cNvSpPr>
          <p:nvPr>
            <p:ph type="sldNum" sz="quarter" idx="12"/>
          </p:nvPr>
        </p:nvSpPr>
        <p:spPr/>
        <p:txBody>
          <a:bodyPr/>
          <a:lstStyle/>
          <a:p>
            <a:fld id="{5C59E4EC-A40A-4E06-A6D5-FC9175F7EA75}" type="slidenum">
              <a:rPr lang="en-US" smtClean="0"/>
              <a:t>‹#›</a:t>
            </a:fld>
            <a:endParaRPr lang="en-US"/>
          </a:p>
        </p:txBody>
      </p:sp>
    </p:spTree>
    <p:extLst>
      <p:ext uri="{BB962C8B-B14F-4D97-AF65-F5344CB8AC3E}">
        <p14:creationId xmlns:p14="http://schemas.microsoft.com/office/powerpoint/2010/main" val="3686156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image" Target="../media/image4.png"/><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oleObject" Target="../embeddings/oleObject2.bin"/><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tags" Target="../tags/tag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theme" Target="../theme/theme2.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tags" Target="../tags/tag10.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theme" Target="../theme/theme3.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28" Type="http://schemas.openxmlformats.org/officeDocument/2006/relationships/image" Target="../media/image8.png"/><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 Id="rId27" Type="http://schemas.openxmlformats.org/officeDocument/2006/relationships/oleObject" Target="../embeddings/oleObject9.bin"/></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image" Target="../media/image21.emf"/><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oleObject" Target="../embeddings/oleObject16.bin"/><Relationship Id="rId2" Type="http://schemas.openxmlformats.org/officeDocument/2006/relationships/slideLayout" Target="../slideLayouts/slideLayout60.xml"/><Relationship Id="rId16" Type="http://schemas.openxmlformats.org/officeDocument/2006/relationships/tags" Target="../tags/tag17.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5" Type="http://schemas.openxmlformats.org/officeDocument/2006/relationships/theme" Target="../theme/theme4.xml"/><Relationship Id="rId10" Type="http://schemas.openxmlformats.org/officeDocument/2006/relationships/slideLayout" Target="../slideLayouts/slideLayout68.xml"/><Relationship Id="rId19" Type="http://schemas.openxmlformats.org/officeDocument/2006/relationships/image" Target="../media/image8.png"/><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E0903B26-F465-C610-91BC-518D6C0130F4}"/>
              </a:ext>
            </a:extLst>
          </p:cNvPr>
          <p:cNvGraphicFramePr>
            <a:graphicFrameLocks noChangeAspect="1"/>
          </p:cNvGraphicFramePr>
          <p:nvPr userDrawn="1">
            <p:custDataLst>
              <p:tags r:id="rId14"/>
            </p:custDataLst>
            <p:extLst>
              <p:ext uri="{D42A27DB-BD31-4B8C-83A1-F6EECF244321}">
                <p14:modId xmlns:p14="http://schemas.microsoft.com/office/powerpoint/2010/main" val="15362073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421" imgH="423" progId="TCLayout.ActiveDocument.1">
                  <p:embed/>
                </p:oleObj>
              </mc:Choice>
              <mc:Fallback>
                <p:oleObj name="think-cell Slide" r:id="rId15" imgW="421" imgH="423" progId="TCLayout.ActiveDocument.1">
                  <p:embed/>
                  <p:pic>
                    <p:nvPicPr>
                      <p:cNvPr id="10" name="Object 9" hidden="1">
                        <a:extLst>
                          <a:ext uri="{FF2B5EF4-FFF2-40B4-BE49-F238E27FC236}">
                            <a16:creationId xmlns:a16="http://schemas.microsoft.com/office/drawing/2014/main" id="{E0903B26-F465-C610-91BC-518D6C0130F4}"/>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B050B0C5-0088-5CEB-A0AE-210E81C22B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DEE7BA-0BC9-5B9C-E71E-A180F95326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F0AE30-8EA5-A211-1E69-D957A6213A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AFA7DB-CAB1-41AF-B8EB-99C90B541294}" type="datetimeFigureOut">
              <a:rPr lang="en-US" smtClean="0"/>
              <a:t>5/21/2024</a:t>
            </a:fld>
            <a:endParaRPr lang="en-US"/>
          </a:p>
        </p:txBody>
      </p:sp>
      <p:sp>
        <p:nvSpPr>
          <p:cNvPr id="5" name="Footer Placeholder 4">
            <a:extLst>
              <a:ext uri="{FF2B5EF4-FFF2-40B4-BE49-F238E27FC236}">
                <a16:creationId xmlns:a16="http://schemas.microsoft.com/office/drawing/2014/main" id="{CF158BE0-642C-82EF-0DC5-8CE692CDC6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397290-B70E-E21E-FE1D-FB308A07DC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59E4EC-A40A-4E06-A6D5-FC9175F7EA75}" type="slidenum">
              <a:rPr lang="en-US" smtClean="0"/>
              <a:t>‹#›</a:t>
            </a:fld>
            <a:endParaRPr lang="en-US"/>
          </a:p>
        </p:txBody>
      </p:sp>
    </p:spTree>
    <p:extLst>
      <p:ext uri="{BB962C8B-B14F-4D97-AF65-F5344CB8AC3E}">
        <p14:creationId xmlns:p14="http://schemas.microsoft.com/office/powerpoint/2010/main" val="3160108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71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5" name="Object 14" hidden="1"/>
          <p:cNvGraphicFramePr>
            <a:graphicFrameLocks/>
          </p:cNvGraphicFramePr>
          <p:nvPr>
            <p:custDataLst>
              <p:tags r:id="rId24"/>
            </p:custDataLst>
            <p:extLst>
              <p:ext uri="{D42A27DB-BD31-4B8C-83A1-F6EECF244321}">
                <p14:modId xmlns:p14="http://schemas.microsoft.com/office/powerpoint/2010/main" val="4291313242"/>
              </p:ext>
            </p:ext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25" imgW="0" imgH="0" progId="TCLayout.ActiveDocument.1">
                  <p:embed/>
                </p:oleObj>
              </mc:Choice>
              <mc:Fallback>
                <p:oleObj name="think-cell Slide" r:id="rId25" imgW="0" imgH="0" progId="TCLayout.ActiveDocument.1">
                  <p:embed/>
                  <p:pic>
                    <p:nvPicPr>
                      <p:cNvPr id="15" name="Object 14"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027" name="BodyText"/>
          <p:cNvSpPr>
            <a:spLocks noGrp="1" noChangeArrowheads="1"/>
          </p:cNvSpPr>
          <p:nvPr>
            <p:ph type="body" idx="1"/>
          </p:nvPr>
        </p:nvSpPr>
        <p:spPr bwMode="auto">
          <a:xfrm>
            <a:off x="636104" y="1285462"/>
            <a:ext cx="10919792" cy="468988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205740" lvl="0" indent="-205740">
              <a:spcBef>
                <a:spcPts val="900"/>
              </a:spcBef>
            </a:pPr>
            <a:r>
              <a:rPr lang="en-US"/>
              <a:t>Edit Master text styles</a:t>
            </a:r>
          </a:p>
          <a:p>
            <a:pPr marL="411480" lvl="1" indent="-205740"/>
            <a:r>
              <a:rPr lang="en-US"/>
              <a:t>Second level</a:t>
            </a:r>
          </a:p>
          <a:p>
            <a:pPr marL="548640" lvl="2" indent="-137160"/>
            <a:r>
              <a:rPr lang="en-US"/>
              <a:t>Third level</a:t>
            </a:r>
          </a:p>
          <a:p>
            <a:pPr marL="685800" lvl="3"/>
            <a:r>
              <a:rPr lang="en-US"/>
              <a:t>Fourth level</a:t>
            </a:r>
          </a:p>
          <a:p>
            <a:pPr marL="822960" lvl="4"/>
            <a:r>
              <a:rPr lang="en-US"/>
              <a:t>Fifth level</a:t>
            </a:r>
          </a:p>
          <a:p>
            <a:pPr marL="2167176" lvl="8"/>
            <a:endParaRPr lang="en-US"/>
          </a:p>
        </p:txBody>
      </p:sp>
      <p:sp>
        <p:nvSpPr>
          <p:cNvPr id="16"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p>
            <a:r>
              <a:rPr lang="en-US"/>
              <a:t>Click to edit Master title style</a:t>
            </a:r>
          </a:p>
        </p:txBody>
      </p:sp>
      <p:sp>
        <p:nvSpPr>
          <p:cNvPr id="19" name="Rectangle 18"/>
          <p:cNvSpPr/>
          <p:nvPr/>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20" name="Rectangle 19"/>
          <p:cNvSpPr/>
          <p:nvPr/>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11" name="Date Placeholder 3"/>
          <p:cNvSpPr>
            <a:spLocks noGrp="1"/>
          </p:cNvSpPr>
          <p:nvPr>
            <p:ph type="dt" sz="half" idx="2"/>
          </p:nvPr>
        </p:nvSpPr>
        <p:spPr>
          <a:xfrm>
            <a:off x="9025127" y="6436534"/>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9330A795-F0BE-49AB-B973-4C47DE79D5F7}" type="datetime3">
              <a:rPr lang="en-US" smtClean="0"/>
              <a:t>21 May 2024</a:t>
            </a:fld>
            <a:endParaRPr lang="en-US"/>
          </a:p>
        </p:txBody>
      </p:sp>
      <p:sp>
        <p:nvSpPr>
          <p:cNvPr id="14"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a:p>
        </p:txBody>
      </p:sp>
      <p:sp>
        <p:nvSpPr>
          <p:cNvPr id="17"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pic>
        <p:nvPicPr>
          <p:cNvPr id="13" name="Picture 12"/>
          <p:cNvPicPr>
            <a:picLocks noChangeAspect="1"/>
          </p:cNvPicPr>
          <p:nvPr userDrawn="1"/>
        </p:nvPicPr>
        <p:blipFill>
          <a:blip r:embed="rId26"/>
          <a:stretch>
            <a:fillRect/>
          </a:stretch>
        </p:blipFill>
        <p:spPr>
          <a:xfrm>
            <a:off x="636904" y="6479648"/>
            <a:ext cx="1296000" cy="228096"/>
          </a:xfrm>
          <a:prstGeom prst="rect">
            <a:avLst/>
          </a:prstGeom>
        </p:spPr>
      </p:pic>
    </p:spTree>
    <p:extLst>
      <p:ext uri="{BB962C8B-B14F-4D97-AF65-F5344CB8AC3E}">
        <p14:creationId xmlns:p14="http://schemas.microsoft.com/office/powerpoint/2010/main" val="456759179"/>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 id="2147483699" r:id="rId20"/>
    <p:sldLayoutId id="2147483700" r:id="rId21"/>
    <p:sldLayoutId id="2147483701" r:id="rId22"/>
  </p:sldLayoutIdLst>
  <p:transition/>
  <p:hf hdr="0"/>
  <p:txStyles>
    <p:titleStyle>
      <a:lvl1pPr algn="l" defTabSz="704850" rtl="0" eaLnBrk="1" fontAlgn="base" hangingPunct="1">
        <a:lnSpc>
          <a:spcPct val="90000"/>
        </a:lnSpc>
        <a:spcBef>
          <a:spcPct val="0"/>
        </a:spcBef>
        <a:spcAft>
          <a:spcPct val="0"/>
        </a:spcAft>
        <a:defRPr lang="en-US" sz="2800" b="1" kern="1200">
          <a:solidFill>
            <a:schemeClr val="accent1"/>
          </a:solidFill>
          <a:latin typeface="Ooredoo Heavy" panose="00000A00000000000000" pitchFamily="50" charset="0"/>
          <a:ea typeface="Ooredoo Heavy" panose="00000A00000000000000" pitchFamily="50" charset="0"/>
          <a:cs typeface="Arial" pitchFamily="34" charset="0"/>
        </a:defRPr>
      </a:lvl1pPr>
      <a:lvl2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2pPr>
      <a:lvl3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3pPr>
      <a:lvl4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4pPr>
      <a:lvl5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5pPr>
      <a:lvl6pPr marL="342900" algn="l" defTabSz="704850" rtl="0" eaLnBrk="1" fontAlgn="base" hangingPunct="1">
        <a:lnSpc>
          <a:spcPct val="90000"/>
        </a:lnSpc>
        <a:spcBef>
          <a:spcPct val="0"/>
        </a:spcBef>
        <a:spcAft>
          <a:spcPct val="0"/>
        </a:spcAft>
        <a:defRPr sz="1200" b="1">
          <a:solidFill>
            <a:srgbClr val="0057A6"/>
          </a:solidFill>
          <a:latin typeface="Arial" charset="0"/>
        </a:defRPr>
      </a:lvl6pPr>
      <a:lvl7pPr marL="685800" algn="l" defTabSz="704850" rtl="0" eaLnBrk="1" fontAlgn="base" hangingPunct="1">
        <a:lnSpc>
          <a:spcPct val="90000"/>
        </a:lnSpc>
        <a:spcBef>
          <a:spcPct val="0"/>
        </a:spcBef>
        <a:spcAft>
          <a:spcPct val="0"/>
        </a:spcAft>
        <a:defRPr sz="1200" b="1">
          <a:solidFill>
            <a:srgbClr val="0057A6"/>
          </a:solidFill>
          <a:latin typeface="Arial" charset="0"/>
        </a:defRPr>
      </a:lvl7pPr>
      <a:lvl8pPr marL="1028700" algn="l" defTabSz="704850" rtl="0" eaLnBrk="1" fontAlgn="base" hangingPunct="1">
        <a:lnSpc>
          <a:spcPct val="90000"/>
        </a:lnSpc>
        <a:spcBef>
          <a:spcPct val="0"/>
        </a:spcBef>
        <a:spcAft>
          <a:spcPct val="0"/>
        </a:spcAft>
        <a:defRPr sz="1200" b="1">
          <a:solidFill>
            <a:srgbClr val="0057A6"/>
          </a:solidFill>
          <a:latin typeface="Arial" charset="0"/>
        </a:defRPr>
      </a:lvl8pPr>
      <a:lvl9pPr marL="1371600" algn="l" defTabSz="704850" rtl="0" eaLnBrk="1" fontAlgn="base" hangingPunct="1">
        <a:lnSpc>
          <a:spcPct val="90000"/>
        </a:lnSpc>
        <a:spcBef>
          <a:spcPct val="0"/>
        </a:spcBef>
        <a:spcAft>
          <a:spcPct val="0"/>
        </a:spcAft>
        <a:defRPr sz="1200" b="1">
          <a:solidFill>
            <a:srgbClr val="0057A6"/>
          </a:solidFill>
          <a:latin typeface="Arial" charset="0"/>
        </a:defRPr>
      </a:lvl9pPr>
    </p:titleStyle>
    <p:bodyStyle>
      <a:lvl1pPr marL="274320" indent="-274320" algn="l" defTabSz="704850" rtl="0" eaLnBrk="1" fontAlgn="base" hangingPunct="1">
        <a:lnSpc>
          <a:spcPct val="100000"/>
        </a:lnSpc>
        <a:spcBef>
          <a:spcPts val="1350"/>
        </a:spcBef>
        <a:spcAft>
          <a:spcPct val="0"/>
        </a:spcAft>
        <a:buClr>
          <a:srgbClr val="ED1C24"/>
        </a:buClr>
        <a:buSzPct val="140000"/>
        <a:buFont typeface="Arial" panose="020B0604020202020204" pitchFamily="34" charset="0"/>
        <a:buChar char="•"/>
        <a:defRPr lang="en-US" sz="1600" dirty="0" smtClean="0">
          <a:solidFill>
            <a:schemeClr val="tx1"/>
          </a:solidFill>
          <a:latin typeface="Noto Sans" panose="020B0502040504020204" pitchFamily="34" charset="0"/>
          <a:ea typeface="ＭＳ Ｐゴシック" pitchFamily="-109" charset="-128"/>
          <a:cs typeface="Noto Sans" panose="020B0502040504020204" pitchFamily="34" charset="0"/>
        </a:defRPr>
      </a:lvl1pPr>
      <a:lvl2pPr marL="351235" indent="-214313" algn="l" defTabSz="704850" rtl="0" eaLnBrk="1" fontAlgn="base" hangingPunct="1">
        <a:lnSpc>
          <a:spcPct val="100000"/>
        </a:lnSpc>
        <a:spcBef>
          <a:spcPts val="450"/>
        </a:spcBef>
        <a:spcAft>
          <a:spcPct val="0"/>
        </a:spcAft>
        <a:buClr>
          <a:srgbClr val="ED1C24"/>
        </a:buClr>
        <a:buSzPct val="140000"/>
        <a:buFont typeface="Arial" panose="020B0604020202020204" pitchFamily="34" charset="0"/>
        <a:buChar char="•"/>
        <a:defRPr lang="en-US" sz="1400" dirty="0" smtClean="0">
          <a:solidFill>
            <a:schemeClr val="tx1"/>
          </a:solidFill>
          <a:latin typeface="Noto Sans" panose="020B0502040504020204" pitchFamily="34" charset="0"/>
          <a:ea typeface="ＭＳ Ｐゴシック" pitchFamily="-109" charset="-128"/>
        </a:defRPr>
      </a:lvl2pPr>
      <a:lvl3pPr marL="398859" indent="-128588" algn="l" defTabSz="704850" rtl="0" eaLnBrk="1" fontAlgn="base" hangingPunct="1">
        <a:lnSpc>
          <a:spcPct val="100000"/>
        </a:lnSpc>
        <a:spcBef>
          <a:spcPts val="450"/>
        </a:spcBef>
        <a:spcAft>
          <a:spcPct val="0"/>
        </a:spcAft>
        <a:buClr>
          <a:srgbClr val="ED1C24"/>
        </a:buClr>
        <a:buSzPct val="140000"/>
        <a:buFont typeface="Arial" panose="020B0604020202020204" pitchFamily="34" charset="0"/>
        <a:buChar char="•"/>
        <a:defRPr lang="en-US" sz="1200" dirty="0" smtClean="0">
          <a:solidFill>
            <a:schemeClr val="tx1"/>
          </a:solidFill>
          <a:latin typeface="Noto Sans" panose="020B0502040504020204" pitchFamily="34" charset="0"/>
          <a:ea typeface="ＭＳ Ｐゴシック" pitchFamily="-109" charset="-128"/>
        </a:defRPr>
      </a:lvl3pPr>
      <a:lvl4pPr marL="534591" indent="-128588" algn="l" defTabSz="704850" rtl="0" eaLnBrk="1" fontAlgn="base" hangingPunct="1">
        <a:lnSpc>
          <a:spcPct val="100000"/>
        </a:lnSpc>
        <a:spcBef>
          <a:spcPts val="450"/>
        </a:spcBef>
        <a:spcAft>
          <a:spcPct val="0"/>
        </a:spcAft>
        <a:buClr>
          <a:srgbClr val="ED1C24"/>
        </a:buClr>
        <a:buSzPct val="140000"/>
        <a:buFont typeface="Arial" pitchFamily="34" charset="0"/>
        <a:buChar char="•"/>
        <a:defRPr lang="en-US" sz="1200" dirty="0" smtClean="0">
          <a:solidFill>
            <a:schemeClr val="tx1"/>
          </a:solidFill>
          <a:latin typeface="Noto Sans" panose="020B0502040504020204" pitchFamily="34" charset="0"/>
          <a:ea typeface="ＭＳ Ｐゴシック" pitchFamily="-109" charset="-128"/>
        </a:defRPr>
      </a:lvl4pPr>
      <a:lvl5pPr marL="753665" indent="-128588" algn="l" defTabSz="704850" rtl="0" eaLnBrk="1" fontAlgn="base" hangingPunct="1">
        <a:lnSpc>
          <a:spcPct val="100000"/>
        </a:lnSpc>
        <a:spcBef>
          <a:spcPts val="450"/>
        </a:spcBef>
        <a:spcAft>
          <a:spcPct val="0"/>
        </a:spcAft>
        <a:buClr>
          <a:srgbClr val="ED1C24"/>
        </a:buClr>
        <a:buSzPct val="140000"/>
        <a:buFont typeface="Arial" panose="020B0604020202020204" pitchFamily="34" charset="0"/>
        <a:buChar char="•"/>
        <a:defRPr lang="en-US" sz="1000" i="0" kern="1200" dirty="0">
          <a:solidFill>
            <a:schemeClr val="tx1"/>
          </a:solidFill>
          <a:latin typeface="Noto Sans" panose="020B0502040504020204" pitchFamily="34" charset="0"/>
          <a:ea typeface="ＭＳ Ｐゴシック" pitchFamily="-109" charset="-128"/>
          <a:cs typeface="Arial" charset="0"/>
        </a:defRPr>
      </a:lvl5pPr>
      <a:lvl6pPr marL="1069181" indent="-101204" algn="l" defTabSz="704850" rtl="0" eaLnBrk="1" fontAlgn="base" hangingPunct="1">
        <a:spcBef>
          <a:spcPct val="25000"/>
        </a:spcBef>
        <a:spcAft>
          <a:spcPct val="0"/>
        </a:spcAft>
        <a:buClr>
          <a:schemeClr val="tx1"/>
        </a:buClr>
        <a:buFont typeface="Arial" charset="0"/>
        <a:buChar char="-"/>
        <a:defRPr sz="1000" b="0" i="0">
          <a:solidFill>
            <a:schemeClr val="tx1"/>
          </a:solidFill>
          <a:latin typeface="Noto Sans" panose="020B0502040504020204" pitchFamily="34" charset="0"/>
          <a:ea typeface="Noto Sans" panose="020B0502040504020204" pitchFamily="34" charset="0"/>
          <a:cs typeface="Noto Sans" panose="020B0502040504020204" pitchFamily="34" charset="0"/>
        </a:defRPr>
      </a:lvl6pPr>
      <a:lvl7pPr marL="1412081" indent="-101204" algn="l" defTabSz="704850" rtl="0" eaLnBrk="1" fontAlgn="base" hangingPunct="1">
        <a:spcBef>
          <a:spcPct val="25000"/>
        </a:spcBef>
        <a:spcAft>
          <a:spcPct val="0"/>
        </a:spcAft>
        <a:buClr>
          <a:schemeClr val="tx1"/>
        </a:buClr>
        <a:buFont typeface="Arial" charset="0"/>
        <a:buChar char="-"/>
        <a:defRPr sz="1000" b="0" i="0">
          <a:solidFill>
            <a:schemeClr val="tx1"/>
          </a:solidFill>
          <a:latin typeface="Noto Sans" panose="020B0502040504020204" pitchFamily="34" charset="0"/>
          <a:ea typeface="Noto Sans" panose="020B0502040504020204" pitchFamily="34" charset="0"/>
          <a:cs typeface="Noto Sans" panose="020B0502040504020204" pitchFamily="34" charset="0"/>
        </a:defRPr>
      </a:lvl7pPr>
      <a:lvl8pPr marL="1754981" indent="-101204" algn="l" defTabSz="704850" rtl="0" eaLnBrk="1" fontAlgn="base" hangingPunct="1">
        <a:spcBef>
          <a:spcPct val="25000"/>
        </a:spcBef>
        <a:spcAft>
          <a:spcPct val="0"/>
        </a:spcAft>
        <a:buClr>
          <a:schemeClr val="tx1"/>
        </a:buClr>
        <a:buFont typeface="Arial" charset="0"/>
        <a:buChar char="-"/>
        <a:defRPr sz="1000">
          <a:solidFill>
            <a:schemeClr val="tx1"/>
          </a:solidFill>
          <a:latin typeface="+mn-lt"/>
        </a:defRPr>
      </a:lvl8pPr>
      <a:lvl9pPr marL="2097881" indent="-101204" algn="l" defTabSz="704850" rtl="0" eaLnBrk="1" fontAlgn="base" hangingPunct="1">
        <a:spcBef>
          <a:spcPct val="25000"/>
        </a:spcBef>
        <a:spcAft>
          <a:spcPct val="0"/>
        </a:spcAft>
        <a:buClr>
          <a:schemeClr val="tx1"/>
        </a:buClr>
        <a:buFont typeface="Arial" charset="0"/>
        <a:buChar char="-"/>
        <a:defRPr sz="10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2">
          <p15:clr>
            <a:srgbClr val="F26B43"/>
          </p15:clr>
        </p15:guide>
        <p15:guide id="2" pos="39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5" name="Object 14" hidden="1"/>
          <p:cNvGraphicFramePr>
            <a:graphicFrameLocks/>
          </p:cNvGraphicFramePr>
          <p:nvPr>
            <p:custDataLst>
              <p:tags r:id="rId26"/>
            </p:custDataLst>
            <p:extLst>
              <p:ext uri="{D42A27DB-BD31-4B8C-83A1-F6EECF244321}">
                <p14:modId xmlns:p14="http://schemas.microsoft.com/office/powerpoint/2010/main" val="1850416282"/>
              </p:ext>
            </p:ext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27" imgW="0" imgH="0" progId="TCLayout.ActiveDocument.1">
                  <p:embed/>
                </p:oleObj>
              </mc:Choice>
              <mc:Fallback>
                <p:oleObj name="think-cell Slide" r:id="rId27" imgW="0" imgH="0" progId="TCLayout.ActiveDocument.1">
                  <p:embed/>
                  <p:pic>
                    <p:nvPicPr>
                      <p:cNvPr id="15" name="Object 14"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027" name="BodyText"/>
          <p:cNvSpPr>
            <a:spLocks noGrp="1" noChangeArrowheads="1"/>
          </p:cNvSpPr>
          <p:nvPr>
            <p:ph type="body" idx="1"/>
          </p:nvPr>
        </p:nvSpPr>
        <p:spPr bwMode="auto">
          <a:xfrm>
            <a:off x="636104" y="1285462"/>
            <a:ext cx="10919792" cy="468988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205740" lvl="0" indent="-205740">
              <a:spcBef>
                <a:spcPts val="900"/>
              </a:spcBef>
            </a:pPr>
            <a:r>
              <a:rPr lang="en-US"/>
              <a:t>Edit Master text styles</a:t>
            </a:r>
          </a:p>
          <a:p>
            <a:pPr marL="411480" lvl="1" indent="-205740"/>
            <a:r>
              <a:rPr lang="en-US"/>
              <a:t>Second level</a:t>
            </a:r>
          </a:p>
          <a:p>
            <a:pPr marL="548640" lvl="2" indent="-137160"/>
            <a:r>
              <a:rPr lang="en-US"/>
              <a:t>Third level</a:t>
            </a:r>
          </a:p>
          <a:p>
            <a:pPr marL="685800" lvl="3"/>
            <a:r>
              <a:rPr lang="en-US"/>
              <a:t>Fourth level</a:t>
            </a:r>
          </a:p>
          <a:p>
            <a:pPr marL="822960" lvl="4"/>
            <a:r>
              <a:rPr lang="en-US"/>
              <a:t>Fifth level</a:t>
            </a:r>
          </a:p>
          <a:p>
            <a:pPr marL="2167176" lvl="8"/>
            <a:endParaRPr lang="en-US"/>
          </a:p>
        </p:txBody>
      </p:sp>
      <p:sp>
        <p:nvSpPr>
          <p:cNvPr id="16"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p>
            <a:r>
              <a:rPr lang="en-US"/>
              <a:t>Click to edit Master title style</a:t>
            </a:r>
          </a:p>
        </p:txBody>
      </p:sp>
      <p:sp>
        <p:nvSpPr>
          <p:cNvPr id="19" name="Rectangle 18"/>
          <p:cNvSpPr/>
          <p:nvPr/>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20" name="Rectangle 19"/>
          <p:cNvSpPr/>
          <p:nvPr/>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1" name="Date Placeholder 3"/>
          <p:cNvSpPr>
            <a:spLocks noGrp="1"/>
          </p:cNvSpPr>
          <p:nvPr>
            <p:ph type="dt" sz="half" idx="2"/>
          </p:nvPr>
        </p:nvSpPr>
        <p:spPr>
          <a:xfrm>
            <a:off x="9025127" y="6436534"/>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ea typeface="Noto Sans" panose="020B0502040504020204" pitchFamily="34" charset="0"/>
                <a:cs typeface="Noto Sans" panose="020B0502040504020204" pitchFamily="34" charset="0"/>
              </a:defRPr>
            </a:lvl1pPr>
          </a:lstStyle>
          <a:p>
            <a:fld id="{9330A795-F0BE-49AB-B973-4C47DE79D5F7}" type="datetime3">
              <a:rPr lang="en-US" smtClean="0"/>
              <a:pPr/>
              <a:t>21 May 2024</a:t>
            </a:fld>
            <a:endParaRPr lang="en-US"/>
          </a:p>
        </p:txBody>
      </p:sp>
      <p:sp>
        <p:nvSpPr>
          <p:cNvPr id="14"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ea typeface="Noto Sans" panose="020B0502040504020204" pitchFamily="34" charset="0"/>
                <a:cs typeface="Noto Sans" panose="020B0502040504020204" pitchFamily="34" charset="0"/>
              </a:defRPr>
            </a:lvl1pPr>
          </a:lstStyle>
          <a:p>
            <a:endParaRPr lang="en-US"/>
          </a:p>
        </p:txBody>
      </p:sp>
      <p:sp>
        <p:nvSpPr>
          <p:cNvPr id="17"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ea typeface="Noto Sans" panose="020B0502040504020204" pitchFamily="34" charset="0"/>
                <a:cs typeface="Noto Sans" panose="020B0502040504020204" pitchFamily="34" charset="0"/>
              </a:defRPr>
            </a:lvl1pPr>
          </a:lstStyle>
          <a:p>
            <a:fld id="{F9F4C691-6DE9-424C-9C34-B44F65CDDA11}" type="slidenum">
              <a:rPr lang="en-US" smtClean="0"/>
              <a:pPr/>
              <a:t>‹#›</a:t>
            </a:fld>
            <a:endParaRPr lang="en-US"/>
          </a:p>
        </p:txBody>
      </p:sp>
      <p:pic>
        <p:nvPicPr>
          <p:cNvPr id="3" name="Picture 2">
            <a:extLst>
              <a:ext uri="{FF2B5EF4-FFF2-40B4-BE49-F238E27FC236}">
                <a16:creationId xmlns:a16="http://schemas.microsoft.com/office/drawing/2014/main" id="{85A1FD88-A6E6-8119-40FC-44372482DF02}"/>
              </a:ext>
            </a:extLst>
          </p:cNvPr>
          <p:cNvPicPr>
            <a:picLocks noChangeAspect="1"/>
          </p:cNvPicPr>
          <p:nvPr userDrawn="1"/>
        </p:nvPicPr>
        <p:blipFill>
          <a:blip r:embed="rId28"/>
          <a:stretch>
            <a:fillRect/>
          </a:stretch>
        </p:blipFill>
        <p:spPr>
          <a:xfrm>
            <a:off x="651597" y="6434431"/>
            <a:ext cx="1317909" cy="258950"/>
          </a:xfrm>
          <a:prstGeom prst="rect">
            <a:avLst/>
          </a:prstGeom>
        </p:spPr>
      </p:pic>
    </p:spTree>
    <p:extLst>
      <p:ext uri="{BB962C8B-B14F-4D97-AF65-F5344CB8AC3E}">
        <p14:creationId xmlns:p14="http://schemas.microsoft.com/office/powerpoint/2010/main" val="2701033178"/>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 id="2147483737" r:id="rId18"/>
    <p:sldLayoutId id="2147483738" r:id="rId19"/>
    <p:sldLayoutId id="2147483739" r:id="rId20"/>
    <p:sldLayoutId id="2147483740" r:id="rId21"/>
    <p:sldLayoutId id="2147483741" r:id="rId22"/>
    <p:sldLayoutId id="2147483742" r:id="rId23"/>
    <p:sldLayoutId id="2147483743" r:id="rId24"/>
  </p:sldLayoutIdLst>
  <p:transition/>
  <p:hf hdr="0"/>
  <p:txStyles>
    <p:titleStyle>
      <a:lvl1pPr algn="l" defTabSz="704850" rtl="0" eaLnBrk="1" fontAlgn="base" hangingPunct="1">
        <a:lnSpc>
          <a:spcPct val="90000"/>
        </a:lnSpc>
        <a:spcBef>
          <a:spcPct val="0"/>
        </a:spcBef>
        <a:spcAft>
          <a:spcPct val="0"/>
        </a:spcAft>
        <a:defRPr lang="en-US" sz="2400" b="1" kern="1200">
          <a:solidFill>
            <a:schemeClr val="accent1"/>
          </a:solidFill>
          <a:latin typeface="Rubik" pitchFamily="2" charset="-79"/>
          <a:ea typeface="Rubik" pitchFamily="2" charset="-79"/>
          <a:cs typeface="Rubik" pitchFamily="2" charset="-79"/>
        </a:defRPr>
      </a:lvl1pPr>
      <a:lvl2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2pPr>
      <a:lvl3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3pPr>
      <a:lvl4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4pPr>
      <a:lvl5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5pPr>
      <a:lvl6pPr marL="342900" algn="l" defTabSz="704850" rtl="0" eaLnBrk="1" fontAlgn="base" hangingPunct="1">
        <a:lnSpc>
          <a:spcPct val="90000"/>
        </a:lnSpc>
        <a:spcBef>
          <a:spcPct val="0"/>
        </a:spcBef>
        <a:spcAft>
          <a:spcPct val="0"/>
        </a:spcAft>
        <a:defRPr sz="1200" b="1">
          <a:solidFill>
            <a:srgbClr val="0057A6"/>
          </a:solidFill>
          <a:latin typeface="Arial" charset="0"/>
        </a:defRPr>
      </a:lvl6pPr>
      <a:lvl7pPr marL="685800" algn="l" defTabSz="704850" rtl="0" eaLnBrk="1" fontAlgn="base" hangingPunct="1">
        <a:lnSpc>
          <a:spcPct val="90000"/>
        </a:lnSpc>
        <a:spcBef>
          <a:spcPct val="0"/>
        </a:spcBef>
        <a:spcAft>
          <a:spcPct val="0"/>
        </a:spcAft>
        <a:defRPr sz="1200" b="1">
          <a:solidFill>
            <a:srgbClr val="0057A6"/>
          </a:solidFill>
          <a:latin typeface="Arial" charset="0"/>
        </a:defRPr>
      </a:lvl7pPr>
      <a:lvl8pPr marL="1028700" algn="l" defTabSz="704850" rtl="0" eaLnBrk="1" fontAlgn="base" hangingPunct="1">
        <a:lnSpc>
          <a:spcPct val="90000"/>
        </a:lnSpc>
        <a:spcBef>
          <a:spcPct val="0"/>
        </a:spcBef>
        <a:spcAft>
          <a:spcPct val="0"/>
        </a:spcAft>
        <a:defRPr sz="1200" b="1">
          <a:solidFill>
            <a:srgbClr val="0057A6"/>
          </a:solidFill>
          <a:latin typeface="Arial" charset="0"/>
        </a:defRPr>
      </a:lvl8pPr>
      <a:lvl9pPr marL="1371600" algn="l" defTabSz="704850" rtl="0" eaLnBrk="1" fontAlgn="base" hangingPunct="1">
        <a:lnSpc>
          <a:spcPct val="90000"/>
        </a:lnSpc>
        <a:spcBef>
          <a:spcPct val="0"/>
        </a:spcBef>
        <a:spcAft>
          <a:spcPct val="0"/>
        </a:spcAft>
        <a:defRPr sz="1200" b="1">
          <a:solidFill>
            <a:srgbClr val="0057A6"/>
          </a:solidFill>
          <a:latin typeface="Arial" charset="0"/>
        </a:defRPr>
      </a:lvl9pPr>
    </p:titleStyle>
    <p:bodyStyle>
      <a:lvl1pPr marL="274320" indent="-274320" algn="l" defTabSz="704850" rtl="0" eaLnBrk="1" fontAlgn="base" hangingPunct="1">
        <a:lnSpc>
          <a:spcPct val="100000"/>
        </a:lnSpc>
        <a:spcBef>
          <a:spcPts val="1350"/>
        </a:spcBef>
        <a:spcAft>
          <a:spcPct val="0"/>
        </a:spcAft>
        <a:buClr>
          <a:srgbClr val="ED1C24"/>
        </a:buClr>
        <a:buSzPct val="140000"/>
        <a:buFont typeface="Arial" panose="020B0604020202020204" pitchFamily="34" charset="0"/>
        <a:buChar char="•"/>
        <a:defRPr lang="en-US" sz="1600" dirty="0" smtClean="0">
          <a:solidFill>
            <a:schemeClr val="tx1"/>
          </a:solidFill>
          <a:latin typeface="Noto Sans" panose="020B0502040504020204" pitchFamily="34" charset="0"/>
          <a:ea typeface="ＭＳ Ｐゴシック" pitchFamily="-109" charset="-128"/>
          <a:cs typeface="Noto Sans" panose="020B0502040504020204" pitchFamily="34" charset="0"/>
        </a:defRPr>
      </a:lvl1pPr>
      <a:lvl2pPr marL="351235" indent="-214313" algn="l" defTabSz="704850" rtl="0" eaLnBrk="1" fontAlgn="base" hangingPunct="1">
        <a:lnSpc>
          <a:spcPct val="100000"/>
        </a:lnSpc>
        <a:spcBef>
          <a:spcPts val="450"/>
        </a:spcBef>
        <a:spcAft>
          <a:spcPct val="0"/>
        </a:spcAft>
        <a:buClr>
          <a:srgbClr val="ED1C24"/>
        </a:buClr>
        <a:buSzPct val="140000"/>
        <a:buFont typeface="Arial" panose="020B0604020202020204" pitchFamily="34" charset="0"/>
        <a:buChar char="•"/>
        <a:defRPr lang="en-US" sz="1400" dirty="0" smtClean="0">
          <a:solidFill>
            <a:schemeClr val="tx1"/>
          </a:solidFill>
          <a:latin typeface="Noto Sans" panose="020B0502040504020204" pitchFamily="34" charset="0"/>
          <a:ea typeface="ＭＳ Ｐゴシック" pitchFamily="-109" charset="-128"/>
        </a:defRPr>
      </a:lvl2pPr>
      <a:lvl3pPr marL="398859" indent="-128588" algn="l" defTabSz="704850" rtl="0" eaLnBrk="1" fontAlgn="base" hangingPunct="1">
        <a:lnSpc>
          <a:spcPct val="100000"/>
        </a:lnSpc>
        <a:spcBef>
          <a:spcPts val="450"/>
        </a:spcBef>
        <a:spcAft>
          <a:spcPct val="0"/>
        </a:spcAft>
        <a:buClr>
          <a:srgbClr val="ED1C24"/>
        </a:buClr>
        <a:buSzPct val="140000"/>
        <a:buFont typeface="Arial" panose="020B0604020202020204" pitchFamily="34" charset="0"/>
        <a:buChar char="•"/>
        <a:defRPr lang="en-US" sz="1200" dirty="0" smtClean="0">
          <a:solidFill>
            <a:schemeClr val="tx1"/>
          </a:solidFill>
          <a:latin typeface="Noto Sans" panose="020B0502040504020204" pitchFamily="34" charset="0"/>
          <a:ea typeface="ＭＳ Ｐゴシック" pitchFamily="-109" charset="-128"/>
        </a:defRPr>
      </a:lvl3pPr>
      <a:lvl4pPr marL="534591" indent="-128588" algn="l" defTabSz="704850" rtl="0" eaLnBrk="1" fontAlgn="base" hangingPunct="1">
        <a:lnSpc>
          <a:spcPct val="100000"/>
        </a:lnSpc>
        <a:spcBef>
          <a:spcPts val="450"/>
        </a:spcBef>
        <a:spcAft>
          <a:spcPct val="0"/>
        </a:spcAft>
        <a:buClr>
          <a:srgbClr val="ED1C24"/>
        </a:buClr>
        <a:buSzPct val="140000"/>
        <a:buFont typeface="Arial" pitchFamily="34" charset="0"/>
        <a:buChar char="•"/>
        <a:defRPr lang="en-US" sz="1200" dirty="0" smtClean="0">
          <a:solidFill>
            <a:schemeClr val="tx1"/>
          </a:solidFill>
          <a:latin typeface="Noto Sans" panose="020B0502040504020204" pitchFamily="34" charset="0"/>
          <a:ea typeface="ＭＳ Ｐゴシック" pitchFamily="-109" charset="-128"/>
        </a:defRPr>
      </a:lvl4pPr>
      <a:lvl5pPr marL="753665" indent="-128588" algn="l" defTabSz="704850" rtl="0" eaLnBrk="1" fontAlgn="base" hangingPunct="1">
        <a:lnSpc>
          <a:spcPct val="100000"/>
        </a:lnSpc>
        <a:spcBef>
          <a:spcPts val="450"/>
        </a:spcBef>
        <a:spcAft>
          <a:spcPct val="0"/>
        </a:spcAft>
        <a:buClr>
          <a:srgbClr val="ED1C24"/>
        </a:buClr>
        <a:buSzPct val="140000"/>
        <a:buFont typeface="Arial" panose="020B0604020202020204" pitchFamily="34" charset="0"/>
        <a:buChar char="•"/>
        <a:defRPr lang="en-US" sz="1000" i="0" kern="1200" dirty="0">
          <a:solidFill>
            <a:schemeClr val="tx1"/>
          </a:solidFill>
          <a:latin typeface="Noto Sans" panose="020B0502040504020204" pitchFamily="34" charset="0"/>
          <a:ea typeface="ＭＳ Ｐゴシック" pitchFamily="-109" charset="-128"/>
          <a:cs typeface="Noto Sans" panose="020B0502040504020204" pitchFamily="34" charset="0"/>
        </a:defRPr>
      </a:lvl5pPr>
      <a:lvl6pPr marL="1069181" indent="-101204" algn="l" defTabSz="704850" rtl="0" eaLnBrk="1" fontAlgn="base" hangingPunct="1">
        <a:spcBef>
          <a:spcPct val="25000"/>
        </a:spcBef>
        <a:spcAft>
          <a:spcPct val="0"/>
        </a:spcAft>
        <a:buClr>
          <a:schemeClr val="tx1"/>
        </a:buClr>
        <a:buFont typeface="Arial" charset="0"/>
        <a:buChar char="-"/>
        <a:defRPr sz="1000" b="0" i="0">
          <a:solidFill>
            <a:schemeClr val="tx1"/>
          </a:solidFill>
          <a:latin typeface="Noto Sans" panose="020B0502040504020204" pitchFamily="34" charset="0"/>
          <a:ea typeface="Noto Sans" panose="020B0502040504020204" pitchFamily="34" charset="0"/>
          <a:cs typeface="Noto Sans" panose="020B0502040504020204" pitchFamily="34" charset="0"/>
        </a:defRPr>
      </a:lvl6pPr>
      <a:lvl7pPr marL="1412081" indent="-101204" algn="l" defTabSz="704850" rtl="0" eaLnBrk="1" fontAlgn="base" hangingPunct="1">
        <a:spcBef>
          <a:spcPct val="25000"/>
        </a:spcBef>
        <a:spcAft>
          <a:spcPct val="0"/>
        </a:spcAft>
        <a:buClr>
          <a:schemeClr val="tx1"/>
        </a:buClr>
        <a:buFont typeface="Arial" charset="0"/>
        <a:buChar char="-"/>
        <a:defRPr sz="1000" b="0" i="0">
          <a:solidFill>
            <a:schemeClr val="tx1"/>
          </a:solidFill>
          <a:latin typeface="Noto Sans" panose="020B0502040504020204" pitchFamily="34" charset="0"/>
          <a:ea typeface="Noto Sans" panose="020B0502040504020204" pitchFamily="34" charset="0"/>
          <a:cs typeface="Noto Sans" panose="020B0502040504020204" pitchFamily="34" charset="0"/>
        </a:defRPr>
      </a:lvl7pPr>
      <a:lvl8pPr marL="1754981" indent="-101204" algn="l" defTabSz="704850" rtl="0" eaLnBrk="1" fontAlgn="base" hangingPunct="1">
        <a:spcBef>
          <a:spcPct val="25000"/>
        </a:spcBef>
        <a:spcAft>
          <a:spcPct val="0"/>
        </a:spcAft>
        <a:buClr>
          <a:schemeClr val="tx1"/>
        </a:buClr>
        <a:buFont typeface="Arial" charset="0"/>
        <a:buChar char="-"/>
        <a:defRPr sz="1000">
          <a:solidFill>
            <a:schemeClr val="tx1"/>
          </a:solidFill>
          <a:latin typeface="+mn-lt"/>
        </a:defRPr>
      </a:lvl8pPr>
      <a:lvl9pPr marL="2097881" indent="-101204" algn="l" defTabSz="704850" rtl="0" eaLnBrk="1" fontAlgn="base" hangingPunct="1">
        <a:spcBef>
          <a:spcPct val="25000"/>
        </a:spcBef>
        <a:spcAft>
          <a:spcPct val="0"/>
        </a:spcAft>
        <a:buClr>
          <a:schemeClr val="tx1"/>
        </a:buClr>
        <a:buFont typeface="Arial" charset="0"/>
        <a:buChar char="-"/>
        <a:defRPr sz="10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99">
          <p15:clr>
            <a:srgbClr val="F26B43"/>
          </p15:clr>
        </p15:guide>
        <p15:guide id="4" orient="horz" pos="618">
          <p15:clr>
            <a:srgbClr val="F26B43"/>
          </p15:clr>
        </p15:guide>
        <p15:guide id="5" orient="horz" pos="4042">
          <p15:clr>
            <a:srgbClr val="F26B43"/>
          </p15:clr>
        </p15:guide>
        <p15:guide id="6" orient="horz" pos="3861">
          <p15:clr>
            <a:srgbClr val="F26B43"/>
          </p15:clr>
        </p15:guide>
        <p15:guide id="7" pos="7287">
          <p15:clr>
            <a:srgbClr val="F26B43"/>
          </p15:clr>
        </p15:guide>
        <p15:guide id="8" pos="393">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CA33DC3-955D-CD4B-1A75-7F6ED96ECCCE}"/>
              </a:ext>
            </a:extLst>
          </p:cNvPr>
          <p:cNvGraphicFramePr>
            <a:graphicFrameLocks noChangeAspect="1"/>
          </p:cNvGraphicFramePr>
          <p:nvPr userDrawn="1">
            <p:custDataLst>
              <p:tags r:id="rId16"/>
            </p:custDataLst>
            <p:extLst>
              <p:ext uri="{D42A27DB-BD31-4B8C-83A1-F6EECF244321}">
                <p14:modId xmlns:p14="http://schemas.microsoft.com/office/powerpoint/2010/main" val="26861602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7" imgW="395" imgH="394" progId="TCLayout.ActiveDocument.1">
                  <p:embed/>
                </p:oleObj>
              </mc:Choice>
              <mc:Fallback>
                <p:oleObj name="think-cell Slide" r:id="rId17" imgW="395" imgH="394" progId="TCLayout.ActiveDocument.1">
                  <p:embed/>
                  <p:pic>
                    <p:nvPicPr>
                      <p:cNvPr id="9" name="think-cell data - do not delete" hidden="1">
                        <a:extLst>
                          <a:ext uri="{FF2B5EF4-FFF2-40B4-BE49-F238E27FC236}">
                            <a16:creationId xmlns:a16="http://schemas.microsoft.com/office/drawing/2014/main" id="{2CA33DC3-955D-CD4B-1A75-7F6ED96ECCCE}"/>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9330A795-F0BE-49AB-B973-4C47DE79D5F7}" type="datetime3">
              <a:rPr lang="en-US" smtClean="0"/>
              <a:pPr/>
              <a:t>21 May 2024</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F9F4C691-6DE9-424C-9C34-B44F65CDDA11}" type="slidenum">
              <a:rPr lang="en-US" smtClean="0"/>
              <a:pPr/>
              <a:t>‹#›</a:t>
            </a:fld>
            <a:endParaRPr lang="en-US" dirty="0"/>
          </a:p>
        </p:txBody>
      </p:sp>
      <p:pic>
        <p:nvPicPr>
          <p:cNvPr id="7" name="Picture 6">
            <a:extLst>
              <a:ext uri="{FF2B5EF4-FFF2-40B4-BE49-F238E27FC236}">
                <a16:creationId xmlns:a16="http://schemas.microsoft.com/office/drawing/2014/main" id="{D2A61332-7957-6A8F-6A75-ED508E81B8DC}"/>
              </a:ext>
            </a:extLst>
          </p:cNvPr>
          <p:cNvPicPr>
            <a:picLocks noChangeAspect="1"/>
          </p:cNvPicPr>
          <p:nvPr userDrawn="1"/>
        </p:nvPicPr>
        <p:blipFill>
          <a:blip r:embed="rId19"/>
          <a:stretch>
            <a:fillRect/>
          </a:stretch>
        </p:blipFill>
        <p:spPr>
          <a:xfrm>
            <a:off x="651597" y="6434431"/>
            <a:ext cx="1317909" cy="258950"/>
          </a:xfrm>
          <a:prstGeom prst="rect">
            <a:avLst/>
          </a:prstGeom>
        </p:spPr>
      </p:pic>
    </p:spTree>
    <p:extLst>
      <p:ext uri="{BB962C8B-B14F-4D97-AF65-F5344CB8AC3E}">
        <p14:creationId xmlns:p14="http://schemas.microsoft.com/office/powerpoint/2010/main" val="2975995184"/>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Lst>
  <p:hf hdr="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99">
          <p15:clr>
            <a:srgbClr val="F26B43"/>
          </p15:clr>
        </p15:guide>
        <p15:guide id="2" orient="horz" pos="618">
          <p15:clr>
            <a:srgbClr val="F26B43"/>
          </p15:clr>
        </p15:guide>
        <p15:guide id="3" orient="horz" pos="4042">
          <p15:clr>
            <a:srgbClr val="F26B43"/>
          </p15:clr>
        </p15:guide>
        <p15:guide id="4" orient="horz" pos="3861">
          <p15:clr>
            <a:srgbClr val="F26B43"/>
          </p15:clr>
        </p15:guide>
        <p15:guide id="5" pos="7287">
          <p15:clr>
            <a:srgbClr val="F26B43"/>
          </p15:clr>
        </p15:guide>
        <p15:guide id="6" pos="39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24.png"/><Relationship Id="rId2" Type="http://schemas.openxmlformats.org/officeDocument/2006/relationships/slideLayout" Target="../slideLayouts/slideLayout72.xml"/><Relationship Id="rId1" Type="http://schemas.openxmlformats.org/officeDocument/2006/relationships/tags" Target="../tags/tag20.xml"/><Relationship Id="rId6" Type="http://schemas.openxmlformats.org/officeDocument/2006/relationships/image" Target="../media/image23.emf"/><Relationship Id="rId5" Type="http://schemas.openxmlformats.org/officeDocument/2006/relationships/image" Target="../media/image22.emf"/><Relationship Id="rId4" Type="http://schemas.openxmlformats.org/officeDocument/2006/relationships/oleObject" Target="../embeddings/oleObject19.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2.xml"/><Relationship Id="rId1" Type="http://schemas.openxmlformats.org/officeDocument/2006/relationships/tags" Target="../tags/tag21.xml"/><Relationship Id="rId6" Type="http://schemas.openxmlformats.org/officeDocument/2006/relationships/image" Target="../media/image25.png"/><Relationship Id="rId5" Type="http://schemas.openxmlformats.org/officeDocument/2006/relationships/image" Target="../media/image22.emf"/><Relationship Id="rId4" Type="http://schemas.openxmlformats.org/officeDocument/2006/relationships/oleObject" Target="../embeddings/oleObject20.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2.xml"/><Relationship Id="rId1" Type="http://schemas.openxmlformats.org/officeDocument/2006/relationships/tags" Target="../tags/tag22.xml"/><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2.xml"/></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7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37.xml"/><Relationship Id="rId1" Type="http://schemas.openxmlformats.org/officeDocument/2006/relationships/tags" Target="../tags/tag23.xml"/><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43383CB-C857-26E0-8606-1D0BB0BFDA27}"/>
              </a:ext>
            </a:extLst>
          </p:cNvPr>
          <p:cNvSpPr>
            <a:spLocks noGrp="1"/>
          </p:cNvSpPr>
          <p:nvPr>
            <p:ph type="title"/>
          </p:nvPr>
        </p:nvSpPr>
        <p:spPr/>
        <p:txBody>
          <a:bodyPr>
            <a:normAutofit/>
          </a:bodyPr>
          <a:lstStyle/>
          <a:p>
            <a:r>
              <a:rPr kumimoji="0" lang="en-US" sz="3600" b="0" i="0" u="none" strike="noStrike" kern="1200" cap="none" spc="0" normalizeH="0" baseline="0" noProof="0">
                <a:ln>
                  <a:noFill/>
                </a:ln>
                <a:solidFill>
                  <a:srgbClr val="FFFFFF"/>
                </a:solidFill>
                <a:effectLst/>
                <a:uLnTx/>
                <a:uFillTx/>
                <a:latin typeface="Rubik" pitchFamily="2" charset="-79"/>
                <a:cs typeface="OoredooArabic-Heavy"/>
              </a:rPr>
              <a:t>Performance Review Q&amp;A</a:t>
            </a:r>
            <a:endParaRPr lang="en-GB" sz="3600"/>
          </a:p>
        </p:txBody>
      </p:sp>
      <p:sp>
        <p:nvSpPr>
          <p:cNvPr id="8" name="Text Placeholder 7">
            <a:extLst>
              <a:ext uri="{FF2B5EF4-FFF2-40B4-BE49-F238E27FC236}">
                <a16:creationId xmlns:a16="http://schemas.microsoft.com/office/drawing/2014/main" id="{BFEE3AB8-BFC6-06BA-FD74-E969963D08DC}"/>
              </a:ext>
            </a:extLst>
          </p:cNvPr>
          <p:cNvSpPr>
            <a:spLocks noGrp="1"/>
          </p:cNvSpPr>
          <p:nvPr>
            <p:ph type="body" sz="quarter" idx="10"/>
          </p:nvPr>
        </p:nvSpPr>
        <p:spPr/>
        <p:txBody>
          <a:bodyPr/>
          <a:lstStyle/>
          <a:p>
            <a:r>
              <a:rPr lang="en-US" dirty="0">
                <a:solidFill>
                  <a:schemeClr val="bg1"/>
                </a:solidFill>
              </a:rPr>
              <a:t>Maldives – Apr’24</a:t>
            </a:r>
          </a:p>
          <a:p>
            <a:endParaRPr lang="en-GB" dirty="0"/>
          </a:p>
        </p:txBody>
      </p:sp>
      <p:sp>
        <p:nvSpPr>
          <p:cNvPr id="7" name="Text Placeholder 6">
            <a:extLst>
              <a:ext uri="{FF2B5EF4-FFF2-40B4-BE49-F238E27FC236}">
                <a16:creationId xmlns:a16="http://schemas.microsoft.com/office/drawing/2014/main" id="{022B02BE-3884-9B04-05DB-C86B67125164}"/>
              </a:ext>
            </a:extLst>
          </p:cNvPr>
          <p:cNvSpPr>
            <a:spLocks noGrp="1"/>
          </p:cNvSpPr>
          <p:nvPr>
            <p:ph type="body" idx="4"/>
          </p:nvPr>
        </p:nvSpPr>
        <p:spPr/>
        <p:txBody>
          <a:bodyPr>
            <a:normAutofit fontScale="55000" lnSpcReduction="20000"/>
          </a:bodyPr>
          <a:lstStyle/>
          <a:p>
            <a:r>
              <a:rPr lang="en-GB"/>
              <a:t>October 2023-DGCEO Office</a:t>
            </a:r>
          </a:p>
          <a:p>
            <a:endParaRPr lang="en-GB"/>
          </a:p>
        </p:txBody>
      </p:sp>
      <p:sp>
        <p:nvSpPr>
          <p:cNvPr id="5" name="TextBox 4">
            <a:extLst>
              <a:ext uri="{FF2B5EF4-FFF2-40B4-BE49-F238E27FC236}">
                <a16:creationId xmlns:a16="http://schemas.microsoft.com/office/drawing/2014/main" id="{36A406E5-E96D-F64D-B915-81C9ED5778C8}"/>
              </a:ext>
            </a:extLst>
          </p:cNvPr>
          <p:cNvSpPr txBox="1"/>
          <p:nvPr/>
        </p:nvSpPr>
        <p:spPr>
          <a:xfrm>
            <a:off x="1586429" y="5927075"/>
            <a:ext cx="0" cy="0"/>
          </a:xfrm>
          <a:prstGeom prst="rect">
            <a:avLst/>
          </a:prstGeom>
          <a:noFill/>
        </p:spPr>
        <p:txBody>
          <a:bodyPr wrap="none" rtlCol="0">
            <a:noAutofit/>
          </a:bodyPr>
          <a:lstStyle/>
          <a:p>
            <a:pPr>
              <a:spcBef>
                <a:spcPts val="0"/>
              </a:spcBef>
              <a:spcAft>
                <a:spcPts val="0"/>
              </a:spcAft>
              <a:buClr>
                <a:srgbClr val="ED1C24"/>
              </a:buClr>
              <a:buSzPct val="140000"/>
            </a:pPr>
            <a:endParaRPr lang="en-GB" sz="1200">
              <a:solidFill>
                <a:srgbClr val="000000"/>
              </a:solidFill>
              <a:latin typeface="Rubik" pitchFamily="2" charset="-79"/>
            </a:endParaRPr>
          </a:p>
        </p:txBody>
      </p:sp>
    </p:spTree>
    <p:extLst>
      <p:ext uri="{BB962C8B-B14F-4D97-AF65-F5344CB8AC3E}">
        <p14:creationId xmlns:p14="http://schemas.microsoft.com/office/powerpoint/2010/main" val="16431958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8A158EA-771C-4202-AA13-DC8105FABF0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281" imgH="281" progId="TCLayout.ActiveDocument.1">
                  <p:embed/>
                </p:oleObj>
              </mc:Choice>
              <mc:Fallback>
                <p:oleObj name="think-cell Slide" r:id="rId4" imgW="281" imgH="281" progId="TCLayout.ActiveDocument.1">
                  <p:embed/>
                  <p:pic>
                    <p:nvPicPr>
                      <p:cNvPr id="2" name="Object 1" hidden="1">
                        <a:extLst>
                          <a:ext uri="{FF2B5EF4-FFF2-40B4-BE49-F238E27FC236}">
                            <a16:creationId xmlns:a16="http://schemas.microsoft.com/office/drawing/2014/main" id="{D8A158EA-771C-4202-AA13-DC8105FABF0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3" name="Rectangle 12"/>
          <p:cNvSpPr/>
          <p:nvPr/>
        </p:nvSpPr>
        <p:spPr>
          <a:xfrm>
            <a:off x="6228737" y="531727"/>
            <a:ext cx="5878944" cy="59048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rPr>
              <a:t>VOC</a:t>
            </a:r>
            <a:r>
              <a:rPr kumimoji="0" lang="en-US" sz="1100" b="1"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rPr>
              <a:t> </a:t>
            </a:r>
            <a:endPar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anose="00000500000000000000" pitchFamily="2" charset="-79"/>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457200" algn="l"/>
              </a:tabLst>
              <a:defRPr/>
            </a:pPr>
            <a:r>
              <a:rPr kumimoji="0" lang="en-US" sz="1200" b="1" i="0" u="none" strike="noStrike" kern="1200" cap="none" spc="0" normalizeH="0" baseline="0" noProof="0" dirty="0">
                <a:ln>
                  <a:noFill/>
                </a:ln>
                <a:solidFill>
                  <a:srgbClr val="C00000"/>
                </a:solidFill>
                <a:effectLst/>
                <a:uLnTx/>
                <a:uFillTx/>
                <a:latin typeface="Rubik" pitchFamily="2" charset="-79"/>
                <a:ea typeface="Times New Roman" panose="02020603050405020304" pitchFamily="18" charset="0"/>
                <a:cs typeface="Rubik" pitchFamily="2" charset="-79"/>
              </a:rPr>
              <a:t>C5: </a:t>
            </a:r>
            <a:r>
              <a:rPr kumimoji="0" lang="en-US" sz="1200" b="1"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Network Data: </a:t>
            </a:r>
            <a:r>
              <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rPr>
              <a:t>Significant decline by 7 points from 42% to 35% driven by “internet stable and consistent connectivity”, “Outdoor coverage” and “Chatting and calling apps.”</a:t>
            </a:r>
          </a:p>
          <a:p>
            <a:pPr marR="0" lvl="0" algn="l" defTabSz="914400" rtl="0" eaLnBrk="1" fontAlgn="auto" latinLnBrk="0" hangingPunct="1">
              <a:lnSpc>
                <a:spcPct val="100000"/>
              </a:lnSpc>
              <a:spcBef>
                <a:spcPts val="0"/>
              </a:spcBef>
              <a:spcAft>
                <a:spcPts val="0"/>
              </a:spcAft>
              <a:buClrTx/>
              <a:buSzTx/>
              <a:tabLst>
                <a:tab pos="457200" algn="l"/>
              </a:tabLst>
              <a:defRPr/>
            </a:pPr>
            <a:r>
              <a:rPr kumimoji="0" lang="en-US" sz="1200" b="1" i="0"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OMV:</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457200" algn="l"/>
              </a:tabLst>
              <a:defRPr/>
            </a:pPr>
            <a:r>
              <a:rPr kumimoji="0" lang="en-US" sz="1200" b="0" i="0"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Customers who have rated low in key driver “internet stable and consistent connectivity”,  are mainly located in </a:t>
            </a:r>
            <a:r>
              <a:rPr kumimoji="0" lang="en-US" sz="1200" b="0" i="0" u="none" strike="noStrike" kern="1200" cap="none" spc="0" normalizeH="0" baseline="0" noProof="0" dirty="0" err="1">
                <a:ln>
                  <a:noFill/>
                </a:ln>
                <a:solidFill>
                  <a:srgbClr val="64A70B"/>
                </a:solidFill>
                <a:effectLst/>
                <a:uLnTx/>
                <a:uFillTx/>
                <a:latin typeface="Rubik" pitchFamily="2" charset="-79"/>
                <a:ea typeface="Calibri" panose="020F0502020204030204" pitchFamily="34" charset="0"/>
                <a:cs typeface="Rubik" pitchFamily="2" charset="-79"/>
              </a:rPr>
              <a:t>Hulhumale</a:t>
            </a:r>
            <a:r>
              <a:rPr kumimoji="0" lang="en-US" sz="1200" b="0" i="0"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 Male’ resorts and </a:t>
            </a:r>
            <a:r>
              <a:rPr kumimoji="0" lang="en-US" sz="1200" b="0" i="0" u="none" strike="noStrike" kern="1200" cap="none" spc="0" normalizeH="0" baseline="0" noProof="0" dirty="0" err="1">
                <a:ln>
                  <a:noFill/>
                </a:ln>
                <a:solidFill>
                  <a:srgbClr val="64A70B"/>
                </a:solidFill>
                <a:effectLst/>
                <a:uLnTx/>
                <a:uFillTx/>
                <a:latin typeface="Rubik" pitchFamily="2" charset="-79"/>
                <a:ea typeface="Calibri" panose="020F0502020204030204" pitchFamily="34" charset="0"/>
                <a:cs typeface="Rubik" pitchFamily="2" charset="-79"/>
              </a:rPr>
              <a:t>K.Fushi</a:t>
            </a:r>
            <a:r>
              <a:rPr kumimoji="0" lang="en-US" sz="1200" b="0" i="0"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457200" algn="l"/>
              </a:tabLst>
              <a:defRPr/>
            </a:pPr>
            <a:r>
              <a:rPr kumimoji="0" lang="en-US" sz="1200" b="0" i="0"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Customers who rated low in key driver “Outdoor coverage” were located mainly in Male’, HM phase 2, </a:t>
            </a:r>
            <a:r>
              <a:rPr kumimoji="0" lang="en-US" sz="1200" b="0" i="0" u="none" strike="noStrike" kern="1200" cap="none" spc="0" normalizeH="0" baseline="0" noProof="0" dirty="0" err="1">
                <a:ln>
                  <a:noFill/>
                </a:ln>
                <a:solidFill>
                  <a:srgbClr val="64A70B"/>
                </a:solidFill>
                <a:effectLst/>
                <a:uLnTx/>
                <a:uFillTx/>
                <a:latin typeface="Rubik" pitchFamily="2" charset="-79"/>
                <a:ea typeface="Calibri" panose="020F0502020204030204" pitchFamily="34" charset="0"/>
                <a:cs typeface="Rubik" pitchFamily="2" charset="-79"/>
              </a:rPr>
              <a:t>Kulhudhuhffushi</a:t>
            </a:r>
            <a:r>
              <a:rPr kumimoji="0" lang="en-US" sz="1200" b="0" i="0"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 and resorts.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457200" algn="l"/>
              </a:tabLst>
              <a:defRPr/>
            </a:pPr>
            <a:r>
              <a:rPr kumimoji="0" lang="en-US" sz="1200" b="0" i="0"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There were no direct comments from low-rated customers to key driver “Chatting and calling apps.” Unrelated to network specifically; customers have highlighted high prices for data add-ons and a desire for more offer variety.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457200" algn="l"/>
              </a:tabLst>
              <a:defRPr/>
            </a:pPr>
            <a:r>
              <a:rPr kumimoji="0" lang="en-US" sz="1200" b="1" i="0" u="none" strike="noStrike" kern="1200" cap="none" spc="0" normalizeH="0" baseline="0" noProof="0" dirty="0">
                <a:ln>
                  <a:noFill/>
                </a:ln>
                <a:solidFill>
                  <a:srgbClr val="C00000"/>
                </a:solidFill>
                <a:effectLst/>
                <a:uLnTx/>
                <a:uFillTx/>
                <a:latin typeface="Rubik" pitchFamily="2" charset="-79"/>
                <a:ea typeface="Times New Roman" panose="02020603050405020304" pitchFamily="18" charset="0"/>
                <a:cs typeface="Rubik" pitchFamily="2" charset="-79"/>
              </a:rPr>
              <a:t>C6: </a:t>
            </a:r>
            <a:r>
              <a:rPr kumimoji="0" lang="en-US" sz="1200" b="1"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Network Voice: </a:t>
            </a:r>
            <a:r>
              <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rPr>
              <a:t>Significant decline by 10 points from 42% to 32% for both prepaid and postpaid driven by “Outdoor coverage”, “local calls quality and clarity” and “Drop calls.”</a:t>
            </a:r>
          </a:p>
          <a:p>
            <a:pPr marR="0" lvl="0" algn="l" defTabSz="914400" rtl="0" eaLnBrk="1" fontAlgn="auto" latinLnBrk="0" hangingPunct="1">
              <a:lnSpc>
                <a:spcPct val="100000"/>
              </a:lnSpc>
              <a:spcBef>
                <a:spcPts val="0"/>
              </a:spcBef>
              <a:spcAft>
                <a:spcPts val="0"/>
              </a:spcAft>
              <a:buClrTx/>
              <a:buSzTx/>
              <a:tabLst>
                <a:tab pos="457200" algn="l"/>
              </a:tabLst>
              <a:defRPr/>
            </a:pPr>
            <a:r>
              <a:rPr kumimoji="0" lang="en-US" sz="1200" b="1" i="0"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OMV:</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457200" algn="l"/>
              </a:tabLst>
              <a:defRPr/>
            </a:pPr>
            <a:r>
              <a:rPr kumimoji="0" lang="en-US" sz="1200" b="0" i="0"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“Complete calls without facing any drop” customer rating low for this key driver were mainly located in Greater Male, resorts and islands such as </a:t>
            </a:r>
            <a:r>
              <a:rPr kumimoji="0" lang="en-US" sz="1200" b="0" i="0" u="none" strike="noStrike" kern="1200" cap="none" spc="0" normalizeH="0" baseline="0" noProof="0" dirty="0" err="1">
                <a:ln>
                  <a:noFill/>
                </a:ln>
                <a:solidFill>
                  <a:srgbClr val="64A70B"/>
                </a:solidFill>
                <a:effectLst/>
                <a:uLnTx/>
                <a:uFillTx/>
                <a:latin typeface="Rubik" pitchFamily="2" charset="-79"/>
                <a:ea typeface="Calibri" panose="020F0502020204030204" pitchFamily="34" charset="0"/>
                <a:cs typeface="Rubik" pitchFamily="2" charset="-79"/>
              </a:rPr>
              <a:t>K.Maafushi</a:t>
            </a:r>
            <a:r>
              <a:rPr kumimoji="0" lang="en-US" sz="1200" b="0" i="0"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 </a:t>
            </a:r>
            <a:r>
              <a:rPr kumimoji="0" lang="en-US" sz="1200" b="0" i="0" u="none" strike="noStrike" kern="1200" cap="none" spc="0" normalizeH="0" baseline="0" noProof="0" dirty="0" err="1">
                <a:ln>
                  <a:noFill/>
                </a:ln>
                <a:solidFill>
                  <a:srgbClr val="64A70B"/>
                </a:solidFill>
                <a:effectLst/>
                <a:uLnTx/>
                <a:uFillTx/>
                <a:latin typeface="Rubik" pitchFamily="2" charset="-79"/>
                <a:ea typeface="Calibri" panose="020F0502020204030204" pitchFamily="34" charset="0"/>
                <a:cs typeface="Rubik" pitchFamily="2" charset="-79"/>
              </a:rPr>
              <a:t>Th.Omadhoo</a:t>
            </a:r>
            <a:r>
              <a:rPr kumimoji="0" lang="en-US" sz="1200" b="0" i="0"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 </a:t>
            </a:r>
            <a:r>
              <a:rPr kumimoji="0" lang="en-US" sz="1200" b="0" i="0" u="none" strike="noStrike" kern="1200" cap="none" spc="0" normalizeH="0" baseline="0" noProof="0" dirty="0" err="1">
                <a:ln>
                  <a:noFill/>
                </a:ln>
                <a:solidFill>
                  <a:srgbClr val="64A70B"/>
                </a:solidFill>
                <a:effectLst/>
                <a:uLnTx/>
                <a:uFillTx/>
                <a:latin typeface="Rubik" pitchFamily="2" charset="-79"/>
                <a:ea typeface="Calibri" panose="020F0502020204030204" pitchFamily="34" charset="0"/>
                <a:cs typeface="Rubik" pitchFamily="2" charset="-79"/>
              </a:rPr>
              <a:t>AA.Rasdhoo</a:t>
            </a:r>
            <a:r>
              <a:rPr kumimoji="0" lang="en-US" sz="1200" b="0" i="0"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 &amp; AA. </a:t>
            </a:r>
            <a:r>
              <a:rPr kumimoji="0" lang="en-US" sz="1200" b="0" i="0" u="none" strike="noStrike" kern="1200" cap="none" spc="0" normalizeH="0" baseline="0" noProof="0" dirty="0" err="1">
                <a:ln>
                  <a:noFill/>
                </a:ln>
                <a:solidFill>
                  <a:srgbClr val="64A70B"/>
                </a:solidFill>
                <a:effectLst/>
                <a:uLnTx/>
                <a:uFillTx/>
                <a:latin typeface="Rubik" pitchFamily="2" charset="-79"/>
                <a:ea typeface="Calibri" panose="020F0502020204030204" pitchFamily="34" charset="0"/>
                <a:cs typeface="Rubik" pitchFamily="2" charset="-79"/>
              </a:rPr>
              <a:t>Mathiveri</a:t>
            </a:r>
            <a:r>
              <a:rPr kumimoji="0" lang="en-US" sz="1200" b="0" i="0"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 From customer feedback, we have noted mainly non-network related areas of improvement on high prices, bill related, package change queries.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457200" algn="l"/>
              </a:tabLst>
              <a:defRPr/>
            </a:pPr>
            <a:r>
              <a:rPr kumimoji="0" lang="en-US" sz="1200" b="0" i="0"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“Outdoor call coverage” - Customers rating low for this criteria are mainly located in Greater male &amp; resorts.  Low coverage &amp; slow speed was highlighted by customers.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457200" algn="l"/>
              </a:tabLst>
              <a:defRPr/>
            </a:pPr>
            <a:r>
              <a:rPr kumimoji="0" lang="en-US" sz="1200" b="0" i="0"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“Customers rating low for “National call quality” key driver are mainly located in Greater Male &amp; resorts. From customer feedback, low indoor coverage was highlighted related to network. Other feedback include on App related, bill related &amp; high prices.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p:txBody>
      </p:sp>
      <p:sp>
        <p:nvSpPr>
          <p:cNvPr id="4" name="Date Placeholder 3"/>
          <p:cNvSpPr>
            <a:spLocks noGrp="1"/>
          </p:cNvSpPr>
          <p:nvPr>
            <p:ph type="dt" sz="half" idx="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66C5A71A-D50D-4CA3-A00F-BA390DB29567}" type="datetime3">
              <a:rPr kumimoji="0" lang="en-US" sz="900" b="0" i="0" u="none" strike="noStrike" kern="1200" cap="none" spc="0" normalizeH="0" baseline="0" noProof="0" smtClean="0">
                <a:ln>
                  <a:noFill/>
                </a:ln>
                <a:solidFill>
                  <a:srgbClr val="ED1C24"/>
                </a:solidFill>
                <a:effectLst/>
                <a:uLnTx/>
                <a:uFillTx/>
                <a:latin typeface="Rubik" pitchFamily="2" charset="-79"/>
                <a:ea typeface="+mn-ea"/>
                <a:cs typeface="Rubik" pitchFamily="2" charset="-79"/>
              </a:rPr>
              <a:pPr marL="0" marR="0" lvl="0" indent="0" algn="ctr" defTabSz="914400" rtl="0" eaLnBrk="1" fontAlgn="base" latinLnBrk="0" hangingPunct="1">
                <a:lnSpc>
                  <a:spcPct val="100000"/>
                </a:lnSpc>
                <a:spcBef>
                  <a:spcPct val="0"/>
                </a:spcBef>
                <a:spcAft>
                  <a:spcPct val="0"/>
                </a:spcAft>
                <a:buClrTx/>
                <a:buSzTx/>
                <a:buFontTx/>
                <a:buNone/>
                <a:tabLst/>
                <a:defRPr/>
              </a:pPr>
              <a:t>21 May 2024</a:t>
            </a:fld>
            <a:endParaRPr kumimoji="0" lang="en-US" sz="900" b="0" i="0" u="none" strike="noStrike" kern="1200" cap="none" spc="0" normalizeH="0" baseline="0" noProof="0">
              <a:ln>
                <a:noFill/>
              </a:ln>
              <a:solidFill>
                <a:srgbClr val="ED1C24"/>
              </a:solidFill>
              <a:effectLst/>
              <a:uLnTx/>
              <a:uFillTx/>
              <a:latin typeface="Rubik" pitchFamily="2" charset="-79"/>
              <a:ea typeface="+mn-ea"/>
              <a:cs typeface="Rubik" pitchFamily="2" charset="-79"/>
            </a:endParaRPr>
          </a:p>
        </p:txBody>
      </p:sp>
      <p:sp>
        <p:nvSpPr>
          <p:cNvPr id="6" name="Slide Number Placeholder 5"/>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9F4C691-6DE9-424C-9C34-B44F65CDDA11}" type="slidenum">
              <a:rPr kumimoji="0" lang="en-US" sz="900" b="1" i="0" u="none" strike="noStrike" kern="1200" cap="none" spc="0" normalizeH="0" baseline="0" noProof="0" smtClean="0">
                <a:ln>
                  <a:noFill/>
                </a:ln>
                <a:solidFill>
                  <a:srgbClr val="ED1C24"/>
                </a:solidFill>
                <a:effectLst/>
                <a:uLnTx/>
                <a:uFillTx/>
                <a:latin typeface="Rubik" pitchFamily="2" charset="-79"/>
                <a:ea typeface="+mn-ea"/>
                <a:cs typeface="Rubik" pitchFamily="2" charset="-79"/>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900" b="1" i="0" u="none" strike="noStrike" kern="1200" cap="none" spc="0" normalizeH="0" baseline="0" noProof="0">
              <a:ln>
                <a:noFill/>
              </a:ln>
              <a:solidFill>
                <a:srgbClr val="ED1C24"/>
              </a:solidFill>
              <a:effectLst/>
              <a:uLnTx/>
              <a:uFillTx/>
              <a:latin typeface="Rubik" pitchFamily="2" charset="-79"/>
              <a:ea typeface="+mn-ea"/>
              <a:cs typeface="Rubik" pitchFamily="2" charset="-79"/>
            </a:endParaRPr>
          </a:p>
        </p:txBody>
      </p:sp>
      <p:sp>
        <p:nvSpPr>
          <p:cNvPr id="10" name="Rectangle 9"/>
          <p:cNvSpPr/>
          <p:nvPr/>
        </p:nvSpPr>
        <p:spPr>
          <a:xfrm>
            <a:off x="233757" y="531727"/>
            <a:ext cx="5862244" cy="59048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marR="0" lvl="1" indent="0" algn="l" defTabSz="914400" rtl="0" eaLnBrk="1" fontAlgn="base"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ED1C24">
                  <a:lumMod val="60000"/>
                  <a:lumOff val="40000"/>
                </a:srgbClr>
              </a:solidFill>
              <a:effectLst/>
              <a:uLnTx/>
              <a:uFillTx/>
              <a:latin typeface="Ooredoo Heavy" panose="00000A00000000000000" pitchFamily="2" charset="0"/>
              <a:ea typeface="Calibri" panose="020F0502020204030204" pitchFamily="34" charset="0"/>
              <a:cs typeface="Arial" charset="0"/>
            </a:endParaRPr>
          </a:p>
        </p:txBody>
      </p:sp>
      <p:sp>
        <p:nvSpPr>
          <p:cNvPr id="11" name="Title 1"/>
          <p:cNvSpPr txBox="1">
            <a:spLocks/>
          </p:cNvSpPr>
          <p:nvPr/>
        </p:nvSpPr>
        <p:spPr>
          <a:xfrm>
            <a:off x="129348" y="103574"/>
            <a:ext cx="12039600" cy="415144"/>
          </a:xfrm>
          <a:prstGeom prst="rect">
            <a:avLst/>
          </a:prstGeom>
        </p:spPr>
        <p:txBody>
          <a:bodyPr vert="horz" lIns="0" tIns="45720" rIns="91440" bIns="45720" rtlCol="0" anchor="ctr">
            <a:normAutofit fontScale="97500"/>
          </a:bodyPr>
          <a:lstStyle>
            <a:lvl1pPr algn="l" defTabSz="704850" rtl="0" eaLnBrk="1" fontAlgn="base" hangingPunct="1">
              <a:lnSpc>
                <a:spcPct val="90000"/>
              </a:lnSpc>
              <a:spcBef>
                <a:spcPct val="0"/>
              </a:spcBef>
              <a:spcAft>
                <a:spcPct val="0"/>
              </a:spcAft>
              <a:defRPr lang="en-US" sz="2800" b="1" kern="1200">
                <a:solidFill>
                  <a:schemeClr val="accent1"/>
                </a:solidFill>
                <a:latin typeface="Ooredoo Heavy" panose="00000A00000000000000" pitchFamily="50" charset="0"/>
                <a:ea typeface="Ooredoo Heavy" panose="00000A00000000000000" pitchFamily="50" charset="0"/>
                <a:cs typeface="+mj-cs"/>
              </a:defRPr>
            </a:lvl1pPr>
            <a:lvl2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2pPr>
            <a:lvl3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3pPr>
            <a:lvl4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4pPr>
            <a:lvl5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5pPr>
            <a:lvl6pPr marL="342900" algn="l" defTabSz="704850" rtl="0" eaLnBrk="1" fontAlgn="base" hangingPunct="1">
              <a:lnSpc>
                <a:spcPct val="90000"/>
              </a:lnSpc>
              <a:spcBef>
                <a:spcPct val="0"/>
              </a:spcBef>
              <a:spcAft>
                <a:spcPct val="0"/>
              </a:spcAft>
              <a:defRPr sz="1200" b="1">
                <a:solidFill>
                  <a:srgbClr val="0057A6"/>
                </a:solidFill>
                <a:latin typeface="Arial" charset="0"/>
              </a:defRPr>
            </a:lvl6pPr>
            <a:lvl7pPr marL="685800" algn="l" defTabSz="704850" rtl="0" eaLnBrk="1" fontAlgn="base" hangingPunct="1">
              <a:lnSpc>
                <a:spcPct val="90000"/>
              </a:lnSpc>
              <a:spcBef>
                <a:spcPct val="0"/>
              </a:spcBef>
              <a:spcAft>
                <a:spcPct val="0"/>
              </a:spcAft>
              <a:defRPr sz="1200" b="1">
                <a:solidFill>
                  <a:srgbClr val="0057A6"/>
                </a:solidFill>
                <a:latin typeface="Arial" charset="0"/>
              </a:defRPr>
            </a:lvl7pPr>
            <a:lvl8pPr marL="1028700" algn="l" defTabSz="704850" rtl="0" eaLnBrk="1" fontAlgn="base" hangingPunct="1">
              <a:lnSpc>
                <a:spcPct val="90000"/>
              </a:lnSpc>
              <a:spcBef>
                <a:spcPct val="0"/>
              </a:spcBef>
              <a:spcAft>
                <a:spcPct val="0"/>
              </a:spcAft>
              <a:defRPr sz="1200" b="1">
                <a:solidFill>
                  <a:srgbClr val="0057A6"/>
                </a:solidFill>
                <a:latin typeface="Arial" charset="0"/>
              </a:defRPr>
            </a:lvl8pPr>
            <a:lvl9pPr marL="1371600" algn="l" defTabSz="704850" rtl="0" eaLnBrk="1" fontAlgn="base" hangingPunct="1">
              <a:lnSpc>
                <a:spcPct val="90000"/>
              </a:lnSpc>
              <a:spcBef>
                <a:spcPct val="0"/>
              </a:spcBef>
              <a:spcAft>
                <a:spcPct val="0"/>
              </a:spcAft>
              <a:defRPr sz="1200" b="1">
                <a:solidFill>
                  <a:srgbClr val="0057A6"/>
                </a:solidFill>
                <a:latin typeface="Arial" charset="0"/>
              </a:defRPr>
            </a:lvl9pPr>
          </a:lstStyle>
          <a:p>
            <a:pPr marL="0" marR="0" lvl="0" indent="0" algn="l" defTabSz="704850"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221E20"/>
                </a:solidFill>
                <a:effectLst/>
                <a:uLnTx/>
                <a:uFillTx/>
                <a:latin typeface="Rubik" pitchFamily="2" charset="-79"/>
                <a:cs typeface="Rubik" pitchFamily="2" charset="-79"/>
              </a:rPr>
              <a:t>MALDIVES </a:t>
            </a:r>
            <a:r>
              <a:rPr kumimoji="0" lang="en-US" sz="2400" b="1" i="0" u="none" strike="noStrike" kern="1200" cap="none" spc="0" normalizeH="0" baseline="0" noProof="0" dirty="0">
                <a:ln>
                  <a:noFill/>
                </a:ln>
                <a:solidFill>
                  <a:srgbClr val="FF0000"/>
                </a:solidFill>
                <a:effectLst/>
                <a:uLnTx/>
                <a:uFillTx/>
                <a:latin typeface="Rubik" pitchFamily="2" charset="-79"/>
                <a:cs typeface="Rubik" pitchFamily="2" charset="-79"/>
              </a:rPr>
              <a:t>–</a:t>
            </a:r>
            <a:r>
              <a:rPr kumimoji="0" lang="en-US" sz="2400" b="1" i="0" u="none" strike="noStrike" kern="1200" cap="none" spc="0" normalizeH="0" baseline="0" noProof="0" dirty="0">
                <a:ln>
                  <a:noFill/>
                </a:ln>
                <a:solidFill>
                  <a:srgbClr val="ED1C24"/>
                </a:solidFill>
                <a:effectLst/>
                <a:uLnTx/>
                <a:uFillTx/>
                <a:latin typeface="Rubik" pitchFamily="2" charset="-79"/>
                <a:cs typeface="Rubik" pitchFamily="2" charset="-79"/>
              </a:rPr>
              <a:t> </a:t>
            </a:r>
            <a:r>
              <a:rPr kumimoji="0" lang="en-US" sz="2400" b="1" i="0" u="none" strike="noStrike" kern="1200" cap="none" spc="0" normalizeH="0" baseline="0" noProof="0" dirty="0">
                <a:ln>
                  <a:noFill/>
                </a:ln>
                <a:solidFill>
                  <a:srgbClr val="221E20"/>
                </a:solidFill>
                <a:effectLst/>
                <a:uLnTx/>
                <a:uFillTx/>
                <a:latin typeface="Rubik" pitchFamily="2" charset="-79"/>
                <a:cs typeface="Rubik" pitchFamily="2" charset="-79"/>
              </a:rPr>
              <a:t>Apr’24</a:t>
            </a:r>
            <a:r>
              <a:rPr kumimoji="0" lang="en-US" sz="2400" b="1" i="0" u="none" strike="noStrike" kern="1200" cap="none" spc="0" normalizeH="0" baseline="0" noProof="0" dirty="0">
                <a:ln>
                  <a:noFill/>
                </a:ln>
                <a:solidFill>
                  <a:srgbClr val="ED1C24"/>
                </a:solidFill>
                <a:effectLst/>
                <a:uLnTx/>
                <a:uFillTx/>
                <a:latin typeface="Rubik" pitchFamily="2" charset="-79"/>
                <a:cs typeface="Rubik" pitchFamily="2" charset="-79"/>
              </a:rPr>
              <a:t> - Q&amp;A and deep dives</a:t>
            </a:r>
            <a:endParaRPr kumimoji="0" lang="en-US" sz="2400" b="1" i="0" u="none" strike="noStrike" kern="1200" cap="none" spc="0" normalizeH="0" baseline="0" noProof="0" dirty="0">
              <a:ln>
                <a:noFill/>
              </a:ln>
              <a:solidFill>
                <a:srgbClr val="00416A"/>
              </a:solidFill>
              <a:effectLst/>
              <a:uLnTx/>
              <a:uFillTx/>
              <a:latin typeface="Rubik" pitchFamily="2" charset="-79"/>
              <a:cs typeface="Rubik" pitchFamily="2" charset="-79"/>
            </a:endParaRPr>
          </a:p>
        </p:txBody>
      </p:sp>
      <p:sp>
        <p:nvSpPr>
          <p:cNvPr id="12" name="TextBox 11"/>
          <p:cNvSpPr txBox="1"/>
          <p:nvPr/>
        </p:nvSpPr>
        <p:spPr>
          <a:xfrm>
            <a:off x="233756" y="531727"/>
            <a:ext cx="5846723" cy="6001643"/>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ED1C24"/>
                </a:solidFill>
                <a:effectLst/>
                <a:uLnTx/>
                <a:uFillTx/>
                <a:latin typeface="Rubik" pitchFamily="2" charset="-79"/>
                <a:ea typeface="+mn-ea"/>
                <a:cs typeface="Rubik" pitchFamily="2" charset="-79"/>
              </a:rPr>
              <a:t>COMMERCIAL</a:t>
            </a:r>
            <a:r>
              <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rPr>
              <a:t> </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ED1C24">
                    <a:lumMod val="60000"/>
                    <a:lumOff val="40000"/>
                  </a:srgbClr>
                </a:solidFill>
                <a:effectLst/>
                <a:uLnTx/>
                <a:uFillTx/>
                <a:latin typeface="Rubik" pitchFamily="2" charset="-79"/>
                <a:ea typeface="+mn-ea"/>
                <a:cs typeface="Rubik" pitchFamily="2" charset="-79"/>
              </a:rPr>
              <a:t>CONSUMER</a:t>
            </a:r>
            <a:endPar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rPr>
              <a:t>Base Movement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457200" algn="l"/>
              </a:tabLst>
              <a:defRPr/>
            </a:pPr>
            <a:r>
              <a:rPr kumimoji="0" lang="en-US" sz="1200" b="1" i="0" u="none" strike="noStrike" kern="1200" cap="none" spc="0" normalizeH="0" baseline="0" noProof="0" dirty="0">
                <a:ln>
                  <a:noFill/>
                </a:ln>
                <a:solidFill>
                  <a:srgbClr val="C00000"/>
                </a:solidFill>
                <a:effectLst/>
                <a:uLnTx/>
                <a:uFillTx/>
                <a:latin typeface="Rubik" pitchFamily="2" charset="-79"/>
                <a:ea typeface="Times New Roman" panose="02020603050405020304" pitchFamily="18" charset="0"/>
                <a:cs typeface="Rubik" pitchFamily="2" charset="-79"/>
              </a:rPr>
              <a:t>C1: </a:t>
            </a:r>
            <a:r>
              <a:rPr kumimoji="0" lang="en-US" sz="1200" b="1"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Prepaid overall 30 days active base </a:t>
            </a:r>
            <a:r>
              <a:rPr kumimoji="0" lang="en-US" sz="1200" b="0" i="0" u="none" strike="noStrike" kern="1200" cap="none" spc="0" normalizeH="0" baseline="0" noProof="0" dirty="0">
                <a:ln>
                  <a:noFill/>
                </a:ln>
                <a:solidFill>
                  <a:prstClr val="black"/>
                </a:solidFill>
                <a:effectLst/>
                <a:uLnTx/>
                <a:uFillTx/>
                <a:latin typeface="Aptos" panose="020B0004020202020204" pitchFamily="34" charset="0"/>
                <a:ea typeface="Times New Roman" panose="02020603050405020304" pitchFamily="18" charset="0"/>
                <a:cs typeface="Times New Roman" panose="02020603050405020304" pitchFamily="18" charset="0"/>
              </a:rPr>
              <a:t>degrowing in April impacted from acquisition while serious base is almost flattish. </a:t>
            </a:r>
            <a:endParaRPr kumimoji="0" lang="en-US" sz="1200" b="0" i="0" u="none" strike="noStrike" kern="12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tab pos="457200" algn="l"/>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457200" algn="l"/>
              </a:tabLst>
              <a:defRPr/>
            </a:pPr>
            <a:r>
              <a:rPr kumimoji="0" lang="en-US" sz="1200" b="1" i="0" u="none" strike="noStrike" kern="1200" cap="none" spc="0" normalizeH="0" baseline="0" noProof="0" dirty="0">
                <a:ln>
                  <a:noFill/>
                </a:ln>
                <a:solidFill>
                  <a:srgbClr val="C00000"/>
                </a:solidFill>
                <a:effectLst/>
                <a:uLnTx/>
                <a:uFillTx/>
                <a:latin typeface="Rubik" pitchFamily="2" charset="-79"/>
                <a:ea typeface="Times New Roman" panose="02020603050405020304" pitchFamily="18" charset="0"/>
                <a:cs typeface="Rubik" pitchFamily="2" charset="-79"/>
              </a:rPr>
              <a:t>C2: </a:t>
            </a:r>
            <a:r>
              <a:rPr kumimoji="0" lang="en-US" sz="1200" b="1"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Postpaid base </a:t>
            </a:r>
            <a:r>
              <a:rPr kumimoji="0" lang="en-US" sz="1200" b="0" i="0" u="none" strike="noStrike" kern="1200" cap="none" spc="0" normalizeH="0" baseline="0" noProof="0" dirty="0">
                <a:ln>
                  <a:noFill/>
                </a:ln>
                <a:solidFill>
                  <a:prstClr val="black"/>
                </a:solidFill>
                <a:effectLst/>
                <a:uLnTx/>
                <a:uFillTx/>
                <a:latin typeface="Aptos" panose="020B0004020202020204" pitchFamily="34" charset="0"/>
                <a:ea typeface="Times New Roman" panose="02020603050405020304" pitchFamily="18" charset="0"/>
                <a:cs typeface="Times New Roman" panose="02020603050405020304" pitchFamily="18" charset="0"/>
              </a:rPr>
              <a:t>consistently from higher acquisition. </a:t>
            </a:r>
            <a:endParaRPr kumimoji="0" lang="en-US" sz="1200" b="0" i="0" u="none" strike="noStrike" kern="12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tab pos="457200" algn="l"/>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457200" algn="l"/>
              </a:tabLst>
              <a:defRPr/>
            </a:pPr>
            <a:r>
              <a:rPr kumimoji="0" lang="en-US" sz="1200" b="1" i="0" u="none" strike="noStrike" kern="1200" cap="none" spc="0" normalizeH="0" baseline="0" noProof="0" dirty="0">
                <a:ln>
                  <a:noFill/>
                </a:ln>
                <a:solidFill>
                  <a:srgbClr val="C00000"/>
                </a:solidFill>
                <a:effectLst/>
                <a:uLnTx/>
                <a:uFillTx/>
                <a:latin typeface="Rubik" pitchFamily="2" charset="-79"/>
                <a:ea typeface="Times New Roman" panose="02020603050405020304" pitchFamily="18" charset="0"/>
                <a:cs typeface="Rubik" pitchFamily="2" charset="-79"/>
              </a:rPr>
              <a:t>C3: </a:t>
            </a:r>
            <a:r>
              <a:rPr kumimoji="0" lang="en-US" sz="1200" b="1"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Fixed base </a:t>
            </a:r>
            <a:r>
              <a:rPr kumimoji="0" lang="en-US" sz="1200" b="0" i="0" u="none" strike="noStrike" kern="1200" cap="none" spc="0" normalizeH="0" baseline="0" noProof="0" dirty="0">
                <a:ln>
                  <a:noFill/>
                </a:ln>
                <a:solidFill>
                  <a:prstClr val="black"/>
                </a:solidFill>
                <a:effectLst/>
                <a:uLnTx/>
                <a:uFillTx/>
                <a:latin typeface="Aptos" panose="020B0004020202020204" pitchFamily="34" charset="0"/>
                <a:ea typeface="Times New Roman" panose="02020603050405020304" pitchFamily="18" charset="0"/>
                <a:cs typeface="Times New Roman" panose="02020603050405020304" pitchFamily="18" charset="0"/>
              </a:rPr>
              <a:t>growing MoM for FTTH &amp; 5G. FWA 4G decline is offset by 5G and FTTH growth.</a:t>
            </a:r>
            <a:endParaRPr kumimoji="0" lang="en-US" sz="1200" b="0" i="0" u="none" strike="noStrike" kern="12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auto" latinLnBrk="0" hangingPunct="1">
              <a:lnSpc>
                <a:spcPct val="100000"/>
              </a:lnSpc>
              <a:spcBef>
                <a:spcPts val="0"/>
              </a:spcBef>
              <a:spcAft>
                <a:spcPts val="0"/>
              </a:spcAft>
              <a:buClrTx/>
              <a:buSzTx/>
              <a:buFontTx/>
              <a:buNone/>
              <a:tabLst>
                <a:tab pos="457200" algn="l"/>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a:ln>
                  <a:noFill/>
                </a:ln>
                <a:solidFill>
                  <a:prstClr val="black"/>
                </a:solidFill>
                <a:effectLst/>
                <a:uLnTx/>
                <a:uFillTx/>
                <a:latin typeface="Rubik" pitchFamily="2" charset="-79"/>
                <a:ea typeface="Calibri" panose="020F0502020204030204" pitchFamily="34" charset="0"/>
                <a:cs typeface="Rubik" pitchFamily="2" charset="-79"/>
              </a:rPr>
              <a:t>Multiplay</a:t>
            </a:r>
            <a:endPar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457200" algn="l"/>
              </a:tabLst>
              <a:defRPr/>
            </a:pPr>
            <a:r>
              <a:rPr kumimoji="0" lang="en-US" sz="1200" b="1" i="0" u="none" strike="noStrike" kern="1200" cap="none" spc="0" normalizeH="0" baseline="0" noProof="0" dirty="0">
                <a:ln>
                  <a:noFill/>
                </a:ln>
                <a:solidFill>
                  <a:srgbClr val="C00000"/>
                </a:solidFill>
                <a:effectLst/>
                <a:uLnTx/>
                <a:uFillTx/>
                <a:latin typeface="Rubik" pitchFamily="2" charset="-79"/>
                <a:ea typeface="Times New Roman" panose="02020603050405020304" pitchFamily="18" charset="0"/>
                <a:cs typeface="Rubik" pitchFamily="2" charset="-79"/>
              </a:rPr>
              <a:t>C4: </a:t>
            </a:r>
            <a:r>
              <a:rPr kumimoji="0" lang="en-US" sz="1200" b="0" i="0" u="none" strike="noStrike" kern="1200" cap="none" spc="0" normalizeH="0" baseline="0" noProof="0" dirty="0">
                <a:ln>
                  <a:noFill/>
                </a:ln>
                <a:solidFill>
                  <a:prstClr val="black"/>
                </a:solidFill>
                <a:effectLst/>
                <a:uLnTx/>
                <a:uFillTx/>
                <a:latin typeface="Aptos" panose="020B0004020202020204" pitchFamily="34" charset="0"/>
                <a:ea typeface="Times New Roman" panose="02020603050405020304" pitchFamily="18" charset="0"/>
                <a:cs typeface="Aptos" panose="020B0004020202020204" pitchFamily="34" charset="0"/>
              </a:rPr>
              <a:t>The </a:t>
            </a:r>
            <a:r>
              <a:rPr kumimoji="0" lang="en-US" sz="1200" b="0" i="0" u="none" strike="noStrike" kern="1200" cap="none" spc="0" normalizeH="0" baseline="0" noProof="0" dirty="0" err="1">
                <a:ln>
                  <a:noFill/>
                </a:ln>
                <a:solidFill>
                  <a:prstClr val="black"/>
                </a:solidFill>
                <a:effectLst/>
                <a:uLnTx/>
                <a:uFillTx/>
                <a:latin typeface="Aptos" panose="020B0004020202020204" pitchFamily="34" charset="0"/>
                <a:ea typeface="Times New Roman" panose="02020603050405020304" pitchFamily="18" charset="0"/>
                <a:cs typeface="Aptos" panose="020B0004020202020204" pitchFamily="34" charset="0"/>
              </a:rPr>
              <a:t>MultiPlay</a:t>
            </a:r>
            <a:r>
              <a:rPr kumimoji="0" lang="en-US" sz="1200" b="0" i="0" u="none" strike="noStrike" kern="1200" cap="none" spc="0" normalizeH="0" baseline="0" noProof="0" dirty="0">
                <a:ln>
                  <a:noFill/>
                </a:ln>
                <a:solidFill>
                  <a:prstClr val="black"/>
                </a:solidFill>
                <a:effectLst/>
                <a:uLnTx/>
                <a:uFillTx/>
                <a:latin typeface="Aptos" panose="020B0004020202020204" pitchFamily="34" charset="0"/>
                <a:ea typeface="Times New Roman" panose="02020603050405020304" pitchFamily="18" charset="0"/>
                <a:cs typeface="Aptos" panose="020B0004020202020204" pitchFamily="34" charset="0"/>
              </a:rPr>
              <a:t> segment continued to increase, reaching 23.2% in April.</a:t>
            </a:r>
            <a:endParaRPr kumimoji="0" lang="en-US" sz="1200" b="0" i="0" u="none" strike="noStrike" kern="12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Aptos" panose="020B00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tab pos="457200" algn="l"/>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457200" algn="l"/>
              </a:tabLst>
              <a:defRPr/>
            </a:pPr>
            <a:r>
              <a:rPr kumimoji="0" lang="en-US" sz="1200" b="1" i="0" u="none" strike="noStrike" kern="1200" cap="none" spc="0" normalizeH="0" baseline="0" noProof="0" dirty="0">
                <a:ln>
                  <a:noFill/>
                </a:ln>
                <a:solidFill>
                  <a:srgbClr val="FF0000"/>
                </a:solidFill>
                <a:effectLst/>
                <a:uLnTx/>
                <a:uFillTx/>
                <a:latin typeface="Rubik" pitchFamily="2" charset="-79"/>
                <a:ea typeface="Times New Roman" panose="02020603050405020304" pitchFamily="18" charset="0"/>
                <a:cs typeface="Rubik" pitchFamily="2" charset="-79"/>
              </a:rPr>
              <a:t>Q1: </a:t>
            </a:r>
            <a:r>
              <a:rPr kumimoji="0" lang="en-US" sz="1200" b="0" i="0" u="none" strike="noStrike" kern="1200" cap="none" spc="0" normalizeH="0" baseline="0" noProof="0" dirty="0">
                <a:ln>
                  <a:noFill/>
                </a:ln>
                <a:solidFill>
                  <a:prstClr val="black"/>
                </a:solidFill>
                <a:effectLst/>
                <a:uLnTx/>
                <a:uFillTx/>
                <a:latin typeface="Aptos" panose="020B0004020202020204" pitchFamily="34" charset="0"/>
                <a:ea typeface="Times New Roman" panose="02020603050405020304" pitchFamily="18" charset="0"/>
                <a:cs typeface="Aptos" panose="020B0004020202020204" pitchFamily="34" charset="0"/>
              </a:rPr>
              <a:t>48% of Gross Add are </a:t>
            </a:r>
            <a:r>
              <a:rPr kumimoji="0" lang="en-US" sz="1200" b="0" i="0" u="none" strike="noStrike" kern="1200" cap="none" spc="0" normalizeH="0" baseline="0" noProof="0" dirty="0" err="1">
                <a:ln>
                  <a:noFill/>
                </a:ln>
                <a:solidFill>
                  <a:prstClr val="black"/>
                </a:solidFill>
                <a:effectLst/>
                <a:uLnTx/>
                <a:uFillTx/>
                <a:latin typeface="Aptos" panose="020B0004020202020204" pitchFamily="34" charset="0"/>
                <a:ea typeface="Times New Roman" panose="02020603050405020304" pitchFamily="18" charset="0"/>
                <a:cs typeface="Aptos" panose="020B0004020202020204" pitchFamily="34" charset="0"/>
              </a:rPr>
              <a:t>NoPlay</a:t>
            </a:r>
            <a:r>
              <a:rPr kumimoji="0" lang="en-US" sz="1200" b="0" i="0" u="none" strike="noStrike" kern="1200" cap="none" spc="0" normalizeH="0" baseline="0" noProof="0" dirty="0">
                <a:ln>
                  <a:noFill/>
                </a:ln>
                <a:solidFill>
                  <a:prstClr val="black"/>
                </a:solidFill>
                <a:effectLst/>
                <a:uLnTx/>
                <a:uFillTx/>
                <a:latin typeface="Aptos" panose="020B0004020202020204" pitchFamily="34" charset="0"/>
                <a:ea typeface="Times New Roman" panose="02020603050405020304" pitchFamily="18" charset="0"/>
                <a:cs typeface="Aptos" panose="020B0004020202020204" pitchFamily="34" charset="0"/>
              </a:rPr>
              <a:t> (vs 40% in Mar),</a:t>
            </a:r>
            <a:endPar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228600" marR="0" lvl="0" indent="-171450" algn="l" defTabSz="914400" rtl="0" eaLnBrk="1" fontAlgn="base" latinLnBrk="0" hangingPunct="1">
              <a:lnSpc>
                <a:spcPct val="100000"/>
              </a:lnSpc>
              <a:spcBef>
                <a:spcPct val="0"/>
              </a:spcBef>
              <a:spcAft>
                <a:spcPct val="0"/>
              </a:spcAft>
              <a:buClrTx/>
              <a:buSzTx/>
              <a:buFont typeface="Courier New" panose="02070309020205020404" pitchFamily="49" charset="0"/>
              <a:buChar char="o"/>
              <a:tabLst>
                <a:tab pos="457200" algn="l"/>
              </a:tabLst>
              <a:defRPr/>
            </a:pPr>
            <a:r>
              <a:rPr kumimoji="0" lang="en-US" sz="1200" b="1" i="1" u="none" strike="noStrike" kern="1200" cap="none" spc="0" normalizeH="0" baseline="0" noProof="0" dirty="0">
                <a:ln>
                  <a:noFill/>
                </a:ln>
                <a:solidFill>
                  <a:srgbClr val="336699"/>
                </a:solidFill>
                <a:effectLst/>
                <a:uLnTx/>
                <a:uFillTx/>
                <a:latin typeface="Rubik" pitchFamily="2" charset="-79"/>
                <a:ea typeface="Times New Roman" panose="02020603050405020304" pitchFamily="18" charset="0"/>
                <a:cs typeface="Rubik" pitchFamily="2" charset="-79"/>
              </a:rPr>
              <a:t>Q: </a:t>
            </a:r>
            <a:r>
              <a:rPr kumimoji="0" lang="en-US" sz="1200" b="0" i="1" u="none" strike="noStrike" kern="1200" cap="none" spc="0" normalizeH="0" baseline="0" noProof="0" dirty="0">
                <a:ln>
                  <a:noFill/>
                </a:ln>
                <a:solidFill>
                  <a:srgbClr val="336699"/>
                </a:solidFill>
                <a:effectLst/>
                <a:uLnTx/>
                <a:uFillTx/>
                <a:latin typeface="Rubik" pitchFamily="2" charset="-79"/>
                <a:ea typeface="Times New Roman" panose="02020603050405020304" pitchFamily="18" charset="0"/>
                <a:cs typeface="Rubik" pitchFamily="2" charset="-79"/>
              </a:rPr>
              <a:t> </a:t>
            </a:r>
            <a:r>
              <a:rPr kumimoji="0" lang="en-US" sz="1200" b="0" i="1" u="none" strike="noStrike" kern="1200" cap="none" spc="0" normalizeH="0" baseline="0" noProof="0" dirty="0">
                <a:ln>
                  <a:noFill/>
                </a:ln>
                <a:solidFill>
                  <a:srgbClr val="336699"/>
                </a:solidFill>
                <a:effectLst/>
                <a:uLnTx/>
                <a:uFillTx/>
                <a:latin typeface="Aptos" panose="020B0004020202020204" pitchFamily="34" charset="0"/>
                <a:ea typeface="Times New Roman" panose="02020603050405020304" pitchFamily="18" charset="0"/>
                <a:cs typeface="Aptos" panose="020B0004020202020204" pitchFamily="34" charset="0"/>
              </a:rPr>
              <a:t>What is driving this increase of No Play in gross adds and what is the plan to reduce this? </a:t>
            </a:r>
          </a:p>
          <a:p>
            <a:pPr marL="228600" marR="0" lvl="0" indent="-171450" algn="l" defTabSz="914400" rtl="0" eaLnBrk="1" fontAlgn="base" latinLnBrk="0" hangingPunct="1">
              <a:lnSpc>
                <a:spcPct val="100000"/>
              </a:lnSpc>
              <a:spcBef>
                <a:spcPct val="0"/>
              </a:spcBef>
              <a:spcAft>
                <a:spcPct val="0"/>
              </a:spcAft>
              <a:buClrTx/>
              <a:buSzTx/>
              <a:buFont typeface="Courier New" panose="02070309020205020404" pitchFamily="49" charset="0"/>
              <a:buChar char="o"/>
              <a:tabLst>
                <a:tab pos="457200" algn="l"/>
              </a:tabLst>
              <a:defRPr/>
            </a:pPr>
            <a:endParaRPr lang="en-US" sz="1200" i="1" dirty="0">
              <a:solidFill>
                <a:srgbClr val="336699"/>
              </a:solidFill>
              <a:latin typeface="Aptos" panose="020B0004020202020204" pitchFamily="34" charset="0"/>
              <a:ea typeface="Aptos" panose="020B0004020202020204" pitchFamily="34" charset="0"/>
              <a:cs typeface="Aptos" panose="020B0004020202020204" pitchFamily="34" charset="0"/>
            </a:endParaRPr>
          </a:p>
          <a:p>
            <a:pPr marL="228600" marR="0" lvl="0" indent="-171450" algn="l" defTabSz="914400" rtl="0" eaLnBrk="1" fontAlgn="base" latinLnBrk="0" hangingPunct="1">
              <a:lnSpc>
                <a:spcPct val="100000"/>
              </a:lnSpc>
              <a:spcBef>
                <a:spcPct val="0"/>
              </a:spcBef>
              <a:spcAft>
                <a:spcPct val="0"/>
              </a:spcAft>
              <a:buClrTx/>
              <a:buSzTx/>
              <a:buFont typeface="Courier New" panose="02070309020205020404" pitchFamily="49" charset="0"/>
              <a:buChar char="o"/>
              <a:tabLst>
                <a:tab pos="457200" algn="l"/>
              </a:tabLst>
              <a:defRPr/>
            </a:pPr>
            <a:endParaRPr kumimoji="0" lang="en-US" sz="1200" b="0" i="1" u="none" strike="noStrike" kern="1200" cap="none" spc="0" normalizeH="0" baseline="0" noProof="0" dirty="0">
              <a:ln>
                <a:noFill/>
              </a:ln>
              <a:solidFill>
                <a:srgbClr val="336699"/>
              </a:solidFill>
              <a:effectLst/>
              <a:uLnTx/>
              <a:uFillTx/>
              <a:latin typeface="Aptos" panose="020B0004020202020204" pitchFamily="34" charset="0"/>
              <a:ea typeface="Aptos" panose="020B0004020202020204" pitchFamily="34" charset="0"/>
              <a:cs typeface="Aptos" panose="020B0004020202020204" pitchFamily="34" charset="0"/>
            </a:endParaRPr>
          </a:p>
          <a:p>
            <a:pPr marL="57150" marR="0" lvl="0" algn="l" defTabSz="914400" rtl="0" eaLnBrk="1" fontAlgn="base" latinLnBrk="0" hangingPunct="1">
              <a:lnSpc>
                <a:spcPct val="100000"/>
              </a:lnSpc>
              <a:spcBef>
                <a:spcPct val="0"/>
              </a:spcBef>
              <a:spcAft>
                <a:spcPct val="0"/>
              </a:spcAft>
              <a:buClrTx/>
              <a:buSzTx/>
              <a:tabLst>
                <a:tab pos="457200" algn="l"/>
              </a:tabLst>
              <a:defRPr/>
            </a:pPr>
            <a:endParaRPr kumimoji="0" lang="en-US" sz="1200" b="0" i="1" u="none" strike="noStrike" kern="1200" cap="none" spc="0" normalizeH="0" baseline="0" noProof="0" dirty="0">
              <a:ln>
                <a:noFill/>
              </a:ln>
              <a:solidFill>
                <a:srgbClr val="336699"/>
              </a:solidFill>
              <a:effectLst/>
              <a:uLnTx/>
              <a:uFillTx/>
              <a:latin typeface="Aptos" panose="020B0004020202020204" pitchFamily="34" charset="0"/>
              <a:ea typeface="Aptos" panose="020B0004020202020204" pitchFamily="34" charset="0"/>
              <a:cs typeface="Aptos" panose="020B0004020202020204" pitchFamily="34" charset="0"/>
            </a:endParaRPr>
          </a:p>
          <a:p>
            <a:pPr marL="57150" marR="0" lvl="0" algn="l" defTabSz="914400" rtl="0" eaLnBrk="1" fontAlgn="base" latinLnBrk="0" hangingPunct="1">
              <a:lnSpc>
                <a:spcPct val="100000"/>
              </a:lnSpc>
              <a:spcBef>
                <a:spcPct val="0"/>
              </a:spcBef>
              <a:spcAft>
                <a:spcPct val="0"/>
              </a:spcAft>
              <a:buClrTx/>
              <a:buSzTx/>
              <a:tabLst>
                <a:tab pos="457200" algn="l"/>
              </a:tabLst>
              <a:defRPr/>
            </a:pPr>
            <a:r>
              <a:rPr kumimoji="0" lang="en-US" sz="1200" b="1" i="1" u="none" strike="noStrike" kern="1200" cap="none" spc="0" normalizeH="0" baseline="0" noProof="0" dirty="0">
                <a:ln>
                  <a:noFill/>
                </a:ln>
                <a:solidFill>
                  <a:srgbClr val="64A70B"/>
                </a:solidFill>
                <a:effectLst/>
                <a:uLnTx/>
                <a:uFillTx/>
                <a:latin typeface="Aptos" panose="020B0004020202020204" pitchFamily="34" charset="0"/>
                <a:ea typeface="Aptos" panose="020B0004020202020204" pitchFamily="34" charset="0"/>
                <a:cs typeface="Aptos" panose="020B0004020202020204" pitchFamily="34" charset="0"/>
              </a:rPr>
              <a:t>OMV:</a:t>
            </a:r>
            <a:r>
              <a:rPr kumimoji="0" lang="en-US" sz="1200" b="0" i="1" u="none" strike="noStrike" kern="1200" cap="none" spc="0" normalizeH="0" baseline="0" noProof="0" dirty="0">
                <a:ln>
                  <a:noFill/>
                </a:ln>
                <a:solidFill>
                  <a:srgbClr val="64A70B"/>
                </a:solidFill>
                <a:effectLst/>
                <a:uLnTx/>
                <a:uFillTx/>
                <a:latin typeface="Aptos" panose="020B0004020202020204" pitchFamily="34" charset="0"/>
                <a:ea typeface="Aptos" panose="020B0004020202020204" pitchFamily="34" charset="0"/>
                <a:cs typeface="Aptos" panose="020B0004020202020204" pitchFamily="34" charset="0"/>
              </a:rPr>
              <a:t> A significant part of the decline is due to seasonality. We are implementing quality measures at the reseller level and introducing segmented offers to address this issue.</a:t>
            </a:r>
          </a:p>
          <a:p>
            <a:pPr marL="22860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tab pos="457200" algn="l"/>
              </a:tabLst>
              <a:defRPr/>
            </a:pPr>
            <a:endParaRPr kumimoji="0" lang="en-US" sz="1200" b="1" i="1" u="none" strike="noStrike" kern="1200" cap="none" spc="0" normalizeH="0" baseline="0" noProof="0" dirty="0">
              <a:ln>
                <a:noFill/>
              </a:ln>
              <a:solidFill>
                <a:srgbClr val="336699"/>
              </a:solidFill>
              <a:effectLst/>
              <a:uLnTx/>
              <a:uFillTx/>
              <a:latin typeface="Ooredoo Heavy" panose="00000A00000000000000" pitchFamily="2" charset="0"/>
              <a:ea typeface="+mn-ea"/>
              <a:cs typeface="Arial" charset="0"/>
            </a:endParaRPr>
          </a:p>
        </p:txBody>
      </p:sp>
      <p:pic>
        <p:nvPicPr>
          <p:cNvPr id="1026" name="Picture 2">
            <a:extLst>
              <a:ext uri="{FF2B5EF4-FFF2-40B4-BE49-F238E27FC236}">
                <a16:creationId xmlns:a16="http://schemas.microsoft.com/office/drawing/2014/main" id="{AD8C61C1-8AA0-386C-3B14-985980196EC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272" y="2547002"/>
            <a:ext cx="5699351" cy="1110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5">
            <a:extLst>
              <a:ext uri="{FF2B5EF4-FFF2-40B4-BE49-F238E27FC236}">
                <a16:creationId xmlns:a16="http://schemas.microsoft.com/office/drawing/2014/main" id="{5FB6EBC2-E361-A8D1-66EB-43F99457048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6946" y="5234736"/>
            <a:ext cx="48672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075003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8A158EA-771C-4202-AA13-DC8105FABF0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281" imgH="281" progId="TCLayout.ActiveDocument.1">
                  <p:embed/>
                </p:oleObj>
              </mc:Choice>
              <mc:Fallback>
                <p:oleObj name="think-cell Slide" r:id="rId4" imgW="281" imgH="281" progId="TCLayout.ActiveDocument.1">
                  <p:embed/>
                  <p:pic>
                    <p:nvPicPr>
                      <p:cNvPr id="2" name="Object 1" hidden="1">
                        <a:extLst>
                          <a:ext uri="{FF2B5EF4-FFF2-40B4-BE49-F238E27FC236}">
                            <a16:creationId xmlns:a16="http://schemas.microsoft.com/office/drawing/2014/main" id="{D8A158EA-771C-4202-AA13-DC8105FABF0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3" name="Rectangle 12"/>
          <p:cNvSpPr/>
          <p:nvPr/>
        </p:nvSpPr>
        <p:spPr>
          <a:xfrm>
            <a:off x="6228737" y="531727"/>
            <a:ext cx="5878944" cy="59048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R="0" lvl="0" algn="l" defTabSz="914400" rtl="0" eaLnBrk="1" fontAlgn="auto" latinLnBrk="0" hangingPunct="1">
              <a:lnSpc>
                <a:spcPct val="100000"/>
              </a:lnSpc>
              <a:spcBef>
                <a:spcPts val="0"/>
              </a:spcBef>
              <a:spcAft>
                <a:spcPts val="0"/>
              </a:spcAft>
              <a:buClrTx/>
              <a:buSzTx/>
              <a:tabLst>
                <a:tab pos="457200" algn="l"/>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457200" algn="l"/>
              </a:tabLst>
              <a:defRPr/>
            </a:pPr>
            <a:r>
              <a:rPr kumimoji="0" lang="en-US" sz="1200" b="1" i="0" u="none" strike="noStrike" kern="1200" cap="none" spc="0" normalizeH="0" baseline="0" noProof="0" dirty="0">
                <a:ln>
                  <a:noFill/>
                </a:ln>
                <a:solidFill>
                  <a:srgbClr val="F81B02"/>
                </a:solidFill>
                <a:effectLst/>
                <a:uLnTx/>
                <a:uFillTx/>
                <a:latin typeface="Rubik" pitchFamily="2" charset="-79"/>
                <a:ea typeface="Aptos" panose="020B0004020202020204" pitchFamily="34" charset="0"/>
                <a:cs typeface="Rubik" pitchFamily="2" charset="-79"/>
              </a:rPr>
              <a:t>Q2: </a:t>
            </a:r>
            <a:r>
              <a:rPr kumimoji="0" lang="en-US" sz="1200" b="1"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App Trouble Tickets: </a:t>
            </a:r>
            <a:r>
              <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App issue continued to be a concern. App trouble tickets now contribute 20% of overall total Trouble Tickets in Apr’24. As per our discussion with the team, issues continue into May’24. A significant amount of customers engagement and revenues are driven in Maldives via MOA.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457200" algn="l"/>
              </a:tabLst>
              <a:defRPr/>
            </a:pPr>
            <a:r>
              <a:rPr kumimoji="0" lang="en-US" sz="1200" b="1"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Q: </a:t>
            </a:r>
            <a:r>
              <a:rPr kumimoji="0" lang="en-US" sz="1200" b="0" i="1" u="none" strike="noStrike" kern="1200" cap="none" spc="0" normalizeH="0" baseline="0" noProof="0" dirty="0">
                <a:ln>
                  <a:noFill/>
                </a:ln>
                <a:solidFill>
                  <a:srgbClr val="3B95C4">
                    <a:lumMod val="75000"/>
                  </a:srgbClr>
                </a:solidFill>
                <a:effectLst/>
                <a:uLnTx/>
                <a:uFillTx/>
                <a:latin typeface="Rubik" pitchFamily="2" charset="-79"/>
                <a:ea typeface="Aptos" panose="020B0004020202020204" pitchFamily="34" charset="0"/>
                <a:cs typeface="Rubik" pitchFamily="2" charset="-79"/>
              </a:rPr>
              <a:t>When do we expect to resolve this?</a:t>
            </a:r>
          </a:p>
          <a:p>
            <a:pPr marR="0" lvl="0" algn="l" defTabSz="914400" rtl="0" eaLnBrk="1" fontAlgn="auto" latinLnBrk="0" hangingPunct="1">
              <a:lnSpc>
                <a:spcPct val="100000"/>
              </a:lnSpc>
              <a:spcBef>
                <a:spcPts val="0"/>
              </a:spcBef>
              <a:spcAft>
                <a:spcPts val="0"/>
              </a:spcAft>
              <a:buClrTx/>
              <a:buSzTx/>
              <a:tabLst>
                <a:tab pos="457200" algn="l"/>
              </a:tabLst>
              <a:defRPr/>
            </a:pPr>
            <a:r>
              <a:rPr lang="en-US" sz="1200" b="1" i="1" dirty="0">
                <a:solidFill>
                  <a:srgbClr val="64A70B"/>
                </a:solidFill>
                <a:latin typeface="Rubik" pitchFamily="2" charset="-79"/>
                <a:ea typeface="Calibri" panose="020F0502020204030204" pitchFamily="34" charset="0"/>
                <a:cs typeface="Rubik" pitchFamily="2" charset="-79"/>
              </a:rPr>
              <a:t>OMV:</a:t>
            </a:r>
            <a:r>
              <a:rPr lang="en-US" sz="1200" i="1" dirty="0">
                <a:solidFill>
                  <a:srgbClr val="64A70B"/>
                </a:solidFill>
                <a:latin typeface="Rubik" pitchFamily="2" charset="-79"/>
                <a:ea typeface="Calibri" panose="020F0502020204030204" pitchFamily="34" charset="0"/>
                <a:cs typeface="Rubik" pitchFamily="2" charset="-79"/>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457200" algn="l"/>
              </a:tabLst>
              <a:defRPr/>
            </a:pPr>
            <a:r>
              <a:rPr lang="en-US" sz="1200" i="1" dirty="0">
                <a:solidFill>
                  <a:srgbClr val="64A70B"/>
                </a:solidFill>
                <a:latin typeface="Rubik" pitchFamily="2" charset="-79"/>
                <a:ea typeface="Calibri" panose="020F0502020204030204" pitchFamily="34" charset="0"/>
                <a:cs typeface="Rubik" pitchFamily="2" charset="-79"/>
              </a:rPr>
              <a:t>We have seen decline after the App fix on </a:t>
            </a:r>
            <a:r>
              <a:rPr lang="en-US" sz="1200" i="1" dirty="0" err="1">
                <a:solidFill>
                  <a:srgbClr val="64A70B"/>
                </a:solidFill>
                <a:latin typeface="Rubik" pitchFamily="2" charset="-79"/>
                <a:ea typeface="Calibri" panose="020F0502020204030204" pitchFamily="34" charset="0"/>
                <a:cs typeface="Rubik" pitchFamily="2" charset="-79"/>
              </a:rPr>
              <a:t>rootby</a:t>
            </a:r>
            <a:r>
              <a:rPr lang="en-US" sz="1200" i="1" dirty="0">
                <a:solidFill>
                  <a:srgbClr val="64A70B"/>
                </a:solidFill>
                <a:latin typeface="Rubik" pitchFamily="2" charset="-79"/>
                <a:ea typeface="Calibri" panose="020F0502020204030204" pitchFamily="34" charset="0"/>
                <a:cs typeface="Rubik" pitchFamily="2" charset="-79"/>
              </a:rPr>
              <a:t> pass after 29th April.</a:t>
            </a:r>
            <a:endParaRPr lang="en-US" sz="1200" i="1" dirty="0">
              <a:solidFill>
                <a:srgbClr val="64A70B"/>
              </a:solidFill>
              <a:highlight>
                <a:srgbClr val="FFFF00"/>
              </a:highlight>
              <a:latin typeface="Rubik" pitchFamily="2" charset="-79"/>
              <a:ea typeface="Calibri" panose="020F0502020204030204" pitchFamily="34" charset="0"/>
              <a:cs typeface="Rubik" pitchFamily="2" charset="-79"/>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457200" algn="l"/>
              </a:tabLst>
              <a:defRPr/>
            </a:pPr>
            <a:r>
              <a:rPr lang="en-US" sz="1200" i="1" dirty="0">
                <a:solidFill>
                  <a:srgbClr val="64A70B"/>
                </a:solidFill>
                <a:latin typeface="Rubik" pitchFamily="2" charset="-79"/>
                <a:ea typeface="Calibri" panose="020F0502020204030204" pitchFamily="34" charset="0"/>
                <a:cs typeface="Rubik" pitchFamily="2" charset="-79"/>
              </a:rPr>
              <a:t>Aging tickets team are working to close this with new security build that is getting close by May.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p:txBody>
      </p:sp>
      <p:sp>
        <p:nvSpPr>
          <p:cNvPr id="4" name="Date Placeholder 3"/>
          <p:cNvSpPr>
            <a:spLocks noGrp="1"/>
          </p:cNvSpPr>
          <p:nvPr>
            <p:ph type="dt" sz="half" idx="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66C5A71A-D50D-4CA3-A00F-BA390DB29567}" type="datetime3">
              <a:rPr kumimoji="0" lang="en-US" sz="900" b="0" i="0" u="none" strike="noStrike" kern="1200" cap="none" spc="0" normalizeH="0" baseline="0" noProof="0" smtClean="0">
                <a:ln>
                  <a:noFill/>
                </a:ln>
                <a:solidFill>
                  <a:srgbClr val="ED1C24"/>
                </a:solidFill>
                <a:effectLst/>
                <a:uLnTx/>
                <a:uFillTx/>
                <a:latin typeface="Rubik" pitchFamily="2" charset="-79"/>
                <a:ea typeface="+mn-ea"/>
                <a:cs typeface="Rubik" pitchFamily="2" charset="-79"/>
              </a:rPr>
              <a:pPr marL="0" marR="0" lvl="0" indent="0" algn="ctr" defTabSz="914400" rtl="0" eaLnBrk="1" fontAlgn="base" latinLnBrk="0" hangingPunct="1">
                <a:lnSpc>
                  <a:spcPct val="100000"/>
                </a:lnSpc>
                <a:spcBef>
                  <a:spcPct val="0"/>
                </a:spcBef>
                <a:spcAft>
                  <a:spcPct val="0"/>
                </a:spcAft>
                <a:buClrTx/>
                <a:buSzTx/>
                <a:buFontTx/>
                <a:buNone/>
                <a:tabLst/>
                <a:defRPr/>
              </a:pPr>
              <a:t>21 May 2024</a:t>
            </a:fld>
            <a:endParaRPr kumimoji="0" lang="en-US" sz="900" b="0" i="0" u="none" strike="noStrike" kern="1200" cap="none" spc="0" normalizeH="0" baseline="0" noProof="0">
              <a:ln>
                <a:noFill/>
              </a:ln>
              <a:solidFill>
                <a:srgbClr val="ED1C24"/>
              </a:solidFill>
              <a:effectLst/>
              <a:uLnTx/>
              <a:uFillTx/>
              <a:latin typeface="Rubik" pitchFamily="2" charset="-79"/>
              <a:ea typeface="+mn-ea"/>
              <a:cs typeface="Rubik" pitchFamily="2" charset="-79"/>
            </a:endParaRPr>
          </a:p>
        </p:txBody>
      </p:sp>
      <p:sp>
        <p:nvSpPr>
          <p:cNvPr id="6" name="Slide Number Placeholder 5"/>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9F4C691-6DE9-424C-9C34-B44F65CDDA11}" type="slidenum">
              <a:rPr kumimoji="0" lang="en-US" sz="900" b="1" i="0" u="none" strike="noStrike" kern="1200" cap="none" spc="0" normalizeH="0" baseline="0" noProof="0" smtClean="0">
                <a:ln>
                  <a:noFill/>
                </a:ln>
                <a:solidFill>
                  <a:srgbClr val="ED1C24"/>
                </a:solidFill>
                <a:effectLst/>
                <a:uLnTx/>
                <a:uFillTx/>
                <a:latin typeface="Rubik" pitchFamily="2" charset="-79"/>
                <a:ea typeface="+mn-ea"/>
                <a:cs typeface="Rubik" pitchFamily="2" charset="-79"/>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sz="900" b="1" i="0" u="none" strike="noStrike" kern="1200" cap="none" spc="0" normalizeH="0" baseline="0" noProof="0">
              <a:ln>
                <a:noFill/>
              </a:ln>
              <a:solidFill>
                <a:srgbClr val="ED1C24"/>
              </a:solidFill>
              <a:effectLst/>
              <a:uLnTx/>
              <a:uFillTx/>
              <a:latin typeface="Rubik" pitchFamily="2" charset="-79"/>
              <a:ea typeface="+mn-ea"/>
              <a:cs typeface="Rubik" pitchFamily="2" charset="-79"/>
            </a:endParaRPr>
          </a:p>
        </p:txBody>
      </p:sp>
      <p:sp>
        <p:nvSpPr>
          <p:cNvPr id="10" name="Rectangle 9"/>
          <p:cNvSpPr/>
          <p:nvPr/>
        </p:nvSpPr>
        <p:spPr>
          <a:xfrm>
            <a:off x="233757" y="531727"/>
            <a:ext cx="5862244" cy="59048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marR="0" lvl="1" indent="0" algn="l" defTabSz="914400" rtl="0" eaLnBrk="1" fontAlgn="base"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ED1C24">
                  <a:lumMod val="60000"/>
                  <a:lumOff val="40000"/>
                </a:srgbClr>
              </a:solidFill>
              <a:effectLst/>
              <a:uLnTx/>
              <a:uFillTx/>
              <a:latin typeface="Ooredoo Heavy" panose="00000A00000000000000" pitchFamily="2" charset="0"/>
              <a:ea typeface="Calibri" panose="020F0502020204030204" pitchFamily="34" charset="0"/>
              <a:cs typeface="Arial" charset="0"/>
            </a:endParaRPr>
          </a:p>
        </p:txBody>
      </p:sp>
      <p:sp>
        <p:nvSpPr>
          <p:cNvPr id="11" name="Title 1"/>
          <p:cNvSpPr txBox="1">
            <a:spLocks/>
          </p:cNvSpPr>
          <p:nvPr/>
        </p:nvSpPr>
        <p:spPr>
          <a:xfrm>
            <a:off x="129348" y="103574"/>
            <a:ext cx="12039600" cy="415144"/>
          </a:xfrm>
          <a:prstGeom prst="rect">
            <a:avLst/>
          </a:prstGeom>
        </p:spPr>
        <p:txBody>
          <a:bodyPr vert="horz" lIns="0" tIns="45720" rIns="91440" bIns="45720" rtlCol="0" anchor="ctr">
            <a:normAutofit fontScale="97500"/>
          </a:bodyPr>
          <a:lstStyle>
            <a:lvl1pPr algn="l" defTabSz="704850" rtl="0" eaLnBrk="1" fontAlgn="base" hangingPunct="1">
              <a:lnSpc>
                <a:spcPct val="90000"/>
              </a:lnSpc>
              <a:spcBef>
                <a:spcPct val="0"/>
              </a:spcBef>
              <a:spcAft>
                <a:spcPct val="0"/>
              </a:spcAft>
              <a:defRPr lang="en-US" sz="2800" b="1" kern="1200">
                <a:solidFill>
                  <a:schemeClr val="accent1"/>
                </a:solidFill>
                <a:latin typeface="Ooredoo Heavy" panose="00000A00000000000000" pitchFamily="50" charset="0"/>
                <a:ea typeface="Ooredoo Heavy" panose="00000A00000000000000" pitchFamily="50" charset="0"/>
                <a:cs typeface="+mj-cs"/>
              </a:defRPr>
            </a:lvl1pPr>
            <a:lvl2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2pPr>
            <a:lvl3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3pPr>
            <a:lvl4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4pPr>
            <a:lvl5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5pPr>
            <a:lvl6pPr marL="342900" algn="l" defTabSz="704850" rtl="0" eaLnBrk="1" fontAlgn="base" hangingPunct="1">
              <a:lnSpc>
                <a:spcPct val="90000"/>
              </a:lnSpc>
              <a:spcBef>
                <a:spcPct val="0"/>
              </a:spcBef>
              <a:spcAft>
                <a:spcPct val="0"/>
              </a:spcAft>
              <a:defRPr sz="1200" b="1">
                <a:solidFill>
                  <a:srgbClr val="0057A6"/>
                </a:solidFill>
                <a:latin typeface="Arial" charset="0"/>
              </a:defRPr>
            </a:lvl6pPr>
            <a:lvl7pPr marL="685800" algn="l" defTabSz="704850" rtl="0" eaLnBrk="1" fontAlgn="base" hangingPunct="1">
              <a:lnSpc>
                <a:spcPct val="90000"/>
              </a:lnSpc>
              <a:spcBef>
                <a:spcPct val="0"/>
              </a:spcBef>
              <a:spcAft>
                <a:spcPct val="0"/>
              </a:spcAft>
              <a:defRPr sz="1200" b="1">
                <a:solidFill>
                  <a:srgbClr val="0057A6"/>
                </a:solidFill>
                <a:latin typeface="Arial" charset="0"/>
              </a:defRPr>
            </a:lvl7pPr>
            <a:lvl8pPr marL="1028700" algn="l" defTabSz="704850" rtl="0" eaLnBrk="1" fontAlgn="base" hangingPunct="1">
              <a:lnSpc>
                <a:spcPct val="90000"/>
              </a:lnSpc>
              <a:spcBef>
                <a:spcPct val="0"/>
              </a:spcBef>
              <a:spcAft>
                <a:spcPct val="0"/>
              </a:spcAft>
              <a:defRPr sz="1200" b="1">
                <a:solidFill>
                  <a:srgbClr val="0057A6"/>
                </a:solidFill>
                <a:latin typeface="Arial" charset="0"/>
              </a:defRPr>
            </a:lvl8pPr>
            <a:lvl9pPr marL="1371600" algn="l" defTabSz="704850" rtl="0" eaLnBrk="1" fontAlgn="base" hangingPunct="1">
              <a:lnSpc>
                <a:spcPct val="90000"/>
              </a:lnSpc>
              <a:spcBef>
                <a:spcPct val="0"/>
              </a:spcBef>
              <a:spcAft>
                <a:spcPct val="0"/>
              </a:spcAft>
              <a:defRPr sz="1200" b="1">
                <a:solidFill>
                  <a:srgbClr val="0057A6"/>
                </a:solidFill>
                <a:latin typeface="Arial" charset="0"/>
              </a:defRPr>
            </a:lvl9pPr>
          </a:lstStyle>
          <a:p>
            <a:pPr marL="0" marR="0" lvl="0" indent="0" algn="l" defTabSz="704850"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221E20"/>
                </a:solidFill>
                <a:effectLst/>
                <a:uLnTx/>
                <a:uFillTx/>
                <a:latin typeface="Rubik" pitchFamily="2" charset="-79"/>
                <a:cs typeface="Rubik" pitchFamily="2" charset="-79"/>
              </a:rPr>
              <a:t>MALDIVES </a:t>
            </a:r>
            <a:r>
              <a:rPr kumimoji="0" lang="en-US" sz="2400" b="1" i="0" u="none" strike="noStrike" kern="1200" cap="none" spc="0" normalizeH="0" baseline="0" noProof="0" dirty="0">
                <a:ln>
                  <a:noFill/>
                </a:ln>
                <a:solidFill>
                  <a:srgbClr val="FF0000"/>
                </a:solidFill>
                <a:effectLst/>
                <a:uLnTx/>
                <a:uFillTx/>
                <a:latin typeface="Rubik" pitchFamily="2" charset="-79"/>
                <a:cs typeface="Rubik" pitchFamily="2" charset="-79"/>
              </a:rPr>
              <a:t>–</a:t>
            </a:r>
            <a:r>
              <a:rPr kumimoji="0" lang="en-US" sz="2400" b="1" i="0" u="none" strike="noStrike" kern="1200" cap="none" spc="0" normalizeH="0" baseline="0" noProof="0" dirty="0">
                <a:ln>
                  <a:noFill/>
                </a:ln>
                <a:solidFill>
                  <a:srgbClr val="ED1C24"/>
                </a:solidFill>
                <a:effectLst/>
                <a:uLnTx/>
                <a:uFillTx/>
                <a:latin typeface="Rubik" pitchFamily="2" charset="-79"/>
                <a:cs typeface="Rubik" pitchFamily="2" charset="-79"/>
              </a:rPr>
              <a:t> </a:t>
            </a:r>
            <a:r>
              <a:rPr kumimoji="0" lang="en-US" sz="2400" b="1" i="0" u="none" strike="noStrike" kern="1200" cap="none" spc="0" normalizeH="0" baseline="0" noProof="0" dirty="0">
                <a:ln>
                  <a:noFill/>
                </a:ln>
                <a:solidFill>
                  <a:srgbClr val="221E20"/>
                </a:solidFill>
                <a:effectLst/>
                <a:uLnTx/>
                <a:uFillTx/>
                <a:latin typeface="Rubik" pitchFamily="2" charset="-79"/>
                <a:cs typeface="Rubik" pitchFamily="2" charset="-79"/>
              </a:rPr>
              <a:t>Apr’24</a:t>
            </a:r>
            <a:r>
              <a:rPr kumimoji="0" lang="en-US" sz="2400" b="1" i="0" u="none" strike="noStrike" kern="1200" cap="none" spc="0" normalizeH="0" baseline="0" noProof="0" dirty="0">
                <a:ln>
                  <a:noFill/>
                </a:ln>
                <a:solidFill>
                  <a:srgbClr val="ED1C24"/>
                </a:solidFill>
                <a:effectLst/>
                <a:uLnTx/>
                <a:uFillTx/>
                <a:latin typeface="Rubik" pitchFamily="2" charset="-79"/>
                <a:cs typeface="Rubik" pitchFamily="2" charset="-79"/>
              </a:rPr>
              <a:t> - Q&amp;A and deep dives</a:t>
            </a:r>
            <a:endParaRPr kumimoji="0" lang="en-US" sz="2400" b="1" i="0" u="none" strike="noStrike" kern="1200" cap="none" spc="0" normalizeH="0" baseline="0" noProof="0" dirty="0">
              <a:ln>
                <a:noFill/>
              </a:ln>
              <a:solidFill>
                <a:srgbClr val="00416A"/>
              </a:solidFill>
              <a:effectLst/>
              <a:uLnTx/>
              <a:uFillTx/>
              <a:latin typeface="Rubik" pitchFamily="2" charset="-79"/>
              <a:cs typeface="Rubik" pitchFamily="2" charset="-79"/>
            </a:endParaRPr>
          </a:p>
        </p:txBody>
      </p:sp>
      <p:sp>
        <p:nvSpPr>
          <p:cNvPr id="12" name="TextBox 11"/>
          <p:cNvSpPr txBox="1"/>
          <p:nvPr/>
        </p:nvSpPr>
        <p:spPr>
          <a:xfrm>
            <a:off x="233756" y="531727"/>
            <a:ext cx="5846723" cy="34163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ED1C24"/>
                </a:solidFill>
                <a:effectLst/>
                <a:uLnTx/>
                <a:uFillTx/>
                <a:latin typeface="Rubik" pitchFamily="2" charset="-79"/>
                <a:ea typeface="+mn-ea"/>
                <a:cs typeface="Rubik" pitchFamily="2" charset="-79"/>
              </a:rPr>
              <a:t>COMMERCIAL</a:t>
            </a:r>
            <a:r>
              <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rPr>
              <a:t> </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ED1C24">
                    <a:lumMod val="60000"/>
                    <a:lumOff val="40000"/>
                  </a:srgbClr>
                </a:solidFill>
                <a:effectLst/>
                <a:uLnTx/>
                <a:uFillTx/>
                <a:latin typeface="Rubik" pitchFamily="2" charset="-79"/>
                <a:ea typeface="+mn-ea"/>
                <a:cs typeface="Rubik" pitchFamily="2" charset="-79"/>
              </a:rPr>
              <a:t>CONSUMER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457200" algn="l"/>
              </a:tabLst>
              <a:defRPr/>
            </a:pPr>
            <a:r>
              <a:rPr kumimoji="0" lang="en-US" sz="1200" b="1" i="0" u="none" strike="noStrike" kern="1200" cap="none" spc="0" normalizeH="0" baseline="0" noProof="0" dirty="0">
                <a:ln>
                  <a:noFill/>
                </a:ln>
                <a:solidFill>
                  <a:srgbClr val="C00000"/>
                </a:solidFill>
                <a:effectLst/>
                <a:uLnTx/>
                <a:uFillTx/>
                <a:latin typeface="Rubik" pitchFamily="2" charset="-79"/>
                <a:ea typeface="Times New Roman" panose="02020603050405020304" pitchFamily="18" charset="0"/>
                <a:cs typeface="Rubik" pitchFamily="2" charset="-79"/>
              </a:rPr>
              <a:t>C7: </a:t>
            </a:r>
            <a:r>
              <a:rPr kumimoji="0" lang="en-US" sz="1200" b="1"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Recharge Experience: </a:t>
            </a:r>
            <a:r>
              <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rPr>
              <a:t>Decline by 3 points driven by “availability of recharge locations”, “availability of channels/methods” and “availability of recharge denominations.”</a:t>
            </a:r>
          </a:p>
          <a:p>
            <a:pPr marR="0" lvl="0" algn="l" defTabSz="914400" rtl="0" eaLnBrk="1" fontAlgn="auto" latinLnBrk="0" hangingPunct="1">
              <a:lnSpc>
                <a:spcPct val="100000"/>
              </a:lnSpc>
              <a:spcBef>
                <a:spcPts val="0"/>
              </a:spcBef>
              <a:spcAft>
                <a:spcPts val="0"/>
              </a:spcAft>
              <a:buClrTx/>
              <a:buSzTx/>
              <a:tabLst>
                <a:tab pos="457200" algn="l"/>
              </a:tabLst>
              <a:defRPr/>
            </a:pPr>
            <a:r>
              <a:rPr lang="en-US" sz="1200" b="1" dirty="0">
                <a:solidFill>
                  <a:srgbClr val="64A70B"/>
                </a:solidFill>
                <a:latin typeface="Rubik" pitchFamily="2" charset="-79"/>
                <a:ea typeface="Calibri" panose="020F0502020204030204" pitchFamily="34" charset="0"/>
                <a:cs typeface="Rubik" pitchFamily="2" charset="-79"/>
              </a:rPr>
              <a:t>OMV:</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457200" algn="l"/>
              </a:tabLst>
              <a:defRPr/>
            </a:pPr>
            <a:r>
              <a:rPr kumimoji="0" lang="en-US" sz="1200" b="0" i="0"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In the category of “availability of recharge denominations,” low rated customers did not comment directly on denominations but mentioned issues like credit loss and the inconvenience of self-recharging when data or </a:t>
            </a:r>
            <a:r>
              <a:rPr kumimoji="0" lang="en-US" sz="1200" b="0" i="0" u="none" strike="noStrike" kern="1200" cap="none" spc="0" normalizeH="0" baseline="0" noProof="0" dirty="0" err="1">
                <a:ln>
                  <a:noFill/>
                </a:ln>
                <a:solidFill>
                  <a:srgbClr val="64A70B"/>
                </a:solidFill>
                <a:effectLst/>
                <a:uLnTx/>
                <a:uFillTx/>
                <a:latin typeface="Rubik" pitchFamily="2" charset="-79"/>
                <a:ea typeface="Calibri" panose="020F0502020204030204" pitchFamily="34" charset="0"/>
                <a:cs typeface="Rubik" pitchFamily="2" charset="-79"/>
              </a:rPr>
              <a:t>WiFi</a:t>
            </a:r>
            <a:r>
              <a:rPr kumimoji="0" lang="en-US" sz="1200" b="0" i="0"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 is inaccessible.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457200" algn="l"/>
              </a:tabLst>
              <a:defRPr/>
            </a:pPr>
            <a:r>
              <a:rPr kumimoji="0" lang="en-US" sz="1200" b="0" i="0"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For “availability of channels/methods,” there were no direct feedback from low-rated customers; instead, they highlighted high prices, slow data network speeds, and dissatisfaction with promotions. There is also no significant variance when it comes to CSAT of channels; RAASTAS improved by 2% while website dropped by 1%.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457200" algn="l"/>
              </a:tabLst>
              <a:defRPr/>
            </a:pPr>
            <a:r>
              <a:rPr kumimoji="0" lang="en-US" sz="1200" b="0" i="0"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Regarding “availability of recharge locations,” no direct comments on this driver. Unrelated feedback included concerns about pricing and app issues. </a:t>
            </a:r>
          </a:p>
          <a:p>
            <a:pPr marR="0" lvl="0" algn="l" defTabSz="914400" rtl="0" eaLnBrk="1" fontAlgn="auto" latinLnBrk="0" hangingPunct="1">
              <a:lnSpc>
                <a:spcPct val="100000"/>
              </a:lnSpc>
              <a:spcBef>
                <a:spcPts val="0"/>
              </a:spcBef>
              <a:spcAft>
                <a:spcPts val="0"/>
              </a:spcAft>
              <a:buClrTx/>
              <a:buSzTx/>
              <a:tabLst>
                <a:tab pos="457200" algn="l"/>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p:txBody>
      </p:sp>
      <p:pic>
        <p:nvPicPr>
          <p:cNvPr id="1026" name="Picture 1">
            <a:extLst>
              <a:ext uri="{FF2B5EF4-FFF2-40B4-BE49-F238E27FC236}">
                <a16:creationId xmlns:a16="http://schemas.microsoft.com/office/drawing/2014/main" id="{2762685A-8744-F77B-B4D5-3FC66D5718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96024" y="2657839"/>
            <a:ext cx="5662219" cy="1172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050418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7A6FAE3-9AFD-7B1D-7DA0-E7B22733E68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7A6FAE3-9AFD-7B1D-7DA0-E7B22733E68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Text Placeholder 3">
            <a:extLst>
              <a:ext uri="{FF2B5EF4-FFF2-40B4-BE49-F238E27FC236}">
                <a16:creationId xmlns:a16="http://schemas.microsoft.com/office/drawing/2014/main" id="{4654BF49-0205-91F5-F730-354C9F62F661}"/>
              </a:ext>
            </a:extLst>
          </p:cNvPr>
          <p:cNvSpPr>
            <a:spLocks noGrp="1"/>
          </p:cNvSpPr>
          <p:nvPr>
            <p:ph type="body" sz="quarter" idx="21"/>
          </p:nvPr>
        </p:nvSpPr>
        <p:spPr/>
        <p:txBody>
          <a:bodyPr/>
          <a:lstStyle/>
          <a:p>
            <a:endParaRPr lang="en-US"/>
          </a:p>
        </p:txBody>
      </p:sp>
      <p:sp>
        <p:nvSpPr>
          <p:cNvPr id="6" name="Rectangle 5">
            <a:extLst>
              <a:ext uri="{FF2B5EF4-FFF2-40B4-BE49-F238E27FC236}">
                <a16:creationId xmlns:a16="http://schemas.microsoft.com/office/drawing/2014/main" id="{B665BA37-90C3-DA2A-9667-25816A2799AA}"/>
              </a:ext>
            </a:extLst>
          </p:cNvPr>
          <p:cNvSpPr/>
          <p:nvPr/>
        </p:nvSpPr>
        <p:spPr>
          <a:xfrm>
            <a:off x="6228737" y="531727"/>
            <a:ext cx="5878944" cy="61390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rPr>
              <a:t> </a:t>
            </a:r>
            <a:endParaRPr kumimoji="0" lang="en-US" sz="1200" b="1" i="0" u="none" strike="noStrike" kern="1200" cap="none" spc="0" normalizeH="0" baseline="0" noProof="0" dirty="0">
              <a:ln>
                <a:noFill/>
              </a:ln>
              <a:solidFill>
                <a:srgbClr val="ED1C24">
                  <a:lumMod val="60000"/>
                  <a:lumOff val="40000"/>
                </a:srgbClr>
              </a:solidFill>
              <a:effectLst/>
              <a:uLnTx/>
              <a:uFillTx/>
              <a:latin typeface="Rubik" pitchFamily="2" charset="-79"/>
              <a:ea typeface="Calibri" panose="020F0502020204030204" pitchFamily="34" charset="0"/>
              <a:cs typeface="Rubik" pitchFamily="2" charset="-79"/>
            </a:endParaRP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ED1C24">
                    <a:lumMod val="60000"/>
                    <a:lumOff val="40000"/>
                  </a:srgbClr>
                </a:solidFill>
                <a:effectLst/>
                <a:uLnTx/>
                <a:uFillTx/>
                <a:latin typeface="Rubik" pitchFamily="2" charset="-79"/>
                <a:ea typeface="Calibri" panose="020F0502020204030204" pitchFamily="34" charset="0"/>
                <a:cs typeface="Rubik" pitchFamily="2" charset="-79"/>
              </a:rPr>
              <a:t>WHOLESALE</a:t>
            </a:r>
            <a:endParaRPr kumimoji="0" lang="en-US" sz="1200" b="1"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Overall wholesale MTD revenue is above budget by </a:t>
            </a:r>
            <a:r>
              <a:rPr kumimoji="0" lang="en-US" sz="1050" b="0" i="0" u="none" strike="noStrike" kern="1200" cap="none" spc="0" normalizeH="0" baseline="0" noProof="0" dirty="0">
                <a:ln>
                  <a:noFill/>
                </a:ln>
                <a:solidFill>
                  <a:srgbClr val="00B050"/>
                </a:solidFill>
                <a:effectLst/>
                <a:uLnTx/>
                <a:uFillTx/>
                <a:latin typeface="Rubik" pitchFamily="2" charset="-79"/>
                <a:ea typeface="Aptos" panose="020B0004020202020204" pitchFamily="34" charset="0"/>
                <a:cs typeface="Rubik" pitchFamily="2" charset="-79"/>
              </a:rPr>
              <a:t>2% </a:t>
            </a:r>
            <a:r>
              <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(YoY @ </a:t>
            </a:r>
            <a:r>
              <a:rPr kumimoji="0" lang="en-US" sz="1050" b="0" i="0" u="none" strike="noStrike" kern="1200" cap="none" spc="0" normalizeH="0" baseline="0" noProof="0" dirty="0">
                <a:ln>
                  <a:noFill/>
                </a:ln>
                <a:solidFill>
                  <a:srgbClr val="00B050"/>
                </a:solidFill>
                <a:effectLst/>
                <a:uLnTx/>
                <a:uFillTx/>
                <a:latin typeface="Rubik" pitchFamily="2" charset="-79"/>
                <a:ea typeface="Aptos" panose="020B0004020202020204" pitchFamily="34" charset="0"/>
                <a:cs typeface="Rubik" pitchFamily="2" charset="-79"/>
              </a:rPr>
              <a:t>7%</a:t>
            </a:r>
            <a:r>
              <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however on YTD basis is just on the target.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Rubik" pitchFamily="2" charset="-79"/>
              <a:ea typeface="+mn-ea"/>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srgbClr val="FF0000"/>
                </a:solidFill>
                <a:effectLst/>
                <a:uLnTx/>
                <a:uFillTx/>
                <a:latin typeface="Rubik" pitchFamily="2" charset="-79"/>
                <a:ea typeface="Aptos" panose="020B0004020202020204" pitchFamily="34" charset="0"/>
                <a:cs typeface="Rubik" pitchFamily="2" charset="-79"/>
              </a:rPr>
              <a:t>Q5: </a:t>
            </a:r>
            <a:r>
              <a:rPr kumimoji="0" lang="en-US" sz="1200" b="1"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In-roaming: </a:t>
            </a:r>
            <a:r>
              <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Whilst the In-roaming MTD revenues exceeded budget by </a:t>
            </a:r>
            <a:r>
              <a:rPr kumimoji="0" lang="en-US" sz="1200" b="0" i="0" u="none" strike="noStrike" kern="1200" cap="none" spc="0" normalizeH="0" baseline="0" noProof="0" dirty="0">
                <a:ln>
                  <a:noFill/>
                </a:ln>
                <a:solidFill>
                  <a:srgbClr val="00B050"/>
                </a:solidFill>
                <a:effectLst/>
                <a:uLnTx/>
                <a:uFillTx/>
                <a:latin typeface="Rubik" pitchFamily="2" charset="-79"/>
                <a:ea typeface="Aptos" panose="020B0004020202020204" pitchFamily="34" charset="0"/>
                <a:cs typeface="Rubik" pitchFamily="2" charset="-79"/>
              </a:rPr>
              <a:t>3%</a:t>
            </a:r>
            <a:r>
              <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YTD is behind budget by </a:t>
            </a:r>
            <a:r>
              <a:rPr kumimoji="0" lang="en-US" sz="1200" b="0" i="0" u="none" strike="noStrike" kern="1200" cap="none" spc="0" normalizeH="0" baseline="0" noProof="0" dirty="0">
                <a:ln>
                  <a:noFill/>
                </a:ln>
                <a:solidFill>
                  <a:srgbClr val="FF6600"/>
                </a:solidFill>
                <a:effectLst/>
                <a:uLnTx/>
                <a:uFillTx/>
                <a:latin typeface="Rubik" pitchFamily="2" charset="-79"/>
                <a:ea typeface="Aptos" panose="020B0004020202020204" pitchFamily="34" charset="0"/>
                <a:cs typeface="Rubik" pitchFamily="2" charset="-79"/>
              </a:rPr>
              <a:t>-3%</a:t>
            </a:r>
            <a:r>
              <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(MVR -3m). </a:t>
            </a:r>
          </a:p>
          <a:p>
            <a:pPr marL="228600" marR="0" lvl="0" indent="-171450" algn="l" defTabSz="914400" rtl="0" eaLnBrk="1" fontAlgn="base" latinLnBrk="0" hangingPunct="1">
              <a:lnSpc>
                <a:spcPct val="100000"/>
              </a:lnSpc>
              <a:spcBef>
                <a:spcPts val="0"/>
              </a:spcBef>
              <a:spcAft>
                <a:spcPts val="0"/>
              </a:spcAft>
              <a:buClrTx/>
              <a:buSzTx/>
              <a:buFont typeface="Courier New" panose="02070309020205020404" pitchFamily="49" charset="0"/>
              <a:buChar char="o"/>
              <a:tabLst/>
              <a:defRPr/>
            </a:pPr>
            <a:r>
              <a:rPr kumimoji="0" lang="en-US" sz="1200" b="1"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Act.: </a:t>
            </a:r>
            <a:r>
              <a:rPr kumimoji="0" lang="en-US" sz="1200" b="0"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To close and confirm on priority the </a:t>
            </a:r>
            <a:r>
              <a:rPr kumimoji="0" lang="en-US" sz="1200" b="0" i="1" u="sng"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derisk plan on roaming commitments</a:t>
            </a:r>
            <a:r>
              <a:rPr kumimoji="0" lang="en-US" sz="1200" b="0"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 around matching Tourist sim propositions for Roaming operators unwilling to make commitments. </a:t>
            </a:r>
          </a:p>
          <a:p>
            <a:pPr marL="228600" marR="0" lvl="0" indent="-171450" algn="l" defTabSz="914400" rtl="0" eaLnBrk="1" fontAlgn="base" latinLnBrk="0" hangingPunct="1">
              <a:lnSpc>
                <a:spcPct val="100000"/>
              </a:lnSpc>
              <a:spcBef>
                <a:spcPts val="0"/>
              </a:spcBef>
              <a:spcAft>
                <a:spcPts val="0"/>
              </a:spcAft>
              <a:buClrTx/>
              <a:buSzTx/>
              <a:buFont typeface="Courier New" panose="02070309020205020404" pitchFamily="49" charset="0"/>
              <a:buChar char="o"/>
              <a:tabLst/>
              <a:defRPr/>
            </a:pPr>
            <a:r>
              <a:rPr kumimoji="0" lang="en-US" sz="1200" b="0"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This needs to kick off with Intragroup.</a:t>
            </a:r>
            <a:endParaRPr kumimoji="0" lang="en-US" sz="1200" b="0" i="1"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Note</a:t>
            </a:r>
            <a:r>
              <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Gr</a:t>
            </a:r>
            <a:r>
              <a:rPr kumimoji="0" lang="en-US" sz="1200" b="0" i="0" u="none" strike="noStrike" kern="12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mn-cs"/>
              </a:rPr>
              <a:t>oup/opco continue to engage E&amp; group/ Mobily respectively in getting the money collected which has been reversed to be financially prudent.</a:t>
            </a:r>
            <a:endPar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rPr>
              <a:t>FINANCE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Rubik" pitchFamily="2" charset="-79"/>
                <a:ea typeface="+mn-ea"/>
                <a:cs typeface="Rubik" pitchFamily="2" charset="-79"/>
              </a:rPr>
              <a:t>No question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mn-ea"/>
              <a:cs typeface="Rubik" pitchFamily="2" charset="-79"/>
            </a:endParaRPr>
          </a:p>
          <a:p>
            <a:pPr marL="457200" marR="0" lvl="1" indent="0" algn="l" defTabSz="914400" rtl="0" eaLnBrk="1" fontAlgn="base"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D1C24">
                    <a:lumMod val="60000"/>
                    <a:lumOff val="40000"/>
                  </a:srgbClr>
                </a:solidFill>
                <a:effectLst/>
                <a:uLnTx/>
                <a:uFillTx/>
                <a:latin typeface="Rubik" pitchFamily="2" charset="-79"/>
                <a:ea typeface="Calibri" panose="020F0502020204030204" pitchFamily="34" charset="0"/>
                <a:cs typeface="Rubik" pitchFamily="2" charset="-79"/>
              </a:rPr>
              <a:t>GRAFM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Rubik" pitchFamily="2" charset="-79"/>
                <a:ea typeface="+mn-ea"/>
                <a:cs typeface="Rubik" pitchFamily="2" charset="-79"/>
              </a:rPr>
              <a:t>No question</a:t>
            </a:r>
            <a:endParaRPr kumimoji="0" lang="en-US" sz="1200" b="1" i="0" u="none" strike="noStrike" kern="1200" cap="none" spc="0" normalizeH="0" baseline="0" noProof="0" dirty="0">
              <a:ln>
                <a:noFill/>
              </a:ln>
              <a:solidFill>
                <a:srgbClr val="ED1C24"/>
              </a:solidFill>
              <a:effectLst/>
              <a:uLnTx/>
              <a:uFillTx/>
              <a:latin typeface="Rubik" pitchFamily="2" charset="-79"/>
              <a:ea typeface="+mn-ea"/>
              <a:cs typeface="Rubik" pitchFamily="2" charset="-79"/>
              <a:sym typeface="Helvetica Neue"/>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ED1C24"/>
              </a:solidFill>
              <a:effectLst/>
              <a:uLnTx/>
              <a:uFillTx/>
              <a:latin typeface="Rubik" pitchFamily="2" charset="-79"/>
              <a:ea typeface="+mn-ea"/>
              <a:cs typeface="Rubik" pitchFamily="2" charset="-79"/>
              <a:sym typeface="Helvetica Neue"/>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ED1C24"/>
              </a:solidFill>
              <a:effectLst/>
              <a:uLnTx/>
              <a:uFillTx/>
              <a:latin typeface="Rubik" pitchFamily="2" charset="-79"/>
              <a:ea typeface="+mn-ea"/>
              <a:cs typeface="Rubik" pitchFamily="2" charset="-79"/>
              <a:sym typeface="Helvetica Neue"/>
            </a:endParaRPr>
          </a:p>
          <a:p>
            <a:pPr marL="57150" marR="0" lvl="0" indent="0" algn="l" defTabSz="914400" rtl="0" eaLnBrk="1" fontAlgn="auto" latinLnBrk="0" hangingPunct="1">
              <a:lnSpc>
                <a:spcPct val="100000"/>
              </a:lnSpc>
              <a:spcBef>
                <a:spcPts val="0"/>
              </a:spcBef>
              <a:spcAft>
                <a:spcPts val="0"/>
              </a:spcAft>
              <a:buClrTx/>
              <a:buSzTx/>
              <a:buFontTx/>
              <a:buNone/>
              <a:tabLst>
                <a:tab pos="457200" algn="l"/>
              </a:tabLst>
              <a:defRPr/>
            </a:pPr>
            <a:endParaRPr kumimoji="0" lang="en-US" sz="1100" b="1" i="1" u="none" strike="noStrike" kern="1200" cap="none" spc="0" normalizeH="0" baseline="0" noProof="0" dirty="0">
              <a:ln>
                <a:noFill/>
              </a:ln>
              <a:solidFill>
                <a:srgbClr val="336699"/>
              </a:solidFill>
              <a:effectLst/>
              <a:uLnTx/>
              <a:uFillTx/>
              <a:latin typeface="Rubik" pitchFamily="2" charset="-79"/>
              <a:ea typeface="Times New Roman" panose="02020603050405020304" pitchFamily="18" charset="0"/>
              <a:cs typeface="Rubik" pitchFamily="2" charset="-79"/>
            </a:endParaRPr>
          </a:p>
        </p:txBody>
      </p:sp>
      <p:sp>
        <p:nvSpPr>
          <p:cNvPr id="7" name="Rectangle 6">
            <a:extLst>
              <a:ext uri="{FF2B5EF4-FFF2-40B4-BE49-F238E27FC236}">
                <a16:creationId xmlns:a16="http://schemas.microsoft.com/office/drawing/2014/main" id="{6C3F9A3B-F29C-9541-6BAF-2A7299AF9D8A}"/>
              </a:ext>
            </a:extLst>
          </p:cNvPr>
          <p:cNvSpPr/>
          <p:nvPr/>
        </p:nvSpPr>
        <p:spPr>
          <a:xfrm>
            <a:off x="233757" y="531726"/>
            <a:ext cx="5862244" cy="61390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1" indent="0" algn="l" defTabSz="914400" rtl="0" eaLnBrk="1" fontAlgn="base"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D1C24"/>
                </a:solidFill>
                <a:effectLst/>
                <a:uLnTx/>
                <a:uFillTx/>
                <a:latin typeface="Rubik" pitchFamily="2" charset="-79"/>
                <a:ea typeface="+mn-ea"/>
                <a:cs typeface="Rubik" pitchFamily="2" charset="-79"/>
              </a:rPr>
              <a:t>BUSINESS SERVICES</a:t>
            </a:r>
          </a:p>
          <a:p>
            <a:pPr marL="457200" marR="0" lvl="1" indent="0" algn="l" defTabSz="914400" rtl="0" eaLnBrk="1" fontAlgn="base"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D1C24">
                    <a:lumMod val="60000"/>
                    <a:lumOff val="40000"/>
                  </a:srgbClr>
                </a:solidFill>
                <a:effectLst/>
                <a:uLnTx/>
                <a:uFillTx/>
                <a:latin typeface="Rubik" pitchFamily="2" charset="-79"/>
                <a:ea typeface="Calibri" panose="020F0502020204030204" pitchFamily="34" charset="0"/>
                <a:cs typeface="Rubik" pitchFamily="2" charset="-79"/>
              </a:rPr>
              <a:t>B2B</a:t>
            </a:r>
            <a:endParaRPr kumimoji="0" lang="en-US" sz="1200" b="1"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Overall B2B revenue exceeded April budget by </a:t>
            </a:r>
            <a:r>
              <a:rPr kumimoji="0" lang="en-US" sz="1050" b="0" i="0" u="none" strike="noStrike" kern="1200" cap="none" spc="0" normalizeH="0" baseline="0" noProof="0" dirty="0">
                <a:ln>
                  <a:noFill/>
                </a:ln>
                <a:solidFill>
                  <a:srgbClr val="00B050"/>
                </a:solidFill>
                <a:effectLst/>
                <a:uLnTx/>
                <a:uFillTx/>
                <a:latin typeface="Rubik" pitchFamily="2" charset="-79"/>
                <a:ea typeface="Aptos" panose="020B0004020202020204" pitchFamily="34" charset="0"/>
                <a:cs typeface="Rubik" pitchFamily="2" charset="-79"/>
              </a:rPr>
              <a:t>2% </a:t>
            </a:r>
            <a:r>
              <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(YoY @ </a:t>
            </a:r>
            <a:r>
              <a:rPr kumimoji="0" lang="en-US" sz="1050" b="0" i="0" u="none" strike="noStrike" kern="1200" cap="none" spc="0" normalizeH="0" baseline="0" noProof="0" dirty="0">
                <a:ln>
                  <a:noFill/>
                </a:ln>
                <a:solidFill>
                  <a:srgbClr val="00B050"/>
                </a:solidFill>
                <a:effectLst/>
                <a:uLnTx/>
                <a:uFillTx/>
                <a:latin typeface="Rubik" pitchFamily="2" charset="-79"/>
                <a:ea typeface="Aptos" panose="020B0004020202020204" pitchFamily="34" charset="0"/>
                <a:cs typeface="Rubik" pitchFamily="2" charset="-79"/>
              </a:rPr>
              <a:t>19%</a:t>
            </a:r>
            <a:r>
              <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B2B Fixed exceeded MTD budget by </a:t>
            </a:r>
            <a:r>
              <a:rPr kumimoji="0" lang="en-US" sz="1050" b="0" i="0" u="none" strike="noStrike" kern="1200" cap="none" spc="0" normalizeH="0" baseline="0" noProof="0" dirty="0">
                <a:ln>
                  <a:noFill/>
                </a:ln>
                <a:solidFill>
                  <a:srgbClr val="00B050"/>
                </a:solidFill>
                <a:effectLst/>
                <a:uLnTx/>
                <a:uFillTx/>
                <a:latin typeface="Rubik" pitchFamily="2" charset="-79"/>
                <a:ea typeface="Aptos" panose="020B0004020202020204" pitchFamily="34" charset="0"/>
                <a:cs typeface="Rubik" pitchFamily="2" charset="-79"/>
              </a:rPr>
              <a:t>4%</a:t>
            </a:r>
            <a:r>
              <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(YoY @ </a:t>
            </a:r>
            <a:r>
              <a:rPr kumimoji="0" lang="en-US" sz="1050" b="0" i="0" u="none" strike="noStrike" kern="1200" cap="none" spc="0" normalizeH="0" baseline="0" noProof="0" dirty="0">
                <a:ln>
                  <a:noFill/>
                </a:ln>
                <a:solidFill>
                  <a:srgbClr val="00B050"/>
                </a:solidFill>
                <a:effectLst/>
                <a:uLnTx/>
                <a:uFillTx/>
                <a:latin typeface="Rubik" pitchFamily="2" charset="-79"/>
                <a:ea typeface="Aptos" panose="020B0004020202020204" pitchFamily="34" charset="0"/>
                <a:cs typeface="Rubik" pitchFamily="2" charset="-79"/>
              </a:rPr>
              <a:t>10%</a:t>
            </a:r>
            <a:r>
              <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B2B Mobile MTD revenue is slightly behind budget by </a:t>
            </a:r>
            <a:r>
              <a:rPr kumimoji="0" lang="en-US" sz="1050" b="0" i="0" u="none" strike="noStrike" kern="1200" cap="none" spc="0" normalizeH="0" baseline="0" noProof="0" dirty="0">
                <a:ln>
                  <a:noFill/>
                </a:ln>
                <a:solidFill>
                  <a:srgbClr val="FF6600"/>
                </a:solidFill>
                <a:effectLst/>
                <a:uLnTx/>
                <a:uFillTx/>
                <a:latin typeface="Rubik" pitchFamily="2" charset="-79"/>
                <a:ea typeface="Aptos" panose="020B0004020202020204" pitchFamily="34" charset="0"/>
                <a:cs typeface="Rubik" pitchFamily="2" charset="-79"/>
              </a:rPr>
              <a:t>-0.31%</a:t>
            </a:r>
            <a:r>
              <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(YoY @</a:t>
            </a:r>
            <a:r>
              <a:rPr kumimoji="0" lang="en-US" sz="1050" b="0" i="0" u="none" strike="noStrike" kern="1200" cap="none" spc="0" normalizeH="0" baseline="0" noProof="0" dirty="0">
                <a:ln>
                  <a:noFill/>
                </a:ln>
                <a:solidFill>
                  <a:srgbClr val="00B050"/>
                </a:solidFill>
                <a:effectLst/>
                <a:uLnTx/>
                <a:uFillTx/>
                <a:latin typeface="Rubik" pitchFamily="2" charset="-79"/>
                <a:ea typeface="Aptos" panose="020B0004020202020204" pitchFamily="34" charset="0"/>
                <a:cs typeface="Rubik" pitchFamily="2" charset="-79"/>
              </a:rPr>
              <a:t>16%</a:t>
            </a:r>
            <a:r>
              <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On YTD basis, overall B2B revenue exceeded budget by </a:t>
            </a:r>
            <a:r>
              <a:rPr kumimoji="0" lang="en-US" sz="1050" b="0" i="0" u="none" strike="noStrike" kern="1200" cap="none" spc="0" normalizeH="0" baseline="0" noProof="0" dirty="0">
                <a:ln>
                  <a:noFill/>
                </a:ln>
                <a:solidFill>
                  <a:srgbClr val="00B050"/>
                </a:solidFill>
                <a:effectLst/>
                <a:uLnTx/>
                <a:uFillTx/>
                <a:latin typeface="Rubik" pitchFamily="2" charset="-79"/>
                <a:ea typeface="Aptos" panose="020B0004020202020204" pitchFamily="34" charset="0"/>
                <a:cs typeface="Rubik" pitchFamily="2" charset="-79"/>
              </a:rPr>
              <a:t>2.6%</a:t>
            </a:r>
            <a:r>
              <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Fixed exceeded YTD budget by </a:t>
            </a:r>
            <a:r>
              <a:rPr kumimoji="0" lang="en-US" sz="1050" b="0" i="0" u="none" strike="noStrike" kern="1200" cap="none" spc="0" normalizeH="0" baseline="0" noProof="0" dirty="0">
                <a:ln>
                  <a:noFill/>
                </a:ln>
                <a:solidFill>
                  <a:srgbClr val="00B050"/>
                </a:solidFill>
                <a:effectLst/>
                <a:uLnTx/>
                <a:uFillTx/>
                <a:latin typeface="Rubik" pitchFamily="2" charset="-79"/>
                <a:ea typeface="Aptos" panose="020B0004020202020204" pitchFamily="34" charset="0"/>
                <a:cs typeface="Rubik" pitchFamily="2" charset="-79"/>
              </a:rPr>
              <a:t>5%</a:t>
            </a:r>
            <a:r>
              <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(YoY @ </a:t>
            </a:r>
            <a:r>
              <a:rPr kumimoji="0" lang="en-US" sz="1050" b="0" i="0" u="none" strike="noStrike" kern="1200" cap="none" spc="0" normalizeH="0" baseline="0" noProof="0" dirty="0">
                <a:ln>
                  <a:noFill/>
                </a:ln>
                <a:solidFill>
                  <a:srgbClr val="00B050"/>
                </a:solidFill>
                <a:effectLst/>
                <a:uLnTx/>
                <a:uFillTx/>
                <a:latin typeface="Rubik" pitchFamily="2" charset="-79"/>
                <a:ea typeface="Aptos" panose="020B0004020202020204" pitchFamily="34" charset="0"/>
                <a:cs typeface="Rubik" pitchFamily="2" charset="-79"/>
              </a:rPr>
              <a:t>12%</a:t>
            </a:r>
            <a:r>
              <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Mobile (incl IoT) is behind YTD budget by </a:t>
            </a:r>
            <a:r>
              <a:rPr kumimoji="0" lang="en-US" sz="1050" b="0" i="0" u="none" strike="noStrike" kern="1200" cap="none" spc="0" normalizeH="0" baseline="0" noProof="0" dirty="0">
                <a:ln>
                  <a:noFill/>
                </a:ln>
                <a:solidFill>
                  <a:srgbClr val="FF6600"/>
                </a:solidFill>
                <a:effectLst/>
                <a:uLnTx/>
                <a:uFillTx/>
                <a:latin typeface="Rubik" pitchFamily="2" charset="-79"/>
                <a:ea typeface="Aptos" panose="020B0004020202020204" pitchFamily="34" charset="0"/>
                <a:cs typeface="Rubik" pitchFamily="2" charset="-79"/>
              </a:rPr>
              <a:t>-1%</a:t>
            </a:r>
            <a:r>
              <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(YoY @ </a:t>
            </a:r>
            <a:r>
              <a:rPr kumimoji="0" lang="en-US" sz="1050" b="0" i="0" u="none" strike="noStrike" kern="1200" cap="none" spc="0" normalizeH="0" baseline="0" noProof="0" dirty="0">
                <a:ln>
                  <a:noFill/>
                </a:ln>
                <a:solidFill>
                  <a:srgbClr val="FF0000"/>
                </a:solidFill>
                <a:effectLst/>
                <a:uLnTx/>
                <a:uFillTx/>
                <a:latin typeface="Rubik" pitchFamily="2" charset="-79"/>
                <a:ea typeface="Aptos" panose="020B0004020202020204" pitchFamily="34" charset="0"/>
                <a:cs typeface="Rubik" pitchFamily="2" charset="-79"/>
              </a:rPr>
              <a:t>13%</a:t>
            </a:r>
            <a:r>
              <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Net adds trending negative from past 2 months. </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MoM increase in no. of accounts by </a:t>
            </a:r>
            <a:r>
              <a:rPr kumimoji="0" lang="en-US" sz="1050" b="0" i="0" u="none" strike="noStrike" kern="1200" cap="none" spc="0" normalizeH="0" baseline="0" noProof="0" dirty="0">
                <a:ln>
                  <a:noFill/>
                </a:ln>
                <a:solidFill>
                  <a:srgbClr val="FF0000"/>
                </a:solidFill>
                <a:effectLst/>
                <a:uLnTx/>
                <a:uFillTx/>
                <a:latin typeface="Rubik" pitchFamily="2" charset="-79"/>
                <a:ea typeface="Aptos" panose="020B0004020202020204" pitchFamily="34" charset="0"/>
                <a:cs typeface="Rubik" pitchFamily="2" charset="-79"/>
              </a:rPr>
              <a:t>2%</a:t>
            </a:r>
            <a:r>
              <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in April’24. </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Absolute Gross Margin and EBITDA is slightly behind budget by </a:t>
            </a:r>
            <a:r>
              <a:rPr kumimoji="0" lang="en-US" sz="1050" b="0" i="0" u="none" strike="noStrike" kern="1200" cap="none" spc="0" normalizeH="0" baseline="0" noProof="0" dirty="0">
                <a:ln>
                  <a:noFill/>
                </a:ln>
                <a:solidFill>
                  <a:srgbClr val="FF0000"/>
                </a:solidFill>
                <a:effectLst/>
                <a:uLnTx/>
                <a:uFillTx/>
                <a:latin typeface="Rubik" pitchFamily="2" charset="-79"/>
                <a:ea typeface="Aptos" panose="020B0004020202020204" pitchFamily="34" charset="0"/>
                <a:cs typeface="Rubik" pitchFamily="2" charset="-79"/>
              </a:rPr>
              <a:t>-1%</a:t>
            </a:r>
            <a:r>
              <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in April’24 (YoY @ </a:t>
            </a:r>
            <a:r>
              <a:rPr kumimoji="0" lang="en-US" sz="1050" b="0" i="0" u="none" strike="noStrike" kern="1200" cap="none" spc="0" normalizeH="0" baseline="0" noProof="0" dirty="0">
                <a:ln>
                  <a:noFill/>
                </a:ln>
                <a:solidFill>
                  <a:srgbClr val="00B050"/>
                </a:solidFill>
                <a:effectLst/>
                <a:uLnTx/>
                <a:uFillTx/>
                <a:latin typeface="Rubik" pitchFamily="2" charset="-79"/>
                <a:ea typeface="Aptos" panose="020B0004020202020204" pitchFamily="34" charset="0"/>
                <a:cs typeface="Rubik" pitchFamily="2" charset="-79"/>
              </a:rPr>
              <a:t>18%</a:t>
            </a:r>
            <a:r>
              <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&amp; </a:t>
            </a:r>
            <a:r>
              <a:rPr kumimoji="0" lang="en-US" sz="1050" b="0" i="0" u="none" strike="noStrike" kern="1200" cap="none" spc="0" normalizeH="0" baseline="0" noProof="0" dirty="0">
                <a:ln>
                  <a:noFill/>
                </a:ln>
                <a:solidFill>
                  <a:srgbClr val="00B050"/>
                </a:solidFill>
                <a:effectLst/>
                <a:uLnTx/>
                <a:uFillTx/>
                <a:latin typeface="Rubik" pitchFamily="2" charset="-79"/>
                <a:ea typeface="Aptos" panose="020B0004020202020204" pitchFamily="34" charset="0"/>
                <a:cs typeface="Rubik" pitchFamily="2" charset="-79"/>
              </a:rPr>
              <a:t>33%</a:t>
            </a:r>
            <a:r>
              <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respectively)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SMB revenues improved MoM by </a:t>
            </a:r>
            <a:r>
              <a:rPr kumimoji="0" lang="en-US" sz="1050" b="0" i="0" u="none" strike="noStrike" kern="1200" cap="none" spc="0" normalizeH="0" baseline="0" noProof="0" dirty="0">
                <a:ln>
                  <a:noFill/>
                </a:ln>
                <a:solidFill>
                  <a:srgbClr val="00B050"/>
                </a:solidFill>
                <a:effectLst/>
                <a:uLnTx/>
                <a:uFillTx/>
                <a:latin typeface="Rubik" pitchFamily="2" charset="-79"/>
                <a:ea typeface="Aptos" panose="020B0004020202020204" pitchFamily="34" charset="0"/>
                <a:cs typeface="Rubik" pitchFamily="2" charset="-79"/>
              </a:rPr>
              <a:t>14% </a:t>
            </a:r>
            <a:r>
              <a:rPr kumimoji="0" lang="en-US" sz="1050" b="0" i="0" u="none" strike="noStrike" kern="1200" cap="none" spc="0" normalizeH="0" baseline="0" noProof="0" dirty="0">
                <a:ln>
                  <a:noFill/>
                </a:ln>
                <a:solidFill>
                  <a:srgbClr val="00B050"/>
                </a:solidFill>
                <a:effectLst/>
                <a:uLnTx/>
                <a:uFillTx/>
                <a:latin typeface="Rubik" pitchFamily="2" charset="-79"/>
                <a:ea typeface="Calibri" panose="020F0502020204030204" pitchFamily="34" charset="0"/>
                <a:cs typeface="Rubik" pitchFamily="2" charset="-79"/>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srgbClr val="FF0000"/>
                </a:solidFill>
                <a:effectLst/>
                <a:uLnTx/>
                <a:uFillTx/>
                <a:latin typeface="Rubik" pitchFamily="2" charset="-79"/>
                <a:ea typeface="Calibri" panose="020F0502020204030204" pitchFamily="34" charset="0"/>
                <a:cs typeface="Rubik" pitchFamily="2" charset="-79"/>
              </a:rPr>
              <a:t>Q1:</a:t>
            </a:r>
            <a:r>
              <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rPr>
              <a:t> </a:t>
            </a:r>
            <a:r>
              <a:rPr kumimoji="0" lang="en-US" sz="1200" b="1"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rPr>
              <a:t>Net Adds: </a:t>
            </a:r>
            <a:r>
              <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rPr>
              <a:t>After positive net adds (</a:t>
            </a:r>
            <a:r>
              <a:rPr kumimoji="0" lang="en-US" sz="1200" b="0" i="0" u="none" strike="noStrike" kern="1200" cap="none" spc="0" normalizeH="0" baseline="0" noProof="0" dirty="0" err="1">
                <a:ln>
                  <a:noFill/>
                </a:ln>
                <a:solidFill>
                  <a:prstClr val="black"/>
                </a:solidFill>
                <a:effectLst/>
                <a:uLnTx/>
                <a:uFillTx/>
                <a:latin typeface="Rubik" pitchFamily="2" charset="-79"/>
                <a:ea typeface="Calibri" panose="020F0502020204030204" pitchFamily="34" charset="0"/>
                <a:cs typeface="Rubik" pitchFamily="2" charset="-79"/>
              </a:rPr>
              <a:t>pre+post</a:t>
            </a:r>
            <a:r>
              <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rPr>
              <a:t>) in first 2 months. The net adds turned negative in Mar’24 &amp; Apr’24. </a:t>
            </a:r>
          </a:p>
          <a:p>
            <a:pPr marL="22860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1200" b="1" i="1" u="none" strike="noStrike" kern="1200" cap="none" spc="0" normalizeH="0" baseline="0" noProof="0" dirty="0">
                <a:ln>
                  <a:noFill/>
                </a:ln>
                <a:solidFill>
                  <a:srgbClr val="336699"/>
                </a:solidFill>
                <a:effectLst/>
                <a:uLnTx/>
                <a:uFillTx/>
                <a:latin typeface="Rubik" pitchFamily="2" charset="-79"/>
                <a:ea typeface="Calibri" panose="020F0502020204030204" pitchFamily="34" charset="0"/>
                <a:cs typeface="Rubik" pitchFamily="2" charset="-79"/>
              </a:rPr>
              <a:t>Q: </a:t>
            </a:r>
            <a:r>
              <a:rPr kumimoji="0" lang="en-US" sz="1200" b="0" i="1" u="none" strike="noStrike" kern="1200" cap="none" spc="0" normalizeH="0" baseline="0" noProof="0" dirty="0">
                <a:ln>
                  <a:noFill/>
                </a:ln>
                <a:solidFill>
                  <a:srgbClr val="336699"/>
                </a:solidFill>
                <a:effectLst/>
                <a:uLnTx/>
                <a:uFillTx/>
                <a:latin typeface="Rubik" pitchFamily="2" charset="-79"/>
                <a:ea typeface="Calibri" panose="020F0502020204030204" pitchFamily="34" charset="0"/>
                <a:cs typeface="Rubik" pitchFamily="2" charset="-79"/>
              </a:rPr>
              <a:t>Is it still part of clean up?</a:t>
            </a:r>
          </a:p>
          <a:p>
            <a:pPr marL="57150" marR="0" lvl="0" algn="l" defTabSz="914400" rtl="0" eaLnBrk="1" fontAlgn="auto" latinLnBrk="0" hangingPunct="1">
              <a:lnSpc>
                <a:spcPct val="100000"/>
              </a:lnSpc>
              <a:spcBef>
                <a:spcPts val="0"/>
              </a:spcBef>
              <a:spcAft>
                <a:spcPts val="0"/>
              </a:spcAft>
              <a:buClrTx/>
              <a:buSzTx/>
              <a:tabLst/>
              <a:defRPr/>
            </a:pPr>
            <a:r>
              <a:rPr kumimoji="0" lang="en-US" sz="1200" b="1"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OMV</a:t>
            </a:r>
            <a:r>
              <a:rPr kumimoji="0" lang="en-US" sz="1200" b="0"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 Due to disconnection of election campaign nos. and construction company due to project completion.</a:t>
            </a:r>
          </a:p>
          <a:p>
            <a:pPr marL="57150" marR="0" lvl="0" algn="l" defTabSz="914400" rtl="0" eaLnBrk="1" fontAlgn="auto" latinLnBrk="0" hangingPunct="1">
              <a:lnSpc>
                <a:spcPct val="100000"/>
              </a:lnSpc>
              <a:spcBef>
                <a:spcPts val="0"/>
              </a:spcBef>
              <a:spcAft>
                <a:spcPts val="0"/>
              </a:spcAft>
              <a:buClrTx/>
              <a:buSzTx/>
              <a:tabLst/>
              <a:defRPr/>
            </a:pPr>
            <a:endParaRPr kumimoji="0" lang="en-US" sz="1000" b="0" i="1" u="none" strike="noStrike" kern="1200" cap="none" spc="0" normalizeH="0" baseline="0" noProof="0" dirty="0">
              <a:ln>
                <a:noFill/>
              </a:ln>
              <a:solidFill>
                <a:srgbClr val="3B95C4">
                  <a:lumMod val="75000"/>
                </a:srgbClr>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srgbClr val="FF0000"/>
                </a:solidFill>
                <a:effectLst/>
                <a:uLnTx/>
                <a:uFillTx/>
                <a:latin typeface="Rubik" pitchFamily="2" charset="-79"/>
                <a:ea typeface="Calibri" panose="020F0502020204030204" pitchFamily="34" charset="0"/>
                <a:cs typeface="Rubik" pitchFamily="2" charset="-79"/>
              </a:rPr>
              <a:t>Q2: </a:t>
            </a:r>
            <a:r>
              <a:rPr kumimoji="0" lang="en-US" sz="1200" b="1"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rPr>
              <a:t>No. of B2B Accounts</a:t>
            </a:r>
            <a:r>
              <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rPr>
              <a:t>: Lost 63 B2B accounts in last 2 months. </a:t>
            </a:r>
          </a:p>
          <a:p>
            <a:pPr marL="22860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1200" b="1" i="1" u="none" strike="noStrike" kern="1200" cap="none" spc="0" normalizeH="0" baseline="0" noProof="0" dirty="0">
                <a:ln>
                  <a:noFill/>
                </a:ln>
                <a:solidFill>
                  <a:srgbClr val="336699"/>
                </a:solidFill>
                <a:effectLst/>
                <a:uLnTx/>
                <a:uFillTx/>
                <a:latin typeface="Rubik" pitchFamily="2" charset="-79"/>
                <a:ea typeface="Calibri" panose="020F0502020204030204" pitchFamily="34" charset="0"/>
                <a:cs typeface="Rubik" pitchFamily="2" charset="-79"/>
              </a:rPr>
              <a:t>Act.: </a:t>
            </a:r>
            <a:r>
              <a:rPr kumimoji="0" lang="en-US" sz="1200" b="0" i="1" u="none" strike="noStrike" kern="1200" cap="none" spc="0" normalizeH="0" baseline="0" noProof="0" dirty="0">
                <a:ln>
                  <a:noFill/>
                </a:ln>
                <a:solidFill>
                  <a:srgbClr val="336699"/>
                </a:solidFill>
                <a:effectLst/>
                <a:uLnTx/>
                <a:uFillTx/>
                <a:latin typeface="Rubik" pitchFamily="2" charset="-79"/>
                <a:ea typeface="Calibri" panose="020F0502020204030204" pitchFamily="34" charset="0"/>
                <a:cs typeface="Rubik" pitchFamily="2" charset="-79"/>
              </a:rPr>
              <a:t>To share r</a:t>
            </a:r>
            <a:r>
              <a:rPr kumimoji="0" lang="en-US" sz="1200" b="0" i="1" u="none" strike="noStrike" kern="1200" cap="none" spc="0" normalizeH="0" baseline="0" noProof="0" dirty="0" err="1">
                <a:ln>
                  <a:noFill/>
                </a:ln>
                <a:solidFill>
                  <a:srgbClr val="336699"/>
                </a:solidFill>
                <a:effectLst/>
                <a:uLnTx/>
                <a:uFillTx/>
                <a:latin typeface="Rubik" pitchFamily="2" charset="-79"/>
                <a:ea typeface="Calibri" panose="020F0502020204030204" pitchFamily="34" charset="0"/>
                <a:cs typeface="Rubik" pitchFamily="2" charset="-79"/>
              </a:rPr>
              <a:t>oot</a:t>
            </a:r>
            <a:r>
              <a:rPr kumimoji="0" lang="en-US" sz="1200" b="0" i="1" u="none" strike="noStrike" kern="1200" cap="none" spc="0" normalizeH="0" baseline="0" noProof="0" dirty="0">
                <a:ln>
                  <a:noFill/>
                </a:ln>
                <a:solidFill>
                  <a:srgbClr val="336699"/>
                </a:solidFill>
                <a:effectLst/>
                <a:uLnTx/>
                <a:uFillTx/>
                <a:latin typeface="Rubik" pitchFamily="2" charset="-79"/>
                <a:ea typeface="Calibri" panose="020F0502020204030204" pitchFamily="34" charset="0"/>
                <a:cs typeface="Rubik" pitchFamily="2" charset="-79"/>
              </a:rPr>
              <a:t> cause analysis with revenues lost and strategy going ahead.</a:t>
            </a:r>
            <a:endParaRPr kumimoji="0" lang="en-US" sz="1200" b="0" i="1"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64A70B"/>
                </a:solidFill>
                <a:effectLst/>
                <a:uLnTx/>
                <a:uFillTx/>
                <a:latin typeface="Rubik" pitchFamily="2" charset="-79"/>
                <a:ea typeface="Aptos" panose="020B0004020202020204" pitchFamily="34" charset="0"/>
                <a:cs typeface="Rubik" pitchFamily="2" charset="-79"/>
              </a:rPr>
              <a:t>OMV:</a:t>
            </a:r>
            <a:r>
              <a:rPr kumimoji="0" lang="en-US" sz="1200" b="0" i="0" u="none" strike="noStrike" kern="1200" cap="none" spc="0" normalizeH="0" baseline="0" noProof="0" dirty="0">
                <a:ln>
                  <a:noFill/>
                </a:ln>
                <a:solidFill>
                  <a:srgbClr val="64A70B"/>
                </a:solidFill>
                <a:effectLst/>
                <a:uLnTx/>
                <a:uFillTx/>
                <a:latin typeface="Rubik" pitchFamily="2" charset="-79"/>
                <a:ea typeface="Aptos" panose="020B0004020202020204" pitchFamily="34" charset="0"/>
                <a:cs typeface="Rubik" pitchFamily="2" charset="-79"/>
              </a:rPr>
              <a:t> This is the cleanup of </a:t>
            </a:r>
            <a:r>
              <a:rPr kumimoji="0" lang="en-US" sz="1200" b="0" i="0" u="none" strike="noStrike" kern="1200" cap="none" spc="0" normalizeH="0" baseline="0" noProof="0" dirty="0" err="1">
                <a:ln>
                  <a:noFill/>
                </a:ln>
                <a:solidFill>
                  <a:srgbClr val="64A70B"/>
                </a:solidFill>
                <a:effectLst/>
                <a:uLnTx/>
                <a:uFillTx/>
                <a:latin typeface="Rubik" pitchFamily="2" charset="-79"/>
                <a:ea typeface="Aptos" panose="020B0004020202020204" pitchFamily="34" charset="0"/>
                <a:cs typeface="Rubik" pitchFamily="2" charset="-79"/>
              </a:rPr>
              <a:t>Supernet</a:t>
            </a:r>
            <a:r>
              <a:rPr kumimoji="0" lang="en-US" sz="1200" b="0" i="0" u="none" strike="noStrike" kern="1200" cap="none" spc="0" normalizeH="0" baseline="0" noProof="0" dirty="0">
                <a:ln>
                  <a:noFill/>
                </a:ln>
                <a:solidFill>
                  <a:srgbClr val="64A70B"/>
                </a:solidFill>
                <a:effectLst/>
                <a:uLnTx/>
                <a:uFillTx/>
                <a:latin typeface="Rubik" pitchFamily="2" charset="-79"/>
                <a:ea typeface="Aptos" panose="020B0004020202020204" pitchFamily="34" charset="0"/>
                <a:cs typeface="Rubik" pitchFamily="2" charset="-79"/>
              </a:rPr>
              <a:t> accounts  and has no revenue impact. </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endParaRP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srgbClr val="FF0000"/>
                </a:solidFill>
                <a:effectLst/>
                <a:uLnTx/>
                <a:uFillTx/>
                <a:latin typeface="Rubik" pitchFamily="2" charset="-79"/>
                <a:ea typeface="Aptos" panose="020B0004020202020204" pitchFamily="34" charset="0"/>
                <a:cs typeface="Rubik" pitchFamily="2" charset="-79"/>
              </a:rPr>
              <a:t>Q3: </a:t>
            </a:r>
            <a:r>
              <a:rPr kumimoji="0" lang="en-US" sz="1200" b="1"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IoT:</a:t>
            </a:r>
            <a:r>
              <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Currently behind YTD budget by-13%</a:t>
            </a:r>
          </a:p>
          <a:p>
            <a:pPr marL="228600" marR="0" lvl="0" indent="-171450" algn="l" defTabSz="914400" rtl="0" eaLnBrk="1" fontAlgn="base" latinLnBrk="0" hangingPunct="1">
              <a:lnSpc>
                <a:spcPct val="100000"/>
              </a:lnSpc>
              <a:spcBef>
                <a:spcPct val="0"/>
              </a:spcBef>
              <a:spcAft>
                <a:spcPct val="0"/>
              </a:spcAft>
              <a:buClrTx/>
              <a:buSzTx/>
              <a:buFont typeface="Courier New" panose="02070309020205020404" pitchFamily="49" charset="0"/>
              <a:buChar char="o"/>
              <a:tabLst/>
              <a:defRPr/>
            </a:pPr>
            <a:r>
              <a:rPr kumimoji="0" lang="en-US" sz="1200" b="1"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Q: </a:t>
            </a:r>
            <a:r>
              <a:rPr kumimoji="0" lang="en-US" sz="1200" b="0"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Any plans to overcome IoT budget? </a:t>
            </a:r>
          </a:p>
          <a:p>
            <a:pPr marL="228600" marR="0" lvl="0" indent="-171450" algn="l" defTabSz="914400" rtl="0" eaLnBrk="1" fontAlgn="base" latinLnBrk="0" hangingPunct="1">
              <a:lnSpc>
                <a:spcPct val="100000"/>
              </a:lnSpc>
              <a:spcBef>
                <a:spcPct val="0"/>
              </a:spcBef>
              <a:spcAft>
                <a:spcPct val="0"/>
              </a:spcAft>
              <a:buClrTx/>
              <a:buSzTx/>
              <a:buFont typeface="Courier New" panose="02070309020205020404" pitchFamily="49" charset="0"/>
              <a:buChar char="o"/>
              <a:tabLst/>
              <a:defRPr/>
            </a:pPr>
            <a:r>
              <a:rPr kumimoji="0" lang="en-US" sz="1200" b="1"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Act.: </a:t>
            </a:r>
            <a:r>
              <a:rPr kumimoji="0" lang="en-US" sz="1200" b="0"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To share sales pipeline.</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64A70B"/>
                </a:solidFill>
                <a:effectLst/>
                <a:uLnTx/>
                <a:uFillTx/>
                <a:latin typeface="Rubik" pitchFamily="2" charset="-79"/>
                <a:ea typeface="Aptos" panose="020B0004020202020204" pitchFamily="34" charset="0"/>
                <a:cs typeface="Rubik" pitchFamily="2" charset="-79"/>
              </a:rPr>
              <a:t>OMV:</a:t>
            </a:r>
            <a:r>
              <a:rPr kumimoji="0" lang="en-US" sz="1200" b="0" i="0" u="none" strike="noStrike" kern="1200" cap="none" spc="0" normalizeH="0" baseline="0" noProof="0" dirty="0">
                <a:ln>
                  <a:noFill/>
                </a:ln>
                <a:solidFill>
                  <a:srgbClr val="64A70B"/>
                </a:solidFill>
                <a:effectLst/>
                <a:uLnTx/>
                <a:uFillTx/>
                <a:latin typeface="Rubik" pitchFamily="2" charset="-79"/>
                <a:ea typeface="Aptos" panose="020B0004020202020204" pitchFamily="34" charset="0"/>
                <a:cs typeface="Rubik" pitchFamily="2" charset="-79"/>
              </a:rPr>
              <a:t> IoT revenue growing at 5% minus one government account revenue due to project completion.</a:t>
            </a:r>
            <a:r>
              <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a:t>
            </a:r>
            <a:endParaRPr lang="en-US" sz="1200" noProof="0" dirty="0">
              <a:solidFill>
                <a:prstClr val="black"/>
              </a:solidFill>
              <a:latin typeface="Rubik" pitchFamily="2" charset="-79"/>
              <a:ea typeface="Aptos" panose="020B000402020202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srgbClr val="FF0000"/>
                </a:solidFill>
                <a:effectLst/>
                <a:uLnTx/>
                <a:uFillTx/>
                <a:latin typeface="Rubik" pitchFamily="2" charset="-79"/>
                <a:ea typeface="Aptos" panose="020B0004020202020204" pitchFamily="34" charset="0"/>
                <a:cs typeface="Rubik" pitchFamily="2" charset="-79"/>
              </a:rPr>
              <a:t>Q4: </a:t>
            </a:r>
            <a:r>
              <a:rPr kumimoji="0" lang="en-US" sz="1200" b="1"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Fixed Data Links: </a:t>
            </a:r>
            <a:r>
              <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The Fixed data links churn has increased 3x on YoY basis (0.273k YTD Apr’24 vs 0.092k YTD Apr’23). </a:t>
            </a:r>
          </a:p>
          <a:p>
            <a:pPr marL="228600" marR="0" lvl="0" indent="-171450" algn="l" defTabSz="914400" rtl="0" eaLnBrk="1" fontAlgn="base" latinLnBrk="0" hangingPunct="1">
              <a:lnSpc>
                <a:spcPct val="100000"/>
              </a:lnSpc>
              <a:spcBef>
                <a:spcPts val="0"/>
              </a:spcBef>
              <a:spcAft>
                <a:spcPts val="0"/>
              </a:spcAft>
              <a:buClrTx/>
              <a:buSzTx/>
              <a:buFont typeface="Courier New" panose="02070309020205020404" pitchFamily="49" charset="0"/>
              <a:buChar char="o"/>
              <a:tabLst/>
              <a:defRPr/>
            </a:pPr>
            <a:r>
              <a:rPr kumimoji="0" lang="en-US" sz="1200" b="1"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Q: </a:t>
            </a:r>
            <a:r>
              <a:rPr kumimoji="0" lang="en-US" sz="1200" b="0"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What are the reasons thereof and plans to recover?</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OMV:</a:t>
            </a:r>
            <a:r>
              <a:rPr kumimoji="0" lang="en-US" sz="1200" b="0" i="0"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 April’24 is higher due to cleanup of </a:t>
            </a:r>
            <a:r>
              <a:rPr kumimoji="0" lang="en-US" sz="1200" b="0" i="0" u="none" strike="noStrike" kern="1200" cap="none" spc="0" normalizeH="0" baseline="0" noProof="0" dirty="0" err="1">
                <a:ln>
                  <a:noFill/>
                </a:ln>
                <a:solidFill>
                  <a:srgbClr val="64A70B"/>
                </a:solidFill>
                <a:effectLst/>
                <a:uLnTx/>
                <a:uFillTx/>
                <a:latin typeface="Rubik" pitchFamily="2" charset="-79"/>
                <a:ea typeface="Calibri" panose="020F0502020204030204" pitchFamily="34" charset="0"/>
                <a:cs typeface="Rubik" pitchFamily="2" charset="-79"/>
              </a:rPr>
              <a:t>Supernet</a:t>
            </a:r>
            <a:r>
              <a:rPr kumimoji="0" lang="en-US" sz="1200" b="0" i="0"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 accounts and  has no revenue impact.</a:t>
            </a:r>
          </a:p>
        </p:txBody>
      </p:sp>
      <p:sp>
        <p:nvSpPr>
          <p:cNvPr id="10" name="Title 1">
            <a:extLst>
              <a:ext uri="{FF2B5EF4-FFF2-40B4-BE49-F238E27FC236}">
                <a16:creationId xmlns:a16="http://schemas.microsoft.com/office/drawing/2014/main" id="{34389574-2BE5-23D3-077F-FAD403D66554}"/>
              </a:ext>
            </a:extLst>
          </p:cNvPr>
          <p:cNvSpPr txBox="1">
            <a:spLocks/>
          </p:cNvSpPr>
          <p:nvPr/>
        </p:nvSpPr>
        <p:spPr>
          <a:xfrm>
            <a:off x="129348" y="103574"/>
            <a:ext cx="12039600" cy="415144"/>
          </a:xfrm>
          <a:prstGeom prst="rect">
            <a:avLst/>
          </a:prstGeom>
        </p:spPr>
        <p:txBody>
          <a:bodyPr vert="horz" lIns="0" tIns="45720" rIns="91440" bIns="45720" rtlCol="0" anchor="ctr">
            <a:normAutofit fontScale="97500"/>
          </a:bodyPr>
          <a:lstStyle>
            <a:lvl1pPr algn="l" defTabSz="704850" rtl="0" eaLnBrk="1" fontAlgn="base" hangingPunct="1">
              <a:lnSpc>
                <a:spcPct val="90000"/>
              </a:lnSpc>
              <a:spcBef>
                <a:spcPct val="0"/>
              </a:spcBef>
              <a:spcAft>
                <a:spcPct val="0"/>
              </a:spcAft>
              <a:defRPr lang="en-US" sz="2800" b="1" kern="1200">
                <a:solidFill>
                  <a:schemeClr val="accent1"/>
                </a:solidFill>
                <a:latin typeface="Ooredoo Heavy" panose="00000A00000000000000" pitchFamily="50" charset="0"/>
                <a:ea typeface="Ooredoo Heavy" panose="00000A00000000000000" pitchFamily="50" charset="0"/>
                <a:cs typeface="+mj-cs"/>
              </a:defRPr>
            </a:lvl1pPr>
            <a:lvl2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2pPr>
            <a:lvl3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3pPr>
            <a:lvl4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4pPr>
            <a:lvl5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5pPr>
            <a:lvl6pPr marL="342900" algn="l" defTabSz="704850" rtl="0" eaLnBrk="1" fontAlgn="base" hangingPunct="1">
              <a:lnSpc>
                <a:spcPct val="90000"/>
              </a:lnSpc>
              <a:spcBef>
                <a:spcPct val="0"/>
              </a:spcBef>
              <a:spcAft>
                <a:spcPct val="0"/>
              </a:spcAft>
              <a:defRPr sz="1200" b="1">
                <a:solidFill>
                  <a:srgbClr val="0057A6"/>
                </a:solidFill>
                <a:latin typeface="Arial" charset="0"/>
              </a:defRPr>
            </a:lvl6pPr>
            <a:lvl7pPr marL="685800" algn="l" defTabSz="704850" rtl="0" eaLnBrk="1" fontAlgn="base" hangingPunct="1">
              <a:lnSpc>
                <a:spcPct val="90000"/>
              </a:lnSpc>
              <a:spcBef>
                <a:spcPct val="0"/>
              </a:spcBef>
              <a:spcAft>
                <a:spcPct val="0"/>
              </a:spcAft>
              <a:defRPr sz="1200" b="1">
                <a:solidFill>
                  <a:srgbClr val="0057A6"/>
                </a:solidFill>
                <a:latin typeface="Arial" charset="0"/>
              </a:defRPr>
            </a:lvl7pPr>
            <a:lvl8pPr marL="1028700" algn="l" defTabSz="704850" rtl="0" eaLnBrk="1" fontAlgn="base" hangingPunct="1">
              <a:lnSpc>
                <a:spcPct val="90000"/>
              </a:lnSpc>
              <a:spcBef>
                <a:spcPct val="0"/>
              </a:spcBef>
              <a:spcAft>
                <a:spcPct val="0"/>
              </a:spcAft>
              <a:defRPr sz="1200" b="1">
                <a:solidFill>
                  <a:srgbClr val="0057A6"/>
                </a:solidFill>
                <a:latin typeface="Arial" charset="0"/>
              </a:defRPr>
            </a:lvl8pPr>
            <a:lvl9pPr marL="1371600" algn="l" defTabSz="704850" rtl="0" eaLnBrk="1" fontAlgn="base" hangingPunct="1">
              <a:lnSpc>
                <a:spcPct val="90000"/>
              </a:lnSpc>
              <a:spcBef>
                <a:spcPct val="0"/>
              </a:spcBef>
              <a:spcAft>
                <a:spcPct val="0"/>
              </a:spcAft>
              <a:defRPr sz="1200" b="1">
                <a:solidFill>
                  <a:srgbClr val="0057A6"/>
                </a:solidFill>
                <a:latin typeface="Arial" charset="0"/>
              </a:defRPr>
            </a:lvl9pPr>
          </a:lstStyle>
          <a:p>
            <a:pPr marL="0" marR="0" lvl="0" indent="0" algn="l" defTabSz="704850"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221E20"/>
                </a:solidFill>
                <a:effectLst/>
                <a:uLnTx/>
                <a:uFillTx/>
                <a:latin typeface="Rubik" pitchFamily="2" charset="-79"/>
                <a:cs typeface="Rubik" pitchFamily="2" charset="-79"/>
              </a:rPr>
              <a:t>MALDIVES </a:t>
            </a:r>
            <a:r>
              <a:rPr kumimoji="0" lang="en-US" sz="2400" b="1" i="0" u="none" strike="noStrike" kern="1200" cap="none" spc="0" normalizeH="0" baseline="0" noProof="0" dirty="0">
                <a:ln>
                  <a:noFill/>
                </a:ln>
                <a:solidFill>
                  <a:srgbClr val="FF0000"/>
                </a:solidFill>
                <a:effectLst/>
                <a:uLnTx/>
                <a:uFillTx/>
                <a:latin typeface="Rubik" pitchFamily="2" charset="-79"/>
                <a:cs typeface="Rubik" pitchFamily="2" charset="-79"/>
              </a:rPr>
              <a:t>–</a:t>
            </a:r>
            <a:r>
              <a:rPr kumimoji="0" lang="en-US" sz="2400" b="1" i="0" u="none" strike="noStrike" kern="1200" cap="none" spc="0" normalizeH="0" baseline="0" noProof="0" dirty="0">
                <a:ln>
                  <a:noFill/>
                </a:ln>
                <a:solidFill>
                  <a:srgbClr val="ED1C24"/>
                </a:solidFill>
                <a:effectLst/>
                <a:uLnTx/>
                <a:uFillTx/>
                <a:latin typeface="Rubik" pitchFamily="2" charset="-79"/>
                <a:cs typeface="Rubik" pitchFamily="2" charset="-79"/>
              </a:rPr>
              <a:t> </a:t>
            </a:r>
            <a:r>
              <a:rPr kumimoji="0" lang="en-US" sz="2400" b="1" i="0" u="none" strike="noStrike" kern="1200" cap="none" spc="0" normalizeH="0" baseline="0" noProof="0" dirty="0">
                <a:ln>
                  <a:noFill/>
                </a:ln>
                <a:solidFill>
                  <a:srgbClr val="221E20"/>
                </a:solidFill>
                <a:effectLst/>
                <a:uLnTx/>
                <a:uFillTx/>
                <a:latin typeface="Rubik" pitchFamily="2" charset="-79"/>
                <a:cs typeface="Rubik" pitchFamily="2" charset="-79"/>
              </a:rPr>
              <a:t>Apr’24</a:t>
            </a:r>
            <a:r>
              <a:rPr kumimoji="0" lang="en-US" sz="2400" b="1" i="0" u="none" strike="noStrike" kern="1200" cap="none" spc="0" normalizeH="0" baseline="0" noProof="0" dirty="0">
                <a:ln>
                  <a:noFill/>
                </a:ln>
                <a:solidFill>
                  <a:srgbClr val="ED1C24"/>
                </a:solidFill>
                <a:effectLst/>
                <a:uLnTx/>
                <a:uFillTx/>
                <a:latin typeface="Rubik" pitchFamily="2" charset="-79"/>
                <a:cs typeface="Rubik" pitchFamily="2" charset="-79"/>
              </a:rPr>
              <a:t> - Q&amp;A and deep dives</a:t>
            </a:r>
            <a:endParaRPr kumimoji="0" lang="en-US" sz="2400" b="1" i="0" u="none" strike="noStrike" kern="1200" cap="none" spc="0" normalizeH="0" baseline="0" noProof="0" dirty="0">
              <a:ln>
                <a:noFill/>
              </a:ln>
              <a:solidFill>
                <a:srgbClr val="00416A"/>
              </a:solidFill>
              <a:effectLst/>
              <a:uLnTx/>
              <a:uFillTx/>
              <a:latin typeface="Rubik" pitchFamily="2" charset="-79"/>
              <a:cs typeface="Rubik" pitchFamily="2" charset="-79"/>
            </a:endParaRPr>
          </a:p>
        </p:txBody>
      </p:sp>
    </p:spTree>
    <p:extLst>
      <p:ext uri="{BB962C8B-B14F-4D97-AF65-F5344CB8AC3E}">
        <p14:creationId xmlns:p14="http://schemas.microsoft.com/office/powerpoint/2010/main" val="356194946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66C5A71A-D50D-4CA3-A00F-BA390DB29567}" type="datetime3">
              <a:rPr kumimoji="0" lang="en-US" sz="900" b="0" i="0" u="none" strike="noStrike" kern="1200" cap="none" spc="0" normalizeH="0" baseline="0" noProof="0" smtClean="0">
                <a:ln>
                  <a:noFill/>
                </a:ln>
                <a:solidFill>
                  <a:srgbClr val="ED1C24"/>
                </a:solidFill>
                <a:effectLst/>
                <a:uLnTx/>
                <a:uFillTx/>
                <a:latin typeface="Rubik" pitchFamily="2" charset="-79"/>
                <a:ea typeface="+mn-ea"/>
                <a:cs typeface="Rubik" pitchFamily="2" charset="-79"/>
              </a:rPr>
              <a:pPr marL="0" marR="0" lvl="0" indent="0" algn="ctr" defTabSz="914400" rtl="0" eaLnBrk="1" fontAlgn="base" latinLnBrk="0" hangingPunct="1">
                <a:lnSpc>
                  <a:spcPct val="100000"/>
                </a:lnSpc>
                <a:spcBef>
                  <a:spcPct val="0"/>
                </a:spcBef>
                <a:spcAft>
                  <a:spcPct val="0"/>
                </a:spcAft>
                <a:buClrTx/>
                <a:buSzTx/>
                <a:buFontTx/>
                <a:buNone/>
                <a:tabLst/>
                <a:defRPr/>
              </a:pPr>
              <a:t>21 May 2024</a:t>
            </a:fld>
            <a:endParaRPr kumimoji="0" lang="en-US" sz="900" b="0" i="0" u="none" strike="noStrike" kern="1200" cap="none" spc="0" normalizeH="0" baseline="0" noProof="0">
              <a:ln>
                <a:noFill/>
              </a:ln>
              <a:solidFill>
                <a:srgbClr val="ED1C24"/>
              </a:solidFill>
              <a:effectLst/>
              <a:uLnTx/>
              <a:uFillTx/>
              <a:latin typeface="Rubik" pitchFamily="2" charset="-79"/>
              <a:ea typeface="+mn-ea"/>
              <a:cs typeface="Rubik" pitchFamily="2" charset="-79"/>
            </a:endParaRPr>
          </a:p>
        </p:txBody>
      </p:sp>
      <p:sp>
        <p:nvSpPr>
          <p:cNvPr id="5" name="Footer Placeholder 4"/>
          <p:cNvSpPr>
            <a:spLocks noGrp="1"/>
          </p:cNvSpPr>
          <p:nvPr>
            <p:ph type="ftr" sz="quarter" idx="3"/>
          </p:nvPr>
        </p:nvSpPr>
        <p:spPr>
          <a:xfrm>
            <a:off x="2195709" y="6412088"/>
            <a:ext cx="6666480" cy="365125"/>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900" b="0" i="0" u="none" strike="noStrike" kern="1200" cap="none" spc="0" normalizeH="0" baseline="0" noProof="0">
              <a:ln>
                <a:noFill/>
              </a:ln>
              <a:solidFill>
                <a:srgbClr val="ED1C24"/>
              </a:solidFill>
              <a:effectLst/>
              <a:uLnTx/>
              <a:uFillTx/>
              <a:latin typeface="Rubik" pitchFamily="2" charset="-79"/>
              <a:ea typeface="+mn-ea"/>
              <a:cs typeface="Rubik" pitchFamily="2" charset="-79"/>
            </a:endParaRPr>
          </a:p>
        </p:txBody>
      </p:sp>
      <p:sp>
        <p:nvSpPr>
          <p:cNvPr id="6" name="Slide Number Placeholder 5"/>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9F4C691-6DE9-424C-9C34-B44F65CDDA11}" type="slidenum">
              <a:rPr kumimoji="0" lang="en-US" sz="900" b="1" i="0" u="none" strike="noStrike" kern="1200" cap="none" spc="0" normalizeH="0" baseline="0" noProof="0" smtClean="0">
                <a:ln>
                  <a:noFill/>
                </a:ln>
                <a:solidFill>
                  <a:srgbClr val="ED1C24"/>
                </a:solidFill>
                <a:effectLst/>
                <a:uLnTx/>
                <a:uFillTx/>
                <a:latin typeface="Rubik" pitchFamily="2" charset="-79"/>
                <a:ea typeface="+mn-ea"/>
                <a:cs typeface="Rubik" pitchFamily="2" charset="-79"/>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sz="900" b="1" i="0" u="none" strike="noStrike" kern="1200" cap="none" spc="0" normalizeH="0" baseline="0" noProof="0">
              <a:ln>
                <a:noFill/>
              </a:ln>
              <a:solidFill>
                <a:srgbClr val="ED1C24"/>
              </a:solidFill>
              <a:effectLst/>
              <a:uLnTx/>
              <a:uFillTx/>
              <a:latin typeface="Rubik" pitchFamily="2" charset="-79"/>
              <a:ea typeface="+mn-ea"/>
              <a:cs typeface="Rubik" pitchFamily="2" charset="-79"/>
            </a:endParaRPr>
          </a:p>
        </p:txBody>
      </p:sp>
      <p:sp>
        <p:nvSpPr>
          <p:cNvPr id="10" name="Rectangle 9"/>
          <p:cNvSpPr/>
          <p:nvPr/>
        </p:nvSpPr>
        <p:spPr>
          <a:xfrm>
            <a:off x="129348" y="518717"/>
            <a:ext cx="5880717" cy="58933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ED1C24"/>
                </a:solidFill>
                <a:effectLst/>
                <a:uLnTx/>
                <a:uFillTx/>
                <a:latin typeface="Rubik" pitchFamily="2" charset="-79"/>
                <a:ea typeface="+mn-ea"/>
                <a:cs typeface="Rubik" pitchFamily="2" charset="-79"/>
                <a:sym typeface="Helvetica Neue"/>
              </a:rPr>
              <a:t>TECHNOLOGY</a:t>
            </a:r>
          </a:p>
          <a:p>
            <a:pPr marL="171450" marR="0" lvl="0" indent="-171450" algn="just"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srgbClr val="C00000"/>
                </a:solidFill>
                <a:effectLst/>
                <a:highlight>
                  <a:srgbClr val="FFFFFF"/>
                </a:highlight>
                <a:uLnTx/>
                <a:uFillTx/>
                <a:latin typeface="Rubik" pitchFamily="2" charset="-79"/>
                <a:ea typeface="Times New Roman" panose="02020603050405020304" pitchFamily="18" charset="0"/>
                <a:cs typeface="Rubik" pitchFamily="2" charset="-79"/>
              </a:rPr>
              <a:t>C1</a:t>
            </a:r>
            <a:r>
              <a:rPr kumimoji="0" lang="en-US" sz="1200" b="0" i="0" u="none" strike="noStrike" kern="1200" cap="none" spc="0" normalizeH="0" baseline="0" noProof="0" dirty="0">
                <a:ln>
                  <a:noFill/>
                </a:ln>
                <a:solidFill>
                  <a:srgbClr val="C00000"/>
                </a:solidFill>
                <a:effectLst/>
                <a:highlight>
                  <a:srgbClr val="FFFFFF"/>
                </a:highlight>
                <a:uLnTx/>
                <a:uFillTx/>
                <a:latin typeface="Rubik" pitchFamily="2" charset="-79"/>
                <a:ea typeface="Times New Roman" panose="02020603050405020304" pitchFamily="18" charset="0"/>
                <a:cs typeface="Rubik" pitchFamily="2" charset="-79"/>
              </a:rPr>
              <a:t>: </a:t>
            </a:r>
            <a:r>
              <a:rPr kumimoji="0" lang="en-US" sz="1200" b="1" i="0" u="none" strike="noStrike" kern="1200" cap="none" spc="0" normalizeH="0" baseline="0" noProof="0" dirty="0">
                <a:ln>
                  <a:noFill/>
                </a:ln>
                <a:solidFill>
                  <a:prstClr val="black"/>
                </a:solidFill>
                <a:effectLst/>
                <a:highlight>
                  <a:srgbClr val="FFFFFF"/>
                </a:highlight>
                <a:uLnTx/>
                <a:uFillTx/>
                <a:latin typeface="Rubik" pitchFamily="2" charset="-79"/>
                <a:ea typeface="Times New Roman" panose="02020603050405020304" pitchFamily="18" charset="0"/>
                <a:cs typeface="Rubik" pitchFamily="2" charset="-79"/>
              </a:rPr>
              <a:t>VOC scores for Voice and Data </a:t>
            </a:r>
            <a:r>
              <a:rPr kumimoji="0" lang="en-US" sz="1200" b="0" i="0" u="none" strike="noStrike" kern="1200" cap="none" spc="0" normalizeH="0" baseline="0" noProof="0" dirty="0">
                <a:ln>
                  <a:noFill/>
                </a:ln>
                <a:solidFill>
                  <a:prstClr val="black"/>
                </a:solidFill>
                <a:effectLst/>
                <a:highlight>
                  <a:srgbClr val="FFFFFF"/>
                </a:highlight>
                <a:uLnTx/>
                <a:uFillTx/>
                <a:latin typeface="Rubik" pitchFamily="2" charset="-79"/>
                <a:ea typeface="Times New Roman" panose="02020603050405020304" pitchFamily="18" charset="0"/>
                <a:cs typeface="Rubik" pitchFamily="2" charset="-79"/>
              </a:rPr>
              <a:t>in April amongst the lowest since start of measurements in Oct’22. </a:t>
            </a:r>
            <a:r>
              <a:rPr kumimoji="0" lang="en-US" sz="1200" b="0"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mn-cs"/>
              </a:rPr>
              <a:t>OMV Tech investigating the reason behind the significant decrease occurring in Apr’24. OMV team also reported the progress of the ongoing DAS implementation for main areas of complaints, 3 out of 8 buildings are completed and rest will be completed by end of June. </a:t>
            </a:r>
          </a:p>
          <a:p>
            <a:pPr marL="171450" marR="0" lvl="0" indent="-171450" algn="just"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Aptos" panose="020B0004020202020204" pitchFamily="34" charset="0"/>
              <a:cs typeface="+mn-cs"/>
            </a:endParaRPr>
          </a:p>
          <a:p>
            <a:pPr marL="171450" marR="0" lvl="0" indent="-171450" algn="just"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srgbClr val="C00000"/>
                </a:solidFill>
                <a:effectLst/>
                <a:highlight>
                  <a:srgbClr val="FFFFFF"/>
                </a:highlight>
                <a:uLnTx/>
                <a:uFillTx/>
                <a:latin typeface="Rubik" pitchFamily="2" charset="-79"/>
                <a:ea typeface="Times New Roman" panose="02020603050405020304" pitchFamily="18" charset="0"/>
                <a:cs typeface="Rubik" pitchFamily="2" charset="-79"/>
              </a:rPr>
              <a:t>C2: </a:t>
            </a:r>
            <a:r>
              <a:rPr kumimoji="0" lang="en-US" sz="1200" b="1" i="0" u="none" strike="noStrike" kern="1200" cap="none" spc="0" normalizeH="0" baseline="0" noProof="0" dirty="0">
                <a:ln>
                  <a:noFill/>
                </a:ln>
                <a:solidFill>
                  <a:prstClr val="black"/>
                </a:solidFill>
                <a:effectLst/>
                <a:highlight>
                  <a:srgbClr val="FFFFFF"/>
                </a:highlight>
                <a:uLnTx/>
                <a:uFillTx/>
                <a:latin typeface="Rubik" pitchFamily="2" charset="-79"/>
                <a:ea typeface="Times New Roman" panose="02020603050405020304" pitchFamily="18" charset="0"/>
                <a:cs typeface="Rubik" pitchFamily="2" charset="-79"/>
              </a:rPr>
              <a:t>Sub Sea cable repair: </a:t>
            </a:r>
            <a:r>
              <a:rPr kumimoji="0" lang="en-US" sz="1200" b="0" i="0" u="none" strike="noStrike" kern="1200" cap="none" spc="0" normalizeH="0" baseline="0" noProof="0" dirty="0">
                <a:ln>
                  <a:noFill/>
                </a:ln>
                <a:solidFill>
                  <a:prstClr val="black"/>
                </a:solidFill>
                <a:effectLst/>
                <a:highlight>
                  <a:srgbClr val="FFFFFF"/>
                </a:highlight>
                <a:uLnTx/>
                <a:uFillTx/>
                <a:latin typeface="Rubik" pitchFamily="2" charset="-79"/>
                <a:ea typeface="Times New Roman" panose="02020603050405020304" pitchFamily="18" charset="0"/>
                <a:cs typeface="Rubik" pitchFamily="2" charset="-79"/>
              </a:rPr>
              <a:t>Major decrease in both CCQ and ECQ in Apr’24 due to numerous ISP outages. </a:t>
            </a:r>
            <a:r>
              <a:rPr kumimoji="0" lang="en-US" sz="1200" b="0" i="0" u="none" strike="noStrike" kern="1200" cap="none" spc="0" normalizeH="0" baseline="0" noProof="0" dirty="0">
                <a:ln>
                  <a:noFill/>
                </a:ln>
                <a:solidFill>
                  <a:srgbClr val="000000"/>
                </a:solidFill>
                <a:effectLst/>
                <a:highlight>
                  <a:srgbClr val="FFFFFF"/>
                </a:highlight>
                <a:uLnTx/>
                <a:uFillTx/>
                <a:latin typeface="Rubik" pitchFamily="2" charset="-79"/>
                <a:ea typeface="Times New Roman" panose="02020603050405020304" pitchFamily="18" charset="0"/>
                <a:cs typeface="+mn-cs"/>
              </a:rPr>
              <a:t>OMV informed that the subsea fiber cut (significantly affecting the CCQ and ECQ) was resolved on 4</a:t>
            </a:r>
            <a:r>
              <a:rPr kumimoji="0" lang="en-US" sz="1200" b="0" i="0" u="none" strike="noStrike" kern="1200" cap="none" spc="0" normalizeH="0" baseline="30000" noProof="0" dirty="0">
                <a:ln>
                  <a:noFill/>
                </a:ln>
                <a:solidFill>
                  <a:srgbClr val="000000"/>
                </a:solidFill>
                <a:effectLst/>
                <a:highlight>
                  <a:srgbClr val="FFFFFF"/>
                </a:highlight>
                <a:uLnTx/>
                <a:uFillTx/>
                <a:latin typeface="Rubik" pitchFamily="2" charset="-79"/>
                <a:ea typeface="Times New Roman" panose="02020603050405020304" pitchFamily="18" charset="0"/>
                <a:cs typeface="+mn-cs"/>
              </a:rPr>
              <a:t>th</a:t>
            </a:r>
            <a:r>
              <a:rPr kumimoji="0" lang="en-US" sz="1200" b="0" i="0" u="none" strike="noStrike" kern="1200" cap="none" spc="0" normalizeH="0" baseline="0" noProof="0" dirty="0">
                <a:ln>
                  <a:noFill/>
                </a:ln>
                <a:solidFill>
                  <a:srgbClr val="000000"/>
                </a:solidFill>
                <a:effectLst/>
                <a:highlight>
                  <a:srgbClr val="FFFFFF"/>
                </a:highlight>
                <a:uLnTx/>
                <a:uFillTx/>
                <a:latin typeface="Rubik" pitchFamily="2" charset="-79"/>
                <a:ea typeface="Times New Roman" panose="02020603050405020304" pitchFamily="18" charset="0"/>
                <a:cs typeface="+mn-cs"/>
              </a:rPr>
              <a:t> May and that from 7</a:t>
            </a:r>
            <a:r>
              <a:rPr kumimoji="0" lang="en-US" sz="1200" b="0" i="0" u="none" strike="noStrike" kern="1200" cap="none" spc="0" normalizeH="0" baseline="30000" noProof="0" dirty="0">
                <a:ln>
                  <a:noFill/>
                </a:ln>
                <a:solidFill>
                  <a:srgbClr val="000000"/>
                </a:solidFill>
                <a:effectLst/>
                <a:highlight>
                  <a:srgbClr val="FFFFFF"/>
                </a:highlight>
                <a:uLnTx/>
                <a:uFillTx/>
                <a:latin typeface="Rubik" pitchFamily="2" charset="-79"/>
                <a:ea typeface="Times New Roman" panose="02020603050405020304" pitchFamily="18" charset="0"/>
                <a:cs typeface="+mn-cs"/>
              </a:rPr>
              <a:t>th</a:t>
            </a:r>
            <a:r>
              <a:rPr kumimoji="0" lang="en-US" sz="1200" b="0" i="0" u="none" strike="noStrike" kern="1200" cap="none" spc="0" normalizeH="0" baseline="0" noProof="0" dirty="0">
                <a:ln>
                  <a:noFill/>
                </a:ln>
                <a:solidFill>
                  <a:srgbClr val="000000"/>
                </a:solidFill>
                <a:effectLst/>
                <a:highlight>
                  <a:srgbClr val="FFFFFF"/>
                </a:highlight>
                <a:uLnTx/>
                <a:uFillTx/>
                <a:latin typeface="Rubik" pitchFamily="2" charset="-79"/>
                <a:ea typeface="Times New Roman" panose="02020603050405020304" pitchFamily="18" charset="0"/>
                <a:cs typeface="+mn-cs"/>
              </a:rPr>
              <a:t> May onwards we are observing improvements.</a:t>
            </a:r>
          </a:p>
          <a:p>
            <a:pPr marL="171450" marR="0" lvl="0" indent="-171450" algn="just"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white"/>
              </a:solidFill>
              <a:effectLst/>
              <a:highlight>
                <a:srgbClr val="FFFFFF"/>
              </a:highlight>
              <a:uLnTx/>
              <a:uFillTx/>
              <a:latin typeface="Times New Roman" panose="02020603050405020304" pitchFamily="18" charset="0"/>
              <a:ea typeface="Aptos" panose="020B0004020202020204" pitchFamily="34" charset="0"/>
              <a:cs typeface="+mn-cs"/>
            </a:endParaRPr>
          </a:p>
          <a:p>
            <a:pPr marL="171450" marR="0" lvl="0" indent="-171450" algn="just"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srgbClr val="C00000"/>
                </a:solidFill>
                <a:effectLst/>
                <a:highlight>
                  <a:srgbClr val="FFFFFF"/>
                </a:highlight>
                <a:uLnTx/>
                <a:uFillTx/>
                <a:latin typeface="Rubik" pitchFamily="2" charset="-79"/>
                <a:ea typeface="Times New Roman" panose="02020603050405020304" pitchFamily="18" charset="0"/>
                <a:cs typeface="Rubik" pitchFamily="2" charset="-79"/>
              </a:rPr>
              <a:t>C3: </a:t>
            </a:r>
            <a:r>
              <a:rPr kumimoji="0" lang="en-US" sz="1200" b="1" i="0" u="none" strike="noStrike" kern="1200" cap="none" spc="0" normalizeH="0" baseline="0" noProof="0" dirty="0">
                <a:ln>
                  <a:noFill/>
                </a:ln>
                <a:solidFill>
                  <a:prstClr val="black"/>
                </a:solidFill>
                <a:effectLst/>
                <a:highlight>
                  <a:srgbClr val="FFFFFF"/>
                </a:highlight>
                <a:uLnTx/>
                <a:uFillTx/>
                <a:latin typeface="Rubik" pitchFamily="2" charset="-79"/>
                <a:ea typeface="Times New Roman" panose="02020603050405020304" pitchFamily="18" charset="0"/>
                <a:cs typeface="Rubik" pitchFamily="2" charset="-79"/>
              </a:rPr>
              <a:t>Fixed Customer Complaints/Trouble Tickets: </a:t>
            </a:r>
            <a:r>
              <a:rPr kumimoji="0" lang="en-US" sz="1200" b="0" i="0" u="none" strike="noStrike" kern="1200" cap="none" spc="0" normalizeH="0" baseline="0" noProof="0" dirty="0">
                <a:ln>
                  <a:noFill/>
                </a:ln>
                <a:solidFill>
                  <a:prstClr val="black"/>
                </a:solidFill>
                <a:effectLst/>
                <a:highlight>
                  <a:srgbClr val="FFFFFF"/>
                </a:highlight>
                <a:uLnTx/>
                <a:uFillTx/>
                <a:latin typeface="Rubik" pitchFamily="2" charset="-79"/>
                <a:ea typeface="Times New Roman" panose="02020603050405020304" pitchFamily="18" charset="0"/>
                <a:cs typeface="Rubik" pitchFamily="2" charset="-79"/>
              </a:rPr>
              <a:t>The number (reported by Consumer BU in page 22) had a significant increase of ~32% in Apr’24 compared to Mar’24. </a:t>
            </a:r>
            <a:r>
              <a:rPr kumimoji="0" lang="en-US" sz="1200" b="0" i="0" u="none" strike="noStrike" kern="1200" cap="none" spc="0" normalizeH="0" baseline="0" noProof="0" dirty="0">
                <a:ln>
                  <a:noFill/>
                </a:ln>
                <a:solidFill>
                  <a:srgbClr val="000000"/>
                </a:solidFill>
                <a:effectLst/>
                <a:highlight>
                  <a:srgbClr val="FFFFFF"/>
                </a:highlight>
                <a:uLnTx/>
                <a:uFillTx/>
                <a:latin typeface="Rubik" pitchFamily="2" charset="-79"/>
                <a:ea typeface="Times New Roman" panose="02020603050405020304" pitchFamily="18" charset="0"/>
                <a:cs typeface="+mn-cs"/>
              </a:rPr>
              <a:t>OMV informed that this increase was due to Domain failure &amp; slow internet issues after AAA migration activity.</a:t>
            </a:r>
          </a:p>
          <a:p>
            <a:pPr marL="57150" marR="0" lvl="0" indent="0" algn="just" defTabSz="914400" rtl="0" eaLnBrk="1" fontAlgn="base" latinLnBrk="0" hangingPunct="1">
              <a:lnSpc>
                <a:spcPct val="100000"/>
              </a:lnSpc>
              <a:spcBef>
                <a:spcPts val="0"/>
              </a:spcBef>
              <a:spcAft>
                <a:spcPts val="0"/>
              </a:spcAft>
              <a:buClrTx/>
              <a:buSzTx/>
              <a:buFontTx/>
              <a:buNone/>
              <a:tabLst/>
              <a:defRPr/>
            </a:pPr>
            <a:endParaRPr kumimoji="0" lang="en-US" sz="1200" b="0" i="1" u="none" strike="noStrike" kern="1200" cap="none" spc="0" normalizeH="0" baseline="0" noProof="0" dirty="0">
              <a:ln>
                <a:noFill/>
              </a:ln>
              <a:solidFill>
                <a:srgbClr val="336699"/>
              </a:solidFill>
              <a:effectLst/>
              <a:highlight>
                <a:srgbClr val="FFFFFF"/>
              </a:highlight>
              <a:uLnTx/>
              <a:uFillTx/>
              <a:latin typeface="Rubik" pitchFamily="2" charset="-79"/>
              <a:ea typeface="Aptos" panose="020B0004020202020204" pitchFamily="34" charset="0"/>
              <a:cs typeface="Rubik" pitchFamily="2" charset="-79"/>
            </a:endParaRPr>
          </a:p>
          <a:p>
            <a:pPr marL="171450" marR="0" lvl="0" indent="-171450" algn="just"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srgbClr val="C00000"/>
                </a:solidFill>
                <a:effectLst/>
                <a:highlight>
                  <a:srgbClr val="FFFFFF"/>
                </a:highlight>
                <a:uLnTx/>
                <a:uFillTx/>
                <a:latin typeface="Rubik" pitchFamily="2" charset="-79"/>
                <a:ea typeface="Times New Roman" panose="02020603050405020304" pitchFamily="18" charset="0"/>
                <a:cs typeface="Rubik" pitchFamily="2" charset="-79"/>
              </a:rPr>
              <a:t>C4:</a:t>
            </a:r>
            <a:r>
              <a:rPr kumimoji="0" lang="en-US" sz="1200" b="0" i="0" u="none" strike="noStrike" kern="1200" cap="none" spc="0" normalizeH="0" baseline="0" noProof="0" dirty="0">
                <a:ln>
                  <a:noFill/>
                </a:ln>
                <a:solidFill>
                  <a:srgbClr val="C00000"/>
                </a:solidFill>
                <a:effectLst/>
                <a:highlight>
                  <a:srgbClr val="FFFFFF"/>
                </a:highlight>
                <a:uLnTx/>
                <a:uFillTx/>
                <a:latin typeface="Rubik" pitchFamily="2" charset="-79"/>
                <a:ea typeface="Times New Roman" panose="02020603050405020304" pitchFamily="18" charset="0"/>
                <a:cs typeface="Rubik" pitchFamily="2" charset="-79"/>
              </a:rPr>
              <a:t> </a:t>
            </a:r>
            <a:r>
              <a:rPr kumimoji="0" lang="en-US" sz="1200" b="1" i="0" u="none" strike="noStrike" kern="1200" cap="none" spc="0" normalizeH="0" baseline="0" noProof="0" dirty="0">
                <a:ln>
                  <a:noFill/>
                </a:ln>
                <a:solidFill>
                  <a:prstClr val="black"/>
                </a:solidFill>
                <a:effectLst/>
                <a:highlight>
                  <a:srgbClr val="FFFFFF"/>
                </a:highlight>
                <a:uLnTx/>
                <a:uFillTx/>
                <a:latin typeface="Rubik" pitchFamily="2" charset="-79"/>
                <a:ea typeface="Times New Roman" panose="02020603050405020304" pitchFamily="18" charset="0"/>
                <a:cs typeface="Rubik" pitchFamily="2" charset="-79"/>
              </a:rPr>
              <a:t>NW complaints </a:t>
            </a:r>
            <a:r>
              <a:rPr kumimoji="0" lang="en-US" sz="1200" b="0" i="0" u="none" strike="noStrike" kern="1200" cap="none" spc="0" normalizeH="0" baseline="0" noProof="0" dirty="0">
                <a:ln>
                  <a:noFill/>
                </a:ln>
                <a:solidFill>
                  <a:prstClr val="black"/>
                </a:solidFill>
                <a:effectLst/>
                <a:highlight>
                  <a:srgbClr val="FFFFFF"/>
                </a:highlight>
                <a:uLnTx/>
                <a:uFillTx/>
                <a:latin typeface="Rubik" pitchFamily="2" charset="-79"/>
                <a:ea typeface="Times New Roman" panose="02020603050405020304" pitchFamily="18" charset="0"/>
                <a:cs typeface="Rubik" pitchFamily="2" charset="-79"/>
              </a:rPr>
              <a:t>increased by ~32% in Apr’24 compared to Mar’24. </a:t>
            </a:r>
            <a:r>
              <a:rPr kumimoji="0" lang="en-US" sz="1200" b="0" i="0" u="none" strike="noStrike" kern="1200" cap="none" spc="0" normalizeH="0" baseline="0" noProof="0" dirty="0">
                <a:ln>
                  <a:noFill/>
                </a:ln>
                <a:solidFill>
                  <a:srgbClr val="000000"/>
                </a:solidFill>
                <a:effectLst/>
                <a:highlight>
                  <a:srgbClr val="FFFFFF"/>
                </a:highlight>
                <a:uLnTx/>
                <a:uFillTx/>
                <a:latin typeface="Rubik" pitchFamily="2" charset="-79"/>
                <a:ea typeface="Times New Roman" panose="02020603050405020304" pitchFamily="18" charset="0"/>
                <a:cs typeface="+mn-cs"/>
              </a:rPr>
              <a:t>OMV team informed that reason behind this increase is because Customer Care started including VOC Survey complaints in the overall complaints count. OGT to discuss further with OGC to align on what to be included in NW complaints.</a:t>
            </a:r>
            <a:endParaRPr kumimoji="0" lang="en-US" sz="1400" b="0" i="0" u="none" strike="noStrike" kern="1200" cap="none" spc="0" normalizeH="0" baseline="0" noProof="0" dirty="0">
              <a:ln>
                <a:noFill/>
              </a:ln>
              <a:solidFill>
                <a:prstClr val="white"/>
              </a:solidFill>
              <a:effectLst/>
              <a:highlight>
                <a:srgbClr val="FFFFFF"/>
              </a:highlight>
              <a:uLnTx/>
              <a:uFillTx/>
              <a:latin typeface="Times New Roman" panose="02020603050405020304" pitchFamily="18" charset="0"/>
              <a:ea typeface="Aptos" panose="020B0004020202020204" pitchFamily="34" charset="0"/>
              <a:cs typeface="+mn-cs"/>
            </a:endParaRPr>
          </a:p>
          <a:p>
            <a:pPr marL="4000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endParaRPr kumimoji="0" lang="en-US" sz="1200" b="1" i="0" u="none" strike="noStrike" kern="1200" cap="none" spc="0" normalizeH="0" baseline="0" noProof="0" dirty="0">
              <a:ln>
                <a:noFill/>
              </a:ln>
              <a:solidFill>
                <a:srgbClr val="FF0000"/>
              </a:solidFill>
              <a:effectLst/>
              <a:highlight>
                <a:srgbClr val="FFFFFF"/>
              </a:highlight>
              <a:uLnTx/>
              <a:uFillTx/>
              <a:latin typeface="Rubik" pitchFamily="2" charset="-79"/>
              <a:ea typeface="Aptos" panose="020B0004020202020204" pitchFamily="34" charset="0"/>
              <a:cs typeface="Rubik" pitchFamily="2" charset="-79"/>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1" u="none" strike="noStrike" kern="1200" cap="none" spc="0" normalizeH="0" baseline="0" noProof="0" dirty="0">
              <a:ln>
                <a:noFill/>
              </a:ln>
              <a:solidFill>
                <a:srgbClr val="5B9BD5">
                  <a:lumMod val="75000"/>
                </a:srgbClr>
              </a:solidFill>
              <a:effectLst/>
              <a:uLnTx/>
              <a:uFillTx/>
              <a:latin typeface="Rubik" pitchFamily="2" charset="-79"/>
              <a:ea typeface="+mn-ea"/>
              <a:cs typeface="Rubik" pitchFamily="2" charset="-79"/>
            </a:endParaRPr>
          </a:p>
          <a:p>
            <a:pPr marL="0" marR="0" lvl="0" indent="0" algn="l" defTabSz="914400" rtl="0" eaLnBrk="1" fontAlgn="base" latinLnBrk="0" hangingPunct="1">
              <a:lnSpc>
                <a:spcPct val="100000"/>
              </a:lnSpc>
              <a:spcBef>
                <a:spcPct val="0"/>
              </a:spcBef>
              <a:spcAft>
                <a:spcPts val="0"/>
              </a:spcAft>
              <a:buClrTx/>
              <a:buSzTx/>
              <a:buFontTx/>
              <a:buNone/>
              <a:tabLst/>
              <a:defRPr/>
            </a:pPr>
            <a:endPar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endParaRPr>
          </a:p>
          <a:p>
            <a:pPr marL="0" marR="0" lvl="0" indent="0" algn="l" defTabSz="914400" rtl="0" eaLnBrk="1" fontAlgn="base" latinLnBrk="0" hangingPunct="1">
              <a:lnSpc>
                <a:spcPct val="100000"/>
              </a:lnSpc>
              <a:spcBef>
                <a:spcPct val="0"/>
              </a:spcBef>
              <a:spcAft>
                <a:spcPts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rPr>
              <a:t>SMART CAPEX</a:t>
            </a:r>
            <a:endParaRPr kumimoji="0" lang="en-US" sz="1200" b="0" i="0" u="none" strike="noStrike" kern="1200" cap="none" spc="0" normalizeH="0" baseline="0" noProof="0" dirty="0">
              <a:ln>
                <a:noFill/>
              </a:ln>
              <a:solidFill>
                <a:srgbClr val="221E20"/>
              </a:solidFill>
              <a:effectLst/>
              <a:uLnTx/>
              <a:uFillTx/>
              <a:latin typeface="Rubik" pitchFamily="2" charset="-79"/>
              <a:ea typeface="Times New Roman" panose="02020603050405020304" pitchFamily="18" charset="0"/>
              <a:cs typeface="Rubik" pitchFamily="2" charset="-79"/>
            </a:endParaRP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221E20"/>
                </a:solidFill>
                <a:effectLst/>
                <a:uLnTx/>
                <a:uFillTx/>
                <a:latin typeface="Rubik" pitchFamily="2" charset="-79"/>
                <a:ea typeface="+mn-ea"/>
                <a:cs typeface="Rubik" pitchFamily="2" charset="-79"/>
              </a:rPr>
              <a:t>No question.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5715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a:ln>
                <a:noFill/>
              </a:ln>
              <a:solidFill>
                <a:srgbClr val="64A70B"/>
              </a:solidFill>
              <a:effectLst/>
              <a:uLnTx/>
              <a:uFillTx/>
              <a:latin typeface="Rubik" panose="00000500000000000000" pitchFamily="2" charset="-79"/>
              <a:ea typeface="Calibri" panose="020F0502020204030204" pitchFamily="34" charset="0"/>
              <a:cs typeface="Rubik" panose="00000500000000000000" pitchFamily="2" charset="-79"/>
            </a:endParaRPr>
          </a:p>
        </p:txBody>
      </p:sp>
      <p:sp>
        <p:nvSpPr>
          <p:cNvPr id="11" name="Title 1"/>
          <p:cNvSpPr txBox="1">
            <a:spLocks/>
          </p:cNvSpPr>
          <p:nvPr/>
        </p:nvSpPr>
        <p:spPr>
          <a:xfrm>
            <a:off x="129348" y="103574"/>
            <a:ext cx="12039600" cy="415144"/>
          </a:xfrm>
          <a:prstGeom prst="rect">
            <a:avLst/>
          </a:prstGeom>
        </p:spPr>
        <p:txBody>
          <a:bodyPr vert="horz" lIns="0" tIns="45720" rIns="91440" bIns="45720" rtlCol="0" anchor="ctr">
            <a:normAutofit fontScale="97500"/>
          </a:bodyPr>
          <a:lstStyle>
            <a:lvl1pPr algn="l" defTabSz="704850" rtl="0" eaLnBrk="1" fontAlgn="base" hangingPunct="1">
              <a:lnSpc>
                <a:spcPct val="90000"/>
              </a:lnSpc>
              <a:spcBef>
                <a:spcPct val="0"/>
              </a:spcBef>
              <a:spcAft>
                <a:spcPct val="0"/>
              </a:spcAft>
              <a:defRPr lang="en-US" sz="2800" b="1" kern="1200">
                <a:solidFill>
                  <a:schemeClr val="accent1"/>
                </a:solidFill>
                <a:latin typeface="Ooredoo Heavy" panose="00000A00000000000000" pitchFamily="50" charset="0"/>
                <a:ea typeface="Ooredoo Heavy" panose="00000A00000000000000" pitchFamily="50" charset="0"/>
                <a:cs typeface="+mj-cs"/>
              </a:defRPr>
            </a:lvl1pPr>
            <a:lvl2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2pPr>
            <a:lvl3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3pPr>
            <a:lvl4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4pPr>
            <a:lvl5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5pPr>
            <a:lvl6pPr marL="342900" algn="l" defTabSz="704850" rtl="0" eaLnBrk="1" fontAlgn="base" hangingPunct="1">
              <a:lnSpc>
                <a:spcPct val="90000"/>
              </a:lnSpc>
              <a:spcBef>
                <a:spcPct val="0"/>
              </a:spcBef>
              <a:spcAft>
                <a:spcPct val="0"/>
              </a:spcAft>
              <a:defRPr sz="1200" b="1">
                <a:solidFill>
                  <a:srgbClr val="0057A6"/>
                </a:solidFill>
                <a:latin typeface="Arial" charset="0"/>
              </a:defRPr>
            </a:lvl6pPr>
            <a:lvl7pPr marL="685800" algn="l" defTabSz="704850" rtl="0" eaLnBrk="1" fontAlgn="base" hangingPunct="1">
              <a:lnSpc>
                <a:spcPct val="90000"/>
              </a:lnSpc>
              <a:spcBef>
                <a:spcPct val="0"/>
              </a:spcBef>
              <a:spcAft>
                <a:spcPct val="0"/>
              </a:spcAft>
              <a:defRPr sz="1200" b="1">
                <a:solidFill>
                  <a:srgbClr val="0057A6"/>
                </a:solidFill>
                <a:latin typeface="Arial" charset="0"/>
              </a:defRPr>
            </a:lvl7pPr>
            <a:lvl8pPr marL="1028700" algn="l" defTabSz="704850" rtl="0" eaLnBrk="1" fontAlgn="base" hangingPunct="1">
              <a:lnSpc>
                <a:spcPct val="90000"/>
              </a:lnSpc>
              <a:spcBef>
                <a:spcPct val="0"/>
              </a:spcBef>
              <a:spcAft>
                <a:spcPct val="0"/>
              </a:spcAft>
              <a:defRPr sz="1200" b="1">
                <a:solidFill>
                  <a:srgbClr val="0057A6"/>
                </a:solidFill>
                <a:latin typeface="Arial" charset="0"/>
              </a:defRPr>
            </a:lvl8pPr>
            <a:lvl9pPr marL="1371600" algn="l" defTabSz="704850" rtl="0" eaLnBrk="1" fontAlgn="base" hangingPunct="1">
              <a:lnSpc>
                <a:spcPct val="90000"/>
              </a:lnSpc>
              <a:spcBef>
                <a:spcPct val="0"/>
              </a:spcBef>
              <a:spcAft>
                <a:spcPct val="0"/>
              </a:spcAft>
              <a:defRPr sz="1200" b="1">
                <a:solidFill>
                  <a:srgbClr val="0057A6"/>
                </a:solidFill>
                <a:latin typeface="Arial" charset="0"/>
              </a:defRPr>
            </a:lvl9pPr>
          </a:lstStyle>
          <a:p>
            <a:pPr marL="0" marR="0" lvl="0" indent="0" algn="l" defTabSz="704850"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221E20"/>
                </a:solidFill>
                <a:effectLst/>
                <a:uLnTx/>
                <a:uFillTx/>
                <a:latin typeface="Rubik" pitchFamily="2" charset="-79"/>
                <a:cs typeface="Rubik" pitchFamily="2" charset="-79"/>
              </a:rPr>
              <a:t>MALDIVES </a:t>
            </a:r>
            <a:r>
              <a:rPr kumimoji="0" lang="en-US" sz="2400" b="1" i="0" u="none" strike="noStrike" kern="1200" cap="none" spc="0" normalizeH="0" baseline="0" noProof="0" dirty="0">
                <a:ln>
                  <a:noFill/>
                </a:ln>
                <a:solidFill>
                  <a:srgbClr val="ED1C24"/>
                </a:solidFill>
                <a:effectLst/>
                <a:uLnTx/>
                <a:uFillTx/>
                <a:latin typeface="Rubik" pitchFamily="2" charset="-79"/>
                <a:cs typeface="Rubik" pitchFamily="2" charset="-79"/>
              </a:rPr>
              <a:t>– </a:t>
            </a:r>
            <a:r>
              <a:rPr kumimoji="0" lang="en-US" sz="2400" b="1" i="0" u="none" strike="noStrike" kern="1200" cap="none" spc="0" normalizeH="0" baseline="0" noProof="0" dirty="0">
                <a:ln>
                  <a:noFill/>
                </a:ln>
                <a:solidFill>
                  <a:srgbClr val="221E20"/>
                </a:solidFill>
                <a:effectLst/>
                <a:uLnTx/>
                <a:uFillTx/>
                <a:latin typeface="Rubik" pitchFamily="2" charset="-79"/>
                <a:cs typeface="Rubik" pitchFamily="2" charset="-79"/>
              </a:rPr>
              <a:t>Apr’24</a:t>
            </a:r>
            <a:r>
              <a:rPr kumimoji="0" lang="en-US" sz="2400" b="1" i="0" u="none" strike="noStrike" kern="1200" cap="none" spc="0" normalizeH="0" baseline="0" noProof="0" dirty="0">
                <a:ln>
                  <a:noFill/>
                </a:ln>
                <a:solidFill>
                  <a:srgbClr val="ED1C24"/>
                </a:solidFill>
                <a:effectLst/>
                <a:uLnTx/>
                <a:uFillTx/>
                <a:latin typeface="Rubik" pitchFamily="2" charset="-79"/>
                <a:cs typeface="Rubik" pitchFamily="2" charset="-79"/>
              </a:rPr>
              <a:t> - Q&amp;A and deep dives</a:t>
            </a:r>
            <a:endParaRPr kumimoji="0" lang="en-US" sz="2400" b="1" i="0" u="none" strike="noStrike" kern="1200" cap="none" spc="0" normalizeH="0" baseline="0" noProof="0" dirty="0">
              <a:ln>
                <a:noFill/>
              </a:ln>
              <a:solidFill>
                <a:srgbClr val="00416A"/>
              </a:solidFill>
              <a:effectLst/>
              <a:uLnTx/>
              <a:uFillTx/>
              <a:latin typeface="Rubik" pitchFamily="2" charset="-79"/>
              <a:cs typeface="Rubik" pitchFamily="2" charset="-79"/>
            </a:endParaRPr>
          </a:p>
        </p:txBody>
      </p:sp>
      <p:sp>
        <p:nvSpPr>
          <p:cNvPr id="13" name="Rectangle 12"/>
          <p:cNvSpPr/>
          <p:nvPr/>
        </p:nvSpPr>
        <p:spPr>
          <a:xfrm>
            <a:off x="6147137" y="518717"/>
            <a:ext cx="5860472" cy="58933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rPr>
              <a:t>STRATEGY</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Rubik" pitchFamily="2" charset="-79"/>
                <a:ea typeface="+mn-ea"/>
                <a:cs typeface="Rubik" pitchFamily="2" charset="-79"/>
              </a:rPr>
              <a:t>Apr’24 is trending at </a:t>
            </a:r>
            <a:r>
              <a:rPr kumimoji="0" lang="en-US" sz="1200" b="0" i="0" u="none" strike="noStrike" kern="1200" cap="none" spc="0" normalizeH="0" baseline="0" noProof="0" dirty="0">
                <a:ln>
                  <a:noFill/>
                </a:ln>
                <a:solidFill>
                  <a:srgbClr val="00B050"/>
                </a:solidFill>
                <a:effectLst/>
                <a:uLnTx/>
                <a:uFillTx/>
                <a:latin typeface="Rubik" pitchFamily="2" charset="-79"/>
                <a:ea typeface="+mn-ea"/>
                <a:cs typeface="Rubik" pitchFamily="2" charset="-79"/>
              </a:rPr>
              <a:t>+5% </a:t>
            </a:r>
            <a:r>
              <a:rPr kumimoji="0" lang="en-US" sz="1200" b="0" i="0" u="none" strike="noStrike" kern="1200" cap="none" spc="0" normalizeH="0" baseline="0" noProof="0" dirty="0">
                <a:ln>
                  <a:noFill/>
                </a:ln>
                <a:solidFill>
                  <a:prstClr val="black"/>
                </a:solidFill>
                <a:effectLst/>
                <a:uLnTx/>
                <a:uFillTx/>
                <a:latin typeface="Rubik" pitchFamily="2" charset="-79"/>
                <a:ea typeface="+mn-ea"/>
                <a:cs typeface="Rubik" pitchFamily="2" charset="-79"/>
              </a:rPr>
              <a:t>vs AOP (B2C </a:t>
            </a:r>
            <a:r>
              <a:rPr kumimoji="0" lang="en-US" sz="1200" b="0" i="0" u="none" strike="noStrike" kern="1200" cap="none" spc="0" normalizeH="0" baseline="0" noProof="0" dirty="0">
                <a:ln>
                  <a:noFill/>
                </a:ln>
                <a:solidFill>
                  <a:srgbClr val="FF6600"/>
                </a:solidFill>
                <a:effectLst/>
                <a:uLnTx/>
                <a:uFillTx/>
                <a:latin typeface="Rubik" pitchFamily="2" charset="-79"/>
                <a:ea typeface="+mn-ea"/>
                <a:cs typeface="Rubik" pitchFamily="2" charset="-79"/>
              </a:rPr>
              <a:t>-4%</a:t>
            </a:r>
            <a:r>
              <a:rPr kumimoji="0" lang="en-US" sz="1200" b="0" i="0" u="none" strike="noStrike" kern="1200" cap="none" spc="0" normalizeH="0" baseline="0" noProof="0" dirty="0">
                <a:ln>
                  <a:noFill/>
                </a:ln>
                <a:solidFill>
                  <a:prstClr val="black"/>
                </a:solidFill>
                <a:effectLst/>
                <a:uLnTx/>
                <a:uFillTx/>
                <a:latin typeface="Rubik" pitchFamily="2" charset="-79"/>
                <a:ea typeface="+mn-ea"/>
                <a:cs typeface="Rubik" pitchFamily="2" charset="-79"/>
              </a:rPr>
              <a:t>, B2B2C </a:t>
            </a:r>
            <a:r>
              <a:rPr kumimoji="0" lang="en-US" sz="1200" b="0" i="0" u="none" strike="noStrike" kern="1200" cap="none" spc="0" normalizeH="0" baseline="0" noProof="0" dirty="0">
                <a:ln>
                  <a:noFill/>
                </a:ln>
                <a:solidFill>
                  <a:srgbClr val="00B050"/>
                </a:solidFill>
                <a:effectLst/>
                <a:uLnTx/>
                <a:uFillTx/>
                <a:latin typeface="Rubik" pitchFamily="2" charset="-79"/>
                <a:ea typeface="+mn-ea"/>
                <a:cs typeface="Rubik" pitchFamily="2" charset="-79"/>
              </a:rPr>
              <a:t>+91%</a:t>
            </a:r>
            <a:r>
              <a:rPr kumimoji="0" lang="en-US" sz="1200" b="0" i="0" u="none" strike="noStrike" kern="1200" cap="none" spc="0" normalizeH="0" baseline="0" noProof="0" dirty="0">
                <a:ln>
                  <a:noFill/>
                </a:ln>
                <a:solidFill>
                  <a:prstClr val="black"/>
                </a:solidFill>
                <a:effectLst/>
                <a:uLnTx/>
                <a:uFillTx/>
                <a:latin typeface="Rubik" pitchFamily="2" charset="-79"/>
                <a:ea typeface="+mn-ea"/>
                <a:cs typeface="Rubik" pitchFamily="2" charset="-79"/>
              </a:rPr>
              <a:t> &amp; B2B </a:t>
            </a:r>
            <a:r>
              <a:rPr kumimoji="0" lang="en-US" sz="1200" b="0" i="0" u="none" strike="noStrike" kern="1200" cap="none" spc="0" normalizeH="0" baseline="0" noProof="0" dirty="0">
                <a:ln>
                  <a:noFill/>
                </a:ln>
                <a:solidFill>
                  <a:srgbClr val="00B050"/>
                </a:solidFill>
                <a:effectLst/>
                <a:uLnTx/>
                <a:uFillTx/>
                <a:latin typeface="Rubik" pitchFamily="2" charset="-79"/>
                <a:ea typeface="+mn-ea"/>
                <a:cs typeface="Rubik" pitchFamily="2" charset="-79"/>
              </a:rPr>
              <a:t>+19%</a:t>
            </a:r>
            <a:r>
              <a:rPr kumimoji="0" lang="en-US" sz="1200" b="0" i="0" u="none" strike="noStrike" kern="1200" cap="none" spc="0" normalizeH="0" baseline="0" noProof="0" dirty="0">
                <a:ln>
                  <a:noFill/>
                </a:ln>
                <a:solidFill>
                  <a:prstClr val="black"/>
                </a:solidFill>
                <a:effectLst/>
                <a:uLnTx/>
                <a:uFillTx/>
                <a:latin typeface="Rubik" pitchFamily="2" charset="-79"/>
                <a:ea typeface="+mn-ea"/>
                <a:cs typeface="Rubik" pitchFamily="2" charset="-79"/>
              </a:rPr>
              <a:t>) &amp; </a:t>
            </a:r>
            <a:r>
              <a:rPr kumimoji="0" lang="en-US" sz="1200" b="0" i="0" u="none" strike="noStrike" kern="1200" cap="none" spc="0" normalizeH="0" baseline="0" noProof="0" dirty="0">
                <a:ln>
                  <a:noFill/>
                </a:ln>
                <a:solidFill>
                  <a:srgbClr val="00B050"/>
                </a:solidFill>
                <a:effectLst/>
                <a:uLnTx/>
                <a:uFillTx/>
                <a:latin typeface="Rubik" pitchFamily="2" charset="-79"/>
                <a:ea typeface="+mn-ea"/>
                <a:cs typeface="Rubik" pitchFamily="2" charset="-79"/>
              </a:rPr>
              <a:t>+14</a:t>
            </a:r>
            <a:r>
              <a:rPr kumimoji="0" lang="en-US" sz="1200" b="0" i="0" u="none" strike="noStrike" kern="1200" cap="none" spc="0" normalizeH="0" baseline="0" noProof="0" dirty="0">
                <a:ln>
                  <a:noFill/>
                </a:ln>
                <a:solidFill>
                  <a:prstClr val="black"/>
                </a:solidFill>
                <a:effectLst/>
                <a:uLnTx/>
                <a:uFillTx/>
                <a:latin typeface="Rubik" pitchFamily="2" charset="-79"/>
                <a:ea typeface="+mn-ea"/>
                <a:cs typeface="Rubik" pitchFamily="2" charset="-79"/>
              </a:rPr>
              <a:t> on YoY basis. YTD DS&amp;P vs AOP stands at </a:t>
            </a:r>
            <a:r>
              <a:rPr kumimoji="0" lang="en-US" sz="1200" b="0" i="0" u="none" strike="noStrike" kern="1200" cap="none" spc="0" normalizeH="0" baseline="0" noProof="0" dirty="0">
                <a:ln>
                  <a:noFill/>
                </a:ln>
                <a:solidFill>
                  <a:srgbClr val="00B050"/>
                </a:solidFill>
                <a:effectLst/>
                <a:uLnTx/>
                <a:uFillTx/>
                <a:latin typeface="Rubik" pitchFamily="2" charset="-79"/>
                <a:ea typeface="+mn-ea"/>
                <a:cs typeface="Rubik" pitchFamily="2" charset="-79"/>
              </a:rPr>
              <a:t>+14%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Rubik" pitchFamily="2" charset="-79"/>
                <a:ea typeface="+mn-ea"/>
                <a:cs typeface="Rubik" pitchFamily="2" charset="-79"/>
              </a:rPr>
              <a:t>Good performance overall, Digital B2C though falling short in April vs AOP, but has improved vs Q1 average.</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rPr>
              <a:t>SOURCING</a:t>
            </a:r>
            <a:endParaRPr kumimoji="0" lang="en-US" sz="1200" b="1" i="0" u="none" strike="noStrike" kern="1200" cap="none" spc="0" normalizeH="0" baseline="0" noProof="0" dirty="0">
              <a:ln>
                <a:noFill/>
              </a:ln>
              <a:solidFill>
                <a:srgbClr val="221E20"/>
              </a:solidFill>
              <a:effectLst/>
              <a:uLnTx/>
              <a:uFillTx/>
              <a:latin typeface="Rubik" pitchFamily="2" charset="-79"/>
              <a:ea typeface="+mn-ea"/>
              <a:cs typeface="Rubik" pitchFamily="2" charset="-79"/>
            </a:endParaRP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221E20"/>
                </a:solidFill>
                <a:effectLst/>
                <a:uLnTx/>
                <a:uFillTx/>
                <a:latin typeface="Rubik" pitchFamily="2" charset="-79"/>
                <a:ea typeface="+mn-ea"/>
                <a:cs typeface="Rubik" pitchFamily="2" charset="-79"/>
              </a:rPr>
              <a:t>No question.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221E20"/>
              </a:solidFill>
              <a:effectLst/>
              <a:uLnTx/>
              <a:uFillTx/>
              <a:latin typeface="Rubik" pitchFamily="2" charset="-79"/>
              <a:ea typeface="+mn-ea"/>
              <a:cs typeface="Rubik" pitchFamily="2" charset="-79"/>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221E20"/>
              </a:solidFill>
              <a:effectLst/>
              <a:uLnTx/>
              <a:uFillTx/>
              <a:latin typeface="Rubik" pitchFamily="2" charset="-79"/>
              <a:ea typeface="+mn-ea"/>
              <a:cs typeface="Rubik" pitchFamily="2" charset="-79"/>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rPr>
              <a:t>LEGAL</a:t>
            </a: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221E20"/>
                </a:solidFill>
                <a:effectLst/>
                <a:uLnTx/>
                <a:uFillTx/>
                <a:latin typeface="Rubik" pitchFamily="2" charset="-79"/>
                <a:ea typeface="+mn-ea"/>
                <a:cs typeface="Rubik" pitchFamily="2" charset="-79"/>
              </a:rPr>
              <a:t>No question.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ED1C24"/>
              </a:solidFill>
              <a:effectLst/>
              <a:uLnTx/>
              <a:uFillTx/>
              <a:latin typeface="Rubik" pitchFamily="2" charset="-79"/>
              <a:ea typeface="+mn-ea"/>
              <a:cs typeface="Rubik" pitchFamily="2" charset="-79"/>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ED1C24"/>
              </a:solidFill>
              <a:effectLst/>
              <a:uLnTx/>
              <a:uFillTx/>
              <a:latin typeface="Rubik" pitchFamily="2" charset="-79"/>
              <a:ea typeface="+mn-ea"/>
              <a:cs typeface="Rubik" pitchFamily="2" charset="-79"/>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rPr>
              <a:t>REGULATORY</a:t>
            </a: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221E20"/>
                </a:solidFill>
                <a:effectLst/>
                <a:uLnTx/>
                <a:uFillTx/>
                <a:latin typeface="Rubik" pitchFamily="2" charset="-79"/>
                <a:ea typeface="+mn-ea"/>
                <a:cs typeface="Rubik" pitchFamily="2" charset="-79"/>
              </a:rPr>
              <a:t>No question.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rPr>
              <a:t>HR</a:t>
            </a:r>
            <a:endPar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a:t>
            </a:r>
            <a:r>
              <a:rPr kumimoji="0" lang="en-US" sz="1050" b="1"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Headcount </a:t>
            </a:r>
            <a:r>
              <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is below budget (FTE 378 vs 388) </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a:t>
            </a:r>
            <a:r>
              <a:rPr kumimoji="0" lang="en-US" sz="1050" b="1"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Staff cost </a:t>
            </a:r>
            <a:r>
              <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is slightly above the budget. We are in contact with the HR team and we shall monitor the same. </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a:t>
            </a:r>
            <a:r>
              <a:rPr kumimoji="0" lang="en-US" sz="1050" b="1"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Training cost </a:t>
            </a:r>
            <a:r>
              <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is within budget (97%)</a:t>
            </a: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srgbClr val="221E20"/>
              </a:solidFill>
              <a:effectLst/>
              <a:uLnTx/>
              <a:uFillTx/>
              <a:latin typeface="Rubik" pitchFamily="2" charset="-79"/>
              <a:ea typeface="+mn-ea"/>
              <a:cs typeface="Rubik" pitchFamily="2" charset="-79"/>
            </a:endParaRPr>
          </a:p>
        </p:txBody>
      </p:sp>
    </p:spTree>
    <p:extLst>
      <p:ext uri="{BB962C8B-B14F-4D97-AF65-F5344CB8AC3E}">
        <p14:creationId xmlns:p14="http://schemas.microsoft.com/office/powerpoint/2010/main" val="256028584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66C5A71A-D50D-4CA3-A00F-BA390DB29567}" type="datetime3">
              <a:rPr kumimoji="0" lang="en-US" sz="900" b="0" i="0" u="none" strike="noStrike" kern="1200" cap="none" spc="0" normalizeH="0" baseline="0" noProof="0">
                <a:ln>
                  <a:noFill/>
                </a:ln>
                <a:solidFill>
                  <a:srgbClr val="ED1C24"/>
                </a:solidFill>
                <a:effectLst/>
                <a:uLnTx/>
                <a:uFillTx/>
                <a:latin typeface="Rubik" pitchFamily="2" charset="-79"/>
                <a:ea typeface="+mn-ea"/>
                <a:cs typeface="Rubik" pitchFamily="2" charset="-79"/>
                <a:sym typeface="Helvetica Neue"/>
              </a:rPr>
              <a:pPr marL="0" marR="0" lvl="0" indent="0" algn="ctr" defTabSz="914400" rtl="0" eaLnBrk="1" fontAlgn="base" latinLnBrk="0" hangingPunct="1">
                <a:lnSpc>
                  <a:spcPct val="100000"/>
                </a:lnSpc>
                <a:spcBef>
                  <a:spcPct val="0"/>
                </a:spcBef>
                <a:spcAft>
                  <a:spcPct val="0"/>
                </a:spcAft>
                <a:buClrTx/>
                <a:buSzTx/>
                <a:buFontTx/>
                <a:buNone/>
                <a:tabLst/>
                <a:defRPr/>
              </a:pPr>
              <a:t>21 May 2024</a:t>
            </a:fld>
            <a:endParaRPr kumimoji="0" lang="en-US" sz="900" b="0" i="0" u="none" strike="noStrike" kern="1200" cap="none" spc="0" normalizeH="0" baseline="0" noProof="0">
              <a:ln>
                <a:noFill/>
              </a:ln>
              <a:solidFill>
                <a:srgbClr val="ED1C24"/>
              </a:solidFill>
              <a:effectLst/>
              <a:uLnTx/>
              <a:uFillTx/>
              <a:latin typeface="Rubik" pitchFamily="2" charset="-79"/>
              <a:ea typeface="+mn-ea"/>
              <a:cs typeface="Rubik" pitchFamily="2" charset="-79"/>
              <a:sym typeface="Helvetica Neue"/>
            </a:endParaRPr>
          </a:p>
        </p:txBody>
      </p:sp>
      <p:sp>
        <p:nvSpPr>
          <p:cNvPr id="6" name="Slide Number Placeholder 5"/>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9F4C691-6DE9-424C-9C34-B44F65CDDA11}" type="slidenum">
              <a:rPr kumimoji="0" lang="en-US" sz="900" b="1" i="0" u="none" strike="noStrike" kern="1200" cap="none" spc="0" normalizeH="0" baseline="0" noProof="0">
                <a:ln>
                  <a:noFill/>
                </a:ln>
                <a:solidFill>
                  <a:srgbClr val="ED1C24"/>
                </a:solidFill>
                <a:effectLst/>
                <a:uLnTx/>
                <a:uFillTx/>
                <a:latin typeface="Rubik" pitchFamily="2" charset="-79"/>
                <a:ea typeface="+mn-ea"/>
                <a:cs typeface="Rubik" pitchFamily="2" charset="-79"/>
                <a:sym typeface="Helvetica Neue"/>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sz="900" b="1" i="0" u="none" strike="noStrike" kern="1200" cap="none" spc="0" normalizeH="0" baseline="0" noProof="0">
              <a:ln>
                <a:noFill/>
              </a:ln>
              <a:solidFill>
                <a:srgbClr val="ED1C24"/>
              </a:solidFill>
              <a:effectLst/>
              <a:uLnTx/>
              <a:uFillTx/>
              <a:latin typeface="Rubik" pitchFamily="2" charset="-79"/>
              <a:ea typeface="+mn-ea"/>
              <a:cs typeface="Rubik" pitchFamily="2" charset="-79"/>
              <a:sym typeface="Helvetica Neue"/>
            </a:endParaRPr>
          </a:p>
        </p:txBody>
      </p:sp>
      <p:sp>
        <p:nvSpPr>
          <p:cNvPr id="10" name="Rectangle 9"/>
          <p:cNvSpPr/>
          <p:nvPr/>
        </p:nvSpPr>
        <p:spPr>
          <a:xfrm>
            <a:off x="180879" y="664804"/>
            <a:ext cx="5880717" cy="57717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286" marR="0" lvl="0" indent="0" algn="l" defTabSz="1219169" rtl="0" eaLnBrk="1" fontAlgn="auto" latinLnBrk="0" hangingPunct="0">
              <a:lnSpc>
                <a:spcPct val="100000"/>
              </a:lnSpc>
              <a:spcBef>
                <a:spcPts val="0"/>
              </a:spcBef>
              <a:spcAft>
                <a:spcPts val="0"/>
              </a:spcAft>
              <a:buClrTx/>
              <a:buSzTx/>
              <a:buFontTx/>
              <a:buNone/>
              <a:tabLst>
                <a:tab pos="228600" algn="l"/>
              </a:tabLst>
              <a:defRPr/>
            </a:pPr>
            <a:r>
              <a:rPr kumimoji="0" lang="en-US" sz="1200" b="1" i="0" u="none" strike="noStrike" kern="1200" cap="none" spc="0" normalizeH="0" baseline="0" noProof="0">
                <a:ln>
                  <a:noFill/>
                </a:ln>
                <a:solidFill>
                  <a:srgbClr val="ED1C24"/>
                </a:solidFill>
                <a:effectLst/>
                <a:uLnTx/>
                <a:uFillTx/>
                <a:latin typeface="Rubik" pitchFamily="2" charset="-79"/>
                <a:ea typeface="+mn-ea"/>
                <a:cs typeface="Rubik" pitchFamily="2" charset="-79"/>
                <a:sym typeface="Helvetica Neue"/>
              </a:rPr>
              <a:t>OPEN ACTIONS</a:t>
            </a:r>
          </a:p>
          <a:p>
            <a:pPr marL="173736" marR="0" lvl="0" indent="-171450" algn="l" defTabSz="1219169" rtl="0" eaLnBrk="1" fontAlgn="auto" latinLnBrk="0" hangingPunct="0">
              <a:lnSpc>
                <a:spcPct val="100000"/>
              </a:lnSpc>
              <a:spcBef>
                <a:spcPts val="0"/>
              </a:spcBef>
              <a:spcAft>
                <a:spcPts val="0"/>
              </a:spcAft>
              <a:buClrTx/>
              <a:buSzTx/>
              <a:buFont typeface="Arial" panose="020B0604020202020204" pitchFamily="34" charset="0"/>
              <a:buChar char="•"/>
              <a:tabLst>
                <a:tab pos="228600" algn="l"/>
              </a:tabLst>
              <a:defRPr/>
            </a:pPr>
            <a:r>
              <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sym typeface="Helvetica Neue"/>
              </a:rPr>
              <a:t>None</a:t>
            </a:r>
            <a:endParaRPr kumimoji="0" lang="en-US" sz="1200" b="0" i="0" u="none" strike="noStrike" kern="1200" cap="none" spc="0" normalizeH="0" baseline="0" noProof="0" dirty="0">
              <a:ln>
                <a:noFill/>
              </a:ln>
              <a:solidFill>
                <a:prstClr val="black"/>
              </a:solidFill>
              <a:effectLst/>
              <a:uLnTx/>
              <a:uFillTx/>
              <a:latin typeface="Rubik" pitchFamily="2" charset="-79"/>
              <a:ea typeface="+mn-ea"/>
              <a:cs typeface="Rubik" pitchFamily="2" charset="-79"/>
              <a:sym typeface="Helvetica Neue"/>
            </a:endParaRPr>
          </a:p>
        </p:txBody>
      </p:sp>
      <p:sp>
        <p:nvSpPr>
          <p:cNvPr id="11" name="Title 1"/>
          <p:cNvSpPr txBox="1">
            <a:spLocks/>
          </p:cNvSpPr>
          <p:nvPr/>
        </p:nvSpPr>
        <p:spPr>
          <a:xfrm>
            <a:off x="129348" y="103574"/>
            <a:ext cx="12039600" cy="415144"/>
          </a:xfrm>
          <a:prstGeom prst="rect">
            <a:avLst/>
          </a:prstGeom>
        </p:spPr>
        <p:txBody>
          <a:bodyPr vert="horz" lIns="0" tIns="45720" rIns="91440" bIns="45720" rtlCol="0" anchor="ctr">
            <a:normAutofit fontScale="97500"/>
          </a:bodyPr>
          <a:lstStyle>
            <a:lvl1pPr algn="l" defTabSz="704850" rtl="0" eaLnBrk="1" fontAlgn="base" hangingPunct="1">
              <a:lnSpc>
                <a:spcPct val="90000"/>
              </a:lnSpc>
              <a:spcBef>
                <a:spcPct val="0"/>
              </a:spcBef>
              <a:spcAft>
                <a:spcPct val="0"/>
              </a:spcAft>
              <a:defRPr lang="en-US" sz="2800" b="1" kern="1200">
                <a:solidFill>
                  <a:schemeClr val="accent1"/>
                </a:solidFill>
                <a:latin typeface="Ooredoo Heavy" panose="00000A00000000000000" pitchFamily="50" charset="0"/>
                <a:ea typeface="Ooredoo Heavy" panose="00000A00000000000000" pitchFamily="50" charset="0"/>
                <a:cs typeface="+mj-cs"/>
              </a:defRPr>
            </a:lvl1pPr>
            <a:lvl2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2pPr>
            <a:lvl3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3pPr>
            <a:lvl4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4pPr>
            <a:lvl5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5pPr>
            <a:lvl6pPr marL="342900" algn="l" defTabSz="704850" rtl="0" eaLnBrk="1" fontAlgn="base" hangingPunct="1">
              <a:lnSpc>
                <a:spcPct val="90000"/>
              </a:lnSpc>
              <a:spcBef>
                <a:spcPct val="0"/>
              </a:spcBef>
              <a:spcAft>
                <a:spcPct val="0"/>
              </a:spcAft>
              <a:defRPr sz="1200" b="1">
                <a:solidFill>
                  <a:srgbClr val="0057A6"/>
                </a:solidFill>
                <a:latin typeface="Arial" charset="0"/>
              </a:defRPr>
            </a:lvl6pPr>
            <a:lvl7pPr marL="685800" algn="l" defTabSz="704850" rtl="0" eaLnBrk="1" fontAlgn="base" hangingPunct="1">
              <a:lnSpc>
                <a:spcPct val="90000"/>
              </a:lnSpc>
              <a:spcBef>
                <a:spcPct val="0"/>
              </a:spcBef>
              <a:spcAft>
                <a:spcPct val="0"/>
              </a:spcAft>
              <a:defRPr sz="1200" b="1">
                <a:solidFill>
                  <a:srgbClr val="0057A6"/>
                </a:solidFill>
                <a:latin typeface="Arial" charset="0"/>
              </a:defRPr>
            </a:lvl7pPr>
            <a:lvl8pPr marL="1028700" algn="l" defTabSz="704850" rtl="0" eaLnBrk="1" fontAlgn="base" hangingPunct="1">
              <a:lnSpc>
                <a:spcPct val="90000"/>
              </a:lnSpc>
              <a:spcBef>
                <a:spcPct val="0"/>
              </a:spcBef>
              <a:spcAft>
                <a:spcPct val="0"/>
              </a:spcAft>
              <a:defRPr sz="1200" b="1">
                <a:solidFill>
                  <a:srgbClr val="0057A6"/>
                </a:solidFill>
                <a:latin typeface="Arial" charset="0"/>
              </a:defRPr>
            </a:lvl8pPr>
            <a:lvl9pPr marL="1371600" algn="l" defTabSz="704850" rtl="0" eaLnBrk="1" fontAlgn="base" hangingPunct="1">
              <a:lnSpc>
                <a:spcPct val="90000"/>
              </a:lnSpc>
              <a:spcBef>
                <a:spcPct val="0"/>
              </a:spcBef>
              <a:spcAft>
                <a:spcPct val="0"/>
              </a:spcAft>
              <a:defRPr sz="1200" b="1">
                <a:solidFill>
                  <a:srgbClr val="0057A6"/>
                </a:solidFill>
                <a:latin typeface="Arial" charset="0"/>
              </a:defRPr>
            </a:lvl9pPr>
          </a:lstStyle>
          <a:p>
            <a:pPr marL="0" marR="0" lvl="0" indent="0" algn="l" defTabSz="704850"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221E20"/>
                </a:solidFill>
                <a:effectLst/>
                <a:uLnTx/>
                <a:uFillTx/>
                <a:latin typeface="Rubik" pitchFamily="2" charset="-79"/>
                <a:cs typeface="Rubik" pitchFamily="2" charset="-79"/>
                <a:sym typeface="Helvetica Neue"/>
              </a:rPr>
              <a:t>MALDIVES </a:t>
            </a:r>
            <a:r>
              <a:rPr kumimoji="0" lang="en-US" sz="2400" b="1" i="0" u="none" strike="noStrike" kern="1200" cap="none" spc="0" normalizeH="0" baseline="0" noProof="0" dirty="0">
                <a:ln>
                  <a:noFill/>
                </a:ln>
                <a:solidFill>
                  <a:srgbClr val="ED1C24"/>
                </a:solidFill>
                <a:effectLst/>
                <a:uLnTx/>
                <a:uFillTx/>
                <a:latin typeface="Rubik" pitchFamily="2" charset="-79"/>
                <a:cs typeface="Rubik" pitchFamily="2" charset="-79"/>
                <a:sym typeface="Helvetica Neue"/>
              </a:rPr>
              <a:t>– </a:t>
            </a:r>
            <a:r>
              <a:rPr kumimoji="0" lang="en-US" sz="2400" b="1" i="0" u="none" strike="noStrike" kern="1200" cap="none" spc="0" normalizeH="0" baseline="0" noProof="0" dirty="0">
                <a:ln>
                  <a:noFill/>
                </a:ln>
                <a:solidFill>
                  <a:srgbClr val="221E20"/>
                </a:solidFill>
                <a:effectLst/>
                <a:uLnTx/>
                <a:uFillTx/>
                <a:latin typeface="Rubik" pitchFamily="2" charset="-79"/>
                <a:cs typeface="Rubik" pitchFamily="2" charset="-79"/>
                <a:sym typeface="Helvetica Neue"/>
              </a:rPr>
              <a:t>Apr’24</a:t>
            </a:r>
            <a:r>
              <a:rPr kumimoji="0" lang="en-US" sz="2400" b="1" i="0" u="none" strike="noStrike" kern="1200" cap="none" spc="0" normalizeH="0" baseline="0" noProof="0" dirty="0">
                <a:ln>
                  <a:noFill/>
                </a:ln>
                <a:solidFill>
                  <a:srgbClr val="ED1C24"/>
                </a:solidFill>
                <a:effectLst/>
                <a:uLnTx/>
                <a:uFillTx/>
                <a:latin typeface="Rubik" pitchFamily="2" charset="-79"/>
                <a:cs typeface="Rubik" pitchFamily="2" charset="-79"/>
                <a:sym typeface="Helvetica Neue"/>
              </a:rPr>
              <a:t> - Q&amp;A and deep dives</a:t>
            </a:r>
            <a:endParaRPr kumimoji="0" lang="en-US" sz="2400" b="1" i="0" u="none" strike="noStrike" kern="1200" cap="none" spc="0" normalizeH="0" baseline="0" noProof="0" dirty="0">
              <a:ln>
                <a:noFill/>
              </a:ln>
              <a:solidFill>
                <a:srgbClr val="00416A"/>
              </a:solidFill>
              <a:effectLst/>
              <a:uLnTx/>
              <a:uFillTx/>
              <a:latin typeface="Rubik" pitchFamily="2" charset="-79"/>
              <a:cs typeface="Rubik" pitchFamily="2" charset="-79"/>
              <a:sym typeface="Helvetica Neue"/>
            </a:endParaRPr>
          </a:p>
        </p:txBody>
      </p:sp>
      <p:sp>
        <p:nvSpPr>
          <p:cNvPr id="2" name="Rectangle 1">
            <a:extLst>
              <a:ext uri="{FF2B5EF4-FFF2-40B4-BE49-F238E27FC236}">
                <a16:creationId xmlns:a16="http://schemas.microsoft.com/office/drawing/2014/main" id="{7180B387-5275-D144-E7C7-B3FE3E2759C5}"/>
              </a:ext>
            </a:extLst>
          </p:cNvPr>
          <p:cNvSpPr/>
          <p:nvPr/>
        </p:nvSpPr>
        <p:spPr>
          <a:xfrm>
            <a:off x="6150649" y="664886"/>
            <a:ext cx="5860472" cy="57717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286" marR="0" lvl="0" indent="0" algn="l" defTabSz="1219169" rtl="0" eaLnBrk="1" fontAlgn="auto" latinLnBrk="0" hangingPunct="0">
              <a:lnSpc>
                <a:spcPct val="100000"/>
              </a:lnSpc>
              <a:spcBef>
                <a:spcPts val="0"/>
              </a:spcBef>
              <a:spcAft>
                <a:spcPts val="0"/>
              </a:spcAft>
              <a:buClrTx/>
              <a:buSzTx/>
              <a:buFontTx/>
              <a:buNone/>
              <a:tabLst>
                <a:tab pos="228600" algn="l"/>
              </a:tabLst>
              <a:defRPr/>
            </a:pPr>
            <a:r>
              <a:rPr kumimoji="0" lang="en-GB" sz="1200" b="1" i="0" u="none" strike="noStrike" kern="1200" cap="none" spc="0" normalizeH="0" baseline="0" noProof="0" dirty="0">
                <a:ln>
                  <a:noFill/>
                </a:ln>
                <a:solidFill>
                  <a:srgbClr val="FF0000"/>
                </a:solidFill>
                <a:effectLst/>
                <a:uLnTx/>
                <a:uFillTx/>
                <a:latin typeface="Rubik" pitchFamily="2" charset="-79"/>
                <a:ea typeface="Calibri" panose="020F0502020204030204" pitchFamily="34" charset="0"/>
                <a:cs typeface="Rubik" pitchFamily="2" charset="-79"/>
              </a:rPr>
              <a:t>WATCH OUT POINTS</a:t>
            </a:r>
            <a:endParaRPr kumimoji="0" lang="en-GB" sz="1000" b="0" i="1" u="none" strike="noStrike" kern="1200" cap="none" spc="0" normalizeH="0" baseline="0" noProof="0" dirty="0">
              <a:ln>
                <a:noFill/>
              </a:ln>
              <a:solidFill>
                <a:srgbClr val="5B9BD5">
                  <a:lumMod val="75000"/>
                </a:srgbClr>
              </a:solidFill>
              <a:effectLst/>
              <a:uLnTx/>
              <a:uFillTx/>
              <a:latin typeface="Rubik" pitchFamily="2" charset="-79"/>
              <a:ea typeface="Times New Roman" panose="02020603050405020304" pitchFamily="18" charset="0"/>
              <a:cs typeface="Rubik" pitchFamily="2" charset="-79"/>
            </a:endParaRPr>
          </a:p>
          <a:p>
            <a:pPr marL="230886" marR="0" lvl="0" indent="-228600" algn="l" defTabSz="1219169" rtl="0" eaLnBrk="1" fontAlgn="auto" latinLnBrk="0" hangingPunct="0">
              <a:lnSpc>
                <a:spcPct val="100000"/>
              </a:lnSpc>
              <a:spcBef>
                <a:spcPts val="0"/>
              </a:spcBef>
              <a:spcAft>
                <a:spcPts val="0"/>
              </a:spcAft>
              <a:buClrTx/>
              <a:buSzTx/>
              <a:buFont typeface="+mj-lt"/>
              <a:buAutoNum type="arabicPeriod"/>
              <a:tabLst>
                <a:tab pos="228600" algn="l"/>
              </a:tabLst>
              <a:defRPr/>
            </a:pPr>
            <a:r>
              <a:rPr kumimoji="0" lang="en-GB" sz="1000" b="1"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(Q3’23) Fixed Revenue:</a:t>
            </a:r>
            <a:r>
              <a:rPr kumimoji="0" lang="en-GB" sz="10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 to monitor</a:t>
            </a:r>
            <a:endParaRPr kumimoji="0" lang="en-GB" sz="1000" b="0" i="0" u="none" strike="noStrike" kern="1200" cap="none" spc="0" normalizeH="0" baseline="0" noProof="0" dirty="0">
              <a:ln>
                <a:noFill/>
              </a:ln>
              <a:solidFill>
                <a:srgbClr val="ED1C24"/>
              </a:solidFill>
              <a:effectLst/>
              <a:uLnTx/>
              <a:uFillTx/>
              <a:latin typeface="Rubik" pitchFamily="2" charset="-79"/>
              <a:ea typeface="Calibri" panose="020F0502020204030204" pitchFamily="34" charset="0"/>
              <a:cs typeface="Rubik" pitchFamily="2" charset="-79"/>
            </a:endParaRPr>
          </a:p>
          <a:p>
            <a:pPr marL="179388" marR="0" lvl="0" indent="-177800" algn="l" defTabSz="1219169" rtl="0" eaLnBrk="1" fontAlgn="auto" latinLnBrk="0" hangingPunct="0">
              <a:lnSpc>
                <a:spcPct val="100000"/>
              </a:lnSpc>
              <a:spcBef>
                <a:spcPts val="0"/>
              </a:spcBef>
              <a:spcAft>
                <a:spcPts val="0"/>
              </a:spcAft>
              <a:buClrTx/>
              <a:buSzTx/>
              <a:buFontTx/>
              <a:buNone/>
              <a:tabLst>
                <a:tab pos="228600" algn="l"/>
              </a:tabLst>
              <a:defRPr/>
            </a:pPr>
            <a:r>
              <a:rPr kumimoji="0" lang="en-GB" sz="1000" b="1"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OMV 24/01/2024: </a:t>
            </a:r>
            <a:r>
              <a:rPr kumimoji="0" lang="en-GB" sz="1000" b="0"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In 2023 - Momentum was gained in FTTX (wireline) &amp; 5G wireless however constant decline in Wireless 4G broadband resulted in the drop.</a:t>
            </a:r>
          </a:p>
          <a:p>
            <a:pPr marL="173736" marR="0" lvl="0" indent="-171450" algn="l" defTabSz="1219169" rtl="0" eaLnBrk="1" fontAlgn="auto" latinLnBrk="0" hangingPunct="0">
              <a:lnSpc>
                <a:spcPct val="100000"/>
              </a:lnSpc>
              <a:spcBef>
                <a:spcPts val="0"/>
              </a:spcBef>
              <a:spcAft>
                <a:spcPts val="0"/>
              </a:spcAft>
              <a:buClrTx/>
              <a:buSzTx/>
              <a:buFont typeface="Arial" panose="020B0604020202020204" pitchFamily="34" charset="0"/>
              <a:buChar char="•"/>
              <a:tabLst>
                <a:tab pos="228600" algn="l"/>
              </a:tabLst>
              <a:defRPr/>
            </a:pPr>
            <a:r>
              <a:rPr kumimoji="0" lang="en-GB" sz="1000" b="0"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Drop in 4G wireless is due to launch of FTTX by Ooredoo or competition in the specific Island, results in erosion of the base</a:t>
            </a:r>
          </a:p>
          <a:p>
            <a:pPr marL="173736" marR="0" lvl="0" indent="-171450" algn="l" defTabSz="1219169" rtl="0" eaLnBrk="1" fontAlgn="auto" latinLnBrk="0" hangingPunct="0">
              <a:lnSpc>
                <a:spcPct val="100000"/>
              </a:lnSpc>
              <a:spcBef>
                <a:spcPts val="0"/>
              </a:spcBef>
              <a:spcAft>
                <a:spcPts val="0"/>
              </a:spcAft>
              <a:buClrTx/>
              <a:buSzTx/>
              <a:buFont typeface="Arial" panose="020B0604020202020204" pitchFamily="34" charset="0"/>
              <a:buChar char="•"/>
              <a:tabLst>
                <a:tab pos="228600" algn="l"/>
              </a:tabLst>
              <a:defRPr/>
            </a:pPr>
            <a:r>
              <a:rPr kumimoji="0" lang="en-GB" sz="1000" b="0"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Overall performance for FBB is attached in the below table.</a:t>
            </a:r>
          </a:p>
          <a:p>
            <a:pPr marL="173736" marR="0" lvl="0" indent="-171450" algn="l" defTabSz="1219169" rtl="0" eaLnBrk="1" fontAlgn="auto" latinLnBrk="0" hangingPunct="0">
              <a:lnSpc>
                <a:spcPct val="100000"/>
              </a:lnSpc>
              <a:spcBef>
                <a:spcPts val="0"/>
              </a:spcBef>
              <a:spcAft>
                <a:spcPts val="0"/>
              </a:spcAft>
              <a:buClrTx/>
              <a:buSzTx/>
              <a:buFont typeface="Arial" panose="020B0604020202020204" pitchFamily="34" charset="0"/>
              <a:buChar char="•"/>
              <a:tabLst>
                <a:tab pos="228600" algn="l"/>
              </a:tabLst>
              <a:defRPr/>
            </a:pPr>
            <a:r>
              <a:rPr kumimoji="0" lang="en-GB" sz="1000" b="0"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Aside Government pricing regulation continues to impact us as it does not allow to change the packages rates</a:t>
            </a:r>
          </a:p>
          <a:p>
            <a:pPr marL="173736" marR="0" lvl="0" indent="-171450" algn="l" defTabSz="1219169" rtl="0" eaLnBrk="1" fontAlgn="auto" latinLnBrk="0" hangingPunct="0">
              <a:lnSpc>
                <a:spcPct val="100000"/>
              </a:lnSpc>
              <a:spcBef>
                <a:spcPts val="0"/>
              </a:spcBef>
              <a:spcAft>
                <a:spcPts val="0"/>
              </a:spcAft>
              <a:buClrTx/>
              <a:buSzTx/>
              <a:buFont typeface="Arial" panose="020B0604020202020204" pitchFamily="34" charset="0"/>
              <a:buChar char="•"/>
              <a:tabLst>
                <a:tab pos="228600" algn="l"/>
              </a:tabLst>
              <a:defRPr/>
            </a:pPr>
            <a:endParaRPr kumimoji="0" lang="en-GB" sz="1000" b="0"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endParaRPr>
          </a:p>
          <a:p>
            <a:pPr marL="173736" marR="0" lvl="0" indent="-171450" algn="l" defTabSz="1219169" rtl="0" eaLnBrk="1" fontAlgn="auto" latinLnBrk="0" hangingPunct="0">
              <a:lnSpc>
                <a:spcPct val="100000"/>
              </a:lnSpc>
              <a:spcBef>
                <a:spcPts val="0"/>
              </a:spcBef>
              <a:spcAft>
                <a:spcPts val="0"/>
              </a:spcAft>
              <a:buClrTx/>
              <a:buSzTx/>
              <a:buFont typeface="Arial" panose="020B0604020202020204" pitchFamily="34" charset="0"/>
              <a:buChar char="•"/>
              <a:tabLst>
                <a:tab pos="228600" algn="l"/>
              </a:tabLst>
              <a:defRPr/>
            </a:pPr>
            <a:endParaRPr kumimoji="0" lang="en-GB" sz="1000" b="0"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endParaRPr>
          </a:p>
          <a:p>
            <a:pPr marL="173736" marR="0" lvl="0" indent="-171450" algn="l" defTabSz="1219169" rtl="0" eaLnBrk="1" fontAlgn="auto" latinLnBrk="0" hangingPunct="0">
              <a:lnSpc>
                <a:spcPct val="100000"/>
              </a:lnSpc>
              <a:spcBef>
                <a:spcPts val="0"/>
              </a:spcBef>
              <a:spcAft>
                <a:spcPts val="0"/>
              </a:spcAft>
              <a:buClrTx/>
              <a:buSzTx/>
              <a:buFont typeface="Arial" panose="020B0604020202020204" pitchFamily="34" charset="0"/>
              <a:buChar char="•"/>
              <a:tabLst>
                <a:tab pos="228600" algn="l"/>
              </a:tabLst>
              <a:defRPr/>
            </a:pPr>
            <a:endParaRPr kumimoji="0" lang="en-GB" sz="1000" b="0"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endParaRPr>
          </a:p>
          <a:p>
            <a:pPr marL="173736" marR="0" lvl="0" indent="-171450" algn="l" defTabSz="1219169" rtl="0" eaLnBrk="1" fontAlgn="auto" latinLnBrk="0" hangingPunct="0">
              <a:lnSpc>
                <a:spcPct val="100000"/>
              </a:lnSpc>
              <a:spcBef>
                <a:spcPts val="0"/>
              </a:spcBef>
              <a:spcAft>
                <a:spcPts val="0"/>
              </a:spcAft>
              <a:buClrTx/>
              <a:buSzTx/>
              <a:buFont typeface="Arial" panose="020B0604020202020204" pitchFamily="34" charset="0"/>
              <a:buChar char="•"/>
              <a:tabLst>
                <a:tab pos="228600" algn="l"/>
              </a:tabLst>
              <a:defRPr/>
            </a:pPr>
            <a:endParaRPr kumimoji="0" lang="en-GB" sz="1000" b="0"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endParaRPr>
          </a:p>
          <a:p>
            <a:pPr marL="173736" marR="0" lvl="0" indent="-171450" algn="l" defTabSz="1219169" rtl="0" eaLnBrk="1" fontAlgn="auto" latinLnBrk="0" hangingPunct="0">
              <a:lnSpc>
                <a:spcPct val="100000"/>
              </a:lnSpc>
              <a:spcBef>
                <a:spcPts val="0"/>
              </a:spcBef>
              <a:spcAft>
                <a:spcPts val="0"/>
              </a:spcAft>
              <a:buClrTx/>
              <a:buSzTx/>
              <a:buFont typeface="Arial" panose="020B0604020202020204" pitchFamily="34" charset="0"/>
              <a:buChar char="•"/>
              <a:tabLst>
                <a:tab pos="228600" algn="l"/>
              </a:tabLst>
              <a:defRPr/>
            </a:pPr>
            <a:endParaRPr kumimoji="0" lang="en-GB" sz="1000" b="0"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endParaRPr>
          </a:p>
          <a:p>
            <a:pPr marL="173736" marR="0" lvl="0" indent="-171450" algn="l" defTabSz="1219169" rtl="0" eaLnBrk="1" fontAlgn="auto" latinLnBrk="0" hangingPunct="0">
              <a:lnSpc>
                <a:spcPct val="100000"/>
              </a:lnSpc>
              <a:spcBef>
                <a:spcPts val="0"/>
              </a:spcBef>
              <a:spcAft>
                <a:spcPts val="0"/>
              </a:spcAft>
              <a:buClrTx/>
              <a:buSzTx/>
              <a:buFont typeface="Arial" panose="020B0604020202020204" pitchFamily="34" charset="0"/>
              <a:buChar char="•"/>
              <a:tabLst>
                <a:tab pos="228600" algn="l"/>
              </a:tabLst>
              <a:defRPr/>
            </a:pPr>
            <a:endParaRPr kumimoji="0" lang="en-GB" sz="1000" b="0"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endParaRPr>
          </a:p>
          <a:p>
            <a:pPr marL="2286" marR="0" lvl="0" indent="0" algn="l" defTabSz="1219169" rtl="0" eaLnBrk="1" fontAlgn="auto" latinLnBrk="0" hangingPunct="0">
              <a:lnSpc>
                <a:spcPct val="100000"/>
              </a:lnSpc>
              <a:spcBef>
                <a:spcPts val="0"/>
              </a:spcBef>
              <a:spcAft>
                <a:spcPts val="0"/>
              </a:spcAft>
              <a:buClrTx/>
              <a:buSzTx/>
              <a:buFontTx/>
              <a:buNone/>
              <a:tabLst>
                <a:tab pos="228600" algn="l"/>
              </a:tabLst>
              <a:defRPr/>
            </a:pPr>
            <a:endParaRPr kumimoji="0" lang="en-GB" sz="1000" b="0"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endParaRPr>
          </a:p>
          <a:p>
            <a:pPr marL="2286" marR="0" lvl="0" indent="0" algn="l" defTabSz="1219169" rtl="0" eaLnBrk="1" fontAlgn="auto" latinLnBrk="0" hangingPunct="0">
              <a:lnSpc>
                <a:spcPct val="100000"/>
              </a:lnSpc>
              <a:spcBef>
                <a:spcPts val="0"/>
              </a:spcBef>
              <a:spcAft>
                <a:spcPts val="0"/>
              </a:spcAft>
              <a:buClrTx/>
              <a:buSzTx/>
              <a:buFontTx/>
              <a:buNone/>
              <a:tabLst>
                <a:tab pos="228600" algn="l"/>
              </a:tabLst>
              <a:defRPr/>
            </a:pPr>
            <a:r>
              <a:rPr kumimoji="0" lang="en-GB" sz="1000" b="1"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OGC 21/03/2024: </a:t>
            </a:r>
            <a:r>
              <a:rPr kumimoji="0" lang="en-GB" sz="1000" b="0"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We’ve done the first session in Feb, however still awaiting mitigation plan &amp; input for 2nd session. Please keep this open.</a:t>
            </a:r>
          </a:p>
          <a:p>
            <a:pPr marL="173736" marR="0" lvl="0" indent="-171450" algn="l" defTabSz="1219169" rtl="0" eaLnBrk="1" fontAlgn="auto" latinLnBrk="0" hangingPunct="0">
              <a:lnSpc>
                <a:spcPct val="100000"/>
              </a:lnSpc>
              <a:spcBef>
                <a:spcPts val="0"/>
              </a:spcBef>
              <a:spcAft>
                <a:spcPts val="0"/>
              </a:spcAft>
              <a:buClrTx/>
              <a:buSzTx/>
              <a:buFont typeface="Arial" panose="020B0604020202020204" pitchFamily="34" charset="0"/>
              <a:buChar char="•"/>
              <a:tabLst>
                <a:tab pos="228600" algn="l"/>
              </a:tabLst>
              <a:defRPr/>
            </a:pPr>
            <a:endParaRPr kumimoji="0" lang="en-GB" sz="1000" b="0"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endParaRPr>
          </a:p>
          <a:p>
            <a:pPr marL="173736" marR="0" lvl="0" indent="-171450" algn="l" defTabSz="1219169" rtl="0" eaLnBrk="1" fontAlgn="auto" latinLnBrk="0" hangingPunct="0">
              <a:lnSpc>
                <a:spcPct val="100000"/>
              </a:lnSpc>
              <a:spcBef>
                <a:spcPts val="0"/>
              </a:spcBef>
              <a:spcAft>
                <a:spcPts val="0"/>
              </a:spcAft>
              <a:buClrTx/>
              <a:buSzTx/>
              <a:buFont typeface="Arial" panose="020B0604020202020204" pitchFamily="34" charset="0"/>
              <a:buChar char="•"/>
              <a:tabLst>
                <a:tab pos="228600" algn="l"/>
              </a:tabLst>
              <a:defRPr/>
            </a:pPr>
            <a:endParaRPr kumimoji="0" lang="en-GB" sz="1000" b="0"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endParaRPr>
          </a:p>
          <a:p>
            <a:pPr marL="179388" marR="0" lvl="0" indent="-177800" algn="l" defTabSz="1219169" rtl="0" eaLnBrk="1" fontAlgn="auto" latinLnBrk="0" hangingPunct="0">
              <a:lnSpc>
                <a:spcPct val="100000"/>
              </a:lnSpc>
              <a:spcBef>
                <a:spcPts val="0"/>
              </a:spcBef>
              <a:spcAft>
                <a:spcPts val="0"/>
              </a:spcAft>
              <a:buClrTx/>
              <a:buSzTx/>
              <a:buFontTx/>
              <a:buNone/>
              <a:tabLst>
                <a:tab pos="228600" algn="l"/>
              </a:tabLst>
              <a:defRPr/>
            </a:pPr>
            <a:endParaRPr kumimoji="0" lang="en-US" sz="1200" b="0" i="1" u="none" strike="noStrike" kern="1200" cap="none" spc="0" normalizeH="0" baseline="0" noProof="0" dirty="0">
              <a:ln>
                <a:noFill/>
              </a:ln>
              <a:solidFill>
                <a:srgbClr val="5B9BD5">
                  <a:lumMod val="75000"/>
                </a:srgbClr>
              </a:solidFill>
              <a:effectLst/>
              <a:uLnTx/>
              <a:uFillTx/>
              <a:latin typeface="Rubik" pitchFamily="2" charset="-79"/>
              <a:ea typeface="Times New Roman" panose="02020603050405020304" pitchFamily="18" charset="0"/>
              <a:cs typeface="Rubik" pitchFamily="2" charset="-79"/>
            </a:endParaRPr>
          </a:p>
          <a:p>
            <a:pPr marL="179388" marR="0" lvl="0" indent="-177800" algn="l" defTabSz="1219169" rtl="0" eaLnBrk="1" fontAlgn="auto" latinLnBrk="0" hangingPunct="0">
              <a:lnSpc>
                <a:spcPct val="100000"/>
              </a:lnSpc>
              <a:spcBef>
                <a:spcPts val="0"/>
              </a:spcBef>
              <a:spcAft>
                <a:spcPts val="0"/>
              </a:spcAft>
              <a:buClrTx/>
              <a:buSzTx/>
              <a:buFontTx/>
              <a:buNone/>
              <a:tabLst>
                <a:tab pos="228600" algn="l"/>
              </a:tabLst>
              <a:defRPr/>
            </a:pPr>
            <a:endParaRPr kumimoji="0" lang="en-GB" sz="1200" b="0" i="0"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endParaRPr>
          </a:p>
        </p:txBody>
      </p:sp>
      <p:pic>
        <p:nvPicPr>
          <p:cNvPr id="3" name="Picture 2">
            <a:extLst>
              <a:ext uri="{FF2B5EF4-FFF2-40B4-BE49-F238E27FC236}">
                <a16:creationId xmlns:a16="http://schemas.microsoft.com/office/drawing/2014/main" id="{EC7AEDF6-1302-13A9-D6A3-A767EC455AE8}"/>
              </a:ext>
            </a:extLst>
          </p:cNvPr>
          <p:cNvPicPr>
            <a:picLocks noChangeAspect="1"/>
          </p:cNvPicPr>
          <p:nvPr/>
        </p:nvPicPr>
        <p:blipFill>
          <a:blip r:embed="rId3"/>
          <a:stretch>
            <a:fillRect/>
          </a:stretch>
        </p:blipFill>
        <p:spPr>
          <a:xfrm>
            <a:off x="7138195" y="2153507"/>
            <a:ext cx="3885380" cy="874210"/>
          </a:xfrm>
          <a:prstGeom prst="rect">
            <a:avLst/>
          </a:prstGeom>
        </p:spPr>
      </p:pic>
    </p:spTree>
    <p:extLst>
      <p:ext uri="{BB962C8B-B14F-4D97-AF65-F5344CB8AC3E}">
        <p14:creationId xmlns:p14="http://schemas.microsoft.com/office/powerpoint/2010/main" val="220477185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9E9BCE1E-2F65-FC24-8855-9B43DF76A400}"/>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6" name="think-cell data - do not delete" hidden="1">
                        <a:extLst>
                          <a:ext uri="{FF2B5EF4-FFF2-40B4-BE49-F238E27FC236}">
                            <a16:creationId xmlns:a16="http://schemas.microsoft.com/office/drawing/2014/main" id="{9E9BCE1E-2F65-FC24-8855-9B43DF76A40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01530E3-1DD6-82CF-D763-91D9DFB94C0A}"/>
              </a:ext>
            </a:extLst>
          </p:cNvPr>
          <p:cNvSpPr>
            <a:spLocks noGrp="1"/>
          </p:cNvSpPr>
          <p:nvPr>
            <p:ph type="title"/>
          </p:nvPr>
        </p:nvSpPr>
        <p:spPr/>
        <p:txBody>
          <a:bodyPr vert="horz"/>
          <a:lstStyle/>
          <a:p>
            <a:r>
              <a:rPr lang="en-US"/>
              <a:t>THANK YOU</a:t>
            </a:r>
          </a:p>
        </p:txBody>
      </p:sp>
      <p:sp>
        <p:nvSpPr>
          <p:cNvPr id="3" name="Text Placeholder 2">
            <a:extLst>
              <a:ext uri="{FF2B5EF4-FFF2-40B4-BE49-F238E27FC236}">
                <a16:creationId xmlns:a16="http://schemas.microsoft.com/office/drawing/2014/main" id="{2518546C-809C-1E5A-6561-87699D5C4526}"/>
              </a:ext>
            </a:extLst>
          </p:cNvPr>
          <p:cNvSpPr>
            <a:spLocks noGrp="1"/>
          </p:cNvSpPr>
          <p:nvPr>
            <p:ph type="body" idx="3"/>
          </p:nvPr>
        </p:nvSpPr>
        <p:spPr/>
        <p:txBody>
          <a:bodyPr/>
          <a:lstStyle/>
          <a:p>
            <a:endParaRPr lang="en-US"/>
          </a:p>
        </p:txBody>
      </p:sp>
      <p:sp>
        <p:nvSpPr>
          <p:cNvPr id="4" name="Text Placeholder 3">
            <a:extLst>
              <a:ext uri="{FF2B5EF4-FFF2-40B4-BE49-F238E27FC236}">
                <a16:creationId xmlns:a16="http://schemas.microsoft.com/office/drawing/2014/main" id="{57007022-3F93-76EF-7E47-74E6DA8B0436}"/>
              </a:ext>
            </a:extLst>
          </p:cNvPr>
          <p:cNvSpPr>
            <a:spLocks noGrp="1"/>
          </p:cNvSpPr>
          <p:nvPr>
            <p:ph type="body" idx="4"/>
          </p:nvPr>
        </p:nvSpPr>
        <p:spPr/>
        <p:txBody>
          <a:bodyPr/>
          <a:lstStyle/>
          <a:p>
            <a:endParaRPr lang="en-US"/>
          </a:p>
        </p:txBody>
      </p:sp>
    </p:spTree>
    <p:extLst>
      <p:ext uri="{BB962C8B-B14F-4D97-AF65-F5344CB8AC3E}">
        <p14:creationId xmlns:p14="http://schemas.microsoft.com/office/powerpoint/2010/main" val="1479129630"/>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0_08.05_20170507_Ooredoo_template_4x3 ratio_v12">
  <a:themeElements>
    <a:clrScheme name="Ooredoo colours">
      <a:dk1>
        <a:srgbClr val="221E20"/>
      </a:dk1>
      <a:lt1>
        <a:srgbClr val="FFFFFF"/>
      </a:lt1>
      <a:dk2>
        <a:srgbClr val="00416A"/>
      </a:dk2>
      <a:lt2>
        <a:srgbClr val="DFDFE1"/>
      </a:lt2>
      <a:accent1>
        <a:srgbClr val="ED1C24"/>
      </a:accent1>
      <a:accent2>
        <a:srgbClr val="333F48"/>
      </a:accent2>
      <a:accent3>
        <a:srgbClr val="65C4DB"/>
      </a:accent3>
      <a:accent4>
        <a:srgbClr val="99CC00"/>
      </a:accent4>
      <a:accent5>
        <a:srgbClr val="EA9600"/>
      </a:accent5>
      <a:accent6>
        <a:srgbClr val="FFD500"/>
      </a:accent6>
      <a:hlink>
        <a:srgbClr val="2CD5C4"/>
      </a:hlink>
      <a:folHlink>
        <a:srgbClr val="F5A992"/>
      </a:folHlink>
    </a:clrScheme>
    <a:fontScheme name="Custom 10">
      <a:majorFont>
        <a:latin typeface="Ooredoo Heavy"/>
        <a:ea typeface=""/>
        <a:cs typeface="OoredooArabic-Heavy"/>
      </a:majorFont>
      <a:minorFont>
        <a:latin typeface="Noto Sans"/>
        <a:ea typeface=""/>
        <a:cs typeface="Noto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D1C24"/>
        </a:solidFill>
        <a:ln w="19050" cap="flat" cmpd="sng" algn="ctr">
          <a:noFill/>
          <a:prstDash val="solid"/>
          <a:round/>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L="0" marR="0" indent="0" algn="ctr" defTabSz="979488" rtl="0" eaLnBrk="1" fontAlgn="base" latinLnBrk="0" hangingPunct="1">
          <a:lnSpc>
            <a:spcPct val="110000"/>
          </a:lnSpc>
          <a:spcBef>
            <a:spcPts val="600"/>
          </a:spcBef>
          <a:spcAft>
            <a:spcPct val="0"/>
          </a:spcAft>
          <a:buClr>
            <a:schemeClr val="tx1"/>
          </a:buClr>
          <a:buSzTx/>
          <a:buFont typeface="Wingdings" pitchFamily="2" charset="2"/>
          <a:buNone/>
          <a:tabLst/>
          <a:defRPr kumimoji="0" sz="2000" b="0" i="0" u="none" strike="noStrike" cap="none" normalizeH="0" baseline="0" dirty="0" smtClean="0">
            <a:ln>
              <a:noFill/>
            </a:ln>
            <a:solidFill>
              <a:schemeClr val="bg1"/>
            </a:solidFill>
            <a:effectLst/>
            <a:latin typeface="Ooredoo Heavy" panose="00000A00000000000000" pitchFamily="50" charset="0"/>
          </a:defRPr>
        </a:defPPr>
      </a:lstStyle>
    </a:spDef>
    <a:lnDef>
      <a:spPr bwMode="auto">
        <a:noFill/>
        <a:ln w="19050" cap="flat" cmpd="sng" algn="ctr">
          <a:solidFill>
            <a:srgbClr val="ED1C24"/>
          </a:solidFill>
          <a:prstDash val="solid"/>
          <a:round/>
          <a:headEnd type="none" w="med" len="med"/>
          <a:tailEnd type="none" w="med" len="med"/>
        </a:ln>
        <a:effectLst/>
      </a:spPr>
      <a:bodyPr/>
      <a:lstStyle/>
    </a:lnDef>
    <a:txDef>
      <a:spPr>
        <a:noFill/>
      </a:spPr>
      <a:bodyPr wrap="square" rtlCol="0">
        <a:noAutofit/>
      </a:bodyPr>
      <a:lstStyle>
        <a:defPPr>
          <a:spcBef>
            <a:spcPts val="600"/>
          </a:spcBef>
          <a:spcAft>
            <a:spcPts val="0"/>
          </a:spcAft>
          <a:buClr>
            <a:srgbClr val="ED1C24"/>
          </a:buClr>
          <a:buSzPct val="140000"/>
          <a:defRPr sz="1200" dirty="0" err="1" smtClean="0">
            <a:solidFill>
              <a:srgbClr val="000000"/>
            </a:solidFill>
            <a:latin typeface="Noto Sans" panose="020B0502040504020204" pitchFamily="34" charset="0"/>
          </a:defRPr>
        </a:defPPr>
      </a:lstStyle>
    </a:txDef>
  </a:objectDefaults>
  <a:extraClrSchemeLst>
    <a:extraClrScheme>
      <a:clrScheme name="Blank 1">
        <a:dk1>
          <a:srgbClr val="3F3F3F"/>
        </a:dk1>
        <a:lt1>
          <a:srgbClr val="FFFFFF"/>
        </a:lt1>
        <a:dk2>
          <a:srgbClr val="FDE48B"/>
        </a:dk2>
        <a:lt2>
          <a:srgbClr val="888888"/>
        </a:lt2>
        <a:accent1>
          <a:srgbClr val="7FABD2"/>
        </a:accent1>
        <a:accent2>
          <a:srgbClr val="FCC917"/>
        </a:accent2>
        <a:accent3>
          <a:srgbClr val="FFFFFF"/>
        </a:accent3>
        <a:accent4>
          <a:srgbClr val="343434"/>
        </a:accent4>
        <a:accent5>
          <a:srgbClr val="C0D2E5"/>
        </a:accent5>
        <a:accent6>
          <a:srgbClr val="E4B614"/>
        </a:accent6>
        <a:hlink>
          <a:srgbClr val="BFD5E9"/>
        </a:hlink>
        <a:folHlink>
          <a:srgbClr val="7BBE40"/>
        </a:folHlink>
      </a:clrScheme>
      <a:clrMap bg1="lt1" tx1="dk1" bg2="lt2" tx2="dk2" accent1="accent1" accent2="accent2" accent3="accent3" accent4="accent4" accent5="accent5" accent6="accent6" hlink="hlink" folHlink="folHlink"/>
    </a:extraClrScheme>
  </a:extraClrSchemeLst>
  <a:custClrLst>
    <a:custClr name="C1">
      <a:srgbClr val="F7EA48"/>
    </a:custClr>
    <a:custClr name="C2">
      <a:srgbClr val="FFBF3F"/>
    </a:custClr>
    <a:custClr name="C3">
      <a:srgbClr val="FA4616"/>
    </a:custClr>
    <a:custClr name="C4">
      <a:srgbClr val="ECB3CB"/>
    </a:custClr>
    <a:custClr name="C5">
      <a:srgbClr val="EB6FBD"/>
    </a:custClr>
    <a:custClr name="C6">
      <a:srgbClr val="D64C97"/>
    </a:custClr>
    <a:custClr name="C7">
      <a:srgbClr val="840B55"/>
    </a:custClr>
    <a:custClr name="C20">
      <a:srgbClr val="BCA2CD"/>
    </a:custClr>
    <a:custClr name="C18">
      <a:srgbClr val="AC4FBD"/>
    </a:custClr>
    <a:custClr name="C19">
      <a:srgbClr val="3C1053"/>
    </a:custClr>
    <a:custClr name="C8">
      <a:srgbClr val="8DC8E8"/>
    </a:custClr>
    <a:custClr name="C9">
      <a:srgbClr val="13AFEE"/>
    </a:custClr>
    <a:custClr name="C10">
      <a:srgbClr val="001E60"/>
    </a:custClr>
    <a:custClr name="C11">
      <a:srgbClr val="9BD7D3"/>
    </a:custClr>
    <a:custClr name="C15">
      <a:srgbClr val="B3D99E"/>
    </a:custClr>
    <a:custClr name="C14">
      <a:srgbClr val="78BE20"/>
    </a:custClr>
    <a:custClr name="C17">
      <a:srgbClr val="64A70B"/>
    </a:custClr>
    <a:custClr name="C12">
      <a:srgbClr val="00C7B1"/>
    </a:custClr>
    <a:custClr name="C16">
      <a:srgbClr val="046A38"/>
    </a:custClr>
    <a:custClr name="C13">
      <a:srgbClr val="004E42"/>
    </a:custClr>
    <a:custClr name="C23">
      <a:srgbClr val="A6BBC8"/>
    </a:custClr>
    <a:custClr name="C22">
      <a:srgbClr val="425563"/>
    </a:custClr>
    <a:custClr name="C25">
      <a:srgbClr val="CDB5A7"/>
    </a:custClr>
    <a:custClr name="C24">
      <a:srgbClr val="83786F"/>
    </a:custClr>
  </a:custClrLst>
  <a:extLst>
    <a:ext uri="{05A4C25C-085E-4340-85A3-A5531E510DB2}">
      <thm15:themeFamily xmlns:thm15="http://schemas.microsoft.com/office/thememl/2012/main" name="08.05_20170507_Ooredoo_template_4x3 ratio_v12" id="{25F143A9-7A61-4C35-A3F0-88F1B8416C1C}" vid="{258A0297-BD95-4F55-9DFE-E16A87FEE247}"/>
    </a:ext>
  </a:extLst>
</a:theme>
</file>

<file path=ppt/theme/theme3.xml><?xml version="1.0" encoding="utf-8"?>
<a:theme xmlns:a="http://schemas.openxmlformats.org/drawingml/2006/main" name="08.05_20170507_Ooredoo_template_4x3 ratio_v12">
  <a:themeElements>
    <a:clrScheme name="OOREDOO 2022 UPDATE">
      <a:dk1>
        <a:srgbClr val="FFFFFF"/>
      </a:dk1>
      <a:lt1>
        <a:srgbClr val="000000"/>
      </a:lt1>
      <a:dk2>
        <a:srgbClr val="E7E6E6"/>
      </a:dk2>
      <a:lt2>
        <a:srgbClr val="0047BB"/>
      </a:lt2>
      <a:accent1>
        <a:srgbClr val="ED1C24"/>
      </a:accent1>
      <a:accent2>
        <a:srgbClr val="FFD100"/>
      </a:accent2>
      <a:accent3>
        <a:srgbClr val="F04E98"/>
      </a:accent3>
      <a:accent4>
        <a:srgbClr val="3CDBC0"/>
      </a:accent4>
      <a:accent5>
        <a:srgbClr val="0047BB"/>
      </a:accent5>
      <a:accent6>
        <a:srgbClr val="FF585D"/>
      </a:accent6>
      <a:hlink>
        <a:srgbClr val="0563C1"/>
      </a:hlink>
      <a:folHlink>
        <a:srgbClr val="954F72"/>
      </a:folHlink>
    </a:clrScheme>
    <a:fontScheme name="Custom 43">
      <a:majorFont>
        <a:latin typeface="Rubik"/>
        <a:ea typeface=""/>
        <a:cs typeface="OoredooArabic-Heavy"/>
      </a:majorFont>
      <a:minorFont>
        <a:latin typeface="Noto Sans"/>
        <a:ea typeface=""/>
        <a:cs typeface="Noto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D1C24"/>
        </a:solidFill>
        <a:ln w="19050" cap="flat" cmpd="sng" algn="ctr">
          <a:noFill/>
          <a:prstDash val="solid"/>
          <a:round/>
          <a:headEnd type="none" w="med" len="med"/>
          <a:tailEnd type="none" w="med" len="med"/>
        </a:ln>
        <a:effectLst/>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marL="0" marR="0" indent="0" algn="ctr" defTabSz="979488" rtl="0" eaLnBrk="1" fontAlgn="base" latinLnBrk="0" hangingPunct="1">
          <a:lnSpc>
            <a:spcPct val="110000"/>
          </a:lnSpc>
          <a:spcBef>
            <a:spcPts val="600"/>
          </a:spcBef>
          <a:spcAft>
            <a:spcPct val="0"/>
          </a:spcAft>
          <a:buClr>
            <a:schemeClr val="tx1"/>
          </a:buClr>
          <a:buSzTx/>
          <a:buFont typeface="Wingdings" pitchFamily="2" charset="2"/>
          <a:buNone/>
          <a:tabLst/>
          <a:defRPr kumimoji="0" sz="1600" b="0" i="0" u="none" strike="noStrike" cap="none" normalizeH="0" baseline="0" dirty="0" smtClean="0">
            <a:ln>
              <a:noFill/>
            </a:ln>
            <a:solidFill>
              <a:schemeClr val="bg1"/>
            </a:solidFill>
            <a:effectLst/>
            <a:latin typeface="+mn-lt"/>
          </a:defRPr>
        </a:defPPr>
      </a:lstStyle>
    </a:spDef>
    <a:lnDef>
      <a:spPr bwMode="auto">
        <a:noFill/>
        <a:ln w="19050" cap="flat" cmpd="sng" algn="ctr">
          <a:solidFill>
            <a:srgbClr val="ED1C24"/>
          </a:solidFill>
          <a:prstDash val="solid"/>
          <a:round/>
          <a:headEnd type="none" w="med" len="med"/>
          <a:tailEnd type="none" w="med" len="med"/>
        </a:ln>
        <a:effectLst/>
      </a:spPr>
      <a:bodyPr/>
      <a:lstStyle/>
    </a:lnDef>
    <a:txDef>
      <a:spPr>
        <a:noFill/>
      </a:spPr>
      <a:bodyPr wrap="square" rtlCol="0">
        <a:noAutofit/>
      </a:bodyPr>
      <a:lstStyle>
        <a:defPPr>
          <a:spcBef>
            <a:spcPts val="0"/>
          </a:spcBef>
          <a:spcAft>
            <a:spcPts val="0"/>
          </a:spcAft>
          <a:buClr>
            <a:srgbClr val="ED1C24"/>
          </a:buClr>
          <a:buSzPct val="140000"/>
          <a:defRPr sz="1200" smtClean="0">
            <a:solidFill>
              <a:srgbClr val="000000"/>
            </a:solidFill>
            <a:latin typeface="Noto Sans" panose="020B0502040504020204" pitchFamily="34" charset="0"/>
          </a:defRPr>
        </a:defPPr>
      </a:lstStyle>
    </a:txDef>
  </a:objectDefaults>
  <a:extraClrSchemeLst>
    <a:extraClrScheme>
      <a:clrScheme name="Blank 1">
        <a:dk1>
          <a:srgbClr val="3F3F3F"/>
        </a:dk1>
        <a:lt1>
          <a:srgbClr val="FFFFFF"/>
        </a:lt1>
        <a:dk2>
          <a:srgbClr val="FDE48B"/>
        </a:dk2>
        <a:lt2>
          <a:srgbClr val="888888"/>
        </a:lt2>
        <a:accent1>
          <a:srgbClr val="7FABD2"/>
        </a:accent1>
        <a:accent2>
          <a:srgbClr val="FCC917"/>
        </a:accent2>
        <a:accent3>
          <a:srgbClr val="FFFFFF"/>
        </a:accent3>
        <a:accent4>
          <a:srgbClr val="343434"/>
        </a:accent4>
        <a:accent5>
          <a:srgbClr val="C0D2E5"/>
        </a:accent5>
        <a:accent6>
          <a:srgbClr val="E4B614"/>
        </a:accent6>
        <a:hlink>
          <a:srgbClr val="BFD5E9"/>
        </a:hlink>
        <a:folHlink>
          <a:srgbClr val="7BBE40"/>
        </a:folHlink>
      </a:clrScheme>
      <a:clrMap bg1="lt1" tx1="dk1" bg2="lt2" tx2="dk2" accent1="accent1" accent2="accent2" accent3="accent3" accent4="accent4" accent5="accent5" accent6="accent6" hlink="hlink" folHlink="folHlink"/>
    </a:extraClrScheme>
  </a:extraClrSchemeLst>
  <a:custClrLst>
    <a:custClr name="C1">
      <a:srgbClr val="F7EA48"/>
    </a:custClr>
    <a:custClr name="C2">
      <a:srgbClr val="FFBF3F"/>
    </a:custClr>
    <a:custClr name="C3">
      <a:srgbClr val="FA4616"/>
    </a:custClr>
    <a:custClr name="C4">
      <a:srgbClr val="ECB3CB"/>
    </a:custClr>
    <a:custClr name="C5">
      <a:srgbClr val="EB6FBD"/>
    </a:custClr>
    <a:custClr name="C6">
      <a:srgbClr val="D64C97"/>
    </a:custClr>
    <a:custClr name="C7">
      <a:srgbClr val="840B55"/>
    </a:custClr>
    <a:custClr name="C20">
      <a:srgbClr val="BCA2CD"/>
    </a:custClr>
    <a:custClr name="C18">
      <a:srgbClr val="AC4FBD"/>
    </a:custClr>
    <a:custClr name="C19">
      <a:srgbClr val="3C1053"/>
    </a:custClr>
    <a:custClr name="C8">
      <a:srgbClr val="8DC8E8"/>
    </a:custClr>
    <a:custClr name="C9">
      <a:srgbClr val="13AFEE"/>
    </a:custClr>
    <a:custClr name="C10">
      <a:srgbClr val="001E60"/>
    </a:custClr>
    <a:custClr name="C11">
      <a:srgbClr val="9BD7D3"/>
    </a:custClr>
    <a:custClr name="C15">
      <a:srgbClr val="B3D99E"/>
    </a:custClr>
    <a:custClr name="C14">
      <a:srgbClr val="78BE20"/>
    </a:custClr>
    <a:custClr name="C17">
      <a:srgbClr val="64A70B"/>
    </a:custClr>
    <a:custClr name="C12">
      <a:srgbClr val="00C7B1"/>
    </a:custClr>
    <a:custClr name="C16">
      <a:srgbClr val="046A38"/>
    </a:custClr>
    <a:custClr name="C13">
      <a:srgbClr val="004E42"/>
    </a:custClr>
    <a:custClr name="C23">
      <a:srgbClr val="A6BBC8"/>
    </a:custClr>
    <a:custClr name="C22">
      <a:srgbClr val="425563"/>
    </a:custClr>
    <a:custClr name="C25">
      <a:srgbClr val="CDB5A7"/>
    </a:custClr>
    <a:custClr name="C24">
      <a:srgbClr val="83786F"/>
    </a:custClr>
  </a:custClrLst>
  <a:extLst>
    <a:ext uri="{05A4C25C-085E-4340-85A3-A5531E510DB2}">
      <thm15:themeFamily xmlns:thm15="http://schemas.microsoft.com/office/thememl/2012/main" name="20170521_Ooredoo_template_16x9 ratio_v16" id="{3C9F0165-EBC2-0F4F-891B-D0BC838951B1}" vid="{046064D4-FC3D-374A-92DE-6B0217C4FE2F}"/>
    </a:ext>
  </a:extLst>
</a:theme>
</file>

<file path=ppt/theme/theme4.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e88178f-0b1a-410b-9b1e-0d6d07936716}" enabled="1" method="Standard" siteId="{62e535df-7358-49cd-a733-f2b4f5c42f81}" removed="0"/>
</clbl:labelList>
</file>

<file path=docProps/app.xml><?xml version="1.0" encoding="utf-8"?>
<Properties xmlns="http://schemas.openxmlformats.org/officeDocument/2006/extended-properties" xmlns:vt="http://schemas.openxmlformats.org/officeDocument/2006/docPropsVTypes">
  <TotalTime>2696</TotalTime>
  <Words>1740</Words>
  <Application>Microsoft Office PowerPoint</Application>
  <PresentationFormat>Widescreen</PresentationFormat>
  <Paragraphs>167</Paragraphs>
  <Slides>7</Slides>
  <Notes>4</Notes>
  <HiddenSlides>0</HiddenSlides>
  <MMClips>0</MMClips>
  <ScaleCrop>false</ScaleCrop>
  <HeadingPairs>
    <vt:vector size="8" baseType="variant">
      <vt:variant>
        <vt:lpstr>Fonts Used</vt:lpstr>
      </vt:variant>
      <vt:variant>
        <vt:i4>13</vt:i4>
      </vt:variant>
      <vt:variant>
        <vt:lpstr>Theme</vt:lpstr>
      </vt:variant>
      <vt:variant>
        <vt:i4>4</vt:i4>
      </vt:variant>
      <vt:variant>
        <vt:lpstr>Embedded OLE Servers</vt:lpstr>
      </vt:variant>
      <vt:variant>
        <vt:i4>1</vt:i4>
      </vt:variant>
      <vt:variant>
        <vt:lpstr>Slide Titles</vt:lpstr>
      </vt:variant>
      <vt:variant>
        <vt:i4>7</vt:i4>
      </vt:variant>
    </vt:vector>
  </HeadingPairs>
  <TitlesOfParts>
    <vt:vector size="25" baseType="lpstr">
      <vt:lpstr>Aptos</vt:lpstr>
      <vt:lpstr>Arial</vt:lpstr>
      <vt:lpstr>Calibri</vt:lpstr>
      <vt:lpstr>Calibri Light</vt:lpstr>
      <vt:lpstr>Courier New</vt:lpstr>
      <vt:lpstr>Noto Sans</vt:lpstr>
      <vt:lpstr>Ooredoo Heavy</vt:lpstr>
      <vt:lpstr>Outfit ExtraBold</vt:lpstr>
      <vt:lpstr>Rockwell</vt:lpstr>
      <vt:lpstr>Rubik</vt:lpstr>
      <vt:lpstr>Rubik SemiBold</vt:lpstr>
      <vt:lpstr>Times New Roman</vt:lpstr>
      <vt:lpstr>Wingdings</vt:lpstr>
      <vt:lpstr>Office Theme</vt:lpstr>
      <vt:lpstr>10_08.05_20170507_Ooredoo_template_4x3 ratio_v12</vt:lpstr>
      <vt:lpstr>08.05_20170507_Ooredoo_template_4x3 ratio_v12</vt:lpstr>
      <vt:lpstr>Atlas</vt:lpstr>
      <vt:lpstr>think-cell Slide</vt:lpstr>
      <vt:lpstr>Performance Review Q&amp;A</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Review Q&amp;A</dc:title>
  <dc:creator>Helene Le Caignec</dc:creator>
  <cp:lastModifiedBy>Helene Le Caignec</cp:lastModifiedBy>
  <cp:revision>6</cp:revision>
  <dcterms:created xsi:type="dcterms:W3CDTF">2022-08-23T15:46:07Z</dcterms:created>
  <dcterms:modified xsi:type="dcterms:W3CDTF">2024-05-21T12:13:54Z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e88178f-0b1a-410b-9b1e-0d6d07936716_Enabled">
    <vt:lpwstr>true</vt:lpwstr>
  </property>
  <property fmtid="{D5CDD505-2E9C-101B-9397-08002B2CF9AE}" pid="3" name="MSIP_Label_fe88178f-0b1a-410b-9b1e-0d6d07936716_SetDate">
    <vt:lpwstr>2022-12-18T06:12:23Z</vt:lpwstr>
  </property>
  <property fmtid="{D5CDD505-2E9C-101B-9397-08002B2CF9AE}" pid="4" name="MSIP_Label_fe88178f-0b1a-410b-9b1e-0d6d07936716_Method">
    <vt:lpwstr>Standard</vt:lpwstr>
  </property>
  <property fmtid="{D5CDD505-2E9C-101B-9397-08002B2CF9AE}" pid="5" name="MSIP_Label_fe88178f-0b1a-410b-9b1e-0d6d07936716_Name">
    <vt:lpwstr>Ooredoo - Default</vt:lpwstr>
  </property>
  <property fmtid="{D5CDD505-2E9C-101B-9397-08002B2CF9AE}" pid="6" name="MSIP_Label_fe88178f-0b1a-410b-9b1e-0d6d07936716_SiteId">
    <vt:lpwstr>62e535df-7358-49cd-a733-f2b4f5c42f81</vt:lpwstr>
  </property>
  <property fmtid="{D5CDD505-2E9C-101B-9397-08002B2CF9AE}" pid="7" name="MSIP_Label_fe88178f-0b1a-410b-9b1e-0d6d07936716_ActionId">
    <vt:lpwstr>0d15316d-6084-4f73-9cf7-3fd6db467246</vt:lpwstr>
  </property>
  <property fmtid="{D5CDD505-2E9C-101B-9397-08002B2CF9AE}" pid="8" name="MSIP_Label_fe88178f-0b1a-410b-9b1e-0d6d07936716_ContentBits">
    <vt:lpwstr>0</vt:lpwstr>
  </property>
  <property fmtid="{D5CDD505-2E9C-101B-9397-08002B2CF9AE}" pid="9" name="MSIP_Label_8b49b266-1ab9-41f3-8ca5-f5bccb742a55_Enabled">
    <vt:lpwstr>true</vt:lpwstr>
  </property>
  <property fmtid="{D5CDD505-2E9C-101B-9397-08002B2CF9AE}" pid="10" name="MSIP_Label_8b49b266-1ab9-41f3-8ca5-f5bccb742a55_SetDate">
    <vt:lpwstr>2023-05-09T06:51:13Z</vt:lpwstr>
  </property>
  <property fmtid="{D5CDD505-2E9C-101B-9397-08002B2CF9AE}" pid="11" name="MSIP_Label_8b49b266-1ab9-41f3-8ca5-f5bccb742a55_Method">
    <vt:lpwstr>Privileged</vt:lpwstr>
  </property>
  <property fmtid="{D5CDD505-2E9C-101B-9397-08002B2CF9AE}" pid="12" name="MSIP_Label_8b49b266-1ab9-41f3-8ca5-f5bccb742a55_Name">
    <vt:lpwstr>Restricted</vt:lpwstr>
  </property>
  <property fmtid="{D5CDD505-2E9C-101B-9397-08002B2CF9AE}" pid="13" name="MSIP_Label_8b49b266-1ab9-41f3-8ca5-f5bccb742a55_SiteId">
    <vt:lpwstr>35ce61ea-2a69-4c72-837c-f38de143a7a3</vt:lpwstr>
  </property>
  <property fmtid="{D5CDD505-2E9C-101B-9397-08002B2CF9AE}" pid="14" name="MSIP_Label_8b49b266-1ab9-41f3-8ca5-f5bccb742a55_ActionId">
    <vt:lpwstr>a6f730a7-9007-471a-b370-2019dc05496a</vt:lpwstr>
  </property>
  <property fmtid="{D5CDD505-2E9C-101B-9397-08002B2CF9AE}" pid="15" name="MSIP_Label_8b49b266-1ab9-41f3-8ca5-f5bccb742a55_ContentBits">
    <vt:lpwstr>1</vt:lpwstr>
  </property>
</Properties>
</file>