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8.xml" ContentType="application/vnd.openxmlformats-officedocument.theme+xml"/>
  <Override PartName="/ppt/tags/tag38.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ags/tag39.xml" ContentType="application/vnd.openxmlformats-officedocument.presentationml.tags+xml"/>
  <Override PartName="/ppt/theme/theme9.xml" ContentType="application/vnd.openxmlformats-officedocument.theme+xml"/>
  <Override PartName="/ppt/tags/tag4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9" r:id="rId3"/>
    <p:sldMasterId id="2147483716" r:id="rId4"/>
    <p:sldMasterId id="2147483745" r:id="rId5"/>
    <p:sldMasterId id="2147483793" r:id="rId6"/>
    <p:sldMasterId id="2147483799" r:id="rId7"/>
    <p:sldMasterId id="2147483821" r:id="rId8"/>
  </p:sldMasterIdLst>
  <p:notesMasterIdLst>
    <p:notesMasterId r:id="rId14"/>
  </p:notesMasterIdLst>
  <p:sldIdLst>
    <p:sldId id="2147470456" r:id="rId9"/>
    <p:sldId id="2147470457" r:id="rId10"/>
    <p:sldId id="2147470458" r:id="rId11"/>
    <p:sldId id="2147473696" r:id="rId12"/>
    <p:sldId id="281"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8" autoAdjust="0"/>
    <p:restoredTop sz="94660"/>
  </p:normalViewPr>
  <p:slideViewPr>
    <p:cSldViewPr snapToGrid="0">
      <p:cViewPr varScale="1">
        <p:scale>
          <a:sx n="95" d="100"/>
          <a:sy n="95" d="100"/>
        </p:scale>
        <p:origin x="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3FEAC-A41E-4909-B5EE-3FFE637C24BB}" type="datetimeFigureOut">
              <a:rPr lang="en-GB" smtClean="0"/>
              <a:t>22/05/2024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3F92C-6CB9-41CE-858B-4EC4D78C2D83}" type="slidenum">
              <a:rPr lang="en-GB" smtClean="0"/>
              <a:t>‹#›</a:t>
            </a:fld>
            <a:endParaRPr lang="en-GB"/>
          </a:p>
        </p:txBody>
      </p:sp>
    </p:spTree>
    <p:extLst>
      <p:ext uri="{BB962C8B-B14F-4D97-AF65-F5344CB8AC3E}">
        <p14:creationId xmlns:p14="http://schemas.microsoft.com/office/powerpoint/2010/main" val="19620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72529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63820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8125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3.xml"/></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8.xml"/><Relationship Id="rId1" Type="http://schemas.openxmlformats.org/officeDocument/2006/relationships/tags" Target="../tags/tag39.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5.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7.xm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4.xml"/><Relationship Id="rId1" Type="http://schemas.openxmlformats.org/officeDocument/2006/relationships/tags" Target="../tags/tag2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4.xml"/><Relationship Id="rId1" Type="http://schemas.openxmlformats.org/officeDocument/2006/relationships/tags" Target="../tags/tag22.xml"/></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4.xml"/><Relationship Id="rId1" Type="http://schemas.openxmlformats.org/officeDocument/2006/relationships/tags" Target="../tags/tag23.xml"/></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4.xml"/><Relationship Id="rId1" Type="http://schemas.openxmlformats.org/officeDocument/2006/relationships/tags" Target="../tags/tag24.xml"/></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5.xml"/></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5.xml"/><Relationship Id="rId1" Type="http://schemas.openxmlformats.org/officeDocument/2006/relationships/tags" Target="../tags/tag2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6.xml"/><Relationship Id="rId1" Type="http://schemas.openxmlformats.org/officeDocument/2006/relationships/tags" Target="../tags/tag30.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7.xml"/><Relationship Id="rId1" Type="http://schemas.openxmlformats.org/officeDocument/2006/relationships/tags" Target="../tags/tag3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7.xml"/><Relationship Id="rId1" Type="http://schemas.openxmlformats.org/officeDocument/2006/relationships/tags" Target="../tags/tag33.xml"/></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7.xml"/><Relationship Id="rId1" Type="http://schemas.openxmlformats.org/officeDocument/2006/relationships/tags" Target="../tags/tag34.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7.xml"/><Relationship Id="rId1" Type="http://schemas.openxmlformats.org/officeDocument/2006/relationships/tags" Target="../tags/tag35.xml"/></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7.xml"/><Relationship Id="rId1" Type="http://schemas.openxmlformats.org/officeDocument/2006/relationships/tags" Target="../tags/tag36.xml"/></Relationships>
</file>

<file path=ppt/slideLayouts/_rels/slideLayout9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7.xml"/><Relationship Id="rId1" Type="http://schemas.openxmlformats.org/officeDocument/2006/relationships/tags" Target="../tags/tag3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8894596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12972688"/>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Turquoise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8285934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Green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89090988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Orange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51425219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Yellow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22281522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Salmon Pink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48799765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30180" y="1033286"/>
            <a:ext cx="2606248" cy="458700"/>
          </a:xfrm>
          <a:prstGeom prst="rect">
            <a:avLst/>
          </a:prstGeom>
        </p:spPr>
      </p:pic>
      <p:sp>
        <p:nvSpPr>
          <p:cNvPr id="2" name="fcSlideMaster2745.1_Thank You Without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524184904"/>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30180" y="1033286"/>
            <a:ext cx="2606248" cy="458700"/>
          </a:xfrm>
          <a:prstGeom prst="rect">
            <a:avLst/>
          </a:prstGeom>
        </p:spPr>
      </p:pic>
      <p:sp>
        <p:nvSpPr>
          <p:cNvPr id="2" name="fcSlideMaster2745.2_Thank You Without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820475598"/>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7DBE-F357-4E9F-A615-714A08B5B73B}"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28CAF-5FC8-4938-A63F-197ED0FF470A}" type="slidenum">
              <a:rPr lang="en-US" smtClean="0"/>
              <a:t>‹#›</a:t>
            </a:fld>
            <a:endParaRPr lang="en-US"/>
          </a:p>
        </p:txBody>
      </p:sp>
      <p:sp>
        <p:nvSpPr>
          <p:cNvPr id="5" name="fcSlideMaster2745.1_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40769468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D1C24"/>
        </a:solidFill>
        <a:effectLst/>
      </p:bgPr>
    </p:bg>
    <p:spTree>
      <p:nvGrpSpPr>
        <p:cNvPr id="1" name=""/>
        <p:cNvGrpSpPr/>
        <p:nvPr/>
      </p:nvGrpSpPr>
      <p:grpSpPr>
        <a:xfrm>
          <a:off x="0" y="0"/>
          <a:ext cx="0" cy="0"/>
          <a:chOff x="0" y="0"/>
          <a:chExt cx="0" cy="0"/>
        </a:xfrm>
      </p:grpSpPr>
      <p:pic>
        <p:nvPicPr>
          <p:cNvPr id="3" name="Picture 2" descr="A red background with white text&#10;&#10;Description automatically generated with low confidence">
            <a:extLst>
              <a:ext uri="{FF2B5EF4-FFF2-40B4-BE49-F238E27FC236}">
                <a16:creationId xmlns:a16="http://schemas.microsoft.com/office/drawing/2014/main" id="{8C076D0C-788E-A4D5-48EE-843D5A6E5D5E}"/>
              </a:ext>
            </a:extLst>
          </p:cNvPr>
          <p:cNvPicPr>
            <a:picLocks noChangeAspect="1"/>
          </p:cNvPicPr>
          <p:nvPr userDrawn="1"/>
        </p:nvPicPr>
        <p:blipFill>
          <a:blip r:embed="rId2"/>
          <a:stretch>
            <a:fillRect/>
          </a:stretch>
        </p:blipFill>
        <p:spPr>
          <a:xfrm>
            <a:off x="287052" y="817190"/>
            <a:ext cx="11420265" cy="5223619"/>
          </a:xfrm>
          <a:prstGeom prst="rect">
            <a:avLst/>
          </a:prstGeom>
        </p:spPr>
      </p:pic>
      <p:sp>
        <p:nvSpPr>
          <p:cNvPr id="2" name="fcSlideMaster1649.2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50195824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D4088F-E4ED-157F-CEE9-F3A36C2B9BC7}"/>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tx1"/>
                </a:solidFill>
                <a:latin typeface="Outfit" pitchFamily="2" charset="0"/>
                <a:ea typeface="+mn-ea"/>
                <a:cs typeface="+mn-cs"/>
              </a:defRPr>
            </a:lvl1pPr>
          </a:lstStyle>
          <a:p>
            <a:pPr lvl="0"/>
            <a:r>
              <a:rPr lang="en-US" dirty="0"/>
              <a:t>Click to edit Master text styles</a:t>
            </a:r>
          </a:p>
        </p:txBody>
      </p:sp>
      <p:sp>
        <p:nvSpPr>
          <p:cNvPr id="7" name="Text Placeholder 7">
            <a:extLst>
              <a:ext uri="{FF2B5EF4-FFF2-40B4-BE49-F238E27FC236}">
                <a16:creationId xmlns:a16="http://schemas.microsoft.com/office/drawing/2014/main" id="{E7CAD4DD-9E4B-2C1A-C057-B7925D2E3C03}"/>
              </a:ext>
            </a:extLst>
          </p:cNvPr>
          <p:cNvSpPr>
            <a:spLocks noGrp="1"/>
          </p:cNvSpPr>
          <p:nvPr>
            <p:ph type="body" sz="quarter" idx="11"/>
          </p:nvPr>
        </p:nvSpPr>
        <p:spPr>
          <a:xfrm>
            <a:off x="193675" y="1482725"/>
            <a:ext cx="11153198" cy="4322763"/>
          </a:xfrm>
          <a:prstGeom prst="rect">
            <a:avLst/>
          </a:prstGeom>
        </p:spPr>
        <p:txBody>
          <a:bodyPr/>
          <a:lstStyle>
            <a:lvl1pPr algn="l">
              <a:defRPr b="0">
                <a:solidFill>
                  <a:schemeClr val="tx1"/>
                </a:solidFill>
                <a:latin typeface="Outfit" pitchFamily="2" charset="0"/>
              </a:defRPr>
            </a:lvl1pPr>
            <a:lvl2pPr algn="l">
              <a:defRPr b="0">
                <a:solidFill>
                  <a:schemeClr val="tx1"/>
                </a:solidFill>
                <a:latin typeface="Outfit" pitchFamily="2" charset="0"/>
              </a:defRPr>
            </a:lvl2pPr>
            <a:lvl3pPr algn="l">
              <a:defRPr b="0">
                <a:solidFill>
                  <a:schemeClr val="tx1"/>
                </a:solidFill>
                <a:latin typeface="Outfit" pitchFamily="2" charset="0"/>
              </a:defRPr>
            </a:lvl3pPr>
            <a:lvl4pPr algn="l">
              <a:defRPr b="0">
                <a:solidFill>
                  <a:schemeClr val="tx1"/>
                </a:solidFill>
                <a:latin typeface="Outfit" pitchFamily="2" charset="0"/>
              </a:defRPr>
            </a:lvl4pPr>
            <a:lvl5pPr algn="l">
              <a:defRPr b="0">
                <a:solidFill>
                  <a:schemeClr val="tx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cSlideMaster1649.6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48532832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345523743"/>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2CEEDA2-E349-D51B-3429-618C9AAF606C}"/>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tx1"/>
                </a:solidFill>
                <a:latin typeface="Outfit" pitchFamily="2" charset="0"/>
                <a:ea typeface="+mn-ea"/>
                <a:cs typeface="+mn-cs"/>
              </a:defRPr>
            </a:lvl1pPr>
          </a:lstStyle>
          <a:p>
            <a:pPr lvl="0"/>
            <a:r>
              <a:rPr lang="en-US" dirty="0"/>
              <a:t>Click to edit Master text styles</a:t>
            </a:r>
          </a:p>
        </p:txBody>
      </p:sp>
      <p:sp>
        <p:nvSpPr>
          <p:cNvPr id="8" name="Text Placeholder 7">
            <a:extLst>
              <a:ext uri="{FF2B5EF4-FFF2-40B4-BE49-F238E27FC236}">
                <a16:creationId xmlns:a16="http://schemas.microsoft.com/office/drawing/2014/main" id="{E9CDB3D7-6245-A775-F3F4-D8DF44756F4C}"/>
              </a:ext>
            </a:extLst>
          </p:cNvPr>
          <p:cNvSpPr>
            <a:spLocks noGrp="1"/>
          </p:cNvSpPr>
          <p:nvPr>
            <p:ph type="body" sz="quarter" idx="11"/>
          </p:nvPr>
        </p:nvSpPr>
        <p:spPr>
          <a:xfrm>
            <a:off x="193675" y="1482725"/>
            <a:ext cx="5902325" cy="4322763"/>
          </a:xfrm>
          <a:prstGeom prst="rect">
            <a:avLst/>
          </a:prstGeom>
        </p:spPr>
        <p:txBody>
          <a:bodyPr/>
          <a:lstStyle>
            <a:lvl1pPr algn="l">
              <a:defRPr b="0">
                <a:solidFill>
                  <a:schemeClr val="tx1"/>
                </a:solidFill>
                <a:latin typeface="Outfit" pitchFamily="2" charset="0"/>
              </a:defRPr>
            </a:lvl1pPr>
            <a:lvl2pPr algn="l">
              <a:defRPr b="0">
                <a:solidFill>
                  <a:schemeClr val="tx1"/>
                </a:solidFill>
                <a:latin typeface="Outfit" pitchFamily="2" charset="0"/>
              </a:defRPr>
            </a:lvl2pPr>
            <a:lvl3pPr algn="l">
              <a:defRPr b="0">
                <a:solidFill>
                  <a:schemeClr val="tx1"/>
                </a:solidFill>
                <a:latin typeface="Outfit" pitchFamily="2" charset="0"/>
              </a:defRPr>
            </a:lvl3pPr>
            <a:lvl4pPr algn="l">
              <a:defRPr b="0">
                <a:solidFill>
                  <a:schemeClr val="tx1"/>
                </a:solidFill>
                <a:latin typeface="Outfit" pitchFamily="2" charset="0"/>
              </a:defRPr>
            </a:lvl4pPr>
            <a:lvl5pPr algn="l">
              <a:defRPr b="0">
                <a:solidFill>
                  <a:schemeClr val="tx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47789EC-F7D7-7276-3E35-CF5F5E1486FC}"/>
              </a:ext>
            </a:extLst>
          </p:cNvPr>
          <p:cNvSpPr>
            <a:spLocks noGrp="1"/>
          </p:cNvSpPr>
          <p:nvPr>
            <p:ph type="pic" sz="quarter" idx="12"/>
          </p:nvPr>
        </p:nvSpPr>
        <p:spPr>
          <a:xfrm>
            <a:off x="6207125" y="1482725"/>
            <a:ext cx="5610225" cy="4322763"/>
          </a:xfrm>
          <a:prstGeom prst="rect">
            <a:avLst/>
          </a:prstGeom>
        </p:spPr>
        <p:txBody>
          <a:bodyPr/>
          <a:lstStyle>
            <a:lvl1pPr>
              <a:defRPr>
                <a:solidFill>
                  <a:schemeClr val="tx1"/>
                </a:solidFill>
                <a:latin typeface="Outfit" pitchFamily="2" charset="0"/>
              </a:defRPr>
            </a:lvl1pPr>
          </a:lstStyle>
          <a:p>
            <a:endParaRPr lang="en-US"/>
          </a:p>
        </p:txBody>
      </p:sp>
      <p:sp>
        <p:nvSpPr>
          <p:cNvPr id="2" name="fcSlideMaster1649.10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1679766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rgbClr val="0047BB"/>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D4088F-E4ED-157F-CEE9-F3A36C2B9BC7}"/>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bg1"/>
                </a:solidFill>
                <a:latin typeface="Outfit" pitchFamily="2" charset="0"/>
                <a:ea typeface="+mn-ea"/>
                <a:cs typeface="+mn-cs"/>
              </a:defRPr>
            </a:lvl1pPr>
          </a:lstStyle>
          <a:p>
            <a:pPr lvl="0"/>
            <a:r>
              <a:rPr lang="en-US" dirty="0"/>
              <a:t>Click to edit Master text styles</a:t>
            </a:r>
          </a:p>
        </p:txBody>
      </p:sp>
      <p:sp>
        <p:nvSpPr>
          <p:cNvPr id="7" name="Text Placeholder 7">
            <a:extLst>
              <a:ext uri="{FF2B5EF4-FFF2-40B4-BE49-F238E27FC236}">
                <a16:creationId xmlns:a16="http://schemas.microsoft.com/office/drawing/2014/main" id="{E7CAD4DD-9E4B-2C1A-C057-B7925D2E3C03}"/>
              </a:ext>
            </a:extLst>
          </p:cNvPr>
          <p:cNvSpPr>
            <a:spLocks noGrp="1"/>
          </p:cNvSpPr>
          <p:nvPr>
            <p:ph type="body" sz="quarter" idx="11"/>
          </p:nvPr>
        </p:nvSpPr>
        <p:spPr>
          <a:xfrm>
            <a:off x="193675" y="1482725"/>
            <a:ext cx="11153198" cy="4322763"/>
          </a:xfrm>
          <a:prstGeom prst="rect">
            <a:avLst/>
          </a:prstGeom>
        </p:spPr>
        <p:txBody>
          <a:bodyPr/>
          <a:lstStyle>
            <a:lvl1pPr algn="l">
              <a:defRPr b="0">
                <a:solidFill>
                  <a:schemeClr val="bg1"/>
                </a:solidFill>
                <a:latin typeface="Outfit" pitchFamily="2" charset="0"/>
              </a:defRPr>
            </a:lvl1pPr>
            <a:lvl2pPr algn="l">
              <a:defRPr b="0">
                <a:solidFill>
                  <a:schemeClr val="bg1"/>
                </a:solidFill>
                <a:latin typeface="Outfit" pitchFamily="2" charset="0"/>
              </a:defRPr>
            </a:lvl2pPr>
            <a:lvl3pPr algn="l">
              <a:defRPr b="0">
                <a:solidFill>
                  <a:schemeClr val="bg1"/>
                </a:solidFill>
                <a:latin typeface="Outfit" pitchFamily="2" charset="0"/>
              </a:defRPr>
            </a:lvl3pPr>
            <a:lvl4pPr algn="l">
              <a:defRPr b="0">
                <a:solidFill>
                  <a:schemeClr val="bg1"/>
                </a:solidFill>
                <a:latin typeface="Outfit" pitchFamily="2" charset="0"/>
              </a:defRPr>
            </a:lvl4pPr>
            <a:lvl5pPr algn="l">
              <a:defRPr b="0">
                <a:solidFill>
                  <a:schemeClr val="bg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cSlideMaster1649.7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2899385583"/>
      </p:ext>
    </p:extLst>
  </p:cSld>
  <p:clrMapOvr>
    <a:masterClrMapping/>
  </p:clrMapOvr>
  <p:transition spd="slow">
    <p:push dir="u"/>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rgbClr val="0047BB"/>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2CEEDA2-E349-D51B-3429-618C9AAF606C}"/>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bg1"/>
                </a:solidFill>
                <a:latin typeface="Outfit" pitchFamily="2" charset="0"/>
                <a:ea typeface="+mn-ea"/>
                <a:cs typeface="+mn-cs"/>
              </a:defRPr>
            </a:lvl1pPr>
          </a:lstStyle>
          <a:p>
            <a:pPr lvl="0"/>
            <a:r>
              <a:rPr lang="en-US" dirty="0"/>
              <a:t>Click to edit Master text styles</a:t>
            </a:r>
          </a:p>
        </p:txBody>
      </p:sp>
      <p:sp>
        <p:nvSpPr>
          <p:cNvPr id="8" name="Text Placeholder 7">
            <a:extLst>
              <a:ext uri="{FF2B5EF4-FFF2-40B4-BE49-F238E27FC236}">
                <a16:creationId xmlns:a16="http://schemas.microsoft.com/office/drawing/2014/main" id="{E9CDB3D7-6245-A775-F3F4-D8DF44756F4C}"/>
              </a:ext>
            </a:extLst>
          </p:cNvPr>
          <p:cNvSpPr>
            <a:spLocks noGrp="1"/>
          </p:cNvSpPr>
          <p:nvPr>
            <p:ph type="body" sz="quarter" idx="11"/>
          </p:nvPr>
        </p:nvSpPr>
        <p:spPr>
          <a:xfrm>
            <a:off x="193675" y="1482725"/>
            <a:ext cx="5902325" cy="4322763"/>
          </a:xfrm>
          <a:prstGeom prst="rect">
            <a:avLst/>
          </a:prstGeom>
        </p:spPr>
        <p:txBody>
          <a:bodyPr/>
          <a:lstStyle>
            <a:lvl1pPr algn="l">
              <a:defRPr b="0">
                <a:solidFill>
                  <a:schemeClr val="bg1"/>
                </a:solidFill>
                <a:latin typeface="Outfit" pitchFamily="2" charset="0"/>
              </a:defRPr>
            </a:lvl1pPr>
            <a:lvl2pPr algn="l">
              <a:defRPr b="0">
                <a:solidFill>
                  <a:schemeClr val="bg1"/>
                </a:solidFill>
                <a:latin typeface="Outfit" pitchFamily="2" charset="0"/>
              </a:defRPr>
            </a:lvl2pPr>
            <a:lvl3pPr algn="l">
              <a:defRPr b="0">
                <a:solidFill>
                  <a:schemeClr val="bg1"/>
                </a:solidFill>
                <a:latin typeface="Outfit" pitchFamily="2" charset="0"/>
              </a:defRPr>
            </a:lvl3pPr>
            <a:lvl4pPr algn="l">
              <a:defRPr b="0">
                <a:solidFill>
                  <a:schemeClr val="bg1"/>
                </a:solidFill>
                <a:latin typeface="Outfit" pitchFamily="2" charset="0"/>
              </a:defRPr>
            </a:lvl4pPr>
            <a:lvl5pPr algn="l">
              <a:defRPr b="0">
                <a:solidFill>
                  <a:schemeClr val="bg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47789EC-F7D7-7276-3E35-CF5F5E1486FC}"/>
              </a:ext>
            </a:extLst>
          </p:cNvPr>
          <p:cNvSpPr>
            <a:spLocks noGrp="1"/>
          </p:cNvSpPr>
          <p:nvPr>
            <p:ph type="pic" sz="quarter" idx="12"/>
          </p:nvPr>
        </p:nvSpPr>
        <p:spPr>
          <a:xfrm>
            <a:off x="6207125" y="1482725"/>
            <a:ext cx="5610225" cy="4322763"/>
          </a:xfrm>
          <a:prstGeom prst="rect">
            <a:avLst/>
          </a:prstGeom>
        </p:spPr>
        <p:txBody>
          <a:bodyPr/>
          <a:lstStyle>
            <a:lvl1pPr>
              <a:defRPr>
                <a:solidFill>
                  <a:schemeClr val="bg1"/>
                </a:solidFill>
                <a:latin typeface="Outfit" pitchFamily="2" charset="0"/>
              </a:defRPr>
            </a:lvl1pPr>
          </a:lstStyle>
          <a:p>
            <a:endParaRPr lang="en-US"/>
          </a:p>
        </p:txBody>
      </p:sp>
      <p:sp>
        <p:nvSpPr>
          <p:cNvPr id="2" name="fcSlideMaster1649.11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807975636"/>
      </p:ext>
    </p:extLst>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3CDBC0"/>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D4088F-E4ED-157F-CEE9-F3A36C2B9BC7}"/>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tx1"/>
                </a:solidFill>
                <a:latin typeface="Outfit" pitchFamily="2" charset="0"/>
                <a:ea typeface="+mn-ea"/>
                <a:cs typeface="+mn-cs"/>
              </a:defRPr>
            </a:lvl1pPr>
          </a:lstStyle>
          <a:p>
            <a:pPr lvl="0"/>
            <a:r>
              <a:rPr lang="en-US" dirty="0"/>
              <a:t>Click to edit Master text styles</a:t>
            </a:r>
          </a:p>
        </p:txBody>
      </p:sp>
      <p:sp>
        <p:nvSpPr>
          <p:cNvPr id="7" name="Text Placeholder 7">
            <a:extLst>
              <a:ext uri="{FF2B5EF4-FFF2-40B4-BE49-F238E27FC236}">
                <a16:creationId xmlns:a16="http://schemas.microsoft.com/office/drawing/2014/main" id="{E7CAD4DD-9E4B-2C1A-C057-B7925D2E3C03}"/>
              </a:ext>
            </a:extLst>
          </p:cNvPr>
          <p:cNvSpPr>
            <a:spLocks noGrp="1"/>
          </p:cNvSpPr>
          <p:nvPr>
            <p:ph type="body" sz="quarter" idx="11"/>
          </p:nvPr>
        </p:nvSpPr>
        <p:spPr>
          <a:xfrm>
            <a:off x="193675" y="1482725"/>
            <a:ext cx="11153198" cy="4322763"/>
          </a:xfrm>
          <a:prstGeom prst="rect">
            <a:avLst/>
          </a:prstGeom>
        </p:spPr>
        <p:txBody>
          <a:bodyPr/>
          <a:lstStyle>
            <a:lvl1pPr algn="l">
              <a:defRPr b="0">
                <a:solidFill>
                  <a:schemeClr val="tx1"/>
                </a:solidFill>
                <a:latin typeface="Outfit" pitchFamily="2" charset="0"/>
              </a:defRPr>
            </a:lvl1pPr>
            <a:lvl2pPr algn="l">
              <a:defRPr b="0">
                <a:solidFill>
                  <a:schemeClr val="tx1"/>
                </a:solidFill>
                <a:latin typeface="Outfit" pitchFamily="2" charset="0"/>
              </a:defRPr>
            </a:lvl2pPr>
            <a:lvl3pPr algn="l">
              <a:defRPr b="0">
                <a:solidFill>
                  <a:schemeClr val="tx1"/>
                </a:solidFill>
                <a:latin typeface="Outfit" pitchFamily="2" charset="0"/>
              </a:defRPr>
            </a:lvl3pPr>
            <a:lvl4pPr algn="l">
              <a:defRPr b="0">
                <a:solidFill>
                  <a:schemeClr val="tx1"/>
                </a:solidFill>
                <a:latin typeface="Outfit" pitchFamily="2" charset="0"/>
              </a:defRPr>
            </a:lvl4pPr>
            <a:lvl5pPr algn="l">
              <a:defRPr b="0">
                <a:solidFill>
                  <a:schemeClr val="tx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cSlideMaster1649.8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722225394"/>
      </p:ext>
    </p:extLst>
  </p:cSld>
  <p:clrMapOvr>
    <a:masterClrMapping/>
  </p:clrMapOvr>
  <p:transition spd="slow">
    <p:push dir="u"/>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2_Title Slide">
    <p:bg>
      <p:bgPr>
        <a:solidFill>
          <a:srgbClr val="3CDBC0"/>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2CEEDA2-E349-D51B-3429-618C9AAF606C}"/>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tx1"/>
                </a:solidFill>
                <a:latin typeface="Outfit" pitchFamily="2" charset="0"/>
                <a:ea typeface="+mn-ea"/>
                <a:cs typeface="+mn-cs"/>
              </a:defRPr>
            </a:lvl1pPr>
          </a:lstStyle>
          <a:p>
            <a:pPr lvl="0"/>
            <a:r>
              <a:rPr lang="en-US" dirty="0"/>
              <a:t>Click to edit Master text styles</a:t>
            </a:r>
          </a:p>
        </p:txBody>
      </p:sp>
      <p:sp>
        <p:nvSpPr>
          <p:cNvPr id="8" name="Text Placeholder 7">
            <a:extLst>
              <a:ext uri="{FF2B5EF4-FFF2-40B4-BE49-F238E27FC236}">
                <a16:creationId xmlns:a16="http://schemas.microsoft.com/office/drawing/2014/main" id="{E9CDB3D7-6245-A775-F3F4-D8DF44756F4C}"/>
              </a:ext>
            </a:extLst>
          </p:cNvPr>
          <p:cNvSpPr>
            <a:spLocks noGrp="1"/>
          </p:cNvSpPr>
          <p:nvPr>
            <p:ph type="body" sz="quarter" idx="11"/>
          </p:nvPr>
        </p:nvSpPr>
        <p:spPr>
          <a:xfrm>
            <a:off x="193675" y="1482725"/>
            <a:ext cx="5902325" cy="4322763"/>
          </a:xfrm>
          <a:prstGeom prst="rect">
            <a:avLst/>
          </a:prstGeom>
        </p:spPr>
        <p:txBody>
          <a:bodyPr/>
          <a:lstStyle>
            <a:lvl1pPr algn="l">
              <a:defRPr b="0">
                <a:solidFill>
                  <a:schemeClr val="tx1"/>
                </a:solidFill>
                <a:latin typeface="Outfit" pitchFamily="2" charset="0"/>
              </a:defRPr>
            </a:lvl1pPr>
            <a:lvl2pPr algn="l">
              <a:defRPr b="0">
                <a:solidFill>
                  <a:schemeClr val="tx1"/>
                </a:solidFill>
                <a:latin typeface="Outfit" pitchFamily="2" charset="0"/>
              </a:defRPr>
            </a:lvl2pPr>
            <a:lvl3pPr algn="l">
              <a:defRPr b="0">
                <a:solidFill>
                  <a:schemeClr val="tx1"/>
                </a:solidFill>
                <a:latin typeface="Outfit" pitchFamily="2" charset="0"/>
              </a:defRPr>
            </a:lvl3pPr>
            <a:lvl4pPr algn="l">
              <a:defRPr b="0">
                <a:solidFill>
                  <a:schemeClr val="tx1"/>
                </a:solidFill>
                <a:latin typeface="Outfit" pitchFamily="2" charset="0"/>
              </a:defRPr>
            </a:lvl4pPr>
            <a:lvl5pPr algn="l">
              <a:defRPr b="0">
                <a:solidFill>
                  <a:schemeClr val="tx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47789EC-F7D7-7276-3E35-CF5F5E1486FC}"/>
              </a:ext>
            </a:extLst>
          </p:cNvPr>
          <p:cNvSpPr>
            <a:spLocks noGrp="1"/>
          </p:cNvSpPr>
          <p:nvPr>
            <p:ph type="pic" sz="quarter" idx="12"/>
          </p:nvPr>
        </p:nvSpPr>
        <p:spPr>
          <a:xfrm>
            <a:off x="6207125" y="1482725"/>
            <a:ext cx="5610225" cy="4322763"/>
          </a:xfrm>
          <a:prstGeom prst="rect">
            <a:avLst/>
          </a:prstGeom>
        </p:spPr>
        <p:txBody>
          <a:bodyPr/>
          <a:lstStyle>
            <a:lvl1pPr>
              <a:defRPr>
                <a:solidFill>
                  <a:schemeClr val="tx1"/>
                </a:solidFill>
                <a:latin typeface="Outfit" pitchFamily="2" charset="0"/>
              </a:defRPr>
            </a:lvl1pPr>
          </a:lstStyle>
          <a:p>
            <a:endParaRPr lang="en-US"/>
          </a:p>
        </p:txBody>
      </p:sp>
      <p:sp>
        <p:nvSpPr>
          <p:cNvPr id="2" name="fcSlideMaster1649.12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2538136484"/>
      </p:ext>
    </p:extLst>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FFD100"/>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D4088F-E4ED-157F-CEE9-F3A36C2B9BC7}"/>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tx1"/>
                </a:solidFill>
                <a:latin typeface="Outfit" pitchFamily="2" charset="0"/>
                <a:ea typeface="+mn-ea"/>
                <a:cs typeface="+mn-cs"/>
              </a:defRPr>
            </a:lvl1pPr>
          </a:lstStyle>
          <a:p>
            <a:pPr lvl="0"/>
            <a:r>
              <a:rPr lang="en-US" dirty="0"/>
              <a:t>Click to edit Master text styles</a:t>
            </a:r>
          </a:p>
        </p:txBody>
      </p:sp>
      <p:sp>
        <p:nvSpPr>
          <p:cNvPr id="7" name="Text Placeholder 7">
            <a:extLst>
              <a:ext uri="{FF2B5EF4-FFF2-40B4-BE49-F238E27FC236}">
                <a16:creationId xmlns:a16="http://schemas.microsoft.com/office/drawing/2014/main" id="{E7CAD4DD-9E4B-2C1A-C057-B7925D2E3C03}"/>
              </a:ext>
            </a:extLst>
          </p:cNvPr>
          <p:cNvSpPr>
            <a:spLocks noGrp="1"/>
          </p:cNvSpPr>
          <p:nvPr>
            <p:ph type="body" sz="quarter" idx="11"/>
          </p:nvPr>
        </p:nvSpPr>
        <p:spPr>
          <a:xfrm>
            <a:off x="193675" y="1482725"/>
            <a:ext cx="11153198" cy="4322763"/>
          </a:xfrm>
          <a:prstGeom prst="rect">
            <a:avLst/>
          </a:prstGeom>
        </p:spPr>
        <p:txBody>
          <a:bodyPr/>
          <a:lstStyle>
            <a:lvl1pPr algn="l">
              <a:defRPr b="0">
                <a:solidFill>
                  <a:schemeClr val="tx1"/>
                </a:solidFill>
                <a:latin typeface="Outfit" pitchFamily="2" charset="0"/>
              </a:defRPr>
            </a:lvl1pPr>
            <a:lvl2pPr algn="l">
              <a:defRPr b="0">
                <a:solidFill>
                  <a:schemeClr val="tx1"/>
                </a:solidFill>
                <a:latin typeface="Outfit" pitchFamily="2" charset="0"/>
              </a:defRPr>
            </a:lvl2pPr>
            <a:lvl3pPr algn="l">
              <a:defRPr b="0">
                <a:solidFill>
                  <a:schemeClr val="tx1"/>
                </a:solidFill>
                <a:latin typeface="Outfit" pitchFamily="2" charset="0"/>
              </a:defRPr>
            </a:lvl3pPr>
            <a:lvl4pPr algn="l">
              <a:defRPr b="0">
                <a:solidFill>
                  <a:schemeClr val="tx1"/>
                </a:solidFill>
                <a:latin typeface="Outfit" pitchFamily="2" charset="0"/>
              </a:defRPr>
            </a:lvl4pPr>
            <a:lvl5pPr algn="l">
              <a:defRPr b="0">
                <a:solidFill>
                  <a:schemeClr val="tx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cSlideMaster1649.9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2396142553"/>
      </p:ext>
    </p:extLst>
  </p:cSld>
  <p:clrMapOvr>
    <a:masterClrMapping/>
  </p:clrMapOvr>
  <p:transition spd="slow">
    <p:push dir="u"/>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rgbClr val="FFD100"/>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2CEEDA2-E349-D51B-3429-618C9AAF606C}"/>
              </a:ext>
            </a:extLst>
          </p:cNvPr>
          <p:cNvSpPr>
            <a:spLocks noGrp="1"/>
          </p:cNvSpPr>
          <p:nvPr>
            <p:ph type="body" sz="quarter" idx="10"/>
          </p:nvPr>
        </p:nvSpPr>
        <p:spPr>
          <a:xfrm>
            <a:off x="194108" y="304800"/>
            <a:ext cx="3629747" cy="498475"/>
          </a:xfrm>
          <a:prstGeom prst="rect">
            <a:avLst/>
          </a:prstGeom>
        </p:spPr>
        <p:txBody>
          <a:bodyPr/>
          <a:lstStyle>
            <a:lvl1pPr marL="0" algn="l" defTabSz="914400" rtl="0" eaLnBrk="1" latinLnBrk="0" hangingPunct="1">
              <a:defRPr lang="en-US" sz="1800" b="0" kern="1200" dirty="0" smtClean="0">
                <a:solidFill>
                  <a:schemeClr val="tx1"/>
                </a:solidFill>
                <a:latin typeface="Outfit" pitchFamily="2" charset="0"/>
                <a:ea typeface="+mn-ea"/>
                <a:cs typeface="+mn-cs"/>
              </a:defRPr>
            </a:lvl1pPr>
          </a:lstStyle>
          <a:p>
            <a:pPr lvl="0"/>
            <a:r>
              <a:rPr lang="en-US" dirty="0"/>
              <a:t>Click to edit Master text styles</a:t>
            </a:r>
          </a:p>
        </p:txBody>
      </p:sp>
      <p:sp>
        <p:nvSpPr>
          <p:cNvPr id="8" name="Text Placeholder 7">
            <a:extLst>
              <a:ext uri="{FF2B5EF4-FFF2-40B4-BE49-F238E27FC236}">
                <a16:creationId xmlns:a16="http://schemas.microsoft.com/office/drawing/2014/main" id="{E9CDB3D7-6245-A775-F3F4-D8DF44756F4C}"/>
              </a:ext>
            </a:extLst>
          </p:cNvPr>
          <p:cNvSpPr>
            <a:spLocks noGrp="1"/>
          </p:cNvSpPr>
          <p:nvPr>
            <p:ph type="body" sz="quarter" idx="11"/>
          </p:nvPr>
        </p:nvSpPr>
        <p:spPr>
          <a:xfrm>
            <a:off x="193675" y="1482725"/>
            <a:ext cx="5902325" cy="4322763"/>
          </a:xfrm>
          <a:prstGeom prst="rect">
            <a:avLst/>
          </a:prstGeom>
        </p:spPr>
        <p:txBody>
          <a:bodyPr/>
          <a:lstStyle>
            <a:lvl1pPr algn="l">
              <a:defRPr b="0">
                <a:solidFill>
                  <a:schemeClr val="tx1"/>
                </a:solidFill>
                <a:latin typeface="Outfit" pitchFamily="2" charset="0"/>
              </a:defRPr>
            </a:lvl1pPr>
            <a:lvl2pPr algn="l">
              <a:defRPr b="0">
                <a:solidFill>
                  <a:schemeClr val="tx1"/>
                </a:solidFill>
                <a:latin typeface="Outfit" pitchFamily="2" charset="0"/>
              </a:defRPr>
            </a:lvl2pPr>
            <a:lvl3pPr algn="l">
              <a:defRPr b="0">
                <a:solidFill>
                  <a:schemeClr val="tx1"/>
                </a:solidFill>
                <a:latin typeface="Outfit" pitchFamily="2" charset="0"/>
              </a:defRPr>
            </a:lvl3pPr>
            <a:lvl4pPr algn="l">
              <a:defRPr b="0">
                <a:solidFill>
                  <a:schemeClr val="tx1"/>
                </a:solidFill>
                <a:latin typeface="Outfit" pitchFamily="2" charset="0"/>
              </a:defRPr>
            </a:lvl4pPr>
            <a:lvl5pPr algn="l">
              <a:defRPr b="0">
                <a:solidFill>
                  <a:schemeClr val="tx1"/>
                </a:solidFill>
                <a:latin typeface="Outfi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47789EC-F7D7-7276-3E35-CF5F5E1486FC}"/>
              </a:ext>
            </a:extLst>
          </p:cNvPr>
          <p:cNvSpPr>
            <a:spLocks noGrp="1"/>
          </p:cNvSpPr>
          <p:nvPr>
            <p:ph type="pic" sz="quarter" idx="12"/>
          </p:nvPr>
        </p:nvSpPr>
        <p:spPr>
          <a:xfrm>
            <a:off x="6207125" y="1482725"/>
            <a:ext cx="5610225" cy="4322763"/>
          </a:xfrm>
          <a:prstGeom prst="rect">
            <a:avLst/>
          </a:prstGeom>
        </p:spPr>
        <p:txBody>
          <a:bodyPr/>
          <a:lstStyle>
            <a:lvl1pPr>
              <a:defRPr>
                <a:solidFill>
                  <a:schemeClr val="tx1"/>
                </a:solidFill>
                <a:latin typeface="Outfit" pitchFamily="2" charset="0"/>
              </a:defRPr>
            </a:lvl1pPr>
          </a:lstStyle>
          <a:p>
            <a:endParaRPr lang="en-US"/>
          </a:p>
        </p:txBody>
      </p:sp>
      <p:sp>
        <p:nvSpPr>
          <p:cNvPr id="2" name="fcSlideMaster1649.13_Title Slide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1809665541"/>
      </p:ext>
    </p:extLst>
  </p:cSld>
  <p:clrMapOvr>
    <a:overrideClrMapping bg1="lt1" tx1="dk1" bg2="lt2" tx2="dk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C424C80-5DCD-4620-8490-2768F33C7AE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649.1_Blank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1796264253"/>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4" y="5622131"/>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a:ln>
                <a:noFill/>
              </a:ln>
              <a:solidFill>
                <a:schemeClr val="bg1"/>
              </a:solidFill>
              <a:effectLst/>
              <a:latin typeface="+mj-lt"/>
            </a:endParaRPr>
          </a:p>
        </p:txBody>
      </p:sp>
      <p:sp>
        <p:nvSpPr>
          <p:cNvPr id="3" name="fcSlideMaster1649.THANK YOU OOREDOO FIFAFooter" descr="Classification: Internal"/>
          <p:cNvSpPr txBox="1"/>
          <p:nvPr userDrawn="1"/>
        </p:nvSpPr>
        <p:spPr>
          <a:xfrm>
            <a:off x="0" y="6454140"/>
            <a:ext cx="12192000" cy="307777"/>
          </a:xfrm>
          <a:prstGeom prst="rect">
            <a:avLst/>
          </a:prstGeom>
          <a:noFill/>
        </p:spPr>
        <p:txBody>
          <a:bodyPr vert="horz" rtlCol="0">
            <a:spAutoFit/>
          </a:bodyPr>
          <a:lstStyle/>
          <a:p>
            <a:pPr algn="ct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Tree>
    <p:extLst>
      <p:ext uri="{BB962C8B-B14F-4D97-AF65-F5344CB8AC3E}">
        <p14:creationId xmlns:p14="http://schemas.microsoft.com/office/powerpoint/2010/main" val="785842985"/>
      </p:ext>
    </p:extLst>
  </p:cSld>
  <p:clrMapOvr>
    <a:masterClrMapping/>
  </p:clrMapOvr>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415386406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9704353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38248421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5031728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9132597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53277003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251032234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5786339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263137646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2048765094"/>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4250995888"/>
      </p:ext>
    </p:extLst>
  </p:cSld>
  <p:clrMapOvr>
    <a:masterClrMapping/>
  </p:clrMapOvr>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endParaRPr lang="en-US" dirty="0"/>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
        <p:nvSpPr>
          <p:cNvPr id="2" name="fcSlideMaster.1_Title slide with imag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1.1_Title slide with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79668603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DF58-1F4D-4526-9E32-3A9DD0114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6FE4E-A830-4AA2-B247-7E85AEC22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AC09B-36DA-4946-8385-E37DB0269B77}"/>
              </a:ext>
            </a:extLst>
          </p:cNvPr>
          <p:cNvSpPr>
            <a:spLocks noGrp="1"/>
          </p:cNvSpPr>
          <p:nvPr>
            <p:ph type="dt" sz="half" idx="10"/>
          </p:nvPr>
        </p:nvSpPr>
        <p:spPr/>
        <p:txBody>
          <a:bodyPr/>
          <a:lstStyle/>
          <a:p>
            <a:fld id="{D40C4C17-ACBE-4222-8A88-A9502945373F}" type="datetimeFigureOut">
              <a:rPr lang="en-US" smtClean="0"/>
              <a:t>5/22/2024</a:t>
            </a:fld>
            <a:endParaRPr lang="en-US"/>
          </a:p>
        </p:txBody>
      </p:sp>
      <p:sp>
        <p:nvSpPr>
          <p:cNvPr id="5" name="Footer Placeholder 4">
            <a:extLst>
              <a:ext uri="{FF2B5EF4-FFF2-40B4-BE49-F238E27FC236}">
                <a16:creationId xmlns:a16="http://schemas.microsoft.com/office/drawing/2014/main" id="{D6844A3C-6A1D-44AE-9757-5025BF90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0A23E-6045-4869-AF2E-3B82E998FA5D}"/>
              </a:ext>
            </a:extLst>
          </p:cNvPr>
          <p:cNvSpPr>
            <a:spLocks noGrp="1"/>
          </p:cNvSpPr>
          <p:nvPr>
            <p:ph type="sldNum" sz="quarter" idx="12"/>
          </p:nvPr>
        </p:nvSpPr>
        <p:spPr/>
        <p:txBody>
          <a:bodyPr/>
          <a:lstStyle/>
          <a:p>
            <a:fld id="{D9C95EB7-4DF1-42C7-8F9A-1D8809B13F43}" type="slidenum">
              <a:rPr lang="en-US" smtClean="0"/>
              <a:t>‹#›</a:t>
            </a:fld>
            <a:endParaRPr lang="en-US"/>
          </a:p>
        </p:txBody>
      </p:sp>
      <p:sp>
        <p:nvSpPr>
          <p:cNvPr id="7" name="fcSlideMaster.Title and Conten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1.Title and Conten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3990128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C424C80-5DCD-4620-8490-2768F33C7AE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Blank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1.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75253987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9" y="4956347"/>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9" y="1801093"/>
            <a:ext cx="5472112" cy="2660074"/>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4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5" y="5622132"/>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4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err="1">
              <a:ln>
                <a:noFill/>
              </a:ln>
              <a:solidFill>
                <a:schemeClr val="bg1"/>
              </a:solidFill>
              <a:effectLst/>
              <a:latin typeface="+mj-lt"/>
            </a:endParaRPr>
          </a:p>
        </p:txBody>
      </p:sp>
      <p:sp>
        <p:nvSpPr>
          <p:cNvPr id="3" name="fcSlideMaster.THANK YOU OOREDOO FIFA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671.THANK YOU OOREDOO FIFA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4269490885"/>
      </p:ext>
    </p:extLst>
  </p:cSld>
  <p:clrMapOvr>
    <a:masterClrMapping/>
  </p:clrMapOvr>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OREDOO FIFA AUTO 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A34E-E389-FA7F-2CC5-14D59256A6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6"/>
            <a:ext cx="8388351"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pic>
        <p:nvPicPr>
          <p:cNvPr id="6" name="Picture 5" descr="Diagram&#10;&#10;Description automatically generated">
            <a:extLst>
              <a:ext uri="{FF2B5EF4-FFF2-40B4-BE49-F238E27FC236}">
                <a16:creationId xmlns:a16="http://schemas.microsoft.com/office/drawing/2014/main" id="{9BAD04AF-ABFC-B3A1-037F-C6D069E3ABB5}"/>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5" name="Rectangle 4">
            <a:extLst>
              <a:ext uri="{FF2B5EF4-FFF2-40B4-BE49-F238E27FC236}">
                <a16:creationId xmlns:a16="http://schemas.microsoft.com/office/drawing/2014/main" id="{FD62EE3B-8B6A-B367-06E3-C76FB7AB4911}"/>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sp>
        <p:nvSpPr>
          <p:cNvPr id="2" name="fcSlideMaster1820.TITLE OOREDOO FIFA AUTO DAT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7" name="fcSlideMaster2677.TITLE OOREDOO FIFA AUTO DAT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213616807"/>
      </p:ext>
    </p:extLst>
  </p:cSld>
  <p:clrMapOvr>
    <a:masterClrMapping/>
  </p:clrMapOvr>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2" name="Picture 1" descr="A picture containing background pattern&#10;&#10;Description automatically generated">
            <a:extLst>
              <a:ext uri="{FF2B5EF4-FFF2-40B4-BE49-F238E27FC236}">
                <a16:creationId xmlns:a16="http://schemas.microsoft.com/office/drawing/2014/main" id="{2024D02B-A6FC-1E35-5B43-DCA4ADCFA733}"/>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
        <p:nvSpPr>
          <p:cNvPr id="7" name="fcSlideMaster1820.TITLE OOREDOO AUTO DAT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TITLE OOREDOO AUTO DAT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937128579"/>
      </p:ext>
    </p:extLst>
  </p:cSld>
  <p:clrMapOvr>
    <a:masterClrMapping/>
  </p:clrMapOvr>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1200"/>
              </a:spcBef>
              <a:spcAft>
                <a:spcPts val="1200"/>
              </a:spcAft>
              <a:buClr>
                <a:srgbClr val="ED1C24"/>
              </a:buClr>
              <a:buSzPct val="125000"/>
              <a:buFont typeface="+mj-lt"/>
              <a:buAutoNum type="arabicPeriod"/>
              <a:tabLst/>
              <a:defRPr>
                <a:latin typeface="Rubik" pitchFamily="2" charset="-79"/>
                <a:cs typeface="Rubik" pitchFamily="2" charset="-79"/>
              </a:defRPr>
            </a:lvl1pPr>
            <a:lvl2pPr marL="548640" indent="-274320">
              <a:lnSpc>
                <a:spcPct val="100000"/>
              </a:lnSpc>
              <a:spcBef>
                <a:spcPts val="600"/>
              </a:spcBef>
              <a:spcAft>
                <a:spcPts val="600"/>
              </a:spcAft>
              <a:buFont typeface="+mj-lt"/>
              <a:buAutoNum type="arabicPeriod"/>
              <a:defRPr>
                <a:latin typeface="Rubik" pitchFamily="2" charset="-79"/>
                <a:cs typeface="Rubik" pitchFamily="2" charset="-79"/>
              </a:defRPr>
            </a:lvl2pPr>
            <a:lvl3pPr marL="822960" indent="-274320">
              <a:lnSpc>
                <a:spcPct val="100000"/>
              </a:lnSpc>
              <a:spcBef>
                <a:spcPts val="600"/>
              </a:spcBef>
              <a:spcAft>
                <a:spcPts val="600"/>
              </a:spcAft>
              <a:buFont typeface="+mj-lt"/>
              <a:buAutoNum type="arabicPeriod"/>
              <a:defRPr>
                <a:latin typeface="Rubik" pitchFamily="2" charset="-79"/>
                <a:cs typeface="Rubik" pitchFamily="2" charset="-79"/>
              </a:defRPr>
            </a:lvl3pPr>
            <a:lvl4pPr marL="1097280" indent="-274320">
              <a:lnSpc>
                <a:spcPct val="100000"/>
              </a:lnSpc>
              <a:spcBef>
                <a:spcPts val="600"/>
              </a:spcBef>
              <a:spcAft>
                <a:spcPts val="600"/>
              </a:spcAft>
              <a:buFont typeface="+mj-lt"/>
              <a:buAutoNum type="arabicPeriod"/>
              <a:defRPr>
                <a:latin typeface="Rubik" pitchFamily="2" charset="-79"/>
                <a:cs typeface="Rubik" pitchFamily="2" charset="-79"/>
              </a:defRPr>
            </a:lvl4pPr>
            <a:lvl5pPr marL="1371600" indent="-274320">
              <a:lnSpc>
                <a:spcPct val="100000"/>
              </a:lnSpc>
              <a:spcBef>
                <a:spcPts val="600"/>
              </a:spcBef>
              <a:spcAft>
                <a:spcPts val="600"/>
              </a:spcAft>
              <a:buFont typeface="+mj-lt"/>
              <a:buAutoNum type="arabicPeriod"/>
              <a:defRPr sz="1000">
                <a:latin typeface="Rubik" pitchFamily="2" charset="-79"/>
                <a:cs typeface="Rubik" pitchFamily="2" charset="-79"/>
              </a:defRPr>
            </a:lvl5pPr>
            <a:lvl6pPr marL="1645920" indent="-274320">
              <a:spcBef>
                <a:spcPts val="600"/>
              </a:spcBef>
              <a:spcAft>
                <a:spcPts val="600"/>
              </a:spcAft>
              <a:buFont typeface="+mj-lt"/>
              <a:buAutoNum type="arabicPeriod"/>
              <a:defRPr>
                <a:latin typeface="Rubik" pitchFamily="2" charset="-79"/>
                <a:cs typeface="Rubik" pitchFamily="2" charset="-79"/>
              </a:defRPr>
            </a:lvl6pPr>
            <a:lvl7pPr marL="1920240" indent="-274320">
              <a:spcBef>
                <a:spcPts val="600"/>
              </a:spcBef>
              <a:spcAft>
                <a:spcPts val="600"/>
              </a:spcAft>
              <a:buFont typeface="+mj-lt"/>
              <a:buAutoNum type="arabicPeriod"/>
              <a:defRPr>
                <a:latin typeface="Rubik" pitchFamily="2" charset="-79"/>
                <a:cs typeface="Rubik" pitchFamily="2" charset="-79"/>
              </a:defRPr>
            </a:lvl7pPr>
            <a:lvl8pPr marL="219456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defRPr>
            </a:lvl1pPr>
          </a:lstStyle>
          <a:p>
            <a:fld id="{BCCB7A99-BC73-45EC-BCF6-67FFEA14AAA8}" type="datetime3">
              <a:rPr lang="en-US" smtClean="0"/>
              <a:pPr/>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20.AGENDA NUMBERED LIS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7.AGENDA NUMBERED LIS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69541600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tabLst>
                <a:tab pos="3325813" algn="l"/>
              </a:tabLst>
              <a:defRPr>
                <a:latin typeface="Rubik" pitchFamily="2" charset="-79"/>
                <a:cs typeface="Rubik" pitchFamily="2" charset="-79"/>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a:xfrm>
            <a:off x="636104" y="66660"/>
            <a:ext cx="10919792" cy="914400"/>
          </a:xfrm>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cs typeface="Rubik" pitchFamily="2" charset="-79"/>
              </a:defRPr>
            </a:lvl1pPr>
          </a:lstStyle>
          <a:p>
            <a:fld id="{D96FD484-7585-4DE7-AA01-D6E50E5FD7B0}" type="datetime3">
              <a:rPr lang="en-US" smtClean="0"/>
              <a:pPr/>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cs typeface="Rubik" pitchFamily="2" charset="-79"/>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20.TEX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7.TEX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69372573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419702629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1200"/>
              </a:spcBef>
              <a:spcAft>
                <a:spcPts val="1200"/>
              </a:spcAft>
              <a:defRPr>
                <a:latin typeface="Rubik" pitchFamily="2" charset="-79"/>
                <a:cs typeface="Rubik" pitchFamily="2" charset="-79"/>
              </a:defRPr>
            </a:lvl1pPr>
            <a:lvl2pPr marL="548640" indent="-274320">
              <a:lnSpc>
                <a:spcPct val="100000"/>
              </a:lnSpc>
              <a:spcBef>
                <a:spcPts val="600"/>
              </a:spcBef>
              <a:spcAft>
                <a:spcPts val="600"/>
              </a:spcAft>
              <a:defRPr>
                <a:latin typeface="Rubik" pitchFamily="2" charset="-79"/>
                <a:cs typeface="Rubik" pitchFamily="2" charset="-79"/>
              </a:defRPr>
            </a:lvl2pPr>
            <a:lvl3pPr marL="822960" indent="-274320">
              <a:lnSpc>
                <a:spcPct val="100000"/>
              </a:lnSpc>
              <a:spcBef>
                <a:spcPts val="600"/>
              </a:spcBef>
              <a:spcAft>
                <a:spcPts val="600"/>
              </a:spcAft>
              <a:defRPr>
                <a:latin typeface="Rubik" pitchFamily="2" charset="-79"/>
                <a:cs typeface="Rubik" pitchFamily="2" charset="-79"/>
              </a:defRPr>
            </a:lvl3pPr>
            <a:lvl4pPr marL="1097280" indent="-274320">
              <a:lnSpc>
                <a:spcPct val="100000"/>
              </a:lnSpc>
              <a:spcBef>
                <a:spcPts val="600"/>
              </a:spcBef>
              <a:spcAft>
                <a:spcPts val="600"/>
              </a:spcAft>
              <a:defRPr>
                <a:latin typeface="Rubik" pitchFamily="2" charset="-79"/>
                <a:cs typeface="Rubik" pitchFamily="2" charset="-79"/>
              </a:defRPr>
            </a:lvl4pPr>
            <a:lvl5pPr marL="1371600" indent="-274320">
              <a:lnSpc>
                <a:spcPct val="100000"/>
              </a:lnSpc>
              <a:spcBef>
                <a:spcPts val="600"/>
              </a:spcBef>
              <a:spcAft>
                <a:spcPts val="600"/>
              </a:spcAft>
              <a:defRPr sz="1000">
                <a:latin typeface="Rubik" pitchFamily="2" charset="-79"/>
                <a:cs typeface="Rubik" pitchFamily="2" charset="-79"/>
              </a:defRPr>
            </a:lvl5pPr>
            <a:lvl6pPr marL="1645920" indent="-274320">
              <a:spcBef>
                <a:spcPts val="600"/>
              </a:spcBef>
              <a:spcAft>
                <a:spcPts val="600"/>
              </a:spcAft>
              <a:defRPr>
                <a:latin typeface="Rubik" pitchFamily="2" charset="-79"/>
                <a:cs typeface="Rubik" pitchFamily="2" charset="-79"/>
              </a:defRPr>
            </a:lvl6pPr>
            <a:lvl7pPr marL="1920240" indent="-274320">
              <a:spcBef>
                <a:spcPts val="600"/>
              </a:spcBef>
              <a:spcAft>
                <a:spcPts val="600"/>
              </a:spcAft>
              <a:defRPr>
                <a:latin typeface="Rubik" pitchFamily="2" charset="-79"/>
                <a:cs typeface="Rubik" pitchFamily="2" charset="-79"/>
              </a:defRPr>
            </a:lvl7pPr>
            <a:lvl8pPr marL="2194560" indent="-274320">
              <a:spcBef>
                <a:spcPts val="600"/>
              </a:spcBef>
              <a:spcAft>
                <a:spcPts val="600"/>
              </a:spcAft>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Arial" panose="020B0604020202020204" pitchFamily="34" charset="0"/>
              <a:buChar char="•"/>
              <a:defRPr b="0" i="0">
                <a:latin typeface="Rubik" pitchFamily="2" charset="-79"/>
                <a:ea typeface="Noto Sans" panose="020B0502040504020204" pitchFamily="34" charset="0"/>
                <a:cs typeface="Rubik" pitchFamily="2" charset="-79"/>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cs typeface="Rubik" pitchFamily="2" charset="-79"/>
              </a:defRPr>
            </a:lvl1pPr>
          </a:lstStyle>
          <a:p>
            <a:fld id="{45F568F9-2683-4D73-B867-5AEF0061B8D1}" type="datetime3">
              <a:rPr lang="en-US" smtClean="0"/>
              <a:pPr/>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cs typeface="Rubik" pitchFamily="2" charset="-79"/>
              </a:defRPr>
            </a:lvl1pPr>
          </a:lstStyle>
          <a:p>
            <a:fld id="{F9F4C691-6DE9-424C-9C34-B44F65CDDA11}" type="slidenum">
              <a:rPr lang="en-US" smtClean="0"/>
              <a:pPr/>
              <a:t>‹#›</a:t>
            </a:fld>
            <a:endParaRPr lang="en-US" dirty="0"/>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20.TEXT WITH BULLETS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7.TEXT WITH BULLETS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805758399"/>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a:xfrm>
            <a:off x="636104" y="66660"/>
            <a:ext cx="10919792" cy="914400"/>
          </a:xfrm>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atin typeface="Rubik" pitchFamily="2" charset="-79"/>
                <a:cs typeface="Rubik" pitchFamily="2" charset="-79"/>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1200"/>
              </a:spcBef>
              <a:spcAft>
                <a:spcPts val="1200"/>
              </a:spcAft>
              <a:defRPr>
                <a:latin typeface="Rubik" pitchFamily="2" charset="-79"/>
                <a:cs typeface="Rubik" pitchFamily="2" charset="-79"/>
              </a:defRPr>
            </a:lvl1pPr>
            <a:lvl2pPr marL="548640" indent="-274320">
              <a:lnSpc>
                <a:spcPct val="100000"/>
              </a:lnSpc>
              <a:spcBef>
                <a:spcPts val="600"/>
              </a:spcBef>
              <a:spcAft>
                <a:spcPts val="600"/>
              </a:spcAft>
              <a:defRPr>
                <a:latin typeface="Rubik" pitchFamily="2" charset="-79"/>
                <a:cs typeface="Rubik" pitchFamily="2" charset="-79"/>
              </a:defRPr>
            </a:lvl2pPr>
            <a:lvl3pPr marL="822960" indent="-274320">
              <a:lnSpc>
                <a:spcPct val="100000"/>
              </a:lnSpc>
              <a:spcBef>
                <a:spcPts val="600"/>
              </a:spcBef>
              <a:spcAft>
                <a:spcPts val="600"/>
              </a:spcAft>
              <a:defRPr>
                <a:latin typeface="Rubik" pitchFamily="2" charset="-79"/>
                <a:cs typeface="Rubik" pitchFamily="2" charset="-79"/>
              </a:defRPr>
            </a:lvl3pPr>
            <a:lvl4pPr marL="1097280" indent="-274320">
              <a:lnSpc>
                <a:spcPct val="100000"/>
              </a:lnSpc>
              <a:spcBef>
                <a:spcPts val="600"/>
              </a:spcBef>
              <a:spcAft>
                <a:spcPts val="600"/>
              </a:spcAft>
              <a:defRPr>
                <a:latin typeface="Rubik" pitchFamily="2" charset="-79"/>
                <a:cs typeface="Rubik" pitchFamily="2" charset="-79"/>
              </a:defRPr>
            </a:lvl4pPr>
            <a:lvl5pPr marL="1371600" indent="-274320">
              <a:lnSpc>
                <a:spcPct val="100000"/>
              </a:lnSpc>
              <a:spcBef>
                <a:spcPts val="600"/>
              </a:spcBef>
              <a:spcAft>
                <a:spcPts val="600"/>
              </a:spcAft>
              <a:defRPr sz="1000">
                <a:latin typeface="Rubik" pitchFamily="2" charset="-79"/>
                <a:cs typeface="Rubik" pitchFamily="2" charset="-79"/>
              </a:defRPr>
            </a:lvl5pPr>
            <a:lvl6pPr marL="1645920" indent="-274320">
              <a:spcBef>
                <a:spcPts val="600"/>
              </a:spcBef>
              <a:spcAft>
                <a:spcPts val="600"/>
              </a:spcAft>
              <a:defRPr>
                <a:latin typeface="Rubik" pitchFamily="2" charset="-79"/>
                <a:cs typeface="Rubik" pitchFamily="2" charset="-79"/>
              </a:defRPr>
            </a:lvl6pPr>
            <a:lvl7pPr marL="1920240" indent="-274320">
              <a:spcBef>
                <a:spcPts val="600"/>
              </a:spcBef>
              <a:spcAft>
                <a:spcPts val="600"/>
              </a:spcAft>
              <a:defRPr>
                <a:latin typeface="Rubik" pitchFamily="2" charset="-79"/>
                <a:cs typeface="Rubik" pitchFamily="2" charset="-79"/>
              </a:defRPr>
            </a:lvl7pPr>
            <a:lvl8pPr marL="2194560" indent="-274320">
              <a:spcBef>
                <a:spcPts val="600"/>
              </a:spcBef>
              <a:spcAft>
                <a:spcPts val="600"/>
              </a:spcAft>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Arial" panose="020B0604020202020204" pitchFamily="34" charset="0"/>
              <a:buChar char="•"/>
              <a:defRPr b="0" i="0">
                <a:latin typeface="Rubik" pitchFamily="2" charset="-79"/>
                <a:ea typeface="Noto Sans" panose="020B0502040504020204" pitchFamily="34" charset="0"/>
                <a:cs typeface="Rubik" pitchFamily="2" charset="-79"/>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cs typeface="Rubik" pitchFamily="2" charset="-79"/>
              </a:defRPr>
            </a:lvl1pPr>
          </a:lstStyle>
          <a:p>
            <a:fld id="{088DBADD-80EB-4BAF-8DFB-4441BC0F37C5}" type="datetime3">
              <a:rPr lang="en-US" smtClean="0"/>
              <a:pPr/>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cs typeface="Rubik" pitchFamily="2" charset="-79"/>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20.TEXT AND IMAG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7.TEXT AND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285157534"/>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cs typeface="Rubik" pitchFamily="2" charset="-79"/>
              </a:defRPr>
            </a:lvl1pPr>
          </a:lstStyle>
          <a:p>
            <a:fld id="{5C424C80-5DCD-4620-8490-2768F33C7AE6}" type="datetime3">
              <a:rPr lang="en-US" smtClean="0"/>
              <a:pPr/>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cs typeface="Rubik" pitchFamily="2" charset="-79"/>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20.Blank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7.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23025984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atin typeface="Rubik" pitchFamily="2" charset="-79"/>
                <a:cs typeface="Rubik" pitchFamily="2" charset="-79"/>
              </a:defRPr>
            </a:lvl1pPr>
          </a:lstStyle>
          <a:p>
            <a:r>
              <a:rPr lang="en-US"/>
              <a:t>Click icon to add table</a:t>
            </a:r>
            <a:endParaRPr lang="en-US" dirty="0"/>
          </a:p>
        </p:txBody>
      </p:sp>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cs typeface="Rubik" pitchFamily="2" charset="-79"/>
              </a:defRPr>
            </a:lvl1pPr>
          </a:lstStyle>
          <a:p>
            <a:fld id="{73852EC9-F0B0-44B1-9FE7-E87EC14ADE79}" type="datetime3">
              <a:rPr lang="en-US" smtClean="0"/>
              <a:pPr/>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cs typeface="Rubik" pitchFamily="2" charset="-79"/>
              </a:defRPr>
            </a:lvl1pPr>
          </a:lstStyle>
          <a:p>
            <a:fld id="{F9F4C691-6DE9-424C-9C34-B44F65CDDA11}" type="slidenum">
              <a:rPr lang="en-US" smtClean="0"/>
              <a:pPr/>
              <a:t>‹#›</a:t>
            </a:fld>
            <a:endParaRPr lang="en-US" dirty="0"/>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20.TABL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677.TABL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9552101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 CLEAR DIVI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29CDFE-F798-BD0E-F7B8-831D094824AE}"/>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7F66676F-ED44-880D-23F8-A2E762CF9E9E}"/>
              </a:ext>
            </a:extLst>
          </p:cNvPr>
          <p:cNvSpPr>
            <a:spLocks noGrp="1"/>
          </p:cNvSpPr>
          <p:nvPr>
            <p:ph type="title" hasCustomPrompt="1"/>
          </p:nvPr>
        </p:nvSpPr>
        <p:spPr>
          <a:xfrm>
            <a:off x="623888" y="738910"/>
            <a:ext cx="8388350"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8DCAB59-D7AE-5F69-3CFC-66CCF890B682}"/>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311F0402-09E8-7FE8-EE15-4CF723E00B8E}"/>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AB8AD7BD-1F5A-8B90-53A7-AC14105C05C8}"/>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Oval 7">
              <a:extLst>
                <a:ext uri="{FF2B5EF4-FFF2-40B4-BE49-F238E27FC236}">
                  <a16:creationId xmlns:a16="http://schemas.microsoft.com/office/drawing/2014/main" id="{C56721ED-D414-EDF8-708E-724EC308B270}"/>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RED CLEAR DIVIDE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9" name="fcSlideMaster2677.RED CLEAR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41462484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 BECKHA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BBF3E0-0AEF-7629-D5E0-BB643CDE76A7}"/>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EC39553-85C1-01BC-FD69-1D59B6C552B2}"/>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C8FCE16A-D11A-C5FF-B058-733CFBD2FA1F}"/>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D1F45B80-5E70-4660-3CEA-21F98B403CD1}"/>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42FA1E7-EC98-6026-23AC-7988C7C5D9D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6C9BADF3-C56D-BE41-E1B0-797A645353DB}"/>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RED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RED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05449194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 MESSI">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7D39BF-5196-A8B9-3955-C431CA0302A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5575BD6C-F877-B7A0-ACC9-8755B2559B64}"/>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5" name="Shape 16">
            <a:extLst>
              <a:ext uri="{FF2B5EF4-FFF2-40B4-BE49-F238E27FC236}">
                <a16:creationId xmlns:a16="http://schemas.microsoft.com/office/drawing/2014/main" id="{A62C5426-4C4C-F727-1D92-95C8AE77B1A7}"/>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8E40AE1A-83ED-5DAB-838F-B96413517448}"/>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24089AD4-4C1B-21D9-70F4-5BA768F49FC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Oval 7">
              <a:extLst>
                <a:ext uri="{FF2B5EF4-FFF2-40B4-BE49-F238E27FC236}">
                  <a16:creationId xmlns:a16="http://schemas.microsoft.com/office/drawing/2014/main" id="{524EBF1F-EF57-CBCD-42F2-6D6513FF6A9D}"/>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 name="fcSlideMaster1820.RED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677.RED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620977960"/>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 NEYMA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A2B2A4-FE95-DFDF-31BC-C1E06AD0E7A4}"/>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08501183-7F61-5D6A-A854-E2B01CFD9481}"/>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E08032C-0297-AF59-03EA-0EBF72942962}"/>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CA8828E-F599-2C56-2997-178C4E61D454}"/>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D6C3BF8-5A62-5FEF-8767-720242ADE112}"/>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7C78BDB7-7475-8605-E025-2CE67E1D67FF}"/>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RED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RED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2675277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4" y="5622131"/>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err="1">
              <a:ln>
                <a:noFill/>
              </a:ln>
              <a:solidFill>
                <a:schemeClr val="bg1"/>
              </a:solidFill>
              <a:effectLst/>
              <a:latin typeface="+mj-lt"/>
            </a:endParaRPr>
          </a:p>
        </p:txBody>
      </p:sp>
      <p:sp>
        <p:nvSpPr>
          <p:cNvPr id="3" name="fcSlideMaster1820.THANK YOU OOREDOO FIFA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677.THANK YOU OOREDOO FIFA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525076369"/>
      </p:ext>
    </p:extLst>
  </p:cSld>
  <p:clrMapOvr>
    <a:masterClrMapping/>
  </p:clrMapOvr>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
        <p:nvSpPr>
          <p:cNvPr id="3" name="fcSlideMaster1820.THANK YOU OOREDOO 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677.THANK YOU OOREDOO 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070325638"/>
      </p:ext>
    </p:extLst>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34594583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UE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E2F279-4717-9675-CCD8-8D532C99016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E799226E-0ADB-20BF-F1E9-C1F81F321BBE}"/>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8AD559A5-4468-59AA-52D2-27FAC7F45E58}"/>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4A36F8C-D736-BCD7-80BC-08E596705D48}"/>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CC5B1AE2-3422-835C-3716-6E5FE0144AAD}"/>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A7E8E174-6EF9-0FF9-40BC-211AD54EF28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BLUE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BLUE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13569254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UE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15373B9-3194-740F-D742-D18EF4F8F4C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8F33CC4B-82DC-D4B6-695D-546CAC2EC61D}"/>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A5B6705D-7448-AD56-D71F-D58AA8540ADD}"/>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74C2C73C-B63F-6C6A-D7F3-685A9C47A3DD}"/>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300A284B-C33C-72DA-FE7B-B1F5CC705306}"/>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3DB3FADF-EEC4-FC02-0A1C-3CCEC2E24BD8}"/>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BLUE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BLUE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60887220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UE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4CFD49-7F7D-D913-EACC-A004BBBD011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FCA9E68B-F9A4-F6F5-D76B-B5C533CEFC3F}"/>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4" name="Shape 16">
            <a:extLst>
              <a:ext uri="{FF2B5EF4-FFF2-40B4-BE49-F238E27FC236}">
                <a16:creationId xmlns:a16="http://schemas.microsoft.com/office/drawing/2014/main" id="{26012CC8-44F4-1175-1981-B04BE9252A8B}"/>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3" name="Group 2">
            <a:extLst>
              <a:ext uri="{FF2B5EF4-FFF2-40B4-BE49-F238E27FC236}">
                <a16:creationId xmlns:a16="http://schemas.microsoft.com/office/drawing/2014/main" id="{A5462FF9-F3A7-5F85-9F20-A1249A617CE4}"/>
              </a:ext>
            </a:extLst>
          </p:cNvPr>
          <p:cNvGrpSpPr/>
          <p:nvPr userDrawn="1"/>
        </p:nvGrpSpPr>
        <p:grpSpPr>
          <a:xfrm>
            <a:off x="10834255" y="644508"/>
            <a:ext cx="733858" cy="690046"/>
            <a:chOff x="2601913" y="1595438"/>
            <a:chExt cx="1701800" cy="1600200"/>
          </a:xfrm>
        </p:grpSpPr>
        <p:sp>
          <p:nvSpPr>
            <p:cNvPr id="5" name="Freeform 5">
              <a:extLst>
                <a:ext uri="{FF2B5EF4-FFF2-40B4-BE49-F238E27FC236}">
                  <a16:creationId xmlns:a16="http://schemas.microsoft.com/office/drawing/2014/main" id="{016D7CB6-E95E-5510-2F36-2C0229B4143C}"/>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2DE8A9D3-B501-6D0B-4292-6A3936365D7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 name="fcSlideMaster1820.BLUE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BLUE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91894473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EEN BECKHAM">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990E30-652D-9507-1560-D4B9945E973D}"/>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59419ECB-AE4E-E48D-95BE-D3E3B6748660}"/>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E0273B1-B805-6360-25FB-5AA0CB2B76B3}"/>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9D6C89F1-2FDC-A010-1B51-6BEB18126A13}"/>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379569C-EC10-AEDE-3319-D5913ACC769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7BBE9287-61DF-FB20-2BCF-CF456F1B801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GREEN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GREEN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408386514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EEN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A599B6F-2DE0-991D-A25F-8E49DB46E15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FA33C5D1-1B2D-9474-E9C0-3F7EF0404486}"/>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44F853FB-C299-9F2C-B5FE-29243E840D5C}"/>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DC44D1C-5F92-400D-9314-C9A75042C002}"/>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FA50A2E5-03A0-35B2-3188-3B35F32037E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B83510DC-242C-6751-1B7C-0A4D62BB0199}"/>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GREEN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GREEN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43101506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EN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F6A092-1A1D-1C14-BA04-FDA6CC5F77F1}"/>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77D7F22C-8DC0-0741-79BA-2C2E7E0E6155}"/>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3DBC345-9207-2A88-8448-D79D50898D87}"/>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0B30E6A-BCB9-3163-AF71-457051A44AF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1CA028C-28A2-DB40-357E-7A8C3DF4211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8313403F-C92F-A4A5-87AE-EB31B5574F70}"/>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GREEN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GREEN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65462716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NK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8245B9-4934-2A64-4D8B-4B9C8BAAA1B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888FFBF-88EE-9398-8356-C591E808042F}"/>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DBA9D6D3-8D51-6FBB-BFF6-B5D3A54CC693}"/>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1431A610-9635-3C30-12F1-6A5C6F99FBC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D6DA5D0B-4767-420B-0683-E56E07685CB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2485F011-28E1-8D4E-2A1F-256081FD4E6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PINK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PINK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86440699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NK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7AA897-2C9C-C6FF-0839-0807F6BDC62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CBADE63-5F46-65BA-8806-2A162159C836}"/>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11D7D84-1E7C-8774-E85D-627C8195B68B}"/>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23B0B2BB-7B9B-C74D-B54C-6458D424CBB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EEFB391-3876-6569-8382-2AF9B858108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07E6C506-B944-8824-F1CE-6EA9B113BE4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PINK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PINK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92343550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INK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08D724-0A54-3D81-6ECF-0A27C6C376F5}"/>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4B68EB9A-CDC0-99C0-BA36-30EABB843D11}"/>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937DD764-1401-5CF9-90F6-33CA7CE09A6E}"/>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54C4A05-772C-1740-689C-8C3FAA4E473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E4540F36-5C2F-BE8A-3D82-BB3B8B52A16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06933303-621B-15DC-7D2B-A1892BE673A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PINK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PINK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50672881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YELLOW BECKHAM">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9AC33E9-0B6B-4CE3-EF92-B22A1074E6FF}"/>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0134BCF6-AAA2-A2AF-FC69-7C2552B12410}"/>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5D1B542-CCC6-72DE-BAED-FEEB72F49E55}"/>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CAA24374-D31B-7720-9BBA-A3E6163724A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1D59E9F-DD4E-6DDA-ED21-5026632D0A0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8BF48EA7-5E2B-555D-2CF1-6B60B514C61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YELLOW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YELLOW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717308943"/>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8136080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YELLOW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DDEA43-D01D-7178-4AD3-BB7CC993E86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D4C67964-6777-DD83-F67A-7DB4A703AFCD}"/>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0CFAA65-671D-0C45-B80F-4CE5A1A2A13F}"/>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63E0E952-BB1D-5FDF-CDD6-012772DCE2B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C6D0D3B-C554-A39E-3843-2D978AC29D8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348AB146-A98D-0CB7-40F1-B0520EF85D8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YELLOW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YELLOW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09896758"/>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YELLOW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63B096-0868-6E6A-C7AC-080D3C1DCDB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A57681F-15BA-F793-D5F7-E2985C193E4C}"/>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E94A324-DC4F-E822-A113-4C63F178349C}"/>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6C9D3FC-1F83-D8CD-8439-BEA9D5DA9085}"/>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F95839A-8D16-5BB2-221B-E007AC6617C9}"/>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6D2684AE-2CED-1D27-62F0-C36A271909E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20.YELLOW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677.YELLOW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79587088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OOREDOO FIFA AUTO 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A34E-E389-FA7F-2CC5-14D59256A6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6"/>
            <a:ext cx="8388351"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pic>
        <p:nvPicPr>
          <p:cNvPr id="6" name="Picture 5" descr="Diagram&#10;&#10;Description automatically generated">
            <a:extLst>
              <a:ext uri="{FF2B5EF4-FFF2-40B4-BE49-F238E27FC236}">
                <a16:creationId xmlns:a16="http://schemas.microsoft.com/office/drawing/2014/main" id="{9BAD04AF-ABFC-B3A1-037F-C6D069E3ABB5}"/>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5" name="Rectangle 4">
            <a:extLst>
              <a:ext uri="{FF2B5EF4-FFF2-40B4-BE49-F238E27FC236}">
                <a16:creationId xmlns:a16="http://schemas.microsoft.com/office/drawing/2014/main" id="{FD62EE3B-8B6A-B367-06E3-C76FB7AB4911}"/>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Noto Sans" panose="020B0502040504020204" pitchFamily="34" charset="0"/>
              </a:rPr>
              <a:t>22 May 2024</a:t>
            </a:fld>
            <a:endParaRPr lang="en-GB" sz="1600" b="0" i="0" u="none" strike="noStrike" cap="none" dirty="0" err="1">
              <a:solidFill>
                <a:schemeClr val="bg1"/>
              </a:solidFill>
              <a:latin typeface="+mj-lt"/>
              <a:ea typeface="Noto Sans" panose="020B0502040504020204" pitchFamily="34" charset="0"/>
              <a:cs typeface="Noto Sans" panose="020B0502040504020204" pitchFamily="34" charset="0"/>
            </a:endParaRPr>
          </a:p>
        </p:txBody>
      </p:sp>
      <p:sp>
        <p:nvSpPr>
          <p:cNvPr id="2" name="fcSlideMaster1875.TITLE OOREDOO FIFA AUTO DAT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7" name="fcSlideMaster2767.TITLE OOREDOO FIFA AUTO DAT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051221"/>
      </p:ext>
    </p:extLst>
  </p:cSld>
  <p:clrMapOvr>
    <a:masterClrMapping/>
  </p:clrMapOvr>
  <p:transition/>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Noto Sans" panose="020B0502040504020204" pitchFamily="34" charset="0"/>
              </a:rPr>
              <a:t>22 May 2024</a:t>
            </a:fld>
            <a:endParaRPr lang="en-GB" sz="1600" b="0" i="0" u="none" strike="noStrike" cap="none" dirty="0" err="1">
              <a:solidFill>
                <a:schemeClr val="bg1"/>
              </a:solidFill>
              <a:latin typeface="+mj-lt"/>
              <a:ea typeface="Noto Sans" panose="020B0502040504020204" pitchFamily="34" charset="0"/>
              <a:cs typeface="Noto Sans" panose="020B0502040504020204" pitchFamily="34" charset="0"/>
            </a:endParaRPr>
          </a:p>
        </p:txBody>
      </p:sp>
      <p:pic>
        <p:nvPicPr>
          <p:cNvPr id="2" name="Picture 1" descr="A picture containing background pattern&#10;&#10;Description automatically generated">
            <a:extLst>
              <a:ext uri="{FF2B5EF4-FFF2-40B4-BE49-F238E27FC236}">
                <a16:creationId xmlns:a16="http://schemas.microsoft.com/office/drawing/2014/main" id="{2024D02B-A6FC-1E35-5B43-DCA4ADCFA733}"/>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
        <p:nvSpPr>
          <p:cNvPr id="7" name="fcSlideMaster1875.TITLE OOREDOO AUTO DAT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TITLE OOREDOO AUTO DAT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4135981445"/>
      </p:ext>
    </p:extLst>
  </p:cSld>
  <p:clrMapOvr>
    <a:masterClrMapping/>
  </p:clrMapOvr>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1200"/>
              </a:spcBef>
              <a:spcAft>
                <a:spcPts val="1200"/>
              </a:spcAft>
              <a:buClr>
                <a:srgbClr val="ED1C24"/>
              </a:buClr>
              <a:buSzPct val="125000"/>
              <a:buFont typeface="+mj-lt"/>
              <a:buAutoNum type="arabicPeriod"/>
              <a:tabLst/>
              <a:defRPr/>
            </a:lvl1pPr>
            <a:lvl2pPr marL="548640" indent="-274320">
              <a:lnSpc>
                <a:spcPct val="100000"/>
              </a:lnSpc>
              <a:spcBef>
                <a:spcPts val="600"/>
              </a:spcBef>
              <a:spcAft>
                <a:spcPts val="600"/>
              </a:spcAft>
              <a:buFont typeface="+mj-lt"/>
              <a:buAutoNum type="arabicPeriod"/>
              <a:defRPr/>
            </a:lvl2pPr>
            <a:lvl3pPr marL="822960" indent="-274320">
              <a:lnSpc>
                <a:spcPct val="100000"/>
              </a:lnSpc>
              <a:spcBef>
                <a:spcPts val="600"/>
              </a:spcBef>
              <a:spcAft>
                <a:spcPts val="600"/>
              </a:spcAft>
              <a:buFont typeface="+mj-lt"/>
              <a:buAutoNum type="arabicPeriod"/>
              <a:defRPr/>
            </a:lvl3pPr>
            <a:lvl4pPr marL="1097280" indent="-274320">
              <a:lnSpc>
                <a:spcPct val="100000"/>
              </a:lnSpc>
              <a:spcBef>
                <a:spcPts val="600"/>
              </a:spcBef>
              <a:spcAft>
                <a:spcPts val="600"/>
              </a:spcAft>
              <a:buFont typeface="+mj-lt"/>
              <a:buAutoNum type="arabicPeriod"/>
              <a:defRPr/>
            </a:lvl4pPr>
            <a:lvl5pPr marL="1371600" indent="-274320">
              <a:lnSpc>
                <a:spcPct val="100000"/>
              </a:lnSpc>
              <a:spcBef>
                <a:spcPts val="600"/>
              </a:spcBef>
              <a:spcAft>
                <a:spcPts val="600"/>
              </a:spcAft>
              <a:buFont typeface="+mj-lt"/>
              <a:buAutoNum type="arabicPeriod"/>
              <a:defRPr sz="1000"/>
            </a:lvl5pPr>
            <a:lvl6pPr marL="1645920" indent="-274320">
              <a:spcBef>
                <a:spcPts val="600"/>
              </a:spcBef>
              <a:spcAft>
                <a:spcPts val="600"/>
              </a:spcAft>
              <a:buFont typeface="+mj-lt"/>
              <a:buAutoNum type="arabicPeriod"/>
              <a:defRPr/>
            </a:lvl6pPr>
            <a:lvl7pPr marL="1920240" indent="-274320">
              <a:spcBef>
                <a:spcPts val="600"/>
              </a:spcBef>
              <a:spcAft>
                <a:spcPts val="600"/>
              </a:spcAft>
              <a:buFont typeface="+mj-lt"/>
              <a:buAutoNum type="arabicPeriod"/>
              <a:defRPr/>
            </a:lvl7pPr>
            <a:lvl8pPr marL="2194560" indent="-274320">
              <a:spcBef>
                <a:spcPts val="600"/>
              </a:spcBef>
              <a:spcAft>
                <a:spcPts val="600"/>
              </a:spcAft>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600"/>
              </a:spcBef>
              <a:spcAft>
                <a:spcPts val="600"/>
              </a:spcAft>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BCCB7A99-BC73-45EC-BCF6-67FFEA14AAA8}"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75.AGENDA NUMBERED LIS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767.AGENDA NUMBERED LIS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967108542"/>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a:xfrm>
            <a:off x="636104" y="66660"/>
            <a:ext cx="10919792" cy="914400"/>
          </a:xfrm>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96FD484-7585-4DE7-AA01-D6E50E5FD7B0}"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75.TEX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767.TEX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64608307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1200"/>
              </a:spcBef>
              <a:spcAft>
                <a:spcPts val="1200"/>
              </a:spcAft>
              <a:defRPr/>
            </a:lvl1pPr>
            <a:lvl2pPr marL="548640" indent="-274320">
              <a:lnSpc>
                <a:spcPct val="100000"/>
              </a:lnSpc>
              <a:spcBef>
                <a:spcPts val="600"/>
              </a:spcBef>
              <a:spcAft>
                <a:spcPts val="600"/>
              </a:spcAft>
              <a:defRPr/>
            </a:lvl2pPr>
            <a:lvl3pPr marL="822960" indent="-274320">
              <a:lnSpc>
                <a:spcPct val="100000"/>
              </a:lnSpc>
              <a:spcBef>
                <a:spcPts val="600"/>
              </a:spcBef>
              <a:spcAft>
                <a:spcPts val="600"/>
              </a:spcAft>
              <a:defRPr/>
            </a:lvl3pPr>
            <a:lvl4pPr marL="1097280" indent="-274320">
              <a:lnSpc>
                <a:spcPct val="100000"/>
              </a:lnSpc>
              <a:spcBef>
                <a:spcPts val="600"/>
              </a:spcBef>
              <a:spcAft>
                <a:spcPts val="600"/>
              </a:spcAft>
              <a:defRPr/>
            </a:lvl4pPr>
            <a:lvl5pPr marL="1371600" indent="-274320">
              <a:lnSpc>
                <a:spcPct val="100000"/>
              </a:lnSpc>
              <a:spcBef>
                <a:spcPts val="600"/>
              </a:spcBef>
              <a:spcAft>
                <a:spcPts val="600"/>
              </a:spcAft>
              <a:defRPr sz="1000"/>
            </a:lvl5pPr>
            <a:lvl6pPr marL="1645920" indent="-274320">
              <a:spcBef>
                <a:spcPts val="600"/>
              </a:spcBef>
              <a:spcAft>
                <a:spcPts val="600"/>
              </a:spcAft>
              <a:defRPr/>
            </a:lvl6pPr>
            <a:lvl7pPr marL="1920240" indent="-274320">
              <a:spcBef>
                <a:spcPts val="600"/>
              </a:spcBef>
              <a:spcAft>
                <a:spcPts val="600"/>
              </a:spcAft>
              <a:defRPr/>
            </a:lvl7pPr>
            <a:lvl8pPr marL="2194560" indent="-274320">
              <a:spcBef>
                <a:spcPts val="600"/>
              </a:spcBef>
              <a:spcAft>
                <a:spcPts val="600"/>
              </a:spcAft>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600"/>
              </a:spcBef>
              <a:spcAft>
                <a:spcPts val="600"/>
              </a:spcAft>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45F568F9-2683-4D73-B867-5AEF0061B8D1}" type="datetime3">
              <a:rPr lang="en-US" smtClean="0"/>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75.TEXT WITH BULLETS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767.TEXT WITH BULLETS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63366038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a:xfrm>
            <a:off x="636104" y="66660"/>
            <a:ext cx="10919792" cy="914400"/>
          </a:xfrm>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1200"/>
              </a:spcBef>
              <a:spcAft>
                <a:spcPts val="1200"/>
              </a:spcAft>
              <a:defRPr/>
            </a:lvl1pPr>
            <a:lvl2pPr marL="548640" indent="-274320">
              <a:lnSpc>
                <a:spcPct val="100000"/>
              </a:lnSpc>
              <a:spcBef>
                <a:spcPts val="600"/>
              </a:spcBef>
              <a:spcAft>
                <a:spcPts val="600"/>
              </a:spcAft>
              <a:defRPr/>
            </a:lvl2pPr>
            <a:lvl3pPr marL="822960" indent="-274320">
              <a:lnSpc>
                <a:spcPct val="100000"/>
              </a:lnSpc>
              <a:spcBef>
                <a:spcPts val="600"/>
              </a:spcBef>
              <a:spcAft>
                <a:spcPts val="600"/>
              </a:spcAft>
              <a:defRPr/>
            </a:lvl3pPr>
            <a:lvl4pPr marL="1097280" indent="-274320">
              <a:lnSpc>
                <a:spcPct val="100000"/>
              </a:lnSpc>
              <a:spcBef>
                <a:spcPts val="600"/>
              </a:spcBef>
              <a:spcAft>
                <a:spcPts val="600"/>
              </a:spcAft>
              <a:defRPr/>
            </a:lvl4pPr>
            <a:lvl5pPr marL="1371600" indent="-274320">
              <a:lnSpc>
                <a:spcPct val="100000"/>
              </a:lnSpc>
              <a:spcBef>
                <a:spcPts val="600"/>
              </a:spcBef>
              <a:spcAft>
                <a:spcPts val="600"/>
              </a:spcAft>
              <a:defRPr sz="1000"/>
            </a:lvl5pPr>
            <a:lvl6pPr marL="1645920" indent="-274320">
              <a:spcBef>
                <a:spcPts val="600"/>
              </a:spcBef>
              <a:spcAft>
                <a:spcPts val="600"/>
              </a:spcAft>
              <a:defRPr/>
            </a:lvl6pPr>
            <a:lvl7pPr marL="1920240" indent="-274320">
              <a:spcBef>
                <a:spcPts val="600"/>
              </a:spcBef>
              <a:spcAft>
                <a:spcPts val="600"/>
              </a:spcAft>
              <a:defRPr/>
            </a:lvl7pPr>
            <a:lvl8pPr marL="2194560" indent="-274320">
              <a:spcBef>
                <a:spcPts val="600"/>
              </a:spcBef>
              <a:spcAft>
                <a:spcPts val="600"/>
              </a:spcAft>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600"/>
              </a:spcBef>
              <a:spcAft>
                <a:spcPts val="600"/>
              </a:spcAft>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88DBADD-80EB-4BAF-8DFB-4441BC0F37C5}" type="datetime3">
              <a:rPr lang="en-US" smtClean="0"/>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75.TEXT AND IMAG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767.TEXT AND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4245218692"/>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C424C80-5DCD-4620-8490-2768F33C7AE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75.Blank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767.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86925789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73852EC9-F0B0-44B1-9FE7-E87EC14ADE79}" type="datetime3">
              <a:rPr lang="en-US" smtClean="0"/>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875.TABL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3" name="fcSlideMaster2767.TABL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728566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01344446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CLEAR DIVI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29CDFE-F798-BD0E-F7B8-831D094824AE}"/>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7F66676F-ED44-880D-23F8-A2E762CF9E9E}"/>
              </a:ext>
            </a:extLst>
          </p:cNvPr>
          <p:cNvSpPr>
            <a:spLocks noGrp="1"/>
          </p:cNvSpPr>
          <p:nvPr>
            <p:ph type="title" hasCustomPrompt="1"/>
          </p:nvPr>
        </p:nvSpPr>
        <p:spPr>
          <a:xfrm>
            <a:off x="623888" y="738910"/>
            <a:ext cx="8388350"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8DCAB59-D7AE-5F69-3CFC-66CCF890B682}"/>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311F0402-09E8-7FE8-EE15-4CF723E00B8E}"/>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AB8AD7BD-1F5A-8B90-53A7-AC14105C05C8}"/>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Oval 7">
              <a:extLst>
                <a:ext uri="{FF2B5EF4-FFF2-40B4-BE49-F238E27FC236}">
                  <a16:creationId xmlns:a16="http://schemas.microsoft.com/office/drawing/2014/main" id="{C56721ED-D414-EDF8-708E-724EC308B270}"/>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RED CLEAR DIVIDE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9" name="fcSlideMaster2767.RED CLEAR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11036955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ECKHA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BBF3E0-0AEF-7629-D5E0-BB643CDE76A7}"/>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EC39553-85C1-01BC-FD69-1D59B6C552B2}"/>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C8FCE16A-D11A-C5FF-B058-733CFBD2FA1F}"/>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D1F45B80-5E70-4660-3CEA-21F98B403CD1}"/>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42FA1E7-EC98-6026-23AC-7988C7C5D9D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6C9BADF3-C56D-BE41-E1B0-797A645353DB}"/>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RED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RED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05174527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D MESSI">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7D39BF-5196-A8B9-3955-C431CA0302A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5575BD6C-F877-B7A0-ACC9-8755B2559B64}"/>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5" name="Shape 16">
            <a:extLst>
              <a:ext uri="{FF2B5EF4-FFF2-40B4-BE49-F238E27FC236}">
                <a16:creationId xmlns:a16="http://schemas.microsoft.com/office/drawing/2014/main" id="{A62C5426-4C4C-F727-1D92-95C8AE77B1A7}"/>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8E40AE1A-83ED-5DAB-838F-B96413517448}"/>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24089AD4-4C1B-21D9-70F4-5BA768F49FC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Oval 7">
              <a:extLst>
                <a:ext uri="{FF2B5EF4-FFF2-40B4-BE49-F238E27FC236}">
                  <a16:creationId xmlns:a16="http://schemas.microsoft.com/office/drawing/2014/main" id="{524EBF1F-EF57-CBCD-42F2-6D6513FF6A9D}"/>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 name="fcSlideMaster1875.RED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767.RED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7740481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D NEYMA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A2B2A4-FE95-DFDF-31BC-C1E06AD0E7A4}"/>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08501183-7F61-5D6A-A854-E2B01CFD9481}"/>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E08032C-0297-AF59-03EA-0EBF72942962}"/>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CA8828E-F599-2C56-2997-178C4E61D454}"/>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D6C3BF8-5A62-5FEF-8767-720242ADE112}"/>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7C78BDB7-7475-8605-E025-2CE67E1D67FF}"/>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RED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RED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55663896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4" y="5622131"/>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err="1">
              <a:ln>
                <a:noFill/>
              </a:ln>
              <a:solidFill>
                <a:schemeClr val="bg1"/>
              </a:solidFill>
              <a:effectLst/>
              <a:latin typeface="+mj-lt"/>
            </a:endParaRPr>
          </a:p>
        </p:txBody>
      </p:sp>
      <p:sp>
        <p:nvSpPr>
          <p:cNvPr id="3" name="fcSlideMaster1875.THANK YOU OOREDOO FIFA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767.THANK YOU OOREDOO FIFA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410369781"/>
      </p:ext>
    </p:extLst>
  </p:cSld>
  <p:clrMapOvr>
    <a:masterClrMapping/>
  </p:clrMapOvr>
  <p:transition/>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
        <p:nvSpPr>
          <p:cNvPr id="3" name="fcSlideMaster1875.THANK YOU OOREDOO 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767.THANK YOU OOREDOO 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488186498"/>
      </p:ext>
    </p:extLst>
  </p:cSld>
  <p:clrMapOvr>
    <a:masterClrMapping/>
  </p:clrMapOvr>
  <p:transition/>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UE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E2F279-4717-9675-CCD8-8D532C99016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E799226E-0ADB-20BF-F1E9-C1F81F321BBE}"/>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8AD559A5-4468-59AA-52D2-27FAC7F45E58}"/>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4A36F8C-D736-BCD7-80BC-08E596705D48}"/>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CC5B1AE2-3422-835C-3716-6E5FE0144AAD}"/>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A7E8E174-6EF9-0FF9-40BC-211AD54EF28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BLUE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BLUE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51083585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15373B9-3194-740F-D742-D18EF4F8F4C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8F33CC4B-82DC-D4B6-695D-546CAC2EC61D}"/>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A5B6705D-7448-AD56-D71F-D58AA8540ADD}"/>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74C2C73C-B63F-6C6A-D7F3-685A9C47A3DD}"/>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300A284B-C33C-72DA-FE7B-B1F5CC705306}"/>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3DB3FADF-EEC4-FC02-0A1C-3CCEC2E24BD8}"/>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BLUE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BLUE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65767995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4CFD49-7F7D-D913-EACC-A004BBBD011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FCA9E68B-F9A4-F6F5-D76B-B5C533CEFC3F}"/>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4" name="Shape 16">
            <a:extLst>
              <a:ext uri="{FF2B5EF4-FFF2-40B4-BE49-F238E27FC236}">
                <a16:creationId xmlns:a16="http://schemas.microsoft.com/office/drawing/2014/main" id="{26012CC8-44F4-1175-1981-B04BE9252A8B}"/>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3" name="Group 2">
            <a:extLst>
              <a:ext uri="{FF2B5EF4-FFF2-40B4-BE49-F238E27FC236}">
                <a16:creationId xmlns:a16="http://schemas.microsoft.com/office/drawing/2014/main" id="{A5462FF9-F3A7-5F85-9F20-A1249A617CE4}"/>
              </a:ext>
            </a:extLst>
          </p:cNvPr>
          <p:cNvGrpSpPr/>
          <p:nvPr userDrawn="1"/>
        </p:nvGrpSpPr>
        <p:grpSpPr>
          <a:xfrm>
            <a:off x="10834255" y="644508"/>
            <a:ext cx="733858" cy="690046"/>
            <a:chOff x="2601913" y="1595438"/>
            <a:chExt cx="1701800" cy="1600200"/>
          </a:xfrm>
        </p:grpSpPr>
        <p:sp>
          <p:nvSpPr>
            <p:cNvPr id="5" name="Freeform 5">
              <a:extLst>
                <a:ext uri="{FF2B5EF4-FFF2-40B4-BE49-F238E27FC236}">
                  <a16:creationId xmlns:a16="http://schemas.microsoft.com/office/drawing/2014/main" id="{016D7CB6-E95E-5510-2F36-2C0229B4143C}"/>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2DE8A9D3-B501-6D0B-4292-6A3936365D7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 name="fcSlideMaster1875.BLUE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BLUE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35560635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EN BECKHAM">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990E30-652D-9507-1560-D4B9945E973D}"/>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59419ECB-AE4E-E48D-95BE-D3E3B6748660}"/>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E0273B1-B805-6360-25FB-5AA0CB2B76B3}"/>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9D6C89F1-2FDC-A010-1B51-6BEB18126A13}"/>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379569C-EC10-AEDE-3319-D5913ACC769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7BBE9287-61DF-FB20-2BCF-CF456F1B801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GREEN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GREEN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53778243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38096754"/>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EN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A599B6F-2DE0-991D-A25F-8E49DB46E15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FA33C5D1-1B2D-9474-E9C0-3F7EF0404486}"/>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44F853FB-C299-9F2C-B5FE-29243E840D5C}"/>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DC44D1C-5F92-400D-9314-C9A75042C002}"/>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FA50A2E5-03A0-35B2-3188-3B35F32037E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B83510DC-242C-6751-1B7C-0A4D62BB0199}"/>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GREEN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GREEN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425497961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EEN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F6A092-1A1D-1C14-BA04-FDA6CC5F77F1}"/>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77D7F22C-8DC0-0741-79BA-2C2E7E0E6155}"/>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3DBC345-9207-2A88-8448-D79D50898D87}"/>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0B30E6A-BCB9-3163-AF71-457051A44AF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1CA028C-28A2-DB40-357E-7A8C3DF4211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8313403F-C92F-A4A5-87AE-EB31B5574F70}"/>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GREEN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GREEN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63436287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NK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8245B9-4934-2A64-4D8B-4B9C8BAAA1B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888FFBF-88EE-9398-8356-C591E808042F}"/>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DBA9D6D3-8D51-6FBB-BFF6-B5D3A54CC693}"/>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1431A610-9635-3C30-12F1-6A5C6F99FBC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D6DA5D0B-4767-420B-0683-E56E07685CB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2485F011-28E1-8D4E-2A1F-256081FD4E6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PINK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PINK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43447454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NK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7AA897-2C9C-C6FF-0839-0807F6BDC62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CBADE63-5F46-65BA-8806-2A162159C836}"/>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11D7D84-1E7C-8774-E85D-627C8195B68B}"/>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23B0B2BB-7B9B-C74D-B54C-6458D424CBB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EEFB391-3876-6569-8382-2AF9B858108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07E6C506-B944-8824-F1CE-6EA9B113BE4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PINK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PINK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56453697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NK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08D724-0A54-3D81-6ECF-0A27C6C376F5}"/>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4B68EB9A-CDC0-99C0-BA36-30EABB843D11}"/>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937DD764-1401-5CF9-90F6-33CA7CE09A6E}"/>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54C4A05-772C-1740-689C-8C3FAA4E473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E4540F36-5C2F-BE8A-3D82-BB3B8B52A16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06933303-621B-15DC-7D2B-A1892BE673A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PINK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PINK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409863270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YELLOW BECKHAM">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9AC33E9-0B6B-4CE3-EF92-B22A1074E6FF}"/>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0134BCF6-AAA2-A2AF-FC69-7C2552B12410}"/>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5D1B542-CCC6-72DE-BAED-FEEB72F49E55}"/>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CAA24374-D31B-7720-9BBA-A3E6163724A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1D59E9F-DD4E-6DDA-ED21-5026632D0A0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8BF48EA7-5E2B-555D-2CF1-6B60B514C61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YELLOW BECKHAM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YELLOW BECKHAM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65234135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ELLOW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DDEA43-D01D-7178-4AD3-BB7CC993E86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D4C67964-6777-DD83-F67A-7DB4A703AFCD}"/>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0CFAA65-671D-0C45-B80F-4CE5A1A2A13F}"/>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63E0E952-BB1D-5FDF-CDD6-012772DCE2B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C6D0D3B-C554-A39E-3843-2D978AC29D8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348AB146-A98D-0CB7-40F1-B0520EF85D8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YELLOW MESSI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YELLOW MESSI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32768804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ELLOW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63B096-0868-6E6A-C7AC-080D3C1DCDB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2" name="Title 2">
            <a:extLst>
              <a:ext uri="{FF2B5EF4-FFF2-40B4-BE49-F238E27FC236}">
                <a16:creationId xmlns:a16="http://schemas.microsoft.com/office/drawing/2014/main" id="{6A57681F-15BA-F793-D5F7-E2985C193E4C}"/>
              </a:ext>
            </a:extLst>
          </p:cNvPr>
          <p:cNvSpPr>
            <a:spLocks noGrp="1"/>
          </p:cNvSpPr>
          <p:nvPr>
            <p:ph type="title" hasCustomPrompt="1"/>
          </p:nvPr>
        </p:nvSpPr>
        <p:spPr>
          <a:xfrm>
            <a:off x="623888" y="738910"/>
            <a:ext cx="5940425" cy="3112654"/>
          </a:xfrm>
        </p:spPr>
        <p:txBody>
          <a:bodyPr anchor="b"/>
          <a:lstStyle>
            <a:lvl1pPr>
              <a:lnSpc>
                <a:spcPct val="80000"/>
              </a:lnSpc>
              <a:defRPr sz="4400"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E94A324-DC4F-E822-A113-4C63F178349C}"/>
              </a:ext>
            </a:extLst>
          </p:cNvPr>
          <p:cNvSpPr txBox="1">
            <a:spLocks noGrp="1"/>
          </p:cNvSpPr>
          <p:nvPr>
            <p:ph type="body" idx="3" hasCustomPrompt="1"/>
          </p:nvPr>
        </p:nvSpPr>
        <p:spPr>
          <a:xfrm>
            <a:off x="623887" y="4120944"/>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6C9D3FC-1F83-D8CD-8439-BEA9D5DA9085}"/>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F95839A-8D16-5BB2-221B-E007AC6617C9}"/>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Oval 6">
              <a:extLst>
                <a:ext uri="{FF2B5EF4-FFF2-40B4-BE49-F238E27FC236}">
                  <a16:creationId xmlns:a16="http://schemas.microsoft.com/office/drawing/2014/main" id="{6D2684AE-2CED-1D27-62F0-C36A271909E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fcSlideMaster1875.YELLOW NEYMAR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YELLOW NEYMA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619821687"/>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DFC63203-663C-7E4E-90C8-13B6FFD1F0A2}"/>
              </a:ext>
            </a:extLst>
          </p:cNvPr>
          <p:cNvSpPr/>
          <p:nvPr userDrawn="1"/>
        </p:nvSpPr>
        <p:spPr>
          <a:xfrm>
            <a:off x="1" y="524"/>
            <a:ext cx="12192000" cy="6857476"/>
          </a:xfrm>
          <a:prstGeom prst="rect">
            <a:avLst/>
          </a:prstGeom>
          <a:solidFill>
            <a:srgbClr val="EBEBEB"/>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sz="3200"/>
          </a:p>
        </p:txBody>
      </p:sp>
      <p:sp>
        <p:nvSpPr>
          <p:cNvPr id="10" name="Rounded Rectangle">
            <a:extLst>
              <a:ext uri="{FF2B5EF4-FFF2-40B4-BE49-F238E27FC236}">
                <a16:creationId xmlns:a16="http://schemas.microsoft.com/office/drawing/2014/main" id="{81AD364D-9FE2-D146-B9E1-17A0746482C3}"/>
              </a:ext>
            </a:extLst>
          </p:cNvPr>
          <p:cNvSpPr/>
          <p:nvPr userDrawn="1"/>
        </p:nvSpPr>
        <p:spPr>
          <a:xfrm>
            <a:off x="402771" y="390524"/>
            <a:ext cx="11386456" cy="5771877"/>
          </a:xfrm>
          <a:prstGeom prst="roundRect">
            <a:avLst>
              <a:gd name="adj" fmla="val 5780"/>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sz="3200"/>
          </a:p>
        </p:txBody>
      </p:sp>
      <p:sp>
        <p:nvSpPr>
          <p:cNvPr id="2" name="Title 1"/>
          <p:cNvSpPr>
            <a:spLocks noGrp="1"/>
          </p:cNvSpPr>
          <p:nvPr>
            <p:ph type="title" hasCustomPrompt="1"/>
          </p:nvPr>
        </p:nvSpPr>
        <p:spPr>
          <a:xfrm>
            <a:off x="1845107" y="3871137"/>
            <a:ext cx="8492487" cy="1054889"/>
          </a:xfrm>
        </p:spPr>
        <p:txBody>
          <a:bodyPr>
            <a:noAutofit/>
          </a:bodyPr>
          <a:lstStyle>
            <a:lvl1pPr algn="ctr">
              <a:defRPr sz="2800" spc="600">
                <a:solidFill>
                  <a:srgbClr val="ED1C24"/>
                </a:solidFill>
                <a:latin typeface="Ooredoo Heavy" pitchFamily="2" charset="77"/>
              </a:defRPr>
            </a:lvl1pPr>
          </a:lstStyle>
          <a:p>
            <a:r>
              <a:rPr lang="en-US" dirty="0"/>
              <a:t>OOREDOO OMAN</a:t>
            </a:r>
          </a:p>
        </p:txBody>
      </p:sp>
      <p:sp>
        <p:nvSpPr>
          <p:cNvPr id="7" name="Date Placeholder 3">
            <a:extLst>
              <a:ext uri="{FF2B5EF4-FFF2-40B4-BE49-F238E27FC236}">
                <a16:creationId xmlns:a16="http://schemas.microsoft.com/office/drawing/2014/main" id="{3FE4F528-E259-7740-802E-828F6435024D}"/>
              </a:ext>
            </a:extLst>
          </p:cNvPr>
          <p:cNvSpPr>
            <a:spLocks noGrp="1"/>
          </p:cNvSpPr>
          <p:nvPr>
            <p:ph type="dt" sz="half" idx="10"/>
          </p:nvPr>
        </p:nvSpPr>
        <p:spPr>
          <a:xfrm>
            <a:off x="402772" y="6356350"/>
            <a:ext cx="3833472" cy="365125"/>
          </a:xfrm>
        </p:spPr>
        <p:txBody>
          <a:bodyPr/>
          <a:lstStyle>
            <a:lvl1pPr>
              <a:defRPr sz="1050" b="0" i="0" spc="300">
                <a:solidFill>
                  <a:schemeClr val="bg2">
                    <a:lumMod val="10000"/>
                  </a:schemeClr>
                </a:solidFill>
                <a:latin typeface="Noto Sans Light" panose="020B0402040504020204" pitchFamily="34" charset="0"/>
                <a:ea typeface="Noto Sans Light" panose="020B0402040504020204" pitchFamily="34" charset="0"/>
                <a:cs typeface="Noto Sans Light" panose="020B0402040504020204" pitchFamily="34" charset="0"/>
              </a:defRPr>
            </a:lvl1pPr>
          </a:lstStyle>
          <a:p>
            <a:r>
              <a:rPr lang="en-US" dirty="0"/>
              <a:t>TITLE – OOREDOO OMAN - 2022</a:t>
            </a:r>
          </a:p>
        </p:txBody>
      </p:sp>
      <p:sp>
        <p:nvSpPr>
          <p:cNvPr id="44" name="Subtitle 2">
            <a:extLst>
              <a:ext uri="{FF2B5EF4-FFF2-40B4-BE49-F238E27FC236}">
                <a16:creationId xmlns:a16="http://schemas.microsoft.com/office/drawing/2014/main" id="{AB5959C3-EAF7-604E-AE17-4C58C21E9725}"/>
              </a:ext>
            </a:extLst>
          </p:cNvPr>
          <p:cNvSpPr>
            <a:spLocks noGrp="1"/>
          </p:cNvSpPr>
          <p:nvPr>
            <p:ph type="subTitle" idx="1" hasCustomPrompt="1"/>
          </p:nvPr>
        </p:nvSpPr>
        <p:spPr>
          <a:xfrm>
            <a:off x="586203" y="2426005"/>
            <a:ext cx="11010293" cy="1214687"/>
          </a:xfrm>
        </p:spPr>
        <p:txBody>
          <a:bodyPr>
            <a:noAutofit/>
          </a:bodyPr>
          <a:lstStyle>
            <a:lvl1pPr marL="0" indent="0" algn="l">
              <a:buNone/>
              <a:defRPr sz="8000">
                <a:solidFill>
                  <a:srgbClr val="221E20"/>
                </a:solidFill>
                <a:latin typeface="Ooredoo Heavy"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t>
            </a:r>
            <a:r>
              <a:rPr lang="en-US" dirty="0" err="1"/>
              <a:t>HereToChangeTides</a:t>
            </a:r>
            <a:endParaRPr lang="en-US" dirty="0"/>
          </a:p>
        </p:txBody>
      </p:sp>
      <p:sp>
        <p:nvSpPr>
          <p:cNvPr id="3" name="fcSlideMaster1875.13_Title and Conten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4" name="fcSlideMaster2767.13_Title and Conten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1534723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E2BB8AA-FDEF-4D34-9B05-FDB2C0D8C7C6}"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C1066-1ABC-44DE-B8C4-BB23D1EF323E}" type="slidenum">
              <a:rPr lang="en-GB" smtClean="0"/>
              <a:t>‹#›</a:t>
            </a:fld>
            <a:endParaRPr lang="en-GB"/>
          </a:p>
        </p:txBody>
      </p:sp>
      <p:sp>
        <p:nvSpPr>
          <p:cNvPr id="7" name="fcSlideMaster1875.Title Slid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8" name="fcSlideMaster2767.Title Slid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82399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77350626"/>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endParaRPr lang="en-US" dirty="0"/>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
        <p:nvSpPr>
          <p:cNvPr id="2" name="fcSlideMaster1547.1_Title slide with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
        <p:nvSpPr>
          <p:cNvPr id="3" name="hlSlideMaster13.1_Title slide with imageHeader"/>
          <p:cNvSpPr txBox="1"/>
          <p:nvPr userDrawn="1"/>
        </p:nvSpPr>
        <p:spPr>
          <a:xfrm>
            <a:off x="0" y="0"/>
            <a:ext cx="12192000" cy="0"/>
          </a:xfrm>
          <a:prstGeom prst="rect">
            <a:avLst/>
          </a:prstGeom>
          <a:noFill/>
        </p:spPr>
        <p:txBody>
          <a:bodyPr vert="horz" wrap="square" rtlCol="0">
            <a:noAutofit/>
          </a:bodyPr>
          <a:lstStyle/>
          <a:p>
            <a:pPr>
              <a:spcBef>
                <a:spcPts val="0"/>
              </a:spcBef>
              <a:spcAft>
                <a:spcPts val="0"/>
              </a:spcAft>
              <a:buClr>
                <a:srgbClr val="ED1C24"/>
              </a:buClr>
              <a:buSzPct val="140000"/>
            </a:pPr>
            <a:endParaRPr lang="en-US" sz="1200">
              <a:solidFill>
                <a:srgbClr val="000000"/>
              </a:solidFill>
              <a:latin typeface="Noto Sans" panose="020B0502040504020204" pitchFamily="34" charset="0"/>
            </a:endParaRPr>
          </a:p>
        </p:txBody>
      </p:sp>
      <p:sp>
        <p:nvSpPr>
          <p:cNvPr id="4" name="fcSlideMaster13.1_Title slide with image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5" name="fcSlideMaster2638.1_Title slide with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737871899"/>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DF58-1F4D-4526-9E32-3A9DD0114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6FE4E-A830-4AA2-B247-7E85AEC22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AC09B-36DA-4946-8385-E37DB0269B77}"/>
              </a:ext>
            </a:extLst>
          </p:cNvPr>
          <p:cNvSpPr>
            <a:spLocks noGrp="1"/>
          </p:cNvSpPr>
          <p:nvPr>
            <p:ph type="dt" sz="half" idx="10"/>
          </p:nvPr>
        </p:nvSpPr>
        <p:spPr/>
        <p:txBody>
          <a:bodyPr/>
          <a:lstStyle/>
          <a:p>
            <a:fld id="{D40C4C17-ACBE-4222-8A88-A9502945373F}" type="datetimeFigureOut">
              <a:rPr lang="en-US" smtClean="0"/>
              <a:t>5/22/2024</a:t>
            </a:fld>
            <a:endParaRPr lang="en-US"/>
          </a:p>
        </p:txBody>
      </p:sp>
      <p:sp>
        <p:nvSpPr>
          <p:cNvPr id="5" name="Footer Placeholder 4">
            <a:extLst>
              <a:ext uri="{FF2B5EF4-FFF2-40B4-BE49-F238E27FC236}">
                <a16:creationId xmlns:a16="http://schemas.microsoft.com/office/drawing/2014/main" id="{D6844A3C-6A1D-44AE-9757-5025BF90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0A23E-6045-4869-AF2E-3B82E998FA5D}"/>
              </a:ext>
            </a:extLst>
          </p:cNvPr>
          <p:cNvSpPr>
            <a:spLocks noGrp="1"/>
          </p:cNvSpPr>
          <p:nvPr>
            <p:ph type="sldNum" sz="quarter" idx="12"/>
          </p:nvPr>
        </p:nvSpPr>
        <p:spPr/>
        <p:txBody>
          <a:bodyPr/>
          <a:lstStyle/>
          <a:p>
            <a:fld id="{D9C95EB7-4DF1-42C7-8F9A-1D8809B13F43}" type="slidenum">
              <a:rPr lang="en-US" smtClean="0"/>
              <a:t>‹#›</a:t>
            </a:fld>
            <a:endParaRPr lang="en-US"/>
          </a:p>
        </p:txBody>
      </p:sp>
      <p:sp>
        <p:nvSpPr>
          <p:cNvPr id="7" name="fcSlideMaster1547.Title and Conten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
        <p:nvSpPr>
          <p:cNvPr id="8" name="hlSlideMaster13.Title and ContentHeader"/>
          <p:cNvSpPr txBox="1"/>
          <p:nvPr userDrawn="1"/>
        </p:nvSpPr>
        <p:spPr>
          <a:xfrm>
            <a:off x="0" y="0"/>
            <a:ext cx="12192000" cy="0"/>
          </a:xfrm>
          <a:prstGeom prst="rect">
            <a:avLst/>
          </a:prstGeom>
          <a:noFill/>
        </p:spPr>
        <p:txBody>
          <a:bodyPr vert="horz" wrap="square" rtlCol="0">
            <a:noAutofit/>
          </a:bodyPr>
          <a:lstStyle/>
          <a:p>
            <a:pPr>
              <a:spcBef>
                <a:spcPts val="0"/>
              </a:spcBef>
              <a:spcAft>
                <a:spcPts val="0"/>
              </a:spcAft>
              <a:buClr>
                <a:srgbClr val="ED1C24"/>
              </a:buClr>
              <a:buSzPct val="140000"/>
            </a:pPr>
            <a:endParaRPr lang="en-US" sz="1200">
              <a:solidFill>
                <a:srgbClr val="000000"/>
              </a:solidFill>
              <a:latin typeface="Noto Sans" panose="020B0502040504020204" pitchFamily="34" charset="0"/>
            </a:endParaRPr>
          </a:p>
        </p:txBody>
      </p:sp>
      <p:sp>
        <p:nvSpPr>
          <p:cNvPr id="9" name="fcSlideMaster13.Title and Content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10" name="fcSlideMaster2638.Title and Conten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735477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C424C80-5DCD-4620-8490-2768F33C7AE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547.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
        <p:nvSpPr>
          <p:cNvPr id="3" name="hlSlideMaster13.BlankHeader"/>
          <p:cNvSpPr txBox="1"/>
          <p:nvPr userDrawn="1"/>
        </p:nvSpPr>
        <p:spPr>
          <a:xfrm>
            <a:off x="0" y="0"/>
            <a:ext cx="12192000" cy="0"/>
          </a:xfrm>
          <a:prstGeom prst="rect">
            <a:avLst/>
          </a:prstGeom>
          <a:noFill/>
        </p:spPr>
        <p:txBody>
          <a:bodyPr vert="horz" wrap="square" rtlCol="0">
            <a:noAutofit/>
          </a:bodyPr>
          <a:lstStyle/>
          <a:p>
            <a:pPr>
              <a:spcBef>
                <a:spcPts val="0"/>
              </a:spcBef>
              <a:spcAft>
                <a:spcPts val="0"/>
              </a:spcAft>
              <a:buClr>
                <a:srgbClr val="ED1C24"/>
              </a:buClr>
              <a:buSzPct val="140000"/>
            </a:pPr>
            <a:endParaRPr lang="en-US" sz="1200">
              <a:solidFill>
                <a:srgbClr val="000000"/>
              </a:solidFill>
              <a:latin typeface="Noto Sans" panose="020B0502040504020204" pitchFamily="34" charset="0"/>
            </a:endParaRPr>
          </a:p>
        </p:txBody>
      </p:sp>
      <p:sp>
        <p:nvSpPr>
          <p:cNvPr id="4" name="fcSlideMaster13.Blank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5" name="fcSlideMaster2638.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89612792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9" y="4956347"/>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9" y="1801093"/>
            <a:ext cx="5472112" cy="2660074"/>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4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5" y="5622132"/>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4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err="1">
              <a:ln>
                <a:noFill/>
              </a:ln>
              <a:solidFill>
                <a:schemeClr val="bg1"/>
              </a:solidFill>
              <a:effectLst/>
              <a:latin typeface="+mj-lt"/>
            </a:endParaRPr>
          </a:p>
        </p:txBody>
      </p:sp>
      <p:sp>
        <p:nvSpPr>
          <p:cNvPr id="3" name="fcSlideMaster1547.THANK YOU OOREDOO FIFA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
        <p:nvSpPr>
          <p:cNvPr id="4" name="hlSlideMaster13.THANK YOU OOREDOO FIFAHeader"/>
          <p:cNvSpPr txBox="1"/>
          <p:nvPr userDrawn="1"/>
        </p:nvSpPr>
        <p:spPr>
          <a:xfrm>
            <a:off x="0" y="0"/>
            <a:ext cx="12192000" cy="0"/>
          </a:xfrm>
          <a:prstGeom prst="rect">
            <a:avLst/>
          </a:prstGeom>
          <a:noFill/>
        </p:spPr>
        <p:txBody>
          <a:bodyPr vert="horz" wrap="square" rtlCol="0">
            <a:noAutofit/>
          </a:bodyPr>
          <a:lstStyle/>
          <a:p>
            <a:pPr>
              <a:spcBef>
                <a:spcPts val="0"/>
              </a:spcBef>
              <a:spcAft>
                <a:spcPts val="0"/>
              </a:spcAft>
              <a:buClr>
                <a:srgbClr val="ED1C24"/>
              </a:buClr>
              <a:buSzPct val="140000"/>
            </a:pPr>
            <a:endParaRPr lang="en-US" sz="1200">
              <a:solidFill>
                <a:srgbClr val="000000"/>
              </a:solidFill>
              <a:latin typeface="Noto Sans" panose="020B0502040504020204" pitchFamily="34" charset="0"/>
            </a:endParaRPr>
          </a:p>
        </p:txBody>
      </p:sp>
      <p:sp>
        <p:nvSpPr>
          <p:cNvPr id="5" name="fcSlideMaster13.THANK YOU OOREDOO FIFAFooter" descr="Classification: Intern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p>
        </p:txBody>
      </p:sp>
      <p:sp>
        <p:nvSpPr>
          <p:cNvPr id="7" name="fcSlideMaster2638.THANK YOU OOREDOO FIFA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509474904"/>
      </p:ext>
    </p:extLst>
  </p:cSld>
  <p:clrMapOvr>
    <a:masterClrMapping/>
  </p:clrMapOvr>
  <p:transition/>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endParaRPr lang="en-US" dirty="0"/>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
        <p:nvSpPr>
          <p:cNvPr id="2" name="fcSlideMaster1547.1_Title slide with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54139699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DF58-1F4D-4526-9E32-3A9DD0114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6FE4E-A830-4AA2-B247-7E85AEC22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AC09B-36DA-4946-8385-E37DB0269B77}"/>
              </a:ext>
            </a:extLst>
          </p:cNvPr>
          <p:cNvSpPr>
            <a:spLocks noGrp="1"/>
          </p:cNvSpPr>
          <p:nvPr>
            <p:ph type="dt" sz="half" idx="10"/>
          </p:nvPr>
        </p:nvSpPr>
        <p:spPr/>
        <p:txBody>
          <a:bodyPr/>
          <a:lstStyle/>
          <a:p>
            <a:fld id="{D40C4C17-ACBE-4222-8A88-A9502945373F}" type="datetimeFigureOut">
              <a:rPr lang="en-US" smtClean="0"/>
              <a:t>5/22/2024</a:t>
            </a:fld>
            <a:endParaRPr lang="en-US"/>
          </a:p>
        </p:txBody>
      </p:sp>
      <p:sp>
        <p:nvSpPr>
          <p:cNvPr id="5" name="Footer Placeholder 4">
            <a:extLst>
              <a:ext uri="{FF2B5EF4-FFF2-40B4-BE49-F238E27FC236}">
                <a16:creationId xmlns:a16="http://schemas.microsoft.com/office/drawing/2014/main" id="{D6844A3C-6A1D-44AE-9757-5025BF90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0A23E-6045-4869-AF2E-3B82E998FA5D}"/>
              </a:ext>
            </a:extLst>
          </p:cNvPr>
          <p:cNvSpPr>
            <a:spLocks noGrp="1"/>
          </p:cNvSpPr>
          <p:nvPr>
            <p:ph type="sldNum" sz="quarter" idx="12"/>
          </p:nvPr>
        </p:nvSpPr>
        <p:spPr/>
        <p:txBody>
          <a:bodyPr/>
          <a:lstStyle/>
          <a:p>
            <a:fld id="{D9C95EB7-4DF1-42C7-8F9A-1D8809B13F43}" type="slidenum">
              <a:rPr lang="en-US" smtClean="0"/>
              <a:t>‹#›</a:t>
            </a:fld>
            <a:endParaRPr lang="en-US"/>
          </a:p>
        </p:txBody>
      </p:sp>
      <p:sp>
        <p:nvSpPr>
          <p:cNvPr id="7" name="fcSlideMaster1547.Title and Conten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2314898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C424C80-5DCD-4620-8490-2768F33C7AE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1547.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388964712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9" y="4956347"/>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9" y="1801093"/>
            <a:ext cx="5472112" cy="2660074"/>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4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5" y="5622132"/>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4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err="1">
              <a:ln>
                <a:noFill/>
              </a:ln>
              <a:solidFill>
                <a:schemeClr val="bg1"/>
              </a:solidFill>
              <a:effectLst/>
              <a:latin typeface="+mj-lt"/>
            </a:endParaRPr>
          </a:p>
        </p:txBody>
      </p:sp>
      <p:sp>
        <p:nvSpPr>
          <p:cNvPr id="3" name="fcSlideMaster1547.THANK YOU OOREDOO FIFA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p>
        </p:txBody>
      </p:sp>
    </p:spTree>
    <p:extLst>
      <p:ext uri="{BB962C8B-B14F-4D97-AF65-F5344CB8AC3E}">
        <p14:creationId xmlns:p14="http://schemas.microsoft.com/office/powerpoint/2010/main" val="1004578622"/>
      </p:ext>
    </p:extLst>
  </p:cSld>
  <p:clrMapOvr>
    <a:masterClrMapping/>
  </p:clrMapOvr>
  <p:transition/>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endParaRPr lang="en-US" dirty="0"/>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30180" y="1033286"/>
            <a:ext cx="2606248" cy="458700"/>
          </a:xfrm>
          <a:prstGeom prst="rect">
            <a:avLst/>
          </a:prstGeom>
        </p:spPr>
      </p:pic>
      <p:sp>
        <p:nvSpPr>
          <p:cNvPr id="2" name="fcSlideMaster2745.1_Title slide with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2578912662"/>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30180" y="1033286"/>
            <a:ext cx="2606248" cy="458700"/>
          </a:xfrm>
          <a:prstGeom prst="rect">
            <a:avLst/>
          </a:prstGeom>
        </p:spPr>
      </p:pic>
      <p:sp>
        <p:nvSpPr>
          <p:cNvPr id="2" name="fcSlideMaster2745.1_Title slide without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232149801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Tree>
    <p:extLst>
      <p:ext uri="{BB962C8B-B14F-4D97-AF65-F5344CB8AC3E}">
        <p14:creationId xmlns:p14="http://schemas.microsoft.com/office/powerpoint/2010/main" val="23755060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77E56363-3C98-4E92-99A1-6A4DB52A7805}"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3" name="fcSlideMaster2745.Agenda - Numbered points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418747069"/>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C2700D30-AB0C-4827-98F8-7E94A8EC92FB}"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2745.Text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248993512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AF6A5D21-D35C-4ABD-BF53-B41C0F3F0936}" type="datetime3">
              <a:rPr lang="en-US" smtClean="0"/>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2745.Text with bullets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93008040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704B58CE-88CD-4C17-9B66-2F05E20A7138}" type="datetime3">
              <a:rPr lang="en-US" smtClean="0"/>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2745.Text and imag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20175152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A11EDC5-B9E7-497C-82D7-1FA6401F0C88}"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2745.Blank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204200437"/>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B37C8689-E509-49AB-8A85-42CE8574FB9D}" type="datetime3">
              <a:rPr lang="en-US" smtClean="0"/>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fcSlideMaster2745.Table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3265372253"/>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2" name="fcSlideMaster2745.1_Dark Blue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41591292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Dark Grey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90289865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Light Grey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1580361076"/>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2" name="fcSlideMaster2745.1_Blue DividerFooter" descr="Classification: Confidential"/>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FF9600"/>
                </a:solidFill>
                <a:latin typeface="Microsoft Sans Serif" panose="020B0604020202020204" pitchFamily="34" charset="0"/>
              </a:rPr>
              <a:t>Confidential</a:t>
            </a:r>
            <a:endParaRPr lang="en-US" sz="1400" b="1" i="0" u="none" baseline="0" dirty="0" err="1">
              <a:solidFill>
                <a:srgbClr val="FF9600"/>
              </a:solidFill>
              <a:latin typeface="Microsoft Sans Serif" panose="020B0604020202020204" pitchFamily="34" charset="0"/>
            </a:endParaRPr>
          </a:p>
        </p:txBody>
      </p:sp>
    </p:spTree>
    <p:extLst>
      <p:ext uri="{BB962C8B-B14F-4D97-AF65-F5344CB8AC3E}">
        <p14:creationId xmlns:p14="http://schemas.microsoft.com/office/powerpoint/2010/main" val="27545456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oleObject" Target="../embeddings/oleObject8.bin"/><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ags" Target="../tags/tag9.xml"/><Relationship Id="rId5" Type="http://schemas.openxmlformats.org/officeDocument/2006/relationships/theme" Target="../theme/theme2.xml"/><Relationship Id="rId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tags" Target="../tags/tag12.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tags" Target="../tags/tag1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image" Target="../media/image7.png"/><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theme" Target="../theme/theme3.xml"/><Relationship Id="rId30" Type="http://schemas.openxmlformats.org/officeDocument/2006/relationships/oleObject" Target="../embeddings/oleObject10.bin"/></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image" Target="../media/image7.png"/><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oleObject" Target="../embeddings/oleObject17.bin"/><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tags" Target="../tags/tag2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ags" Target="../tags/tag19.xml"/><Relationship Id="rId8"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oleObject" Target="../embeddings/oleObject24.bin"/><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tags" Target="../tags/tag27.xml"/><Relationship Id="rId5" Type="http://schemas.openxmlformats.org/officeDocument/2006/relationships/theme" Target="../theme/theme5.xml"/><Relationship Id="rId4" Type="http://schemas.openxmlformats.org/officeDocument/2006/relationships/slideLayout" Target="../slideLayouts/slideLayout83.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6.xml"/><Relationship Id="rId7" Type="http://schemas.openxmlformats.org/officeDocument/2006/relationships/oleObject" Target="../embeddings/oleObject26.bin"/><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tags" Target="../tags/tag29.xml"/><Relationship Id="rId5" Type="http://schemas.openxmlformats.org/officeDocument/2006/relationships/theme" Target="../theme/theme6.xml"/><Relationship Id="rId4" Type="http://schemas.openxmlformats.org/officeDocument/2006/relationships/slideLayout" Target="../slideLayouts/slideLayout8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theme" Target="../theme/theme7.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image" Target="../media/image23.png"/><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oleObject" Target="../embeddings/oleObject28.bin"/><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ags" Target="../tags/tag3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ags" Target="../tags/tag38.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8.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image" Target="../media/image24.emf"/><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oleObject" Target="../embeddings/oleObject3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3"/>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4" imgW="0" imgH="0" progId="TCLayout.ActiveDocument.1">
                  <p:embed/>
                </p:oleObj>
              </mc:Choice>
              <mc:Fallback>
                <p:oleObj name="think-cell Slide" r:id="rId24"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5"/>
          <a:stretch>
            <a:fillRect/>
          </a:stretch>
        </p:blipFill>
        <p:spPr>
          <a:xfrm>
            <a:off x="636904" y="6479648"/>
            <a:ext cx="1296000" cy="228096"/>
          </a:xfrm>
          <a:prstGeom prst="rect">
            <a:avLst/>
          </a:prstGeom>
        </p:spPr>
      </p:pic>
      <p:sp>
        <p:nvSpPr>
          <p:cNvPr id="2" name="hl">
            <a:extLst>
              <a:ext uri="{FF2B5EF4-FFF2-40B4-BE49-F238E27FC236}">
                <a16:creationId xmlns:a16="http://schemas.microsoft.com/office/drawing/2014/main" id="{DB7EE48E-1BA6-4D63-8A0D-F4B1102D8B2A}"/>
              </a:ext>
            </a:extLst>
          </p:cNvPr>
          <p:cNvSpPr txBox="1"/>
          <p:nvPr userDrawn="1"/>
        </p:nvSpPr>
        <p:spPr>
          <a:xfrm>
            <a:off x="0" y="0"/>
            <a:ext cx="12192000" cy="0"/>
          </a:xfrm>
          <a:prstGeom prst="rect">
            <a:avLst/>
          </a:prstGeom>
          <a:noFill/>
        </p:spPr>
        <p:txBody>
          <a:bodyPr vert="horz" wrap="squar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3" name="fc" descr="Classification: Internal">
            <a:extLst>
              <a:ext uri="{FF2B5EF4-FFF2-40B4-BE49-F238E27FC236}">
                <a16:creationId xmlns:a16="http://schemas.microsoft.com/office/drawing/2014/main" id="{250BCFB4-DC5B-4E65-852B-DC1F51E044A7}"/>
              </a:ext>
            </a:extLst>
          </p:cNvPr>
          <p:cNvSpPr txBox="1"/>
          <p:nvPr userDrawn="1"/>
        </p:nvSpPr>
        <p:spPr>
          <a:xfrm>
            <a:off x="0" y="6454140"/>
            <a:ext cx="12192000" cy="0"/>
          </a:xfrm>
          <a:prstGeom prst="rect">
            <a:avLst/>
          </a:prstGeom>
          <a:noFill/>
        </p:spPr>
        <p:txBody>
          <a:bodyPr vert="horz" wrap="square" rtlCol="0">
            <a:noAutofit/>
          </a:bodyPr>
          <a:lstStyle/>
          <a:p>
            <a:pPr algn="ctr">
              <a:spcBef>
                <a:spcPts val="600"/>
              </a:spcBef>
              <a:spcAft>
                <a:spcPts val="0"/>
              </a:spcAft>
              <a:buClr>
                <a:srgbClr val="ED1C24"/>
              </a:buClr>
              <a:buSzPct val="140000"/>
            </a:pPr>
            <a:r>
              <a:rPr lang="en-US" sz="1400" b="0" i="0" u="none" baseline="0">
                <a:solidFill>
                  <a:srgbClr val="000000"/>
                </a:solidFill>
                <a:latin typeface="Microsoft Sans Serif" panose="020B0604020202020204" pitchFamily="34" charset="0"/>
              </a:rPr>
              <a:t>Classification: </a:t>
            </a:r>
            <a:r>
              <a:rPr lang="en-US" sz="1400" b="1" i="0" u="none" baseline="0">
                <a:solidFill>
                  <a:srgbClr val="14417A"/>
                </a:solidFill>
                <a:latin typeface="Microsoft Sans Serif" panose="020B0604020202020204" pitchFamily="34" charset="0"/>
              </a:rPr>
              <a:t>Internal</a:t>
            </a:r>
            <a:endParaRPr lang="en-US" sz="1400" b="1" i="0" u="none" baseline="0" dirty="0" err="1">
              <a:solidFill>
                <a:srgbClr val="14417A"/>
              </a:solidFill>
              <a:latin typeface="Microsoft Sans Serif" panose="020B0604020202020204" pitchFamily="34" charset="0"/>
            </a:endParaRPr>
          </a:p>
        </p:txBody>
      </p:sp>
    </p:spTree>
    <p:extLst>
      <p:ext uri="{BB962C8B-B14F-4D97-AF65-F5344CB8AC3E}">
        <p14:creationId xmlns:p14="http://schemas.microsoft.com/office/powerpoint/2010/main" val="3641684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6"/>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Click to edit Master text styles</a:t>
            </a:r>
          </a:p>
          <a:p>
            <a:pPr marL="205740" lvl="1" indent="-205740">
              <a:spcBef>
                <a:spcPts val="900"/>
              </a:spcBef>
            </a:pPr>
            <a:r>
              <a:rPr lang="en-US"/>
              <a:t>Second level</a:t>
            </a:r>
          </a:p>
          <a:p>
            <a:pPr marL="205740" lvl="2" indent="-205740">
              <a:spcBef>
                <a:spcPts val="900"/>
              </a:spcBef>
            </a:pPr>
            <a:r>
              <a:rPr lang="en-US"/>
              <a:t>Third level</a:t>
            </a:r>
          </a:p>
          <a:p>
            <a:pPr marL="205740" lvl="3" indent="-205740">
              <a:spcBef>
                <a:spcPts val="900"/>
              </a:spcBef>
            </a:pPr>
            <a:r>
              <a:rPr lang="en-US"/>
              <a:t>Fourth level</a:t>
            </a:r>
          </a:p>
          <a:p>
            <a:pPr marL="205740" lvl="4" indent="-205740">
              <a:spcBef>
                <a:spcPts val="900"/>
              </a:spcBef>
            </a:pPr>
            <a:r>
              <a:rPr lang="en-US"/>
              <a:t>Fifth level</a:t>
            </a:r>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13 June 2022</a:t>
            </a: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8"/>
          <a:stretch>
            <a:fillRect/>
          </a:stretch>
        </p:blipFill>
        <p:spPr>
          <a:xfrm>
            <a:off x="636904" y="6479648"/>
            <a:ext cx="1296000" cy="228096"/>
          </a:xfrm>
          <a:prstGeom prst="rect">
            <a:avLst/>
          </a:prstGeom>
        </p:spPr>
      </p:pic>
      <p:sp>
        <p:nvSpPr>
          <p:cNvPr id="3" name="hl"/>
          <p:cNvSpPr txBox="1"/>
          <p:nvPr userDrawn="1"/>
        </p:nvSpPr>
        <p:spPr>
          <a:xfrm>
            <a:off x="0" y="0"/>
            <a:ext cx="12192000" cy="0"/>
          </a:xfrm>
          <a:prstGeom prst="rect">
            <a:avLst/>
          </a:prstGeom>
          <a:noFill/>
        </p:spPr>
        <p:txBody>
          <a:bodyPr vert="horz" wrap="square" rtlCol="0">
            <a:noAutofit/>
          </a:bodyPr>
          <a:lstStyle/>
          <a:p>
            <a:pPr>
              <a:spcBef>
                <a:spcPts val="0"/>
              </a:spcBef>
              <a:spcAft>
                <a:spcPts val="0"/>
              </a:spcAft>
              <a:buClr>
                <a:srgbClr val="ED1C24"/>
              </a:buClr>
              <a:buSzPct val="140000"/>
            </a:pPr>
            <a:endParaRPr lang="en-US" sz="1200">
              <a:solidFill>
                <a:srgbClr val="000000"/>
              </a:solidFill>
              <a:latin typeface="Noto Sans" panose="020B0502040504020204" pitchFamily="34" charset="0"/>
            </a:endParaRPr>
          </a:p>
        </p:txBody>
      </p:sp>
    </p:spTree>
    <p:extLst>
      <p:ext uri="{BB962C8B-B14F-4D97-AF65-F5344CB8AC3E}">
        <p14:creationId xmlns:p14="http://schemas.microsoft.com/office/powerpoint/2010/main" val="2185429733"/>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8"/>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0" imgW="0" imgH="0" progId="TCLayout.ActiveDocument.1">
                  <p:embed/>
                </p:oleObj>
              </mc:Choice>
              <mc:Fallback>
                <p:oleObj name="think-cell Slide" r:id="rId30"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hidden="1"/>
          <p:cNvSpPr/>
          <p:nvPr userDrawn="1">
            <p:custDataLst>
              <p:tags r:id="rId29"/>
            </p:custDataLst>
          </p:nvPr>
        </p:nvSpPr>
        <p:spPr bwMode="auto">
          <a:xfrm>
            <a:off x="0" y="0"/>
            <a:ext cx="158750" cy="158750"/>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79488" rtl="0" eaLnBrk="1" fontAlgn="base" latinLnBrk="0" hangingPunct="1">
              <a:lnSpc>
                <a:spcPct val="90000"/>
              </a:lnSpc>
              <a:spcBef>
                <a:spcPct val="0"/>
              </a:spcBef>
              <a:spcAft>
                <a:spcPct val="0"/>
              </a:spcAft>
              <a:buClr>
                <a:schemeClr val="tx1"/>
              </a:buClr>
              <a:buSzTx/>
              <a:buFont typeface="Wingdings" pitchFamily="2" charset="2"/>
              <a:buNone/>
              <a:tabLst/>
            </a:pPr>
            <a:endParaRPr kumimoji="0" lang="en-US" sz="2400" b="1" i="0" u="none" strike="noStrike" cap="none" normalizeH="0" baseline="0" dirty="0">
              <a:ln>
                <a:noFill/>
              </a:ln>
              <a:solidFill>
                <a:schemeClr val="bg1"/>
              </a:solidFill>
              <a:effectLst/>
              <a:latin typeface="Rubik" pitchFamily="2" charset="-79"/>
              <a:cs typeface="Rubik" pitchFamily="2" charset="-79"/>
              <a:sym typeface="Rubik" pitchFamily="2" charset="-79"/>
            </a:endParaRPr>
          </a:p>
        </p:txBody>
      </p:sp>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205740" lvl="1" indent="-205740">
              <a:spcBef>
                <a:spcPts val="900"/>
              </a:spcBef>
            </a:pPr>
            <a:r>
              <a:rPr lang="en-US" dirty="0"/>
              <a:t>Second level</a:t>
            </a:r>
          </a:p>
          <a:p>
            <a:pPr marL="205740" lvl="2" indent="-205740">
              <a:spcBef>
                <a:spcPts val="900"/>
              </a:spcBef>
            </a:pPr>
            <a:r>
              <a:rPr lang="en-US" dirty="0"/>
              <a:t>Third level</a:t>
            </a:r>
          </a:p>
          <a:p>
            <a:pPr marL="205740" lvl="3" indent="-205740">
              <a:spcBef>
                <a:spcPts val="900"/>
              </a:spcBef>
            </a:pPr>
            <a:r>
              <a:rPr lang="en-US" dirty="0"/>
              <a:t>Fourth level</a:t>
            </a:r>
          </a:p>
          <a:p>
            <a:pPr marL="205740" lvl="4" indent="-205740">
              <a:spcBef>
                <a:spcPts val="900"/>
              </a:spcBef>
            </a:pPr>
            <a:r>
              <a:rPr lang="en-US" dirty="0"/>
              <a:t>Fifth level</a:t>
            </a:r>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mn-lt"/>
                <a:ea typeface="Noto Sans" panose="020B0502040504020204" pitchFamily="34" charset="0"/>
                <a:cs typeface="Rubik" pitchFamily="2" charset="-79"/>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mn-lt"/>
                <a:ea typeface="Noto Sans" panose="020B0502040504020204" pitchFamily="34" charset="0"/>
                <a:cs typeface="Rubik" pitchFamily="2" charset="-79"/>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mn-lt"/>
                <a:ea typeface="Noto Sans" panose="020B0502040504020204" pitchFamily="34" charset="0"/>
                <a:cs typeface="Rubik" pitchFamily="2" charset="-79"/>
              </a:defRPr>
            </a:lvl1pPr>
          </a:lstStyle>
          <a:p>
            <a:fld id="{24F66902-87F4-4757-BF32-F666686F52D8}" type="datetime3">
              <a:rPr lang="en-US" smtClean="0"/>
              <a:pPr/>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mn-lt"/>
                <a:ea typeface="Noto Sans" panose="020B0502040504020204" pitchFamily="34" charset="0"/>
                <a:cs typeface="Rubik" pitchFamily="2" charset="-79"/>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mn-lt"/>
                <a:ea typeface="Noto Sans" panose="020B0502040504020204" pitchFamily="34" charset="0"/>
                <a:cs typeface="Rubik" pitchFamily="2" charset="-79"/>
              </a:defRPr>
            </a:lvl1pPr>
          </a:lstStyle>
          <a:p>
            <a:fld id="{F9F4C691-6DE9-424C-9C34-B44F65CDDA11}" type="slidenum">
              <a:rPr lang="en-US" smtClean="0"/>
              <a:pPr/>
              <a:t>‹#›</a:t>
            </a:fld>
            <a:endParaRPr lang="en-US" dirty="0"/>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31"/>
          <a:stretch>
            <a:fillRect/>
          </a:stretch>
        </p:blipFill>
        <p:spPr>
          <a:xfrm>
            <a:off x="628737" y="6434431"/>
            <a:ext cx="1317909" cy="258950"/>
          </a:xfrm>
          <a:prstGeom prst="rect">
            <a:avLst/>
          </a:prstGeom>
        </p:spPr>
      </p:pic>
      <p:sp>
        <p:nvSpPr>
          <p:cNvPr id="4" name="TextBox 3">
            <a:extLst>
              <a:ext uri="{FF2B5EF4-FFF2-40B4-BE49-F238E27FC236}">
                <a16:creationId xmlns:a16="http://schemas.microsoft.com/office/drawing/2014/main" id="{371ECCF2-838A-A034-C2BC-F5F835F7B23A}"/>
              </a:ext>
            </a:extLst>
          </p:cNvPr>
          <p:cNvSpPr txBox="1"/>
          <p:nvPr userDrawn="1"/>
        </p:nvSpPr>
        <p:spPr>
          <a:xfrm>
            <a:off x="11615247" y="6465666"/>
            <a:ext cx="461914" cy="287002"/>
          </a:xfrm>
          <a:prstGeom prst="rect">
            <a:avLst/>
          </a:prstGeom>
          <a:solidFill>
            <a:schemeClr val="bg1"/>
          </a:solidFill>
          <a:ln>
            <a:solidFill>
              <a:schemeClr val="bg1"/>
            </a:solidFill>
          </a:ln>
        </p:spPr>
        <p:txBody>
          <a:bodyPr wrap="none" lIns="0" tIns="0" rIns="0" bIns="0" anchor="ctr">
            <a:noAutofit/>
          </a:bodyPr>
          <a:lstStyle/>
          <a:p>
            <a:pPr algn="ctr" rtl="1">
              <a:lnSpc>
                <a:spcPct val="115000"/>
              </a:lnSpc>
              <a:spcAft>
                <a:spcPts val="1000"/>
              </a:spcAft>
            </a:pPr>
            <a:r>
              <a:rPr lang="ar-QA" sz="1050" b="1" dirty="0">
                <a:solidFill>
                  <a:schemeClr val="bg1"/>
                </a:solidFill>
                <a:effectLst/>
                <a:latin typeface="Noto Sans" panose="020B0502040504020204" pitchFamily="34" charset="0"/>
                <a:ea typeface="Noto Sans" panose="020B0502040504020204" pitchFamily="34" charset="0"/>
                <a:cs typeface="Noto Kufi Arabic" pitchFamily="2"/>
              </a:rPr>
              <a:t>ضمن</a:t>
            </a:r>
            <a:endParaRPr lang="en-GB" sz="900" dirty="0">
              <a:solidFill>
                <a:schemeClr val="bg1"/>
              </a:solidFill>
              <a:effectLst/>
              <a:latin typeface="Noto Sans" panose="020B0502040504020204" pitchFamily="34" charset="0"/>
              <a:ea typeface="Noto Sans" panose="020B0502040504020204" pitchFamily="34" charset="0"/>
            </a:endParaRPr>
          </a:p>
        </p:txBody>
      </p:sp>
      <p:sp>
        <p:nvSpPr>
          <p:cNvPr id="5" name="Rectangle 4">
            <a:extLst>
              <a:ext uri="{FF2B5EF4-FFF2-40B4-BE49-F238E27FC236}">
                <a16:creationId xmlns:a16="http://schemas.microsoft.com/office/drawing/2014/main" id="{B4F949AB-2F9F-F7CE-CE68-552DF1C39936}"/>
              </a:ext>
            </a:extLst>
          </p:cNvPr>
          <p:cNvSpPr/>
          <p:nvPr userDrawn="1"/>
        </p:nvSpPr>
        <p:spPr bwMode="auto">
          <a:xfrm>
            <a:off x="11568113" y="6416675"/>
            <a:ext cx="556182" cy="384984"/>
          </a:xfrm>
          <a:prstGeom prst="rect">
            <a:avLst/>
          </a:prstGeom>
          <a:solidFill>
            <a:schemeClr val="bg1"/>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12017170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Lst>
  <p:transition/>
  <p:hf hd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200"/>
        </a:spcBef>
        <a:spcAft>
          <a:spcPts val="1200"/>
        </a:spcAft>
        <a:buClr>
          <a:srgbClr val="ED1C24"/>
        </a:buClr>
        <a:buSzPct val="140000"/>
        <a:buFont typeface="Arial" panose="020B0604020202020204" pitchFamily="34" charset="0"/>
        <a:buChar char="•"/>
        <a:defRPr lang="en-US" sz="1600" dirty="0" smtClean="0">
          <a:solidFill>
            <a:schemeClr val="tx1"/>
          </a:solidFill>
          <a:latin typeface="Rubik" pitchFamily="2" charset="-79"/>
          <a:ea typeface="ＭＳ Ｐゴシック" pitchFamily="-109" charset="-128"/>
          <a:cs typeface="Rubik" pitchFamily="2" charset="-79"/>
        </a:defRPr>
      </a:lvl1pPr>
      <a:lvl2pPr marL="351235" indent="-214313" algn="l" defTabSz="704850"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400" dirty="0" smtClean="0">
          <a:solidFill>
            <a:schemeClr val="tx1"/>
          </a:solidFill>
          <a:latin typeface="Rubik" pitchFamily="2" charset="-79"/>
          <a:ea typeface="ＭＳ Ｐゴシック" pitchFamily="-109" charset="-128"/>
          <a:cs typeface="Rubik" pitchFamily="2" charset="-79"/>
        </a:defRPr>
      </a:lvl2pPr>
      <a:lvl3pPr marL="398859" indent="-128588" algn="l" defTabSz="704850"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200" dirty="0" smtClean="0">
          <a:solidFill>
            <a:schemeClr val="tx1"/>
          </a:solidFill>
          <a:latin typeface="Rubik" pitchFamily="2" charset="-79"/>
          <a:ea typeface="ＭＳ Ｐゴシック" pitchFamily="-109" charset="-128"/>
          <a:cs typeface="Rubik" pitchFamily="2" charset="-79"/>
        </a:defRPr>
      </a:lvl3pPr>
      <a:lvl4pPr marL="534591" indent="-128588" algn="l" defTabSz="704850" rtl="0" eaLnBrk="1" fontAlgn="base" hangingPunct="1">
        <a:lnSpc>
          <a:spcPct val="100000"/>
        </a:lnSpc>
        <a:spcBef>
          <a:spcPts val="600"/>
        </a:spcBef>
        <a:spcAft>
          <a:spcPts val="600"/>
        </a:spcAft>
        <a:buClr>
          <a:srgbClr val="ED1C24"/>
        </a:buClr>
        <a:buSzPct val="140000"/>
        <a:buFont typeface="Arial" pitchFamily="34" charset="0"/>
        <a:buChar char="•"/>
        <a:defRPr lang="en-US" sz="1200" dirty="0" smtClean="0">
          <a:solidFill>
            <a:schemeClr val="tx1"/>
          </a:solidFill>
          <a:latin typeface="Rubik" pitchFamily="2" charset="-79"/>
          <a:ea typeface="ＭＳ Ｐゴシック" pitchFamily="-109" charset="-128"/>
          <a:cs typeface="Rubik" pitchFamily="2" charset="-79"/>
        </a:defRPr>
      </a:lvl4pPr>
      <a:lvl5pPr marL="753665" indent="-128588" algn="l" defTabSz="704850"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000" i="0" kern="1200" dirty="0">
          <a:solidFill>
            <a:schemeClr val="tx1"/>
          </a:solidFill>
          <a:latin typeface="Rubik" pitchFamily="2" charset="-79"/>
          <a:ea typeface="ＭＳ Ｐゴシック" pitchFamily="-109" charset="-128"/>
          <a:cs typeface="Rubik" pitchFamily="2" charset="-79"/>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30"/>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2" imgW="0" imgH="0" progId="TCLayout.ActiveDocument.1">
                  <p:embed/>
                </p:oleObj>
              </mc:Choice>
              <mc:Fallback>
                <p:oleObj name="think-cell Slide" r:id="rId32"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hidden="1"/>
          <p:cNvSpPr/>
          <p:nvPr userDrawn="1">
            <p:custDataLst>
              <p:tags r:id="rId31"/>
            </p:custDataLst>
          </p:nvPr>
        </p:nvSpPr>
        <p:spPr bwMode="auto">
          <a:xfrm>
            <a:off x="0" y="0"/>
            <a:ext cx="158750" cy="158750"/>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79488" rtl="0" eaLnBrk="1" fontAlgn="base" latinLnBrk="0" hangingPunct="1">
              <a:lnSpc>
                <a:spcPct val="90000"/>
              </a:lnSpc>
              <a:spcBef>
                <a:spcPct val="0"/>
              </a:spcBef>
              <a:spcAft>
                <a:spcPct val="0"/>
              </a:spcAft>
              <a:buClr>
                <a:schemeClr val="tx1"/>
              </a:buClr>
              <a:buSzTx/>
              <a:buFont typeface="Wingdings" pitchFamily="2" charset="2"/>
              <a:buNone/>
              <a:tabLst/>
            </a:pPr>
            <a:endParaRPr kumimoji="0" lang="en-US" sz="2400" b="1" i="0" u="none" strike="noStrike" cap="none" normalizeH="0" baseline="0" dirty="0" err="1">
              <a:ln>
                <a:noFill/>
              </a:ln>
              <a:solidFill>
                <a:schemeClr val="bg1"/>
              </a:solidFill>
              <a:effectLst/>
              <a:latin typeface="Rubik" panose="020B0604020202020204" charset="-79"/>
              <a:cs typeface="Rubik" panose="020B0604020202020204" charset="-79"/>
              <a:sym typeface="Rubik" panose="020B0604020202020204" charset="-79"/>
            </a:endParaRPr>
          </a:p>
        </p:txBody>
      </p:sp>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205740" lvl="1" indent="-205740">
              <a:spcBef>
                <a:spcPts val="900"/>
              </a:spcBef>
            </a:pPr>
            <a:r>
              <a:rPr lang="en-US"/>
              <a:t>Second level</a:t>
            </a:r>
          </a:p>
          <a:p>
            <a:pPr marL="205740" lvl="2" indent="-205740">
              <a:spcBef>
                <a:spcPts val="900"/>
              </a:spcBef>
            </a:pPr>
            <a:r>
              <a:rPr lang="en-US"/>
              <a:t>Third level</a:t>
            </a:r>
          </a:p>
          <a:p>
            <a:pPr marL="205740" lvl="3" indent="-205740">
              <a:spcBef>
                <a:spcPts val="900"/>
              </a:spcBef>
            </a:pPr>
            <a:r>
              <a:rPr lang="en-US"/>
              <a:t>Fourth level</a:t>
            </a:r>
          </a:p>
          <a:p>
            <a:pPr marL="205740" lvl="4" indent="-205740">
              <a:spcBef>
                <a:spcPts val="900"/>
              </a:spcBef>
            </a:pPr>
            <a:r>
              <a:rPr lang="en-US"/>
              <a:t>Fifth level</a:t>
            </a:r>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24F66902-87F4-4757-BF32-F666686F52D8}" type="datetime3">
              <a:rPr lang="en-US" smtClean="0"/>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dirty="0"/>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33"/>
          <a:stretch>
            <a:fillRect/>
          </a:stretch>
        </p:blipFill>
        <p:spPr>
          <a:xfrm>
            <a:off x="628737" y="6434431"/>
            <a:ext cx="1317909" cy="258950"/>
          </a:xfrm>
          <a:prstGeom prst="rect">
            <a:avLst/>
          </a:prstGeom>
        </p:spPr>
      </p:pic>
      <p:sp>
        <p:nvSpPr>
          <p:cNvPr id="5" name="hl"/>
          <p:cNvSpPr txBox="1"/>
          <p:nvPr userDrawn="1"/>
        </p:nvSpPr>
        <p:spPr>
          <a:xfrm>
            <a:off x="0" y="0"/>
            <a:ext cx="12192000" cy="0"/>
          </a:xfrm>
          <a:prstGeom prst="rect">
            <a:avLst/>
          </a:prstGeom>
          <a:noFill/>
        </p:spPr>
        <p:txBody>
          <a:bodyPr vert="horz" wrap="square" rtlCol="0">
            <a:noAutofit/>
          </a:bodyPr>
          <a:lstStyle/>
          <a:p>
            <a:pPr>
              <a:spcBef>
                <a:spcPts val="0"/>
              </a:spcBef>
              <a:spcAft>
                <a:spcPts val="0"/>
              </a:spcAft>
              <a:buClr>
                <a:srgbClr val="ED1C24"/>
              </a:buClr>
              <a:buSzPct val="140000"/>
            </a:pPr>
            <a:endParaRPr lang="en-US" sz="1200">
              <a:solidFill>
                <a:srgbClr val="000000"/>
              </a:solidFill>
              <a:latin typeface="Noto Sans" panose="020B0502040504020204" pitchFamily="34" charset="0"/>
            </a:endParaRPr>
          </a:p>
        </p:txBody>
      </p:sp>
    </p:spTree>
    <p:extLst>
      <p:ext uri="{BB962C8B-B14F-4D97-AF65-F5344CB8AC3E}">
        <p14:creationId xmlns:p14="http://schemas.microsoft.com/office/powerpoint/2010/main" val="28555518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ransition/>
  <p:hf hd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200"/>
        </a:spcBef>
        <a:spcAft>
          <a:spcPts val="120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600"/>
        </a:spcBef>
        <a:spcAft>
          <a:spcPts val="60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6"/>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Click to edit Master text styles</a:t>
            </a:r>
          </a:p>
          <a:p>
            <a:pPr marL="205740" lvl="1" indent="-205740">
              <a:spcBef>
                <a:spcPts val="900"/>
              </a:spcBef>
            </a:pPr>
            <a:r>
              <a:rPr lang="en-US"/>
              <a:t>Second level</a:t>
            </a:r>
          </a:p>
          <a:p>
            <a:pPr marL="205740" lvl="2" indent="-205740">
              <a:spcBef>
                <a:spcPts val="900"/>
              </a:spcBef>
            </a:pPr>
            <a:r>
              <a:rPr lang="en-US"/>
              <a:t>Third level</a:t>
            </a:r>
          </a:p>
          <a:p>
            <a:pPr marL="205740" lvl="3" indent="-205740">
              <a:spcBef>
                <a:spcPts val="900"/>
              </a:spcBef>
            </a:pPr>
            <a:r>
              <a:rPr lang="en-US"/>
              <a:t>Fourth level</a:t>
            </a:r>
          </a:p>
          <a:p>
            <a:pPr marL="205740" lvl="4" indent="-205740">
              <a:spcBef>
                <a:spcPts val="900"/>
              </a:spcBef>
            </a:pPr>
            <a:r>
              <a:rPr lang="en-US"/>
              <a:t>Fifth level</a:t>
            </a:r>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13 June 2022</a:t>
            </a: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8"/>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3503698729"/>
      </p:ext>
    </p:extLst>
  </p:cSld>
  <p:clrMap bg1="lt1" tx1="dk1" bg2="lt2" tx2="dk2" accent1="accent1" accent2="accent2" accent3="accent3" accent4="accent4" accent5="accent5" accent6="accent6" hlink="hlink" folHlink="folHlink"/>
  <p:sldLayoutIdLst>
    <p:sldLayoutId id="2147483746" r:id="rId1"/>
    <p:sldLayoutId id="2147483748" r:id="rId2"/>
    <p:sldLayoutId id="2147483749" r:id="rId3"/>
    <p:sldLayoutId id="2147483750" r:id="rId4"/>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6"/>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Click to edit Master text styles</a:t>
            </a:r>
          </a:p>
          <a:p>
            <a:pPr marL="205740" lvl="1" indent="-205740">
              <a:spcBef>
                <a:spcPts val="900"/>
              </a:spcBef>
            </a:pPr>
            <a:r>
              <a:rPr lang="en-US"/>
              <a:t>Second level</a:t>
            </a:r>
          </a:p>
          <a:p>
            <a:pPr marL="205740" lvl="2" indent="-205740">
              <a:spcBef>
                <a:spcPts val="900"/>
              </a:spcBef>
            </a:pPr>
            <a:r>
              <a:rPr lang="en-US"/>
              <a:t>Third level</a:t>
            </a:r>
          </a:p>
          <a:p>
            <a:pPr marL="205740" lvl="3" indent="-205740">
              <a:spcBef>
                <a:spcPts val="900"/>
              </a:spcBef>
            </a:pPr>
            <a:r>
              <a:rPr lang="en-US"/>
              <a:t>Fourth level</a:t>
            </a:r>
          </a:p>
          <a:p>
            <a:pPr marL="205740" lvl="4" indent="-205740">
              <a:spcBef>
                <a:spcPts val="900"/>
              </a:spcBef>
            </a:pPr>
            <a:r>
              <a:rPr lang="en-US"/>
              <a:t>Fifth level</a:t>
            </a:r>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13 June 2022</a:t>
            </a: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8"/>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1727130607"/>
      </p:ext>
    </p:extLst>
  </p:cSld>
  <p:clrMap bg1="lt1" tx1="dk1" bg2="lt2" tx2="dk2" accent1="accent1" accent2="accent2" accent3="accent3" accent4="accent4" accent5="accent5" accent6="accent6" hlink="hlink" folHlink="folHlink"/>
  <p:sldLayoutIdLst>
    <p:sldLayoutId id="2147483794" r:id="rId1"/>
    <p:sldLayoutId id="2147483796" r:id="rId2"/>
    <p:sldLayoutId id="2147483797" r:id="rId3"/>
    <p:sldLayoutId id="2147483798" r:id="rId4"/>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3" imgW="0" imgH="0" progId="TCLayout.ActiveDocument.1">
                  <p:embed/>
                </p:oleObj>
              </mc:Choice>
              <mc:Fallback>
                <p:oleObj name="think-cell Slide" r:id="rId23"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3B2EC425-D2E5-4520-B1A8-09B9423E57B0}" type="datetime3">
              <a:rPr lang="en-US" smtClean="0"/>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a:t>#WeAreTomorrow</a:t>
            </a:r>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157969556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20" r:id="rId20"/>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04" imgH="405" progId="TCLayout.ActiveDocument.1">
                  <p:embed/>
                </p:oleObj>
              </mc:Choice>
              <mc:Fallback>
                <p:oleObj name="think-cell Slide" r:id="rId14" imgW="404" imgH="405" progId="TCLayout.ActiveDocument.1">
                  <p:embed/>
                  <p:pic>
                    <p:nvPicPr>
                      <p:cNvPr id="2" name="Object 1" hidden="1"/>
                      <p:cNvPicPr/>
                      <p:nvPr/>
                    </p:nvPicPr>
                    <p:blipFill>
                      <a:blip r:embed="rId1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11432089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r" defTabSz="914400" rtl="0" eaLnBrk="1" latinLnBrk="0" hangingPunct="1">
        <a:lnSpc>
          <a:spcPct val="90000"/>
        </a:lnSpc>
        <a:spcBef>
          <a:spcPts val="1000"/>
        </a:spcBef>
        <a:buFont typeface="Arial" panose="020B0604020202020204" pitchFamily="34" charset="0"/>
        <a:buNone/>
        <a:defRPr sz="1400" b="1" i="0" kern="1200">
          <a:solidFill>
            <a:schemeClr val="tx1"/>
          </a:solidFill>
          <a:latin typeface="Ooredoo Heavy" panose="02000506000000020004"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26.emf"/><Relationship Id="rId4"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1.xml"/><Relationship Id="rId5" Type="http://schemas.openxmlformats.org/officeDocument/2006/relationships/image" Target="../media/image27.emf"/><Relationship Id="rId4"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1.xml"/><Relationship Id="rId1" Type="http://schemas.openxmlformats.org/officeDocument/2006/relationships/tags" Target="../tags/tag42.xml"/><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Oman</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47500" lnSpcReduction="20000"/>
          </a:bodyPr>
          <a:lstStyle/>
          <a:p>
            <a:r>
              <a:rPr lang="en-GB" dirty="0"/>
              <a:t>Q3 2023-DGCEO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9370004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5917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rPr>
              <a:t>B2B</a:t>
            </a:r>
          </a:p>
          <a:p>
            <a:pPr marL="0" lvl="1" fontAlgn="base">
              <a:defRPr/>
            </a:pPr>
            <a:r>
              <a:rPr kumimoji="0" lang="en-US" sz="105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Comments:</a:t>
            </a:r>
          </a:p>
          <a:p>
            <a:pPr marL="171450" lvl="1"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Overall B2B is performed below budget by -0.5% for the MTD revenues. Whereas on YTD basis it is exceeding the budget by 1% (YoY normalized growth @ 6%)</a:t>
            </a:r>
          </a:p>
          <a:p>
            <a:pPr marL="171450" lvl="1"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Mobile exceeded MTD / YTD budget  by 3% and 0.3% respectively whereas Fixed revenue (incl ICT) performed below MTD budget by 2% , on YTD basis exceeding budget by 2% </a:t>
            </a:r>
          </a:p>
          <a:p>
            <a:pPr marL="171450" lvl="1"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ICT is behind budget by -18%</a:t>
            </a:r>
          </a:p>
          <a:p>
            <a:pPr marL="171450" lvl="1"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No. of accounts dropped by 3% and sub-base (</a:t>
            </a:r>
            <a:r>
              <a:rPr kumimoji="0" lang="en-US" sz="1050" i="0" strike="noStrike" kern="1200" cap="none" spc="0" normalizeH="0" baseline="0" noProof="0" dirty="0" err="1">
                <a:ln>
                  <a:noFill/>
                </a:ln>
                <a:solidFill>
                  <a:srgbClr val="221E20"/>
                </a:solidFill>
                <a:effectLst/>
                <a:uLnTx/>
                <a:uFillTx/>
                <a:latin typeface="Calibri" panose="020F0502020204030204" pitchFamily="34" charset="0"/>
                <a:ea typeface="+mn-ea"/>
                <a:cs typeface="Calibri" panose="020F0502020204030204" pitchFamily="34" charset="0"/>
              </a:rPr>
              <a:t>pre+post</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showing slight drop on MoM basis.</a:t>
            </a:r>
          </a:p>
          <a:p>
            <a:pPr marL="0" lvl="1" fontAlgn="base">
              <a:defRPr/>
            </a:pPr>
            <a:endParaRPr lang="en-US" sz="600" dirty="0">
              <a:solidFill>
                <a:srgbClr val="221E20"/>
              </a:solidFill>
              <a:latin typeface="Calibri" panose="020F0502020204030204" pitchFamily="34" charset="0"/>
              <a:cs typeface="Calibri" panose="020F0502020204030204" pitchFamily="34" charset="0"/>
            </a:endParaRPr>
          </a:p>
          <a:p>
            <a:pPr marL="171450" lvl="1" indent="-171450" fontAlgn="base">
              <a:buFont typeface="Arial" panose="020B0604020202020204" pitchFamily="34" charset="0"/>
              <a:buChar char="•"/>
              <a:defRPr/>
            </a:pPr>
            <a:r>
              <a:rPr lang="en-US" sz="1050" b="1" dirty="0">
                <a:solidFill>
                  <a:srgbClr val="FF0000"/>
                </a:solidFill>
                <a:latin typeface="Calibri" panose="020F0502020204030204" pitchFamily="34" charset="0"/>
                <a:ea typeface="Calibri" panose="020F0502020204030204" pitchFamily="34" charset="0"/>
              </a:rPr>
              <a:t>Question:</a:t>
            </a:r>
            <a:r>
              <a:rPr lang="en-US" sz="1050" dirty="0">
                <a:solidFill>
                  <a:srgbClr val="221E20"/>
                </a:solidFill>
                <a:latin typeface="Calibri" panose="020F0502020204030204" pitchFamily="34" charset="0"/>
                <a:ea typeface="Calibri" panose="020F0502020204030204" pitchFamily="34" charset="0"/>
              </a:rPr>
              <a:t> </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Whilst the total B2B revenue exceeded YTD budget by 1% , the target in the balance 8 months is increasing and Oman team needs to increase the MRR by OMR 238k to achieve the AOP.</a:t>
            </a:r>
            <a:r>
              <a:rPr lang="en-US" sz="1050" b="1" dirty="0">
                <a:solidFill>
                  <a:srgbClr val="FF0000"/>
                </a:solidFill>
                <a:latin typeface="Calibri" panose="020F0502020204030204" pitchFamily="34" charset="0"/>
                <a:ea typeface="Calibri" panose="020F0502020204030204" pitchFamily="34" charset="0"/>
              </a:rPr>
              <a:t> </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The YTG shortfall of OMR 1.9m is noticed in Fixed and Non D2C ICT products lines performing below target. </a:t>
            </a:r>
          </a:p>
          <a:p>
            <a:pPr marL="628650" lvl="2"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Please share the plans to bridge the gap.</a:t>
            </a:r>
          </a:p>
          <a:p>
            <a:pPr marL="171450" lvl="1" indent="-171450" fontAlgn="base">
              <a:buFont typeface="Arial" panose="020B0604020202020204" pitchFamily="34" charset="0"/>
              <a:buChar char="•"/>
              <a:defRPr/>
            </a:pPr>
            <a:r>
              <a:rPr lang="en-US" sz="1050" b="1" dirty="0">
                <a:solidFill>
                  <a:srgbClr val="FF0000"/>
                </a:solidFill>
                <a:latin typeface="Calibri" panose="020F0502020204030204" pitchFamily="34" charset="0"/>
                <a:ea typeface="Calibri" panose="020F0502020204030204" pitchFamily="34" charset="0"/>
              </a:rPr>
              <a:t>Question: </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After increase in no. of accounts in March’24, the number of accounts (mainly in SoHo) dropped in April’24, with total 158 accounts lost in last 1 month. </a:t>
            </a:r>
          </a:p>
          <a:p>
            <a:pPr marL="628650" lvl="2"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What is the revenue impact?</a:t>
            </a:r>
          </a:p>
          <a:p>
            <a:pPr marL="171450" lvl="1" indent="-171450" fontAlgn="base">
              <a:buFont typeface="Arial" panose="020B0604020202020204" pitchFamily="34" charset="0"/>
              <a:buChar char="•"/>
              <a:defRPr/>
            </a:pPr>
            <a:r>
              <a:rPr lang="en-US" sz="1050" b="1" dirty="0">
                <a:solidFill>
                  <a:srgbClr val="FF0000"/>
                </a:solidFill>
                <a:latin typeface="Calibri" panose="020F0502020204030204" pitchFamily="34" charset="0"/>
                <a:ea typeface="Calibri" panose="020F0502020204030204" pitchFamily="34" charset="0"/>
              </a:rPr>
              <a:t>Question: </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Increase in trouble tickets on MoM basis by 15%. April’24 month tickets were the highest from last 10 months. (1047 vs 910). </a:t>
            </a:r>
          </a:p>
          <a:p>
            <a:pPr marL="628650" lvl="2" indent="-171450" fontAlgn="base">
              <a:buFont typeface="Arial" panose="020B0604020202020204" pitchFamily="34" charset="0"/>
              <a:buChar char="•"/>
              <a:defRPr/>
            </a:pP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Pls share reasons with actions taken.</a:t>
            </a:r>
          </a:p>
          <a:p>
            <a:pPr marL="171450" lvl="1" indent="-171450" fontAlgn="base">
              <a:buFont typeface="Arial" panose="020B0604020202020204" pitchFamily="34" charset="0"/>
              <a:buChar char="•"/>
              <a:defRPr/>
            </a:pPr>
            <a:r>
              <a:rPr lang="en-US" sz="1050" b="1" dirty="0">
                <a:solidFill>
                  <a:srgbClr val="FF0000"/>
                </a:solidFill>
                <a:latin typeface="Calibri" panose="020F0502020204030204" pitchFamily="34" charset="0"/>
                <a:ea typeface="Calibri" panose="020F0502020204030204" pitchFamily="34" charset="0"/>
              </a:rPr>
              <a:t>Question: </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Status update on SMB business  on partner appointment beyond Muscat. Pls share</a:t>
            </a:r>
          </a:p>
          <a:p>
            <a:pPr marL="171450" lvl="1" indent="-171450" fontAlgn="base">
              <a:buFont typeface="Arial" panose="020B0604020202020204" pitchFamily="34" charset="0"/>
              <a:buChar char="•"/>
              <a:defRPr/>
            </a:pPr>
            <a:r>
              <a:rPr lang="en-US" sz="1050" b="1" dirty="0">
                <a:solidFill>
                  <a:srgbClr val="FF0000"/>
                </a:solidFill>
                <a:latin typeface="Calibri" panose="020F0502020204030204" pitchFamily="34" charset="0"/>
                <a:ea typeface="Calibri" panose="020F0502020204030204" pitchFamily="34" charset="0"/>
              </a:rPr>
              <a:t>Question: </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B2B </a:t>
            </a:r>
            <a:r>
              <a:rPr kumimoji="0" lang="en-US" sz="1050" i="0" strike="noStrike" kern="1200" cap="none" spc="0" normalizeH="0" baseline="0" noProof="0" dirty="0" err="1">
                <a:ln>
                  <a:noFill/>
                </a:ln>
                <a:solidFill>
                  <a:srgbClr val="221E20"/>
                </a:solidFill>
                <a:effectLst/>
                <a:uLnTx/>
                <a:uFillTx/>
                <a:latin typeface="Calibri" panose="020F0502020204030204" pitchFamily="34" charset="0"/>
                <a:ea typeface="+mn-ea"/>
                <a:cs typeface="Calibri" panose="020F0502020204030204" pitchFamily="34" charset="0"/>
              </a:rPr>
              <a:t>Opex</a:t>
            </a:r>
            <a:r>
              <a:rPr kumimoji="0" lang="en-US" sz="105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has increased MoM by +14%. Any specific reasons driving it? </a:t>
            </a:r>
          </a:p>
          <a:p>
            <a:pPr marL="0" lvl="1">
              <a:defRPr/>
            </a:pPr>
            <a:endParaRPr kumimoji="0" lang="en-US" sz="105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171450" lvl="1" indent="-171450">
              <a:buFont typeface="Arial" panose="020B0604020202020204" pitchFamily="34" charset="0"/>
              <a:buChar char="•"/>
              <a:defRPr/>
            </a:pPr>
            <a:r>
              <a:rPr kumimoji="0" lang="en-US" sz="105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Whilst the bad debt in government is showing recovery in April’24, the bad debt in B2B went up by 3x (from OMR 35k to 131k). What’s driving increase?</a:t>
            </a:r>
          </a:p>
          <a:p>
            <a:pPr marL="0" lvl="1">
              <a:defRPr/>
            </a:pPr>
            <a:endParaRPr kumimoji="0" lang="en-US" sz="105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lvl="1">
              <a:defRPr/>
            </a:pPr>
            <a:r>
              <a:rPr kumimoji="0" lang="en-US" sz="1000" b="1" i="1" u="sng"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Data Incompleteness</a:t>
            </a:r>
          </a:p>
          <a:p>
            <a:pPr marL="171450" lvl="1" indent="-171450">
              <a:buFont typeface="Arial" panose="020B0604020202020204" pitchFamily="34" charset="0"/>
              <a:buChar char="•"/>
              <a:defRPr/>
            </a:pP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Slide # 21  B2B P&amp;L, the OG format is modified by OO and budget columns </a:t>
            </a:r>
            <a:r>
              <a:rPr kumimoji="0" lang="en-US" sz="1000" b="0" i="1" u="none" strike="noStrike" kern="1200" cap="none" spc="0" normalizeH="0" baseline="0" noProof="0" dirty="0" err="1">
                <a:ln>
                  <a:noFill/>
                </a:ln>
                <a:solidFill>
                  <a:srgbClr val="00B0F0"/>
                </a:solidFill>
                <a:effectLst/>
                <a:uLnTx/>
                <a:uFillTx/>
                <a:latin typeface="Calibri" panose="020F0502020204030204" pitchFamily="34" charset="0"/>
                <a:ea typeface="+mn-ea"/>
                <a:cs typeface="Calibri" panose="020F0502020204030204" pitchFamily="34" charset="0"/>
              </a:rPr>
              <a:t>etc</a:t>
            </a: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 chopped off. Equipment P&amp;L removed. OO to bring back the original format and report.</a:t>
            </a:r>
          </a:p>
          <a:p>
            <a:pPr marL="171450" lvl="1" indent="-171450">
              <a:buFont typeface="Arial" panose="020B0604020202020204" pitchFamily="34" charset="0"/>
              <a:buChar char="•"/>
              <a:defRPr/>
            </a:pP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B2B </a:t>
            </a:r>
            <a:r>
              <a:rPr kumimoji="0" lang="en-US" sz="1000" b="0" i="1" u="none" strike="noStrike" kern="1200" cap="none" spc="0" normalizeH="0" baseline="0" noProof="0" dirty="0" err="1">
                <a:ln>
                  <a:noFill/>
                </a:ln>
                <a:solidFill>
                  <a:srgbClr val="00B0F0"/>
                </a:solidFill>
                <a:effectLst/>
                <a:uLnTx/>
                <a:uFillTx/>
                <a:latin typeface="Calibri" panose="020F0502020204030204" pitchFamily="34" charset="0"/>
                <a:ea typeface="+mn-ea"/>
                <a:cs typeface="Calibri" panose="020F0502020204030204" pitchFamily="34" charset="0"/>
              </a:rPr>
              <a:t>Opex</a:t>
            </a: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 not updated in B2B KPI sheet</a:t>
            </a:r>
          </a:p>
          <a:p>
            <a:pPr marL="171450" lvl="1" indent="-171450">
              <a:buFont typeface="Arial" panose="020B0604020202020204" pitchFamily="34" charset="0"/>
              <a:buChar char="•"/>
              <a:defRPr/>
            </a:pP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Historical information of B2B segment wise revenue 2023 and backwards not reported</a:t>
            </a:r>
          </a:p>
          <a:p>
            <a:pPr marL="171450" lvl="1" indent="-171450">
              <a:buFont typeface="Arial" panose="020B0604020202020204" pitchFamily="34" charset="0"/>
              <a:buChar char="•"/>
              <a:defRPr/>
            </a:pP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rPr>
              <a:t>IoT revenue &amp; COS historical information of 2023 and backwards not reported</a:t>
            </a:r>
          </a:p>
          <a:p>
            <a:pPr marL="0" lvl="1">
              <a:defRPr/>
            </a:pPr>
            <a:endPar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OMAN</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a:t>
            </a:r>
            <a:r>
              <a:rPr lang="en-US" sz="2400" dirty="0">
                <a:solidFill>
                  <a:srgbClr val="221E20"/>
                </a:solidFill>
                <a:latin typeface="Ooredoo Heavy" panose="00000A00000000000000" pitchFamily="2" charset="0"/>
                <a:cs typeface="OoredooArabic-Heavy"/>
              </a:rPr>
              <a:t>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2" name="TextBox 11"/>
          <p:cNvSpPr txBox="1"/>
          <p:nvPr/>
        </p:nvSpPr>
        <p:spPr>
          <a:xfrm>
            <a:off x="262217" y="575641"/>
            <a:ext cx="5860358" cy="32316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COMMERCIAL</a:t>
            </a:r>
            <a:r>
              <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 </a:t>
            </a:r>
            <a:endParaRPr kumimoji="0" lang="en-US" sz="1200"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endParaRPr>
          </a:p>
          <a:p>
            <a:pPr marL="0" lvl="1" fontAlgn="base">
              <a:defRPr/>
            </a:pPr>
            <a:endPar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lvl="1" fontAlgn="base">
              <a:defRPr/>
            </a:pPr>
            <a:r>
              <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Base Movement</a:t>
            </a:r>
          </a:p>
          <a:p>
            <a:pPr marL="171450" lvl="1" indent="-171450" fontAlgn="base">
              <a:buFont typeface="Arial" panose="020B0604020202020204" pitchFamily="34" charset="0"/>
              <a:buChar char="•"/>
              <a:defRPr/>
            </a:pPr>
            <a:r>
              <a:rPr lang="en-US" sz="1200" b="1" dirty="0">
                <a:solidFill>
                  <a:srgbClr val="FF0000"/>
                </a:solidFill>
                <a:latin typeface="Calibri" panose="020F0502020204030204" pitchFamily="34" charset="0"/>
                <a:ea typeface="Calibri" panose="020F0502020204030204" pitchFamily="34" charset="0"/>
              </a:rPr>
              <a:t>Question:</a:t>
            </a:r>
            <a:r>
              <a:rPr lang="en-US" sz="1200" dirty="0">
                <a:solidFill>
                  <a:srgbClr val="221E20"/>
                </a:solidFill>
                <a:latin typeface="Calibri" panose="020F0502020204030204" pitchFamily="34" charset="0"/>
                <a:ea typeface="Calibri" panose="020F0502020204030204" pitchFamily="34" charset="0"/>
              </a:rPr>
              <a:t> </a:t>
            </a: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How does OO foresee the development of the prepaid base and ARPU in the context of the clean up and the below points:</a:t>
            </a:r>
          </a:p>
          <a:p>
            <a:pPr marL="628650" lvl="2" indent="-171450" fontAlgn="base">
              <a:buFont typeface="Arial" panose="020B0604020202020204" pitchFamily="34" charset="0"/>
              <a:buChar char="•"/>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30 day active base is up by +35K.</a:t>
            </a:r>
          </a:p>
          <a:p>
            <a:pPr marL="628650" lvl="2" indent="-171450" fontAlgn="base">
              <a:buFont typeface="Arial" panose="020B0604020202020204" pitchFamily="34" charset="0"/>
              <a:buChar char="•"/>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Serious base is up by +40K.</a:t>
            </a:r>
          </a:p>
          <a:p>
            <a:pPr marL="628650" lvl="2" indent="-171450" fontAlgn="base">
              <a:buFont typeface="Arial" panose="020B0604020202020204" pitchFamily="34" charset="0"/>
              <a:buChar char="•"/>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Prepaid daily average active base drops by -18% versus December (prior to reporting issue that impacted January-March). </a:t>
            </a:r>
          </a:p>
          <a:p>
            <a:pPr marL="0" lvl="1" fontAlgn="base">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a:t>
            </a:r>
          </a:p>
          <a:p>
            <a:pPr marL="0" lvl="1" fontAlgn="base">
              <a:defRPr/>
            </a:pPr>
            <a:r>
              <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B2C UPDATE</a:t>
            </a:r>
          </a:p>
          <a:p>
            <a:pPr marL="171450" lvl="1" indent="-171450" fontAlgn="base">
              <a:buFont typeface="Arial" panose="020B0604020202020204" pitchFamily="34" charset="0"/>
              <a:buChar char="•"/>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OO to provide a similar update on serious base and ARPU for postpaid and fixed.  </a:t>
            </a:r>
          </a:p>
          <a:p>
            <a:pPr marL="0" lvl="1" fontAlgn="base">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a:t>
            </a:r>
          </a:p>
          <a:p>
            <a:pPr marL="0" lvl="1" fontAlgn="base">
              <a:defRPr/>
            </a:pPr>
            <a:r>
              <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S&amp;D</a:t>
            </a:r>
          </a:p>
          <a:p>
            <a:pPr marL="171450" lvl="1" indent="-171450" fontAlgn="base">
              <a:buFont typeface="Arial" panose="020B0604020202020204" pitchFamily="34" charset="0"/>
              <a:buChar char="•"/>
              <a:defRPr/>
            </a:pPr>
            <a:r>
              <a:rPr lang="en-US" sz="1200" b="1" dirty="0">
                <a:solidFill>
                  <a:srgbClr val="FF0000"/>
                </a:solidFill>
                <a:latin typeface="Calibri" panose="020F0502020204030204" pitchFamily="34" charset="0"/>
                <a:ea typeface="Calibri" panose="020F0502020204030204" pitchFamily="34" charset="0"/>
              </a:rPr>
              <a:t>Question:</a:t>
            </a:r>
            <a:r>
              <a:rPr lang="en-US" sz="1200" dirty="0">
                <a:solidFill>
                  <a:srgbClr val="221E20"/>
                </a:solidFill>
                <a:latin typeface="Calibri" panose="020F0502020204030204" pitchFamily="34" charset="0"/>
                <a:ea typeface="Calibri" panose="020F0502020204030204" pitchFamily="34" charset="0"/>
              </a:rPr>
              <a:t> </a:t>
            </a: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Distribution Dimensioning: What is the progress?</a:t>
            </a:r>
          </a:p>
          <a:p>
            <a:pPr marL="628650" lvl="2" indent="-171450" fontAlgn="base">
              <a:buFont typeface="Arial" panose="020B0604020202020204" pitchFamily="34" charset="0"/>
              <a:buChar char="•"/>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­Active SIM / UAO need to be 2392, while they are at 1880. </a:t>
            </a:r>
          </a:p>
          <a:p>
            <a:pPr marL="628650" lvl="2" indent="-171450" fontAlgn="base">
              <a:buFont typeface="Arial" panose="020B0604020202020204" pitchFamily="34" charset="0"/>
              <a:buChar char="•"/>
              <a:defRPr/>
            </a:pPr>
            <a:r>
              <a:rPr kumimoji="0" lang="en-US" sz="1200" i="0"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Active URO need to be 2392+3192, while they are at 3381.</a:t>
            </a:r>
          </a:p>
        </p:txBody>
      </p:sp>
    </p:spTree>
    <p:extLst>
      <p:ext uri="{BB962C8B-B14F-4D97-AF65-F5344CB8AC3E}">
        <p14:creationId xmlns:p14="http://schemas.microsoft.com/office/powerpoint/2010/main" val="20591610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a:xfrm>
            <a:off x="11175999" y="1272212"/>
            <a:ext cx="379897" cy="4703145"/>
          </a:xfrm>
        </p:spPr>
        <p:txBody>
          <a:bodyPr/>
          <a:lstStyle/>
          <a:p>
            <a:endParaRPr lang="en-US" dirty="0"/>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3"/>
          </p:nvPr>
        </p:nvSpPr>
        <p:spPr>
          <a:xfrm>
            <a:off x="2195709" y="6412088"/>
            <a:ext cx="666648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137758" y="518718"/>
            <a:ext cx="5880717"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fontAlgn="base">
              <a:spcBef>
                <a:spcPct val="0"/>
              </a:spcBef>
              <a:spcAft>
                <a:spcPct val="0"/>
              </a:spcAft>
              <a:defRPr/>
            </a:pPr>
            <a:r>
              <a:rPr kumimoji="0" lang="en-US" sz="1100" b="1" i="0" u="none" strike="noStrike" kern="1200" cap="none" spc="0" normalizeH="0" baseline="0" noProof="0" dirty="0">
                <a:ln>
                  <a:noFill/>
                </a:ln>
                <a:solidFill>
                  <a:srgbClr val="FF0000"/>
                </a:solidFill>
                <a:effectLst/>
                <a:uLnTx/>
                <a:uFillTx/>
                <a:latin typeface="Ooredoo Heavy"/>
                <a:ea typeface="+mn-ea"/>
                <a:cs typeface="Arial" charset="0"/>
              </a:rPr>
              <a:t>WHOLESALE</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Helvetica Neue"/>
              </a:rPr>
              <a:t>The international wholesale revenue is behind YTD budget by -16% (YoY 3%). There is risk in AOP across all product lines and basis 3+9F submission there is a shortfall of OMR 650k which we understand from the OO WS team that the same will be achievable from the national wholesale.</a:t>
            </a:r>
          </a:p>
          <a:p>
            <a:pPr marL="0" lvl="1" fontAlgn="base">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FINANCE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Bad debt cost YTD is higher vs budget by OMR 0.4mn, while April is slightly higher vs budget by 30k.</a:t>
            </a:r>
          </a:p>
          <a:p>
            <a:pPr marL="628650" lvl="1" indent="-171450">
              <a:buFont typeface="Arial" panose="020B0604020202020204" pitchFamily="34" charset="0"/>
              <a:buChar char="•"/>
              <a:defRPr/>
            </a:pPr>
            <a:r>
              <a:rPr kumimoji="0" lang="en-US" sz="1100" b="1" i="0" u="sng"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rPr>
              <a:t>Question </a:t>
            </a: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Monthly cost is marginally in line with budget, however what are the steps taken to mitigate the higher cost vs budget incurred in previous months ?</a:t>
            </a:r>
          </a:p>
          <a:p>
            <a:pPr marL="628650" lvl="1" indent="-171450">
              <a:buFont typeface="Arial" panose="020B0604020202020204" pitchFamily="34" charset="0"/>
              <a:buChar char="•"/>
              <a:defRPr/>
            </a:pPr>
            <a:r>
              <a:rPr kumimoji="0" lang="en-US" sz="1100" b="1" i="0" u="sng"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rPr>
              <a:t>Question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Whilst the bad debt in government is showing recovery in April’24, the bad debt in B2B went up by 3x (from OMR 35k to 131k). What’s driving increase?</a:t>
            </a:r>
            <a:endPar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sym typeface="Helvetica Neue"/>
              </a:rPr>
              <a:t>TECHNOLOGY</a:t>
            </a:r>
          </a:p>
          <a:p>
            <a:pPr fontAlgn="base">
              <a:spcBef>
                <a:spcPct val="0"/>
              </a:spcBef>
              <a:defRPr/>
            </a:pPr>
            <a:r>
              <a:rPr lang="en-US" sz="1100" b="1" u="sng" dirty="0">
                <a:solidFill>
                  <a:schemeClr val="tx1"/>
                </a:solidFill>
                <a:latin typeface="Calibri" panose="020F0502020204030204" pitchFamily="34" charset="0"/>
                <a:cs typeface="Calibri" panose="020F0502020204030204" pitchFamily="34" charset="0"/>
              </a:rPr>
              <a:t>Comments:</a:t>
            </a:r>
            <a:endParaRPr lang="en-US" sz="1100" dirty="0">
              <a:solidFill>
                <a:schemeClr val="tx1"/>
              </a:solidFill>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For the 5G sites TRA obligation, as per GMC direction, Ooredoo Oman to update the Capex Squad on Regulator discussion about the proposed rollout plan.</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total YTD Tech OPEX is below budget by 1.7% (OMR 10.89 Mn vs OMR 11.07 Mn).</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YTD overall Capex spend is 20% below budget (OMR 8.7 Mn vs OMR 10.8 Mn). This is attributed to delay in CAPEX spend for projects (the majority is coming from the delay in the 2nd vendor OTN network project, SAP, and Digital Transformation)</a:t>
            </a:r>
          </a:p>
          <a:p>
            <a:pPr marR="0" lvl="0" algn="l" defTabSz="914400" rtl="0" eaLnBrk="1" fontAlgn="base" latinLnBrk="0" hangingPunct="1">
              <a:lnSpc>
                <a:spcPct val="100000"/>
              </a:lnSpc>
              <a:spcBef>
                <a:spcPct val="0"/>
              </a:spcBef>
              <a:spcAft>
                <a:spcPts val="0"/>
              </a:spcAft>
              <a:buClrTx/>
              <a:buSzTx/>
              <a:tabLst/>
              <a:defRPr/>
            </a:pPr>
            <a:endPar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number of Network Complaint in April is 4,390 complaints (was 3,073 in March), what is the root cause of this 43% increase in the number of network complaints?</a:t>
            </a:r>
          </a:p>
          <a:p>
            <a:pPr marR="0" lvl="0" algn="l" defTabSz="914400" rtl="0" eaLnBrk="1" fontAlgn="base" latinLnBrk="0" hangingPunct="1">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Ooredoo Heavy"/>
                <a:ea typeface="+mn-ea"/>
                <a:cs typeface="Arial" charset="0"/>
              </a:rPr>
              <a:t>STRATEGY</a:t>
            </a:r>
            <a:endParaRPr kumimoji="0" lang="en-US" sz="105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endParaRPr>
          </a:p>
          <a:p>
            <a:pPr marR="0" lvl="0" algn="l" defTabSz="914400" rtl="0" eaLnBrk="1" fontAlgn="base" latinLnBrk="0" hangingPunct="1">
              <a:lnSpc>
                <a:spcPct val="100000"/>
              </a:lnSpc>
              <a:spcBef>
                <a:spcPct val="0"/>
              </a:spcBef>
              <a:spcAft>
                <a:spcPts val="0"/>
              </a:spcAft>
              <a:buClrTx/>
              <a:buSzTx/>
              <a:tabLst/>
              <a:defRPr/>
            </a:pPr>
            <a:r>
              <a:rPr lang="en-US" sz="1100" b="1" u="sng" dirty="0">
                <a:solidFill>
                  <a:srgbClr val="221E20"/>
                </a:solidFill>
                <a:latin typeface="Calibri" panose="020F0502020204030204" pitchFamily="34" charset="0"/>
                <a:ea typeface="Times New Roman" panose="02020603050405020304" pitchFamily="18" charset="0"/>
              </a:rPr>
              <a:t>Comments:</a:t>
            </a:r>
            <a:r>
              <a:rPr lang="en-US" sz="1100" dirty="0">
                <a:solidFill>
                  <a:srgbClr val="221E20"/>
                </a:solidFill>
                <a:latin typeface="Calibri" panose="020F0502020204030204" pitchFamily="34" charset="0"/>
                <a:ea typeface="Times New Roman" panose="02020603050405020304" pitchFamily="18" charset="0"/>
              </a:rPr>
              <a:t> </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lang="en-US" sz="1100" dirty="0">
                <a:solidFill>
                  <a:srgbClr val="221E20"/>
                </a:solidFill>
                <a:latin typeface="Calibri" panose="020F0502020204030204" pitchFamily="34" charset="0"/>
                <a:ea typeface="Times New Roman" panose="02020603050405020304" pitchFamily="18" charset="0"/>
              </a:rPr>
              <a:t>April is trending at -14% vs AOP (B2C -4%, B2B2C -24% &amp; B2B -44%),  Digital services YTD vs AOP stands at -8% (B2C -3%, B2B2C -28% &amp; B2B -6%)</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lang="en-US" sz="1100" dirty="0">
                <a:solidFill>
                  <a:srgbClr val="221E20"/>
                </a:solidFill>
                <a:latin typeface="Calibri" panose="020F0502020204030204" pitchFamily="34" charset="0"/>
                <a:ea typeface="Times New Roman" panose="02020603050405020304" pitchFamily="18" charset="0"/>
              </a:rPr>
              <a:t>A2P Domestic revenue not provided which is contributing to higher gap vs AOP (both Apr &amp; YTD)</a:t>
            </a:r>
          </a:p>
          <a:p>
            <a:pPr marR="0" lvl="0" algn="l" defTabSz="914400" rtl="0" eaLnBrk="1" fontAlgn="base" latinLnBrk="0" hangingPunct="1">
              <a:lnSpc>
                <a:spcPct val="100000"/>
              </a:lnSpc>
              <a:spcBef>
                <a:spcPct val="0"/>
              </a:spcBef>
              <a:spcAft>
                <a:spcPts val="0"/>
              </a:spcAft>
              <a:buClrTx/>
              <a:buSzTx/>
              <a:tabLst/>
              <a:defRPr/>
            </a:pPr>
            <a:endParaRPr lang="en-US" sz="1100" dirty="0">
              <a:solidFill>
                <a:srgbClr val="221E20"/>
              </a:solidFill>
              <a:latin typeface="Calibri" panose="020F0502020204030204" pitchFamily="34" charset="0"/>
              <a:ea typeface="Times New Roman" panose="02020603050405020304" pitchFamily="18" charset="0"/>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lang="en-US" sz="1100" dirty="0">
                <a:solidFill>
                  <a:srgbClr val="221E20"/>
                </a:solidFill>
                <a:latin typeface="Calibri" panose="020F0502020204030204" pitchFamily="34" charset="0"/>
                <a:ea typeface="Times New Roman" panose="02020603050405020304" pitchFamily="18" charset="0"/>
              </a:rPr>
              <a:t>Reasons for gap &amp; mitigation plan requested for B2C Digital Services</a:t>
            </a: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OMAN </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a:t>
            </a:r>
            <a:r>
              <a:rPr lang="en-US" sz="2400" dirty="0">
                <a:solidFill>
                  <a:srgbClr val="221E20"/>
                </a:solidFill>
                <a:latin typeface="Ooredoo Heavy" panose="00000A00000000000000" pitchFamily="2" charset="0"/>
                <a:cs typeface="OoredooArabic-Heavy"/>
              </a:rPr>
              <a:t>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3" name="Rectangle 12"/>
          <p:cNvSpPr/>
          <p:nvPr/>
        </p:nvSpPr>
        <p:spPr>
          <a:xfrm>
            <a:off x="6147137" y="518717"/>
            <a:ext cx="5860472"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lang="en-US" sz="1100" dirty="0">
                <a:solidFill>
                  <a:srgbClr val="221E20"/>
                </a:solidFill>
                <a:latin typeface="Calibri" panose="020F0502020204030204" pitchFamily="34" charset="0"/>
                <a:ea typeface="Times New Roman" panose="02020603050405020304" pitchFamily="18" charset="0"/>
              </a:rPr>
              <a:t>With category wise ACT details now available, we see -27,000 OMR entry for DCB in March, details requested.</a:t>
            </a:r>
          </a:p>
          <a:p>
            <a:pPr marL="171450" indent="-171450" fontAlgn="base">
              <a:spcBef>
                <a:spcPct val="0"/>
              </a:spcBef>
              <a:spcAft>
                <a:spcPct val="0"/>
              </a:spcAft>
              <a:buFont typeface="Arial" panose="020B0604020202020204" pitchFamily="34" charset="0"/>
              <a:buChar char="•"/>
              <a:defRPr/>
            </a:pPr>
            <a:r>
              <a:rPr kumimoji="0" lang="en-US" sz="10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lang="en-US" sz="1100" dirty="0">
                <a:solidFill>
                  <a:srgbClr val="221E20"/>
                </a:solidFill>
                <a:latin typeface="Calibri" panose="020F0502020204030204" pitchFamily="34" charset="0"/>
                <a:ea typeface="Times New Roman" panose="02020603050405020304" pitchFamily="18" charset="0"/>
              </a:rPr>
              <a:t>Reasons for gap &amp; mitigation plan requested for B2BC Digital Services</a:t>
            </a:r>
          </a:p>
          <a:p>
            <a:pPr marL="171450" indent="-171450" fontAlgn="base">
              <a:spcBef>
                <a:spcPct val="0"/>
              </a:spcBef>
              <a:spcAft>
                <a:spcPct val="0"/>
              </a:spcAft>
              <a:buFont typeface="Arial" panose="020B0604020202020204" pitchFamily="34" charset="0"/>
              <a:buChar char="•"/>
              <a:defRPr/>
            </a:pPr>
            <a:r>
              <a:rPr kumimoji="0" lang="en-US" sz="11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lang="en-US" sz="1100" i="1" dirty="0">
                <a:solidFill>
                  <a:srgbClr val="00B0F0"/>
                </a:solidFill>
                <a:latin typeface="Calibri" panose="020F0502020204030204" pitchFamily="34" charset="0"/>
                <a:ea typeface="Times New Roman" panose="02020603050405020304" pitchFamily="18" charset="0"/>
              </a:rPr>
              <a:t>A2P Domestic revenue is not provided which is contributing to higher gap vs AOP.</a:t>
            </a:r>
            <a:r>
              <a:rPr lang="en-US" sz="1100" dirty="0">
                <a:solidFill>
                  <a:srgbClr val="221E20"/>
                </a:solidFill>
                <a:latin typeface="Calibri" panose="020F0502020204030204" pitchFamily="34" charset="0"/>
                <a:ea typeface="Times New Roman" panose="02020603050405020304" pitchFamily="18" charset="0"/>
              </a:rPr>
              <a:t> Monthly breakup of AOP to be provided reaching agreed digital AOP values.</a:t>
            </a:r>
          </a:p>
          <a:p>
            <a:pPr marL="171450" indent="-171450" fontAlgn="base">
              <a:spcBef>
                <a:spcPct val="0"/>
              </a:spcBef>
              <a:spcAft>
                <a:spcPct val="0"/>
              </a:spcAft>
              <a:buFont typeface="Arial" panose="020B0604020202020204" pitchFamily="34" charset="0"/>
              <a:buChar char="•"/>
              <a:defRPr/>
            </a:pPr>
            <a:r>
              <a:rPr kumimoji="0" lang="en-US" sz="11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lang="en-US" sz="1100" dirty="0">
                <a:solidFill>
                  <a:srgbClr val="221E20"/>
                </a:solidFill>
                <a:latin typeface="Calibri" panose="020F0502020204030204" pitchFamily="34" charset="0"/>
                <a:ea typeface="Times New Roman" panose="02020603050405020304" pitchFamily="18" charset="0"/>
              </a:rPr>
              <a:t>Reasons for gap &amp; mitigation plan requested for B2BC Digital Services</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b="1" i="0" u="sng"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lang="en-US" sz="1100" dirty="0">
                <a:solidFill>
                  <a:srgbClr val="221E20"/>
                </a:solidFill>
                <a:latin typeface="Calibri" panose="020F0502020204030204" pitchFamily="34" charset="0"/>
                <a:ea typeface="Times New Roman" panose="02020603050405020304" pitchFamily="18" charset="0"/>
              </a:rPr>
              <a:t>As percentage of total complaints, VAS has reached ~ 37% (up from ~ 25% in Jan). OO team has shared steps taken &amp; in motion to curtail the complaints. Oman team has also shared that actual count of VAS complaints has  declined slightly, though overall it remains a key concern we will look forward to considerable reduction in %age contribution of VAS in total complaints.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HR</a:t>
            </a:r>
            <a:endParaRPr kumimoji="0" lang="en-US" sz="11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endParaRPr>
          </a:p>
          <a:p>
            <a:pPr marR="0" lvl="0" algn="l" defTabSz="514350" rtl="0" eaLnBrk="1" fontAlgn="base" latinLnBrk="0" hangingPunct="1">
              <a:lnSpc>
                <a:spcPct val="100000"/>
              </a:lnSpc>
              <a:spcBef>
                <a:spcPct val="0"/>
              </a:spcBef>
              <a:spcAft>
                <a:spcPct val="0"/>
              </a:spcAft>
              <a:buClrTx/>
              <a:buSzTx/>
              <a:tabLst/>
              <a:defRPr/>
            </a:pPr>
            <a:r>
              <a:rPr kumimoji="0" lang="en-US" sz="1100" b="1" u="sng"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Noto Sans"/>
              </a:rPr>
              <a:t>Comments:</a:t>
            </a:r>
          </a:p>
          <a:p>
            <a:pPr marL="171450" marR="0" lvl="0" indent="-171450" algn="l" defTabSz="51435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Noto Sans"/>
              </a:rPr>
              <a:t>Headcount is below the budget (927 vs 1007) </a:t>
            </a:r>
          </a:p>
          <a:p>
            <a:pPr marL="171450" marR="0" lvl="0" indent="-171450" algn="l" defTabSz="51435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Noto Sans"/>
              </a:rPr>
              <a:t>The HR to headcount ratio is 1: 29</a:t>
            </a:r>
          </a:p>
          <a:p>
            <a:pPr marL="171450" marR="0" lvl="0" indent="-171450" algn="l" defTabSz="51435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Noto Sans"/>
              </a:rPr>
              <a:t>Staff cost is within the budget for April 2024 </a:t>
            </a:r>
          </a:p>
          <a:p>
            <a:pPr marL="171450" marR="0" lvl="0" indent="-171450" algn="l" defTabSz="51435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Noto Sans"/>
              </a:rPr>
              <a:t>Attrition is averaging at 0.3% </a:t>
            </a:r>
          </a:p>
          <a:p>
            <a:pPr marL="171450" marR="0" lvl="0" indent="-171450" algn="l" defTabSz="51435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Noto Sans"/>
              </a:rPr>
              <a:t>Training costs utilization much below the budget</a:t>
            </a:r>
            <a:r>
              <a:rPr kumimoji="0" lang="en-US" sz="1100" b="0" u="none" strike="noStrike" kern="1200" cap="none" spc="0" normalizeH="0" baseline="0" noProof="0" dirty="0">
                <a:ln>
                  <a:noFill/>
                </a:ln>
                <a:solidFill>
                  <a:schemeClr val="accent1"/>
                </a:solidFill>
                <a:effectLst/>
                <a:uLnTx/>
                <a:uFillTx/>
                <a:latin typeface="Calibri" panose="020F0502020204030204" pitchFamily="34" charset="0"/>
                <a:ea typeface="Calibri" panose="020F0502020204030204" pitchFamily="34" charset="0"/>
                <a:cs typeface="Noto Sans"/>
              </a:rPr>
              <a:t>. </a:t>
            </a:r>
            <a:r>
              <a:rPr kumimoji="0" lang="en-US" sz="1100" b="0" i="1" u="none" strike="noStrike" kern="1200" cap="none" spc="0" normalizeH="0" baseline="0" noProof="0" dirty="0">
                <a:ln>
                  <a:noFill/>
                </a:ln>
                <a:solidFill>
                  <a:schemeClr val="accent1"/>
                </a:solidFill>
                <a:effectLst/>
                <a:uLnTx/>
                <a:uFillTx/>
                <a:latin typeface="Calibri" panose="020F0502020204030204" pitchFamily="34" charset="0"/>
                <a:ea typeface="Calibri" panose="020F0502020204030204" pitchFamily="34" charset="0"/>
                <a:cs typeface="Noto Sans"/>
              </a:rPr>
              <a:t>(Offline discussion with OO HR)</a:t>
            </a:r>
            <a:r>
              <a:rPr kumimoji="0" lang="en-US" sz="1100" b="0" u="none" strike="noStrike" kern="1200" cap="none" spc="0" normalizeH="0" baseline="0" noProof="0" dirty="0">
                <a:ln>
                  <a:noFill/>
                </a:ln>
                <a:solidFill>
                  <a:schemeClr val="accent1"/>
                </a:solidFill>
                <a:effectLst/>
                <a:uLnTx/>
                <a:uFillTx/>
                <a:latin typeface="Calibri" panose="020F0502020204030204" pitchFamily="34" charset="0"/>
                <a:ea typeface="Calibri" panose="020F0502020204030204" pitchFamily="34" charset="0"/>
                <a:cs typeface="Noto Sans"/>
              </a:rPr>
              <a:t>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dirty="0">
                <a:solidFill>
                  <a:srgbClr val="FF0000"/>
                </a:solidFill>
                <a:latin typeface="Ooredoo Heavy" panose="00000A00000000000000" pitchFamily="2" charset="0"/>
                <a:cs typeface="Arial" charset="0"/>
              </a:rPr>
              <a:t>Performance Pack</a:t>
            </a: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Calibri" panose="020F0502020204030204" pitchFamily="34" charset="0"/>
              </a:rPr>
              <a:t>Please provide complete performance pack as slides are being removed or information is incomplete.</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00B0F0"/>
                </a:solidFill>
                <a:latin typeface="Calibri" panose="020F0502020204030204" pitchFamily="34" charset="0"/>
                <a:ea typeface="Calibri" panose="020F0502020204030204" pitchFamily="34" charset="0"/>
              </a:rPr>
              <a:t>For example:</a:t>
            </a:r>
          </a:p>
          <a:p>
            <a:pPr marL="628650" lvl="1" indent="-171450">
              <a:buFont typeface="Arial" panose="020B0604020202020204" pitchFamily="34" charset="0"/>
              <a:buChar char="•"/>
              <a:defRPr/>
            </a:pPr>
            <a:r>
              <a:rPr kumimoji="0" lang="en-US" sz="1000" b="0" i="1" u="none" strike="noStrike" kern="1200" cap="none" spc="0" normalizeH="0" baseline="0" noProof="0" dirty="0">
                <a:ln>
                  <a:noFill/>
                </a:ln>
                <a:solidFill>
                  <a:srgbClr val="00B0F0"/>
                </a:solidFill>
                <a:effectLst/>
                <a:uLnTx/>
                <a:uFillTx/>
                <a:latin typeface="Calibri" panose="020F0502020204030204" pitchFamily="34" charset="0"/>
                <a:ea typeface="Calibri" panose="020F0502020204030204" pitchFamily="34" charset="0"/>
              </a:rPr>
              <a:t>S&amp;D slide in B2C not coming</a:t>
            </a:r>
          </a:p>
          <a:p>
            <a:pPr marL="628650" lvl="1" indent="-171450">
              <a:buFont typeface="Arial" panose="020B0604020202020204" pitchFamily="34" charset="0"/>
              <a:buChar char="•"/>
              <a:defRPr/>
            </a:pPr>
            <a:r>
              <a:rPr lang="en-US" sz="1000" i="1" dirty="0">
                <a:solidFill>
                  <a:srgbClr val="00B0F0"/>
                </a:solidFill>
                <a:latin typeface="Calibri" panose="020F0502020204030204" pitchFamily="34" charset="0"/>
                <a:ea typeface="Calibri" panose="020F0502020204030204" pitchFamily="34" charset="0"/>
              </a:rPr>
              <a:t>B2B Financial slides need to be complete with Budget numbers, forecast, and subscriber and account details. Etc.</a:t>
            </a:r>
          </a:p>
          <a:p>
            <a:pPr marL="171450" indent="-171450">
              <a:buFont typeface="Arial" panose="020B0604020202020204" pitchFamily="34" charset="0"/>
              <a:buChar char="•"/>
              <a:defRPr/>
            </a:pPr>
            <a:r>
              <a:rPr lang="en-US" sz="1000" i="1" dirty="0">
                <a:solidFill>
                  <a:srgbClr val="00B0F0"/>
                </a:solidFill>
                <a:latin typeface="Calibri" panose="020F0502020204030204" pitchFamily="34" charset="0"/>
                <a:ea typeface="Calibri" panose="020F0502020204030204" pitchFamily="34" charset="0"/>
              </a:rPr>
              <a:t>Please ensure compliance from the teams. </a:t>
            </a:r>
          </a:p>
          <a:p>
            <a:pPr marL="171450" indent="-171450">
              <a:buFont typeface="Arial" panose="020B0604020202020204" pitchFamily="34" charset="0"/>
              <a:buChar char="•"/>
              <a:defRPr/>
            </a:pPr>
            <a:r>
              <a:rPr lang="en-US" sz="1000" i="1" dirty="0">
                <a:solidFill>
                  <a:srgbClr val="00B0F0"/>
                </a:solidFill>
                <a:latin typeface="Calibri" panose="020F0502020204030204" pitchFamily="34" charset="0"/>
                <a:ea typeface="Calibri" panose="020F0502020204030204" pitchFamily="34" charset="0"/>
              </a:rPr>
              <a:t>The Excel and Pack data are not matching each other. </a:t>
            </a:r>
          </a:p>
          <a:p>
            <a:pPr marL="628650" lvl="1" indent="-171450">
              <a:buFont typeface="Arial" panose="020B0604020202020204" pitchFamily="34" charset="0"/>
              <a:buChar char="•"/>
              <a:defRPr/>
            </a:pPr>
            <a:r>
              <a:rPr lang="en-US" sz="1000" i="1" dirty="0">
                <a:solidFill>
                  <a:srgbClr val="00B0F0"/>
                </a:solidFill>
                <a:latin typeface="Calibri" panose="020F0502020204030204" pitchFamily="34" charset="0"/>
                <a:ea typeface="Calibri" panose="020F0502020204030204" pitchFamily="34" charset="0"/>
              </a:rPr>
              <a:t>B2C Prepaid revenues and ARPUs are different in slides vs. excel etc.</a:t>
            </a:r>
          </a:p>
          <a:p>
            <a:pPr marL="171450" indent="-171450">
              <a:buFont typeface="Arial" panose="020B0604020202020204" pitchFamily="34" charset="0"/>
              <a:buChar char="•"/>
              <a:defRPr/>
            </a:pPr>
            <a:r>
              <a:rPr lang="en-US" sz="1000" i="1" dirty="0">
                <a:solidFill>
                  <a:srgbClr val="00B0F0"/>
                </a:solidFill>
                <a:latin typeface="Calibri" panose="020F0502020204030204" pitchFamily="34" charset="0"/>
                <a:ea typeface="Calibri" panose="020F0502020204030204" pitchFamily="34" charset="0"/>
              </a:rPr>
              <a:t>Need your support to have complete and accurate data in both sources.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endParaRPr>
          </a:p>
          <a:p>
            <a:pPr marL="171450" marR="0" lvl="0" indent="-171450" algn="l" defTabSz="51435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100" b="0" i="1"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Noto Sans"/>
            </a:endParaRPr>
          </a:p>
        </p:txBody>
      </p:sp>
    </p:spTree>
    <p:extLst>
      <p:ext uri="{BB962C8B-B14F-4D97-AF65-F5344CB8AC3E}">
        <p14:creationId xmlns:p14="http://schemas.microsoft.com/office/powerpoint/2010/main" val="18370998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2" name="Obje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0" name="Rectangle 9"/>
          <p:cNvSpPr/>
          <p:nvPr/>
        </p:nvSpPr>
        <p:spPr>
          <a:xfrm>
            <a:off x="150696" y="471486"/>
            <a:ext cx="5880717" cy="5857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0000"/>
                </a:solidFill>
                <a:effectLst/>
                <a:uLnTx/>
                <a:uFillTx/>
                <a:latin typeface="Ooredoo Heavy"/>
                <a:ea typeface="+mn-ea"/>
                <a:cs typeface="Calibri" panose="020F0502020204030204" pitchFamily="34" charset="0"/>
              </a:rPr>
              <a:t>OPEN ACTIONS / WATCH OUT POINTS:</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(OO345)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(Q3’22) Distribution – assign delimited territories to distributors/resellers: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OGC recommendation is for OO to divide/appoint Oman territory between distributors/resellers to avoid territory coverage overlapping.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OGC Comments 23/01/2024: </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No update on this and we'll keep it open.</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(OO388)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(Jul’23) “Fixing Digital Revenue Reporting”: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OO team to fix the Digital Revenue and report the numbers of Net Revenue from Aug 2023 reporting onwards. </a:t>
            </a:r>
            <a:r>
              <a:rPr kumimoji="0" lang="en-US" sz="1100" b="1" i="1" u="none" strike="noStrike" kern="1200" cap="none" spc="0" normalizeH="0" baseline="0" noProof="0" dirty="0">
                <a:ln>
                  <a:noFill/>
                </a:ln>
                <a:solidFill>
                  <a:srgbClr val="78BE20"/>
                </a:solidFill>
                <a:effectLst/>
                <a:uLnTx/>
                <a:uFillTx/>
                <a:latin typeface="Calibri" panose="020F0502020204030204" pitchFamily="34" charset="0"/>
                <a:ea typeface="Calibri" panose="020F0502020204030204" pitchFamily="34" charset="0"/>
                <a:cs typeface="Arial" panose="020B0604020202020204" pitchFamily="34" charset="0"/>
              </a:rPr>
              <a:t>OGS Comment 22/01/24: </a:t>
            </a:r>
            <a:r>
              <a:rPr kumimoji="0" lang="en-US" sz="1100" b="0" i="1" u="none" strike="noStrike" kern="1200" cap="none" spc="0" normalizeH="0" baseline="0" noProof="0" dirty="0">
                <a:ln>
                  <a:noFill/>
                </a:ln>
                <a:solidFill>
                  <a:srgbClr val="78BE20"/>
                </a:solidFill>
                <a:effectLst/>
                <a:uLnTx/>
                <a:uFillTx/>
                <a:latin typeface="Calibri" panose="020F0502020204030204" pitchFamily="34" charset="0"/>
                <a:ea typeface="Calibri" panose="020F0502020204030204" pitchFamily="34" charset="0"/>
                <a:cs typeface="Arial" panose="020B0604020202020204" pitchFamily="34" charset="0"/>
              </a:rPr>
              <a:t>Still not fixed, same issues as before, digital KPI sheet is empty for B2C, only Cloud services &amp; A2P Domestic net revenue provided.</a:t>
            </a:r>
          </a:p>
          <a:p>
            <a:pPr marL="228600" indent="-228600">
              <a:buFont typeface="+mj-lt"/>
              <a:buAutoNum type="arabicPeriod"/>
              <a:defRPr/>
            </a:pP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mn-cs"/>
              </a:rPr>
              <a:t>(OO395)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(Oct'23) “Fixed unvoluntary Churn”: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Deep dive to be done by OO CCO (Ahmed Diwan) understand the reason behind high %age (in 40% range) of unvoluntary churn in Fixed lines. Need to investigate complete value starting from onboarding till first payment and then churn and bring fracture points and solutions for discussion.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OO Comment 28/04/2024: </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No update on this. Keep it open.</a:t>
            </a:r>
          </a:p>
          <a:p>
            <a:pPr marL="228600" indent="-228600">
              <a:buFont typeface="+mj-lt"/>
              <a:buAutoNum type="arabicPeriod"/>
              <a:defRPr/>
            </a:pP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mn-cs"/>
              </a:rPr>
              <a:t>(OO400)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(Q4'23) “B2C Fixed Sales Force Addition </a:t>
            </a:r>
            <a:r>
              <a:rPr kumimoji="0" lang="en-US" sz="1100" b="1" i="0" u="none" strike="noStrike" kern="1200" cap="none" spc="0" normalizeH="0" baseline="0" noProof="0" dirty="0" err="1">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Plan”</a:t>
            </a:r>
            <a:r>
              <a:rPr kumimoji="0" lang="en-US" sz="1100" i="0" u="none" strike="noStrike" kern="1200" cap="none" spc="0" normalizeH="0" baseline="0" noProof="0" dirty="0" err="1">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Share</a:t>
            </a: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 the revised plan to grow 19 agents to help increase Share of gross add to fair market share.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OO Comment 28/04/2024: </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FTTH share of gross add still need to monitor closely.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100" b="0" i="1" u="none" strike="noStrike" kern="1200" cap="none" spc="0" normalizeH="0" baseline="0" noProof="0" dirty="0">
              <a:ln>
                <a:noFill/>
              </a:ln>
              <a:solidFill>
                <a:srgbClr val="78BE2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mn-cs"/>
            </a:endParaRPr>
          </a:p>
        </p:txBody>
      </p:sp>
      <p:sp>
        <p:nvSpPr>
          <p:cNvPr id="11" name="Title 1"/>
          <p:cNvSpPr txBox="1">
            <a:spLocks/>
          </p:cNvSpPr>
          <p:nvPr/>
        </p:nvSpPr>
        <p:spPr>
          <a:xfrm>
            <a:off x="170912" y="56341"/>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OMAN</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3" name="Rectangle 12"/>
          <p:cNvSpPr/>
          <p:nvPr/>
        </p:nvSpPr>
        <p:spPr>
          <a:xfrm>
            <a:off x="6115603" y="471485"/>
            <a:ext cx="5925701" cy="58575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INITIATIVES THAT NEED </a:t>
            </a:r>
            <a:r>
              <a:rPr kumimoji="0" lang="en-US" sz="1200" b="1" i="0" u="sng"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WAVE</a:t>
            </a: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 ACTIONS: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Arial" panose="020B0604020202020204" pitchFamily="34" charset="0"/>
              </a:rPr>
              <a:t>As per standard practice, once action plan are identified with initiatives, these should be logged into Wave with clear milestones.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Arial" panose="020B0604020202020204" pitchFamily="34" charset="0"/>
              </a:rPr>
              <a:t>As these Initiatives require more focus they should be logged within Wave. Providing a broad answer during the performance reviews should also be tied to more detailed concrete actions is Wave to track expected impact.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lang="en-US" sz="1100" dirty="0">
                <a:solidFill>
                  <a:srgbClr val="000000"/>
                </a:solidFill>
                <a:effectLst/>
                <a:latin typeface="Calibri" panose="020F0502020204030204" pitchFamily="34" charset="0"/>
                <a:ea typeface="Aptos" panose="020B0004020202020204" pitchFamily="34" charset="0"/>
              </a:rPr>
              <a:t>(W-0014)</a:t>
            </a:r>
            <a:r>
              <a:rPr lang="en-US" sz="1100" b="1" dirty="0">
                <a:solidFill>
                  <a:srgbClr val="000000"/>
                </a:solidFill>
                <a:effectLst/>
                <a:latin typeface="Calibri" panose="020F0502020204030204" pitchFamily="34" charset="0"/>
                <a:ea typeface="Aptos" panose="020B0004020202020204" pitchFamily="34" charset="0"/>
              </a:rPr>
              <a:t> (Q1'24) WAVE: </a:t>
            </a:r>
            <a:r>
              <a:rPr lang="en-US" sz="1100" dirty="0">
                <a:solidFill>
                  <a:srgbClr val="000000"/>
                </a:solidFill>
                <a:effectLst/>
                <a:latin typeface="Calibri" panose="020F0502020204030204" pitchFamily="34" charset="0"/>
                <a:ea typeface="Aptos" panose="020B0004020202020204" pitchFamily="34" charset="0"/>
              </a:rPr>
              <a:t>Update WAVE with items identified to cover the EBITDA gap</a:t>
            </a: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84881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extLst>
              <p:ext uri="{D42A27DB-BD31-4B8C-83A1-F6EECF244321}">
                <p14:modId xmlns:p14="http://schemas.microsoft.com/office/powerpoint/2010/main" val="1974604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4294967295"/>
          </p:nvPr>
        </p:nvSpPr>
        <p:spPr>
          <a:xfrm>
            <a:off x="10448925" y="6437313"/>
            <a:ext cx="1743075" cy="365125"/>
          </a:xfrm>
        </p:spPr>
        <p:txBody>
          <a:bodyPr/>
          <a:lstStyle/>
          <a:p>
            <a:fld id="{66C5A71A-D50D-4CA3-A00F-BA390DB29567}" type="datetime3">
              <a:rPr lang="en-US" smtClean="0"/>
              <a:t>22 May 2024</a:t>
            </a:fld>
            <a:endParaRPr lang="en-US" dirty="0"/>
          </a:p>
        </p:txBody>
      </p:sp>
      <p:sp>
        <p:nvSpPr>
          <p:cNvPr id="6" name="Slide Number Placeholder 5"/>
          <p:cNvSpPr>
            <a:spLocks noGrp="1"/>
          </p:cNvSpPr>
          <p:nvPr>
            <p:ph type="sldNum" sz="quarter" idx="4294967295"/>
          </p:nvPr>
        </p:nvSpPr>
        <p:spPr>
          <a:xfrm>
            <a:off x="11404600" y="6437313"/>
            <a:ext cx="787400" cy="365125"/>
          </a:xfrm>
        </p:spPr>
        <p:txBody>
          <a:bodyPr/>
          <a:lstStyle/>
          <a:p>
            <a:fld id="{F9F4C691-6DE9-424C-9C34-B44F65CDDA11}" type="slidenum">
              <a:rPr lang="en-US" smtClean="0"/>
              <a:pPr/>
              <a:t>5</a:t>
            </a:fld>
            <a:endParaRPr lang="en-US"/>
          </a:p>
        </p:txBody>
      </p:sp>
    </p:spTree>
    <p:extLst>
      <p:ext uri="{BB962C8B-B14F-4D97-AF65-F5344CB8AC3E}">
        <p14:creationId xmlns:p14="http://schemas.microsoft.com/office/powerpoint/2010/main" val="6538907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Q3YpAhUQA.6JyG7kaOw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vOdEfmLITa.Sc_5fPgd6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7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2.xml><?xml version="1.0" encoding="utf-8"?>
<a:theme xmlns:a="http://schemas.openxmlformats.org/drawingml/2006/main" name="35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3.xml><?xml version="1.0" encoding="utf-8"?>
<a:theme xmlns:a="http://schemas.openxmlformats.org/drawingml/2006/main" name="47_08.05_20170507_Ooredoo_template_4x3 ratio_v12">
  <a:themeElements>
    <a:clrScheme name="OOREDOO OLD">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44">
      <a:majorFont>
        <a:latin typeface="Rubik"/>
        <a:ea typeface=""/>
        <a:cs typeface="OoredooArabic-Heavy"/>
      </a:majorFont>
      <a:minorFont>
        <a:latin typeface="Rubik"/>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i="0" u="none" strike="noStrike" cap="none" normalizeH="0" baseline="0" dirty="0">
            <a:ln>
              <a:noFill/>
            </a:ln>
            <a:solidFill>
              <a:schemeClr val="bg1"/>
            </a:solidFill>
            <a:effectLst/>
            <a:latin typeface="+mj-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TEMPLATE OOREDOO_220906 [Read-Only]" id="{933FC975-4E68-45B6-B71C-9C949800DA51}" vid="{1A863AA8-59E7-4610-AC32-088628C2341C}"/>
    </a:ext>
  </a:extLst>
</a:theme>
</file>

<file path=ppt/theme/theme4.xml><?xml version="1.0" encoding="utf-8"?>
<a:theme xmlns:a="http://schemas.openxmlformats.org/drawingml/2006/main" name="41_08.05_20170507_Ooredoo_template_4x3 ratio_v12">
  <a:themeElements>
    <a:clrScheme name="OOREDOO OLD">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1" i="0" u="none" strike="noStrike" cap="none" normalizeH="0" baseline="0" dirty="0" err="1" smtClean="0">
            <a:ln>
              <a:noFill/>
            </a:ln>
            <a:solidFill>
              <a:schemeClr val="bg1"/>
            </a:solidFill>
            <a:effectLst/>
            <a:latin typeface="+mj-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TEMPLATE OOREDOO_040922 [Read-Only]" id="{8CBDE88D-3EFF-4FC3-86ED-7A4740780A70}" vid="{64683D38-DAE6-466E-92C2-7E7F18E6D113}"/>
    </a:ext>
  </a:extLst>
</a:theme>
</file>

<file path=ppt/theme/theme5.xml><?xml version="1.0" encoding="utf-8"?>
<a:theme xmlns:a="http://schemas.openxmlformats.org/drawingml/2006/main" name="33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6.xml><?xml version="1.0" encoding="utf-8"?>
<a:theme xmlns:a="http://schemas.openxmlformats.org/drawingml/2006/main" name="18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7.xml><?xml version="1.0" encoding="utf-8"?>
<a:theme xmlns:a="http://schemas.openxmlformats.org/drawingml/2006/main" name="42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Ooredoo_template_16x9 ratio_v16" id="{3A65C387-51C2-4CE8-9F95-FDF89EC786D2}" vid="{6C489FED-E853-4732-9747-1E80600CA9F6}"/>
    </a:ext>
  </a:extLst>
</a:theme>
</file>

<file path=ppt/theme/theme8.xml><?xml version="1.0" encoding="utf-8"?>
<a:theme xmlns:a="http://schemas.openxmlformats.org/drawingml/2006/main" name="1_Reca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1180</TotalTime>
  <Words>1558</Words>
  <Application>Microsoft Office PowerPoint</Application>
  <PresentationFormat>Widescreen</PresentationFormat>
  <Paragraphs>111</Paragraphs>
  <Slides>5</Slides>
  <Notes>3</Notes>
  <HiddenSlides>0</HiddenSlides>
  <MMClips>0</MMClips>
  <ScaleCrop>false</ScaleCrop>
  <HeadingPairs>
    <vt:vector size="8" baseType="variant">
      <vt:variant>
        <vt:lpstr>Fonts Used</vt:lpstr>
      </vt:variant>
      <vt:variant>
        <vt:i4>11</vt:i4>
      </vt:variant>
      <vt:variant>
        <vt:lpstr>Theme</vt:lpstr>
      </vt:variant>
      <vt:variant>
        <vt:i4>8</vt:i4>
      </vt:variant>
      <vt:variant>
        <vt:lpstr>Embedded OLE Servers</vt:lpstr>
      </vt:variant>
      <vt:variant>
        <vt:i4>1</vt:i4>
      </vt:variant>
      <vt:variant>
        <vt:lpstr>Slide Titles</vt:lpstr>
      </vt:variant>
      <vt:variant>
        <vt:i4>5</vt:i4>
      </vt:variant>
    </vt:vector>
  </HeadingPairs>
  <TitlesOfParts>
    <vt:vector size="25" baseType="lpstr">
      <vt:lpstr>Arial</vt:lpstr>
      <vt:lpstr>Calibri</vt:lpstr>
      <vt:lpstr>Microsoft Sans Serif</vt:lpstr>
      <vt:lpstr>Noto Sans</vt:lpstr>
      <vt:lpstr>Noto Sans Light</vt:lpstr>
      <vt:lpstr>Ooredoo Heavy</vt:lpstr>
      <vt:lpstr>Outfit</vt:lpstr>
      <vt:lpstr>Outfit ExtraBold</vt:lpstr>
      <vt:lpstr>Rubik</vt:lpstr>
      <vt:lpstr>Rubik SemiBold</vt:lpstr>
      <vt:lpstr>Wingdings</vt:lpstr>
      <vt:lpstr>17_08.05_20170507_Ooredoo_template_4x3 ratio_v12</vt:lpstr>
      <vt:lpstr>35_08.05_20170507_Ooredoo_template_4x3 ratio_v12</vt:lpstr>
      <vt:lpstr>47_08.05_20170507_Ooredoo_template_4x3 ratio_v12</vt:lpstr>
      <vt:lpstr>41_08.05_20170507_Ooredoo_template_4x3 ratio_v12</vt:lpstr>
      <vt:lpstr>33_08.05_20170507_Ooredoo_template_4x3 ratio_v12</vt:lpstr>
      <vt:lpstr>18_08.05_20170507_Ooredoo_template_4x3 ratio_v12</vt:lpstr>
      <vt:lpstr>42_08.05_20170507_Ooredoo_template_4x3 ratio_v12</vt:lpstr>
      <vt:lpstr>1_Recap</vt:lpstr>
      <vt:lpstr>think-cell Slide</vt:lpstr>
      <vt:lpstr>Performance Review Q&amp;A</vt:lpstr>
      <vt:lpstr>PowerPoint Presentation</vt:lpstr>
      <vt:lpstr>PowerPoint Presentation</vt:lpstr>
      <vt:lpstr>PowerPoint Presentation</vt:lpstr>
      <vt:lpstr>PowerPoint Presentation</vt:lpstr>
    </vt:vector>
  </TitlesOfParts>
  <Company>Ooredoo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Review Q&amp;A</dc:title>
  <dc:creator>Imad Al-Hamdani</dc:creator>
  <cp:lastModifiedBy>OG Performance Management</cp:lastModifiedBy>
  <cp:revision>96</cp:revision>
  <dcterms:created xsi:type="dcterms:W3CDTF">2023-10-11T05:14:46Z</dcterms:created>
  <dcterms:modified xsi:type="dcterms:W3CDTF">2024-05-22T13:48:55Z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b49b266-1ab9-41f3-8ca5-f5bccb742a55_Enabled">
    <vt:lpwstr>true</vt:lpwstr>
  </property>
  <property fmtid="{D5CDD505-2E9C-101B-9397-08002B2CF9AE}" pid="3" name="MSIP_Label_8b49b266-1ab9-41f3-8ca5-f5bccb742a55_SetDate">
    <vt:lpwstr>2023-10-16T08:18:52Z</vt:lpwstr>
  </property>
  <property fmtid="{D5CDD505-2E9C-101B-9397-08002B2CF9AE}" pid="4" name="MSIP_Label_8b49b266-1ab9-41f3-8ca5-f5bccb742a55_Method">
    <vt:lpwstr>Standard</vt:lpwstr>
  </property>
  <property fmtid="{D5CDD505-2E9C-101B-9397-08002B2CF9AE}" pid="5" name="MSIP_Label_8b49b266-1ab9-41f3-8ca5-f5bccb742a55_Name">
    <vt:lpwstr>Restricted</vt:lpwstr>
  </property>
  <property fmtid="{D5CDD505-2E9C-101B-9397-08002B2CF9AE}" pid="6" name="MSIP_Label_8b49b266-1ab9-41f3-8ca5-f5bccb742a55_SiteId">
    <vt:lpwstr>35ce61ea-2a69-4c72-837c-f38de143a7a3</vt:lpwstr>
  </property>
  <property fmtid="{D5CDD505-2E9C-101B-9397-08002B2CF9AE}" pid="7" name="MSIP_Label_8b49b266-1ab9-41f3-8ca5-f5bccb742a55_ActionId">
    <vt:lpwstr>4d003e70-dea9-4f35-a0be-8c540e373a53</vt:lpwstr>
  </property>
  <property fmtid="{D5CDD505-2E9C-101B-9397-08002B2CF9AE}" pid="8" name="MSIP_Label_8b49b266-1ab9-41f3-8ca5-f5bccb742a55_ContentBits">
    <vt:lpwstr>1</vt:lpwstr>
  </property>
</Properties>
</file>