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3"/>
    <p:sldMasterId id="2147483663" r:id="rId74"/>
  </p:sldMasterIdLst>
  <p:notesMasterIdLst>
    <p:notesMasterId r:id="rId80"/>
  </p:notesMasterIdLst>
  <p:sldIdLst>
    <p:sldId id="260" r:id="rId75"/>
    <p:sldId id="2147473734" r:id="rId76"/>
    <p:sldId id="2147473735" r:id="rId77"/>
    <p:sldId id="2147473736" r:id="rId78"/>
    <p:sldId id="26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p:scale>
          <a:sx n="80" d="100"/>
          <a:sy n="80" d="100"/>
        </p:scale>
        <p:origin x="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tableStyles" Target="tableStyles.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slideMaster" Target="slideMasters/slideMaster2.xml"/><Relationship Id="rId79" Type="http://schemas.openxmlformats.org/officeDocument/2006/relationships/slide" Target="slides/slide5.xml"/><Relationship Id="rId5" Type="http://schemas.openxmlformats.org/officeDocument/2006/relationships/customXml" Target="../customXml/item5.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slide" Target="slides/slide3.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slide" Target="slides/slide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slideMaster" Target="slideMasters/slideMaster1.xml"/><Relationship Id="rId78" Type="http://schemas.openxmlformats.org/officeDocument/2006/relationships/slide" Target="slides/slide4.xml"/><Relationship Id="rId8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slide" Target="slides/slide2.xml"/><Relationship Id="rId7" Type="http://schemas.openxmlformats.org/officeDocument/2006/relationships/customXml" Target="../customXml/item7.xml"/><Relationship Id="rId71" Type="http://schemas.openxmlformats.org/officeDocument/2006/relationships/customXml" Target="../customXml/item71.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61" Type="http://schemas.openxmlformats.org/officeDocument/2006/relationships/customXml" Target="../customXml/item61.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e Le Caignec" userId="1f39c6d2-de9a-4d73-a5cf-916848982b43" providerId="ADAL" clId="{0B7AD9E8-35B6-4EE5-BB4E-7C5870C9B3A4}"/>
    <pc:docChg chg="delSld">
      <pc:chgData name="Helene Le Caignec" userId="1f39c6d2-de9a-4d73-a5cf-916848982b43" providerId="ADAL" clId="{0B7AD9E8-35B6-4EE5-BB4E-7C5870C9B3A4}" dt="2024-05-19T12:35:24.040" v="0" actId="47"/>
      <pc:docMkLst>
        <pc:docMk/>
      </pc:docMkLst>
      <pc:sldChg chg="del">
        <pc:chgData name="Helene Le Caignec" userId="1f39c6d2-de9a-4d73-a5cf-916848982b43" providerId="ADAL" clId="{0B7AD9E8-35B6-4EE5-BB4E-7C5870C9B3A4}" dt="2024-05-19T12:35:24.040" v="0" actId="47"/>
        <pc:sldMkLst>
          <pc:docMk/>
          <pc:sldMk cId="3217623764" sldId="2147473737"/>
        </pc:sldMkLst>
      </pc:sldChg>
      <pc:sldChg chg="del">
        <pc:chgData name="Helene Le Caignec" userId="1f39c6d2-de9a-4d73-a5cf-916848982b43" providerId="ADAL" clId="{0B7AD9E8-35B6-4EE5-BB4E-7C5870C9B3A4}" dt="2024-05-19T12:35:24.040" v="0" actId="47"/>
        <pc:sldMkLst>
          <pc:docMk/>
          <pc:sldMk cId="4199276342" sldId="2147473738"/>
        </pc:sldMkLst>
      </pc:sldChg>
      <pc:sldChg chg="del">
        <pc:chgData name="Helene Le Caignec" userId="1f39c6d2-de9a-4d73-a5cf-916848982b43" providerId="ADAL" clId="{0B7AD9E8-35B6-4EE5-BB4E-7C5870C9B3A4}" dt="2024-05-19T12:35:24.040" v="0" actId="47"/>
        <pc:sldMkLst>
          <pc:docMk/>
          <pc:sldMk cId="2732738764" sldId="2147473739"/>
        </pc:sldMkLst>
      </pc:sldChg>
      <pc:sldChg chg="del">
        <pc:chgData name="Helene Le Caignec" userId="1f39c6d2-de9a-4d73-a5cf-916848982b43" providerId="ADAL" clId="{0B7AD9E8-35B6-4EE5-BB4E-7C5870C9B3A4}" dt="2024-05-19T12:35:24.040" v="0" actId="47"/>
        <pc:sldMkLst>
          <pc:docMk/>
          <pc:sldMk cId="2309426743" sldId="2147473740"/>
        </pc:sldMkLst>
      </pc:sldChg>
      <pc:sldChg chg="del">
        <pc:chgData name="Helene Le Caignec" userId="1f39c6d2-de9a-4d73-a5cf-916848982b43" providerId="ADAL" clId="{0B7AD9E8-35B6-4EE5-BB4E-7C5870C9B3A4}" dt="2024-05-19T12:35:24.040" v="0" actId="47"/>
        <pc:sldMkLst>
          <pc:docMk/>
          <pc:sldMk cId="3254939015" sldId="2147473741"/>
        </pc:sldMkLst>
      </pc:sldChg>
      <pc:sldMasterChg chg="delSldLayout">
        <pc:chgData name="Helene Le Caignec" userId="1f39c6d2-de9a-4d73-a5cf-916848982b43" providerId="ADAL" clId="{0B7AD9E8-35B6-4EE5-BB4E-7C5870C9B3A4}" dt="2024-05-19T12:35:24.040" v="0" actId="47"/>
        <pc:sldMasterMkLst>
          <pc:docMk/>
          <pc:sldMasterMk cId="4075107098" sldId="2147483648"/>
        </pc:sldMasterMkLst>
        <pc:sldLayoutChg chg="del">
          <pc:chgData name="Helene Le Caignec" userId="1f39c6d2-de9a-4d73-a5cf-916848982b43" providerId="ADAL" clId="{0B7AD9E8-35B6-4EE5-BB4E-7C5870C9B3A4}" dt="2024-05-19T12:35:24.040" v="0" actId="47"/>
          <pc:sldLayoutMkLst>
            <pc:docMk/>
            <pc:sldMasterMk cId="4075107098" sldId="2147483648"/>
            <pc:sldLayoutMk cId="2144790538"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1AD43-5FC0-4BAA-BA7A-C626DD83B896}"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BC72F-1238-4C5D-8999-8B4CBD57163D}" type="slidenum">
              <a:rPr lang="en-US" smtClean="0"/>
              <a:t>‹#›</a:t>
            </a:fld>
            <a:endParaRPr lang="en-US"/>
          </a:p>
        </p:txBody>
      </p:sp>
    </p:spTree>
    <p:extLst>
      <p:ext uri="{BB962C8B-B14F-4D97-AF65-F5344CB8AC3E}">
        <p14:creationId xmlns:p14="http://schemas.microsoft.com/office/powerpoint/2010/main" val="216703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25373-95BC-F443-BAD2-857785D635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CFD741-EE89-011C-4998-CBA2644F41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DFDD13-DFF8-B17D-B852-0634B76CE2D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B6966018-9969-79E9-D035-6E2455BD4E54}"/>
              </a:ext>
            </a:extLst>
          </p:cNvPr>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a:extLst>
              <a:ext uri="{FF2B5EF4-FFF2-40B4-BE49-F238E27FC236}">
                <a16:creationId xmlns:a16="http://schemas.microsoft.com/office/drawing/2014/main" id="{EC4DDAC1-EAB5-97E2-97B1-921A839BF76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a:extLst>
              <a:ext uri="{FF2B5EF4-FFF2-40B4-BE49-F238E27FC236}">
                <a16:creationId xmlns:a16="http://schemas.microsoft.com/office/drawing/2014/main" id="{A0026B4E-060B-0C8A-19A9-E4A11AA6125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191150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DE10B-1F0F-77EA-5068-A29D0237C4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0DBDBD-8742-C5F9-6A51-12DF83DB09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DC6AB6-AC24-8A9F-050B-2FE6FF746132}"/>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FA0E931E-5BFE-2B43-E2D3-8B707E140F61}"/>
              </a:ext>
            </a:extLst>
          </p:cNvPr>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a:extLst>
              <a:ext uri="{FF2B5EF4-FFF2-40B4-BE49-F238E27FC236}">
                <a16:creationId xmlns:a16="http://schemas.microsoft.com/office/drawing/2014/main" id="{F9A0C9B4-DBC8-C986-EE01-593E42802DB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a:extLst>
              <a:ext uri="{FF2B5EF4-FFF2-40B4-BE49-F238E27FC236}">
                <a16:creationId xmlns:a16="http://schemas.microsoft.com/office/drawing/2014/main" id="{5533E43B-6C14-7FA2-6555-EF7E9BB5785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99105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E418D-44D9-82A1-E433-79070649C1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96B55-CF8A-E4FA-DCEE-290EFAE94A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32709-412F-8133-B3BB-7E318A3063AA}"/>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0ED2F0E3-3F41-4B47-6139-DD3DAC46910E}"/>
              </a:ext>
            </a:extLst>
          </p:cNvPr>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a:extLst>
              <a:ext uri="{FF2B5EF4-FFF2-40B4-BE49-F238E27FC236}">
                <a16:creationId xmlns:a16="http://schemas.microsoft.com/office/drawing/2014/main" id="{E9320318-CE73-1BAD-5634-528A33620B8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a:extLst>
              <a:ext uri="{FF2B5EF4-FFF2-40B4-BE49-F238E27FC236}">
                <a16:creationId xmlns:a16="http://schemas.microsoft.com/office/drawing/2014/main" id="{CB421365-B8FA-985B-D05C-912691463B5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56279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6.xml"/><Relationship Id="rId7"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5.emf"/><Relationship Id="rId4" Type="http://schemas.openxmlformats.org/officeDocument/2006/relationships/tags" Target="../tags/tag14.xml"/><Relationship Id="rId9" Type="http://schemas.openxmlformats.org/officeDocument/2006/relationships/oleObject" Target="../embeddings/oleObject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oleObject" Target="../embeddings/oleObject8.bin"/></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7.xml.rels><?xml version="1.0" encoding="UTF-8" standalone="yes"?>
<Relationships xmlns="http://schemas.openxmlformats.org/package/2006/relationships"><Relationship Id="rId8" Type="http://schemas.openxmlformats.org/officeDocument/2006/relationships/customXml" Target="../../customXml/item70.xml"/><Relationship Id="rId13" Type="http://schemas.openxmlformats.org/officeDocument/2006/relationships/tags" Target="../tags/tag25.xml"/><Relationship Id="rId3" Type="http://schemas.openxmlformats.org/officeDocument/2006/relationships/customXml" Target="../../customXml/item69.xml"/><Relationship Id="rId7" Type="http://schemas.openxmlformats.org/officeDocument/2006/relationships/customXml" Target="../../customXml/item63.xml"/><Relationship Id="rId12" Type="http://schemas.openxmlformats.org/officeDocument/2006/relationships/customXml" Target="../../customXml/item65.xml"/><Relationship Id="rId2" Type="http://schemas.openxmlformats.org/officeDocument/2006/relationships/customXml" Target="../../customXml/item64.xml"/><Relationship Id="rId1" Type="http://schemas.openxmlformats.org/officeDocument/2006/relationships/customXml" Target="../../customXml/item61.xml"/><Relationship Id="rId6" Type="http://schemas.openxmlformats.org/officeDocument/2006/relationships/customXml" Target="../../customXml/item62.xml"/><Relationship Id="rId11" Type="http://schemas.openxmlformats.org/officeDocument/2006/relationships/customXml" Target="../../customXml/item72.xml"/><Relationship Id="rId5" Type="http://schemas.openxmlformats.org/officeDocument/2006/relationships/customXml" Target="../../customXml/item68.xml"/><Relationship Id="rId15" Type="http://schemas.openxmlformats.org/officeDocument/2006/relationships/oleObject" Target="../embeddings/oleObject13.bin"/><Relationship Id="rId10" Type="http://schemas.openxmlformats.org/officeDocument/2006/relationships/customXml" Target="../../customXml/item71.xml"/><Relationship Id="rId4" Type="http://schemas.openxmlformats.org/officeDocument/2006/relationships/customXml" Target="../../customXml/item66.xml"/><Relationship Id="rId9" Type="http://schemas.openxmlformats.org/officeDocument/2006/relationships/customXml" Target="../../customXml/item67.xml"/><Relationship Id="rId1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4628-9FB3-AB43-563C-0B34BB76B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F16AA4-6F1A-B43C-D170-6709FF094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D1A7A2-7E65-10AD-7EB6-48F96EB8C4C8}"/>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5" name="Footer Placeholder 4">
            <a:extLst>
              <a:ext uri="{FF2B5EF4-FFF2-40B4-BE49-F238E27FC236}">
                <a16:creationId xmlns:a16="http://schemas.microsoft.com/office/drawing/2014/main" id="{3BA33A5E-088E-17DD-5432-DC8F1AA53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31EF1-8E0E-B167-457C-CE7EB9784CD7}"/>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97883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B630-384A-77B4-4B9D-6C2E78256B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DD6B5F-EFFF-5F97-0A63-3950FAEC7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28861-9F76-B506-381A-DE4DEC778665}"/>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5" name="Footer Placeholder 4">
            <a:extLst>
              <a:ext uri="{FF2B5EF4-FFF2-40B4-BE49-F238E27FC236}">
                <a16:creationId xmlns:a16="http://schemas.microsoft.com/office/drawing/2014/main" id="{128385F8-DB26-9AE8-0841-F6D9AB32D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348E4-7094-7DF1-CD1B-1E468FF653B3}"/>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87208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EF9808-B2A4-629C-98A1-AD0271D85C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75087A-36A1-4B64-132F-2D5C7DCAA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BF799-1030-ACC7-A074-61F615AFD6F4}"/>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5" name="Footer Placeholder 4">
            <a:extLst>
              <a:ext uri="{FF2B5EF4-FFF2-40B4-BE49-F238E27FC236}">
                <a16:creationId xmlns:a16="http://schemas.microsoft.com/office/drawing/2014/main" id="{267393FA-73FF-189D-C809-D25A8ADA8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BFC60-A308-16F9-3C1C-402C011E5329}"/>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234982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19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3410511214"/>
      </p:ext>
    </p:extLst>
  </p:cSld>
  <p:clrMapOvr>
    <a:masterClrMapping/>
  </p:clrMapOvr>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953240234"/>
      </p:ext>
    </p:extLst>
  </p:cSld>
  <p:clrMapOvr>
    <a:masterClrMapping/>
  </p:clrMapOvr>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330A795-F0BE-49AB-B973-4C47DE79D5F7}" type="datetime3">
              <a:rPr lang="en-US" smtClean="0"/>
              <a:pPr/>
              <a:t>19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20315839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19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43252880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19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4107463410"/>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13" imgH="416" progId="TCLayout.ActiveDocument.1">
                  <p:embed/>
                </p:oleObj>
              </mc:Choice>
              <mc:Fallback>
                <p:oleObj name="think-cell Slide" r:id="rId8"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272"/>
              </a:spcBef>
              <a:spcAft>
                <a:spcPts val="272"/>
              </a:spcAft>
            </a:pPr>
            <a:endParaRPr lang="en-US" sz="2268"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3"/>
            <a:ext cx="11082528" cy="443198"/>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7" y="6590665"/>
            <a:ext cx="325501" cy="125547"/>
          </a:xfrm>
          <a:prstGeom prst="rect">
            <a:avLst/>
          </a:prstGeom>
          <a:noFill/>
          <a:ln w="9525" algn="ctr">
            <a:noFill/>
            <a:miter lim="800000"/>
            <a:headEnd/>
            <a:tailEnd/>
          </a:ln>
          <a:effectLst/>
        </p:spPr>
        <p:txBody>
          <a:bodyPr wrap="square" lIns="0" tIns="0" rIns="0" bIns="0" anchor="b">
            <a:spAutoFit/>
          </a:bodyPr>
          <a:lstStyle/>
          <a:p>
            <a:pPr algn="r" defTabSz="554067" fontAlgn="auto">
              <a:spcBef>
                <a:spcPts val="0"/>
              </a:spcBef>
              <a:spcAft>
                <a:spcPts val="0"/>
              </a:spcAft>
              <a:defRPr/>
            </a:pPr>
            <a:fld id="{4ABDCABE-3F10-B64C-92F1-862014417034}" type="slidenum">
              <a:rPr lang="en-US" sz="816" b="0" smtClean="0">
                <a:solidFill>
                  <a:schemeClr val="accent1"/>
                </a:solidFill>
                <a:latin typeface="+mj-lt"/>
                <a:ea typeface="+mn-ea"/>
                <a:cs typeface="Arial" panose="020B0604020202020204" pitchFamily="34" charset="0"/>
              </a:rPr>
              <a:pPr algn="r" defTabSz="554067" fontAlgn="auto">
                <a:spcBef>
                  <a:spcPts val="0"/>
                </a:spcBef>
                <a:spcAft>
                  <a:spcPts val="0"/>
                </a:spcAft>
                <a:defRPr/>
              </a:pPr>
              <a:t>‹#›</a:t>
            </a:fld>
            <a:endParaRPr lang="en-US" sz="816" b="0" dirty="0">
              <a:solidFill>
                <a:schemeClr val="accent1"/>
              </a:solidFill>
              <a:latin typeface="+mj-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a:spLocks/>
          </p:cNvSpPr>
          <p:nvPr userDrawn="1">
            <p:custDataLst>
              <p:tags r:id="rId5"/>
            </p:custDataLst>
          </p:nvPr>
        </p:nvSpPr>
        <p:spPr>
          <a:xfrm>
            <a:off x="554734" y="6247671"/>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726"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8"/>
            <a:ext cx="3843338" cy="111684"/>
          </a:xfrm>
          <a:prstGeom prst="rect">
            <a:avLst/>
          </a:prstGeom>
          <a:ln w="6350">
            <a:noFill/>
            <a:miter lim="800000"/>
          </a:ln>
        </p:spPr>
        <p:txBody>
          <a:bodyPr vert="horz" wrap="square" lIns="0" tIns="0" rIns="0" bIns="0" rtlCol="0">
            <a:spAutoFit/>
          </a:bodyPr>
          <a:lstStyle>
            <a:lvl1pPr>
              <a:defRPr lang="en-US" sz="726" b="0" dirty="0">
                <a:latin typeface="+mj-lt"/>
                <a:cs typeface="+mn-cs"/>
              </a:defRPr>
            </a:lvl1pPr>
          </a:lstStyle>
          <a:p>
            <a:pPr lvl="0">
              <a:buNone/>
            </a:pPr>
            <a:r>
              <a:rPr lang="en-US" dirty="0"/>
              <a:t>Add tracker</a:t>
            </a:r>
          </a:p>
        </p:txBody>
      </p:sp>
      <p:sp>
        <p:nvSpPr>
          <p:cNvPr id="2" name="SlideLogoText" hidden="1">
            <a:extLst>
              <a:ext uri="{FF2B5EF4-FFF2-40B4-BE49-F238E27FC236}">
                <a16:creationId xmlns:a16="http://schemas.microsoft.com/office/drawing/2014/main" id="{45EC7A27-6A82-410E-8D25-6B55B16883BB}"/>
              </a:ext>
            </a:extLst>
          </p:cNvPr>
          <p:cNvSpPr txBox="1"/>
          <p:nvPr userDrawn="1"/>
        </p:nvSpPr>
        <p:spPr>
          <a:xfrm>
            <a:off x="10524853" y="6645990"/>
            <a:ext cx="950581" cy="111697"/>
          </a:xfrm>
          <a:prstGeom prst="rect">
            <a:avLst/>
          </a:prstGeom>
          <a:ln w="6350">
            <a:noFill/>
            <a:miter lim="800000"/>
          </a:ln>
        </p:spPr>
        <p:txBody>
          <a:bodyPr vert="horz" wrap="none" lIns="0" tIns="0" rIns="0" bIns="0" rtlCol="0">
            <a:spAutoFit/>
          </a:bodyPr>
          <a:lstStyle/>
          <a:p>
            <a:pPr algn="l">
              <a:spcBef>
                <a:spcPts val="272"/>
              </a:spcBef>
              <a:spcAft>
                <a:spcPts val="272"/>
              </a:spcAft>
              <a:buNone/>
            </a:pPr>
            <a:r>
              <a:rPr lang="en-US" sz="726">
                <a:solidFill>
                  <a:schemeClr val="accent6"/>
                </a:solidFill>
              </a:rPr>
              <a:t>McKinsey &amp; Company</a:t>
            </a:r>
            <a:endParaRPr lang="en-US" sz="726" dirty="0">
              <a:solidFill>
                <a:schemeClr val="accent6"/>
              </a:solidFill>
            </a:endParaRPr>
          </a:p>
        </p:txBody>
      </p:sp>
    </p:spTree>
    <p:extLst>
      <p:ext uri="{BB962C8B-B14F-4D97-AF65-F5344CB8AC3E}">
        <p14:creationId xmlns:p14="http://schemas.microsoft.com/office/powerpoint/2010/main" val="982510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1546341215"/>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19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54135607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extLst>
              <p:ext uri="{D42A27DB-BD31-4B8C-83A1-F6EECF244321}">
                <p14:modId xmlns:p14="http://schemas.microsoft.com/office/powerpoint/2010/main" val="79146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1326"/>
            <a:ext cx="11082528"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accent1"/>
                </a:solidFill>
                <a:latin typeface="+mj-lt"/>
                <a:ea typeface="+mn-ea"/>
                <a:cs typeface="Arial" panose="020B0604020202020204" pitchFamily="34" charset="0"/>
              </a:rPr>
              <a:pPr algn="r" defTabSz="610744" fontAlgn="auto">
                <a:spcBef>
                  <a:spcPts val="0"/>
                </a:spcBef>
                <a:spcAft>
                  <a:spcPts val="0"/>
                </a:spcAft>
                <a:defRPr/>
              </a:pPr>
              <a:t>‹#›</a:t>
            </a:fld>
            <a:endParaRPr lang="en-US" sz="900" b="0" dirty="0">
              <a:solidFill>
                <a:schemeClr val="accent1"/>
              </a:solidFill>
              <a:latin typeface="+mj-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Tree>
    <p:extLst>
      <p:ext uri="{BB962C8B-B14F-4D97-AF65-F5344CB8AC3E}">
        <p14:creationId xmlns:p14="http://schemas.microsoft.com/office/powerpoint/2010/main" val="304099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F979-D8C2-ABD9-0FCA-46FE1C328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3C4CC-9F4E-A8AA-9900-CE7CD7A21C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95623-B49A-8E3A-B69B-EC5EFB22CF92}"/>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5" name="Footer Placeholder 4">
            <a:extLst>
              <a:ext uri="{FF2B5EF4-FFF2-40B4-BE49-F238E27FC236}">
                <a16:creationId xmlns:a16="http://schemas.microsoft.com/office/drawing/2014/main" id="{27572DE7-A4FD-4A65-1ABB-C0D47AF7F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9D438-F117-56D8-A73A-61650A5A9DCA}"/>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1946761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3047D-4A28-B751-CAB0-A4CF37CD0FB7}"/>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7" y="991756"/>
            <a:ext cx="10142537" cy="2358348"/>
          </a:xfrm>
        </p:spPr>
        <p:txBody>
          <a:bodyPr anchor="t"/>
          <a:lstStyle>
            <a:lvl1pPr>
              <a:lnSpc>
                <a:spcPct val="80000"/>
              </a:lnSpc>
              <a:defRPr sz="9600" cap="all" baseline="0">
                <a:solidFill>
                  <a:schemeClr val="bg1"/>
                </a:solidFill>
                <a:latin typeface="Outfit ExtraBold" pitchFamily="2" charset="0"/>
              </a:defRPr>
            </a:lvl1pPr>
          </a:lstStyle>
          <a:p>
            <a:r>
              <a:rPr lang="en-US" dirty="0"/>
              <a:t>Thank you GREETING GOES HERE</a:t>
            </a:r>
            <a:endParaRPr lang="en-GB" dirty="0"/>
          </a:p>
        </p:txBody>
      </p:sp>
      <p:sp>
        <p:nvSpPr>
          <p:cNvPr id="5" name="Shape 16">
            <a:extLst>
              <a:ext uri="{FF2B5EF4-FFF2-40B4-BE49-F238E27FC236}">
                <a16:creationId xmlns:a16="http://schemas.microsoft.com/office/drawing/2014/main" id="{4CF3ED5C-8BA7-4507-49DD-B80C5E7D4D32}"/>
              </a:ext>
            </a:extLst>
          </p:cNvPr>
          <p:cNvSpPr txBox="1">
            <a:spLocks noGrp="1"/>
          </p:cNvSpPr>
          <p:nvPr>
            <p:ph type="body" idx="3"/>
          </p:nvPr>
        </p:nvSpPr>
        <p:spPr>
          <a:xfrm>
            <a:off x="623888" y="5340140"/>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Edit Master text styles</a:t>
            </a:r>
          </a:p>
        </p:txBody>
      </p:sp>
      <p:sp>
        <p:nvSpPr>
          <p:cNvPr id="7" name="Shape 17">
            <a:extLst>
              <a:ext uri="{FF2B5EF4-FFF2-40B4-BE49-F238E27FC236}">
                <a16:creationId xmlns:a16="http://schemas.microsoft.com/office/drawing/2014/main" id="{39841F01-A069-4B33-9275-965C4F50CBC2}"/>
              </a:ext>
            </a:extLst>
          </p:cNvPr>
          <p:cNvSpPr txBox="1">
            <a:spLocks noGrp="1"/>
          </p:cNvSpPr>
          <p:nvPr>
            <p:ph type="body" idx="4"/>
          </p:nvPr>
        </p:nvSpPr>
        <p:spPr>
          <a:xfrm>
            <a:off x="623888" y="584447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8" name="Picture 7">
            <a:extLst>
              <a:ext uri="{FF2B5EF4-FFF2-40B4-BE49-F238E27FC236}">
                <a16:creationId xmlns:a16="http://schemas.microsoft.com/office/drawing/2014/main" id="{E61E04C3-A602-5F67-E9A3-5EEB740A54D6}"/>
              </a:ext>
            </a:extLst>
          </p:cNvPr>
          <p:cNvPicPr>
            <a:picLocks noChangeAspect="1"/>
          </p:cNvPicPr>
          <p:nvPr userDrawn="1"/>
        </p:nvPicPr>
        <p:blipFill>
          <a:blip r:embed="rId2"/>
          <a:stretch>
            <a:fillRect/>
          </a:stretch>
        </p:blipFill>
        <p:spPr>
          <a:xfrm>
            <a:off x="7929654" y="5673253"/>
            <a:ext cx="3816428" cy="749873"/>
          </a:xfrm>
          <a:prstGeom prst="rect">
            <a:avLst/>
          </a:prstGeom>
        </p:spPr>
      </p:pic>
    </p:spTree>
    <p:extLst>
      <p:ext uri="{BB962C8B-B14F-4D97-AF65-F5344CB8AC3E}">
        <p14:creationId xmlns:p14="http://schemas.microsoft.com/office/powerpoint/2010/main" val="1181523943"/>
      </p:ext>
    </p:extLst>
  </p:cSld>
  <p:clrMapOvr>
    <a:masterClrMapping/>
  </p:clrMapOvr>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696432578"/>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19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96135076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385670040"/>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3992" b="0" i="0" baseline="0" dirty="0">
              <a:latin typeface="Calibri Light" panose="020F0302020204030204" pitchFamily="34" charset="0"/>
              <a:ea typeface="+mj-ea"/>
              <a:cs typeface="+mj-cs"/>
              <a:sym typeface="Calibri Light" panose="020F0302020204030204" pitchFamily="34" charset="0"/>
            </a:endParaRP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Tree>
    <p:extLst>
      <p:ext uri="{BB962C8B-B14F-4D97-AF65-F5344CB8AC3E}">
        <p14:creationId xmlns:p14="http://schemas.microsoft.com/office/powerpoint/2010/main" val="3760486537"/>
      </p:ext>
    </p:extLst>
  </p:cSld>
  <p:clrMapOvr>
    <a:masterClrMapping/>
  </p:clrMapOvr>
  <p:transition/>
  <p:extLst>
    <p:ext uri="{DCECCB84-F9BA-43D5-87BE-67443E8EF086}">
      <p15:sldGuideLst xmlns:p15="http://schemas.microsoft.com/office/powerpoint/2012/main">
        <p15:guide id="1" pos="400">
          <p15:clr>
            <a:srgbClr val="CCCCCC"/>
          </p15:clr>
        </p15:guide>
        <p15:guide id="2" pos="7280">
          <p15:clr>
            <a:srgbClr val="CCCCC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483885443"/>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19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66495792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3920112680"/>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19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83795813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11890431"/>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19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38520337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sz="3200">
                <a:latin typeface="Ooredoo Heavy" panose="00000A00000000000000" pitchFamily="2" charset="0"/>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B78D125-FB89-4EF2-BEA5-D853308FAB6F}" type="datetime3">
              <a:rPr lang="en-US" smtClean="0"/>
              <a:t>19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r>
              <a:rPr lang="en-US" dirty="0"/>
              <a:t>Project Name</a:t>
            </a:r>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900211626"/>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custData r:id="rId1"/>
              <p:custData r:id="rId2"/>
              <p:custData r:id="rId3"/>
              <p:custData r:id="rId4"/>
              <p:custData r:id="rId5"/>
              <p:custData r:id="rId6"/>
              <p:custData r:id="rId7"/>
              <p:custData r:id="rId8"/>
              <p:custData r:id="rId9"/>
              <p:custData r:id="rId10"/>
              <p:custData r:id="rId11"/>
              <p:custData r:id="rId12"/>
              <p:tags r:id="rId13"/>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15" imgW="0" imgH="0" progId="TCLayout.ActiveDocument.1">
                  <p:embed/>
                </p:oleObj>
              </mc:Choice>
              <mc:Fallback>
                <p:oleObj name="think-cell Slide" r:id="rId15"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19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736890602"/>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7A5E-5CB0-B9DA-98E4-1F5B4C4CBA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5479AE-1EFC-D419-64AB-2DE57B378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20B17-B850-2918-5754-677D4708145A}"/>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5" name="Footer Placeholder 4">
            <a:extLst>
              <a:ext uri="{FF2B5EF4-FFF2-40B4-BE49-F238E27FC236}">
                <a16:creationId xmlns:a16="http://schemas.microsoft.com/office/drawing/2014/main" id="{79534157-813A-C7E6-DAC8-39201C294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2CBC0-A279-41BB-0CB2-2E86C310C509}"/>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23196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1E98-82AF-2F18-B721-BC0B45D52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20ACF-EFBB-D754-9262-7B063273D7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2E758-50E1-4D6E-9D73-C6058E7869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99AD7-B46E-AD6D-C443-4F14CC9322B3}"/>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6" name="Footer Placeholder 5">
            <a:extLst>
              <a:ext uri="{FF2B5EF4-FFF2-40B4-BE49-F238E27FC236}">
                <a16:creationId xmlns:a16="http://schemas.microsoft.com/office/drawing/2014/main" id="{2288EC8C-ADD9-6C0A-7A09-E3113A429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604F3-5B39-6F88-4851-8A84957A049C}"/>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227649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B6B1-BA8B-FA18-38DA-754215B97F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7582A-16ED-8D8F-E635-B813AD502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C15B1-44B4-0050-DDB8-F8E47DE3F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F3AD7C-37C0-322C-6C07-1E2D9092E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467E65-77B0-5909-3E53-4EC8F1A23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A806BD-5193-80CA-6FD2-2D9C189A80FE}"/>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8" name="Footer Placeholder 7">
            <a:extLst>
              <a:ext uri="{FF2B5EF4-FFF2-40B4-BE49-F238E27FC236}">
                <a16:creationId xmlns:a16="http://schemas.microsoft.com/office/drawing/2014/main" id="{95325258-96DB-3C68-8AA1-4249B7157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13264-5CD1-453B-76EA-36CDDF9AF3FD}"/>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171706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CBE6-BE2D-A073-0865-CDCC7208A4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0DD72-F402-BE10-420B-9DF1798E3DB5}"/>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4" name="Footer Placeholder 3">
            <a:extLst>
              <a:ext uri="{FF2B5EF4-FFF2-40B4-BE49-F238E27FC236}">
                <a16:creationId xmlns:a16="http://schemas.microsoft.com/office/drawing/2014/main" id="{F93F3EA7-F94A-AA0B-147E-862B0D20F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A9D3C5-F748-FED4-8FFD-0C12B33E0E89}"/>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290956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A9FCB2-63AA-690C-37AA-B397DE42F757}"/>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3" name="Footer Placeholder 2">
            <a:extLst>
              <a:ext uri="{FF2B5EF4-FFF2-40B4-BE49-F238E27FC236}">
                <a16:creationId xmlns:a16="http://schemas.microsoft.com/office/drawing/2014/main" id="{75BF0A8C-62E3-E057-4D4B-7AB7449B9A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B34C23-9A46-EE7B-96E0-E59CA1B6D3EB}"/>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325658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F270-0F4C-42B9-087B-5AF44526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62229-6B2C-3146-EE42-A137F30EC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1BBBC0-EDF2-0C17-5912-59A848911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51F4B-433D-5ED9-C04C-9919F2F7E36C}"/>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6" name="Footer Placeholder 5">
            <a:extLst>
              <a:ext uri="{FF2B5EF4-FFF2-40B4-BE49-F238E27FC236}">
                <a16:creationId xmlns:a16="http://schemas.microsoft.com/office/drawing/2014/main" id="{ECE77F8A-CF0C-76AA-742D-97F184F6A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35528-BAC8-5861-9005-41C22155EE85}"/>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2752559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4FF2-FA3C-706A-A70A-74C269468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A90865-0055-65BB-32DB-004EADDEF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030D2C-2FBF-3219-CBA7-70EEBFB8E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A8600-AA6F-CFE0-AE64-84F3A7EE70D3}"/>
              </a:ext>
            </a:extLst>
          </p:cNvPr>
          <p:cNvSpPr>
            <a:spLocks noGrp="1"/>
          </p:cNvSpPr>
          <p:nvPr>
            <p:ph type="dt" sz="half" idx="10"/>
          </p:nvPr>
        </p:nvSpPr>
        <p:spPr/>
        <p:txBody>
          <a:bodyPr/>
          <a:lstStyle/>
          <a:p>
            <a:fld id="{9D1BBF29-4D44-4D66-8CDB-36601F1B87B0}" type="datetimeFigureOut">
              <a:rPr lang="en-US" smtClean="0"/>
              <a:t>5/19/2024</a:t>
            </a:fld>
            <a:endParaRPr lang="en-US"/>
          </a:p>
        </p:txBody>
      </p:sp>
      <p:sp>
        <p:nvSpPr>
          <p:cNvPr id="6" name="Footer Placeholder 5">
            <a:extLst>
              <a:ext uri="{FF2B5EF4-FFF2-40B4-BE49-F238E27FC236}">
                <a16:creationId xmlns:a16="http://schemas.microsoft.com/office/drawing/2014/main" id="{C063146C-A75E-1C91-953D-35F978A0C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EDBF3-26D5-65FB-75B4-34F4A8FB9A23}"/>
              </a:ext>
            </a:extLst>
          </p:cNvPr>
          <p:cNvSpPr>
            <a:spLocks noGrp="1"/>
          </p:cNvSpPr>
          <p:nvPr>
            <p:ph type="sldNum" sz="quarter" idx="12"/>
          </p:nvPr>
        </p:nvSpPr>
        <p:spPr/>
        <p:txBody>
          <a:bodyPr/>
          <a:lstStyle/>
          <a:p>
            <a:fld id="{F704D6D8-D0F3-43BC-BD15-21050898FBE0}" type="slidenum">
              <a:rPr lang="en-US" smtClean="0"/>
              <a:t>‹#›</a:t>
            </a:fld>
            <a:endParaRPr lang="en-US"/>
          </a:p>
        </p:txBody>
      </p:sp>
    </p:spTree>
    <p:extLst>
      <p:ext uri="{BB962C8B-B14F-4D97-AF65-F5344CB8AC3E}">
        <p14:creationId xmlns:p14="http://schemas.microsoft.com/office/powerpoint/2010/main" val="29787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3.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oleObject" Target="../embeddings/oleObject1.bin"/><Relationship Id="rId2" Type="http://schemas.openxmlformats.org/officeDocument/2006/relationships/slideLayout" Target="../slideLayouts/slideLayout15.xml"/><Relationship Id="rId16" Type="http://schemas.openxmlformats.org/officeDocument/2006/relationships/tags" Target="../tags/tag1.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image" Target="../media/image4.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DC16D-10B3-C299-EF08-81A3AB237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D18C5-8870-DC9C-E84D-E201A0E3B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A59BB-3404-BD6A-F23A-189746CFE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BBF29-4D44-4D66-8CDB-36601F1B87B0}" type="datetimeFigureOut">
              <a:rPr lang="en-US" smtClean="0"/>
              <a:t>5/19/2024</a:t>
            </a:fld>
            <a:endParaRPr lang="en-US"/>
          </a:p>
        </p:txBody>
      </p:sp>
      <p:sp>
        <p:nvSpPr>
          <p:cNvPr id="5" name="Footer Placeholder 4">
            <a:extLst>
              <a:ext uri="{FF2B5EF4-FFF2-40B4-BE49-F238E27FC236}">
                <a16:creationId xmlns:a16="http://schemas.microsoft.com/office/drawing/2014/main" id="{91A37E77-9D31-E403-4F99-30F991B71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15037-DEA7-24E6-AF29-67B8B06C83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4D6D8-D0F3-43BC-BD15-21050898FBE0}" type="slidenum">
              <a:rPr lang="en-US" smtClean="0"/>
              <a:t>‹#›</a:t>
            </a:fld>
            <a:endParaRPr lang="en-US"/>
          </a:p>
        </p:txBody>
      </p:sp>
    </p:spTree>
    <p:extLst>
      <p:ext uri="{BB962C8B-B14F-4D97-AF65-F5344CB8AC3E}">
        <p14:creationId xmlns:p14="http://schemas.microsoft.com/office/powerpoint/2010/main" val="407510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09C032BB-D0D3-1B51-BF58-4CB26D0F618B}"/>
              </a:ext>
            </a:extLst>
          </p:cNvPr>
          <p:cNvGraphicFramePr>
            <a:graphicFrameLocks noChangeAspect="1"/>
          </p:cNvGraphicFramePr>
          <p:nvPr userDrawn="1">
            <p:custDataLst>
              <p:tags r:id="rId16"/>
            </p:custDataLst>
            <p:extLst>
              <p:ext uri="{D42A27DB-BD31-4B8C-83A1-F6EECF244321}">
                <p14:modId xmlns:p14="http://schemas.microsoft.com/office/powerpoint/2010/main" val="23981405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421" imgH="423" progId="TCLayout.ActiveDocument.1">
                  <p:embed/>
                </p:oleObj>
              </mc:Choice>
              <mc:Fallback>
                <p:oleObj name="think-cell Slide" r:id="rId17" imgW="421" imgH="423" progId="TCLayout.ActiveDocument.1">
                  <p:embed/>
                  <p:pic>
                    <p:nvPicPr>
                      <p:cNvPr id="9" name="Object 8" hidden="1">
                        <a:extLst>
                          <a:ext uri="{FF2B5EF4-FFF2-40B4-BE49-F238E27FC236}">
                            <a16:creationId xmlns:a16="http://schemas.microsoft.com/office/drawing/2014/main" id="{09C032BB-D0D3-1B51-BF58-4CB26D0F618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330A795-F0BE-49AB-B973-4C47DE79D5F7}" type="datetime3">
              <a:rPr lang="en-US" smtClean="0"/>
              <a:pPr/>
              <a:t>19 May 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9F4C691-6DE9-424C-9C34-B44F65CDDA11}" type="slidenum">
              <a:rPr lang="en-US" smtClean="0"/>
              <a:pPr/>
              <a:t>‹#›</a:t>
            </a:fld>
            <a:endParaRPr lang="en-US" dirty="0"/>
          </a:p>
        </p:txBody>
      </p:sp>
      <p:pic>
        <p:nvPicPr>
          <p:cNvPr id="7" name="Picture 6">
            <a:extLst>
              <a:ext uri="{FF2B5EF4-FFF2-40B4-BE49-F238E27FC236}">
                <a16:creationId xmlns:a16="http://schemas.microsoft.com/office/drawing/2014/main" id="{D2A61332-7957-6A8F-6A75-ED508E81B8DC}"/>
              </a:ext>
            </a:extLst>
          </p:cNvPr>
          <p:cNvPicPr>
            <a:picLocks noChangeAspect="1"/>
          </p:cNvPicPr>
          <p:nvPr userDrawn="1"/>
        </p:nvPicPr>
        <p:blipFill>
          <a:blip r:embed="rId19"/>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17544617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p15:clr>
            <a:srgbClr val="F26B43"/>
          </p15:clr>
        </p15:guide>
        <p15:guide id="2" orient="horz" pos="618">
          <p15:clr>
            <a:srgbClr val="F26B43"/>
          </p15:clr>
        </p15:guide>
        <p15:guide id="3" orient="horz" pos="4042">
          <p15:clr>
            <a:srgbClr val="F26B43"/>
          </p15:clr>
        </p15:guide>
        <p15:guide id="4" orient="horz" pos="3861">
          <p15:clr>
            <a:srgbClr val="F26B43"/>
          </p15:clr>
        </p15:guide>
        <p15:guide id="5" pos="7287">
          <p15:clr>
            <a:srgbClr val="F26B43"/>
          </p15:clr>
        </p15:guide>
        <p15:guide id="6" pos="39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26.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lstStyle/>
          <a:p>
            <a:r>
              <a:rPr lang="en-GB" dirty="0"/>
              <a:t>Q&amp;A</a:t>
            </a:r>
            <a:br>
              <a:rPr lang="en-GB" dirty="0"/>
            </a:br>
            <a:endParaRPr lang="en-GB" dirty="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GB" dirty="0">
                <a:solidFill>
                  <a:schemeClr val="bg1"/>
                </a:solidFill>
              </a:rPr>
              <a:t>Ooredoo Palestine</a:t>
            </a:r>
          </a:p>
          <a:p>
            <a:r>
              <a:rPr lang="en-GB" dirty="0">
                <a:solidFill>
                  <a:schemeClr val="bg1"/>
                </a:solidFill>
              </a:rPr>
              <a:t>Apr’24</a:t>
            </a:r>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normAutofit fontScale="55000" lnSpcReduction="20000"/>
          </a:bodyPr>
          <a:lstStyle/>
          <a:p>
            <a:r>
              <a:rPr lang="en-GB" dirty="0"/>
              <a:t>OGPM – DGCEO’s OFFICE</a:t>
            </a:r>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a:spcBef>
                <a:spcPts val="0"/>
              </a:spcBef>
              <a:spcAft>
                <a:spcPts val="0"/>
              </a:spcAft>
              <a:buClr>
                <a:srgbClr val="ED1C24"/>
              </a:buClr>
              <a:buSzPct val="140000"/>
            </a:pPr>
            <a:endParaRPr lang="en-GB" sz="1200" dirty="0">
              <a:solidFill>
                <a:srgbClr val="000000"/>
              </a:solidFill>
              <a:latin typeface="Rubik" pitchFamily="2" charset="-79"/>
            </a:endParaRPr>
          </a:p>
        </p:txBody>
      </p:sp>
    </p:spTree>
    <p:extLst>
      <p:ext uri="{BB962C8B-B14F-4D97-AF65-F5344CB8AC3E}">
        <p14:creationId xmlns:p14="http://schemas.microsoft.com/office/powerpoint/2010/main" val="15794170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E5332-BE29-512E-C099-80D1C929DAE1}"/>
            </a:ext>
          </a:extLst>
        </p:cNvPr>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3A0B059-B335-AB0B-D229-547AF9FCD7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33A0B059-B335-AB0B-D229-547AF9FCD7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A8B7BD7-47CE-F7C7-4567-61D5D65EF567}"/>
              </a:ext>
            </a:extLst>
          </p:cNvPr>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19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a:extLst>
              <a:ext uri="{FF2B5EF4-FFF2-40B4-BE49-F238E27FC236}">
                <a16:creationId xmlns:a16="http://schemas.microsoft.com/office/drawing/2014/main" id="{80D7A6DE-DFD3-B5AA-6702-07E2B0AB4F3A}"/>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a:extLst>
              <a:ext uri="{FF2B5EF4-FFF2-40B4-BE49-F238E27FC236}">
                <a16:creationId xmlns:a16="http://schemas.microsoft.com/office/drawing/2014/main" id="{68510DF2-67CB-9436-0108-787C025477F8}"/>
              </a:ext>
            </a:extLst>
          </p:cNvPr>
          <p:cNvSpPr/>
          <p:nvPr/>
        </p:nvSpPr>
        <p:spPr>
          <a:xfrm>
            <a:off x="166966" y="540401"/>
            <a:ext cx="59384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a:extLst>
              <a:ext uri="{FF2B5EF4-FFF2-40B4-BE49-F238E27FC236}">
                <a16:creationId xmlns:a16="http://schemas.microsoft.com/office/drawing/2014/main" id="{156E003C-B6C3-51C9-0608-7F0B486E3712}"/>
              </a:ext>
            </a:extLst>
          </p:cNvPr>
          <p:cNvSpPr txBox="1">
            <a:spLocks/>
          </p:cNvSpPr>
          <p:nvPr/>
        </p:nvSpPr>
        <p:spPr>
          <a:xfrm>
            <a:off x="152400" y="67448"/>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PALESTINE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2" name="TextBox 11">
            <a:extLst>
              <a:ext uri="{FF2B5EF4-FFF2-40B4-BE49-F238E27FC236}">
                <a16:creationId xmlns:a16="http://schemas.microsoft.com/office/drawing/2014/main" id="{FB74A7A4-E1F3-494A-AFAD-AE0D26B04100}"/>
              </a:ext>
            </a:extLst>
          </p:cNvPr>
          <p:cNvSpPr txBox="1"/>
          <p:nvPr/>
        </p:nvSpPr>
        <p:spPr>
          <a:xfrm>
            <a:off x="233756" y="523958"/>
            <a:ext cx="5871654" cy="51706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cs typeface="Rubik" pitchFamily="2" charset="-79"/>
              </a:rPr>
              <a:t>COMMERCIAL</a:t>
            </a:r>
            <a:r>
              <a:rPr kumimoji="0" lang="en-US" sz="1200" b="1" i="0" u="none" strike="noStrike" kern="1200" cap="none" spc="0" normalizeH="0" baseline="0" noProof="0" dirty="0">
                <a:ln>
                  <a:noFill/>
                </a:ln>
                <a:solidFill>
                  <a:srgbClr val="FF0000"/>
                </a:solidFill>
                <a:effectLst/>
                <a:uLnTx/>
                <a:uFillTx/>
                <a:latin typeface="Rubik" pitchFamily="2" charset="-79"/>
                <a:cs typeface="Rubik" pitchFamily="2" charset="-79"/>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cs typeface="Rubik" pitchFamily="2" charset="-79"/>
              </a:rPr>
              <a:t>CONSUMER</a:t>
            </a:r>
            <a:endParaRPr kumimoji="0" lang="en-US" sz="1200" b="0" i="0" u="none" strike="noStrike" kern="1200" cap="none" spc="0" normalizeH="0" baseline="0" noProof="0" dirty="0">
              <a:ln>
                <a:noFill/>
              </a:ln>
              <a:solidFill>
                <a:prstClr val="black"/>
              </a:solidFill>
              <a:effectLst/>
              <a:uLnTx/>
              <a:uFillTx/>
              <a:latin typeface="Rubik" pitchFamily="2" charset="-79"/>
              <a:cs typeface="Rubik" pitchFamily="2" charset="-79"/>
            </a:endParaRPr>
          </a:p>
          <a:p>
            <a:pPr marL="171450" lvl="1" indent="-171450" fontAlgn="base">
              <a:buFont typeface="Arial" panose="020B0604020202020204" pitchFamily="34" charset="0"/>
              <a:buChar char="•"/>
              <a:defRPr/>
            </a:pPr>
            <a:r>
              <a:rPr kumimoji="0" lang="en-US" sz="1200" b="0" i="0" u="none" strike="noStrike" kern="1200" cap="none" spc="0" normalizeH="0" baseline="0" noProof="0" dirty="0">
                <a:ln>
                  <a:noFill/>
                </a:ln>
                <a:solidFill>
                  <a:prstClr val="black"/>
                </a:solidFill>
                <a:effectLst/>
                <a:uLnTx/>
                <a:uFillTx/>
                <a:latin typeface="Rubik" pitchFamily="2" charset="-79"/>
                <a:cs typeface="Rubik" pitchFamily="2" charset="-79"/>
              </a:rPr>
              <a:t>No question</a:t>
            </a: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cs typeface="Rubik" pitchFamily="2" charset="-79"/>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cs typeface="Rubik" pitchFamily="2" charset="-79"/>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cs typeface="Rubik" pitchFamily="2" charset="-79"/>
            </a:endParaRPr>
          </a:p>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cs typeface="Rubik" pitchFamily="2" charset="-79"/>
              </a:rPr>
              <a:t>BUSINESS SERVICES</a:t>
            </a: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B2B </a:t>
            </a:r>
          </a:p>
          <a:p>
            <a:pPr marL="0" marR="0">
              <a:spcBef>
                <a:spcPts val="0"/>
              </a:spcBef>
              <a:spcAft>
                <a:spcPts val="0"/>
              </a:spcAft>
            </a:pPr>
            <a:r>
              <a:rPr lang="en-US" sz="1200" b="1" u="sng" dirty="0">
                <a:effectLst/>
                <a:latin typeface="Rubik" pitchFamily="2" charset="-79"/>
                <a:ea typeface="Aptos" panose="020B0004020202020204" pitchFamily="34" charset="0"/>
                <a:cs typeface="Rubik" pitchFamily="2" charset="-79"/>
              </a:rPr>
              <a:t>B2B</a:t>
            </a:r>
            <a:endParaRPr lang="en-US" sz="1200" dirty="0">
              <a:effectLst/>
              <a:latin typeface="Rubik" pitchFamily="2" charset="-79"/>
              <a:ea typeface="Aptos" panose="020B0004020202020204" pitchFamily="34" charset="0"/>
              <a:cs typeface="Rubik" pitchFamily="2" charset="-79"/>
            </a:endParaRPr>
          </a:p>
          <a:p>
            <a:pPr marL="0" marR="0">
              <a:spcBef>
                <a:spcPts val="0"/>
              </a:spcBef>
              <a:spcAft>
                <a:spcPts val="0"/>
              </a:spcAft>
            </a:pPr>
            <a:r>
              <a:rPr lang="en-US" sz="1050" dirty="0">
                <a:effectLst/>
                <a:latin typeface="Rubik" pitchFamily="2" charset="-79"/>
                <a:ea typeface="Aptos" panose="020B0004020202020204" pitchFamily="34" charset="0"/>
                <a:cs typeface="Rubik" pitchFamily="2" charset="-79"/>
              </a:rPr>
              <a:t>Due to ongoing war situation overall B2B service revenue is impacted and remained behind YTD original budget by</a:t>
            </a:r>
            <a:r>
              <a:rPr lang="en-US" sz="1050" dirty="0">
                <a:solidFill>
                  <a:srgbClr val="FF0000"/>
                </a:solidFill>
                <a:effectLst/>
                <a:latin typeface="Rubik" pitchFamily="2" charset="-79"/>
                <a:ea typeface="Aptos" panose="020B0004020202020204" pitchFamily="34" charset="0"/>
                <a:cs typeface="Rubik" pitchFamily="2" charset="-79"/>
              </a:rPr>
              <a:t> -17%</a:t>
            </a:r>
            <a:r>
              <a:rPr lang="en-US" sz="1050" dirty="0">
                <a:effectLst/>
                <a:latin typeface="Rubik" pitchFamily="2" charset="-79"/>
                <a:ea typeface="Aptos" panose="020B0004020202020204" pitchFamily="34" charset="0"/>
                <a:cs typeface="Rubik" pitchFamily="2" charset="-79"/>
              </a:rPr>
              <a:t>. Absolute value behind budget by </a:t>
            </a:r>
            <a:r>
              <a:rPr lang="en-US" sz="1050" dirty="0">
                <a:solidFill>
                  <a:srgbClr val="FF0000"/>
                </a:solidFill>
                <a:effectLst/>
                <a:latin typeface="Rubik" pitchFamily="2" charset="-79"/>
                <a:ea typeface="Aptos" panose="020B0004020202020204" pitchFamily="34" charset="0"/>
                <a:cs typeface="Rubik" pitchFamily="2" charset="-79"/>
              </a:rPr>
              <a:t>-$1.7Mn</a:t>
            </a:r>
            <a:endParaRPr lang="en-US" sz="1050" dirty="0">
              <a:effectLst/>
              <a:latin typeface="Rubik" pitchFamily="2" charset="-79"/>
              <a:ea typeface="Aptos" panose="020B0004020202020204" pitchFamily="34" charset="0"/>
              <a:cs typeface="Rubik" pitchFamily="2" charset="-79"/>
            </a:endParaRPr>
          </a:p>
          <a:p>
            <a:pPr marL="0" marR="0">
              <a:spcBef>
                <a:spcPts val="0"/>
              </a:spcBef>
              <a:spcAft>
                <a:spcPts val="0"/>
              </a:spcAft>
            </a:pPr>
            <a:r>
              <a:rPr lang="en-US" sz="1050" b="1" dirty="0">
                <a:effectLst/>
                <a:latin typeface="Rubik" pitchFamily="2" charset="-79"/>
                <a:ea typeface="Aptos" panose="020B0004020202020204" pitchFamily="34" charset="0"/>
                <a:cs typeface="Rubik" pitchFamily="2" charset="-79"/>
              </a:rPr>
              <a:t>Revenue</a:t>
            </a:r>
            <a:r>
              <a:rPr lang="en-US" sz="1050" b="1" dirty="0">
                <a:latin typeface="Rubik" pitchFamily="2" charset="-79"/>
                <a:ea typeface="Aptos" panose="020B0004020202020204" pitchFamily="34" charset="0"/>
                <a:cs typeface="Rubik" pitchFamily="2" charset="-79"/>
              </a:rPr>
              <a:t>: </a:t>
            </a:r>
            <a:r>
              <a:rPr lang="en-US" sz="1050" dirty="0">
                <a:effectLst/>
                <a:latin typeface="Rubik" pitchFamily="2" charset="-79"/>
                <a:ea typeface="Times New Roman" panose="02020603050405020304" pitchFamily="18" charset="0"/>
                <a:cs typeface="Rubik" pitchFamily="2" charset="-79"/>
              </a:rPr>
              <a:t>On MoM &amp; EDB basis, the </a:t>
            </a:r>
            <a:r>
              <a:rPr lang="en-US" sz="1050" b="1" u="sng" dirty="0">
                <a:effectLst/>
                <a:latin typeface="Rubik" pitchFamily="2" charset="-79"/>
                <a:ea typeface="Times New Roman" panose="02020603050405020304" pitchFamily="18" charset="0"/>
                <a:cs typeface="Rubik" pitchFamily="2" charset="-79"/>
              </a:rPr>
              <a:t>mobile</a:t>
            </a:r>
            <a:r>
              <a:rPr lang="en-US" sz="1050" dirty="0">
                <a:effectLst/>
                <a:latin typeface="Rubik" pitchFamily="2" charset="-79"/>
                <a:ea typeface="Times New Roman" panose="02020603050405020304" pitchFamily="18" charset="0"/>
                <a:cs typeface="Rubik" pitchFamily="2" charset="-79"/>
              </a:rPr>
              <a:t> revenue increased by </a:t>
            </a:r>
            <a:r>
              <a:rPr lang="en-US" sz="1050" dirty="0">
                <a:solidFill>
                  <a:srgbClr val="00B050"/>
                </a:solidFill>
                <a:effectLst/>
                <a:latin typeface="Rubik" pitchFamily="2" charset="-79"/>
                <a:ea typeface="Times New Roman" panose="02020603050405020304" pitchFamily="18" charset="0"/>
                <a:cs typeface="Rubik" pitchFamily="2" charset="-79"/>
              </a:rPr>
              <a:t>3%</a:t>
            </a:r>
            <a:r>
              <a:rPr lang="en-US" sz="1050" dirty="0">
                <a:effectLst/>
                <a:latin typeface="Rubik" pitchFamily="2" charset="-79"/>
                <a:ea typeface="Times New Roman" panose="02020603050405020304" pitchFamily="18" charset="0"/>
                <a:cs typeface="Rubik" pitchFamily="2" charset="-79"/>
              </a:rPr>
              <a:t>. This is driven by increase in outgoing voice calls due to EID festival and improvement in net adds position. </a:t>
            </a:r>
            <a:endParaRPr lang="en-US" sz="1050" dirty="0">
              <a:effectLst/>
              <a:latin typeface="Rubik" pitchFamily="2" charset="-79"/>
              <a:ea typeface="Aptos" panose="020B0004020202020204" pitchFamily="34" charset="0"/>
              <a:cs typeface="Rubik" pitchFamily="2" charset="-79"/>
            </a:endParaRPr>
          </a:p>
          <a:p>
            <a:pPr marL="0" marR="0">
              <a:spcBef>
                <a:spcPts val="0"/>
              </a:spcBef>
              <a:spcAft>
                <a:spcPts val="0"/>
              </a:spcAft>
            </a:pPr>
            <a:r>
              <a:rPr lang="en-US" sz="1050" b="1" dirty="0">
                <a:effectLst/>
                <a:latin typeface="Rubik" pitchFamily="2" charset="-79"/>
                <a:ea typeface="Aptos" panose="020B0004020202020204" pitchFamily="34" charset="0"/>
                <a:cs typeface="Rubik" pitchFamily="2" charset="-79"/>
              </a:rPr>
              <a:t>Sub-base</a:t>
            </a:r>
            <a:r>
              <a:rPr lang="en-US" sz="1050" b="1" dirty="0">
                <a:latin typeface="Rubik" pitchFamily="2" charset="-79"/>
                <a:ea typeface="Aptos" panose="020B0004020202020204" pitchFamily="34" charset="0"/>
                <a:cs typeface="Rubik" pitchFamily="2" charset="-79"/>
              </a:rPr>
              <a:t>: </a:t>
            </a:r>
            <a:r>
              <a:rPr lang="en-US" sz="1050" dirty="0">
                <a:effectLst/>
                <a:latin typeface="Rubik" pitchFamily="2" charset="-79"/>
                <a:ea typeface="Times New Roman" panose="02020603050405020304" pitchFamily="18" charset="0"/>
                <a:cs typeface="Rubik" pitchFamily="2" charset="-79"/>
              </a:rPr>
              <a:t>Postpaid sub-base grew by </a:t>
            </a:r>
            <a:r>
              <a:rPr lang="en-US" sz="1050" dirty="0">
                <a:solidFill>
                  <a:srgbClr val="00B050"/>
                </a:solidFill>
                <a:effectLst/>
                <a:latin typeface="Rubik" pitchFamily="2" charset="-79"/>
                <a:ea typeface="Times New Roman" panose="02020603050405020304" pitchFamily="18" charset="0"/>
                <a:cs typeface="Rubik" pitchFamily="2" charset="-79"/>
              </a:rPr>
              <a:t>0.20% </a:t>
            </a:r>
            <a:r>
              <a:rPr lang="en-US" sz="1050" dirty="0">
                <a:effectLst/>
                <a:latin typeface="Rubik" pitchFamily="2" charset="-79"/>
                <a:ea typeface="Times New Roman" panose="02020603050405020304" pitchFamily="18" charset="0"/>
                <a:cs typeface="Rubik" pitchFamily="2" charset="-79"/>
              </a:rPr>
              <a:t>on MoM basis whereas data only SIM’s sub-base grew by</a:t>
            </a:r>
            <a:r>
              <a:rPr lang="en-US" sz="1050" dirty="0">
                <a:solidFill>
                  <a:srgbClr val="00B050"/>
                </a:solidFill>
                <a:effectLst/>
                <a:latin typeface="Rubik" pitchFamily="2" charset="-79"/>
                <a:ea typeface="Times New Roman" panose="02020603050405020304" pitchFamily="18" charset="0"/>
                <a:cs typeface="Rubik" pitchFamily="2" charset="-79"/>
              </a:rPr>
              <a:t> 2.2%</a:t>
            </a:r>
            <a:r>
              <a:rPr lang="en-US" sz="1050" dirty="0">
                <a:effectLst/>
                <a:latin typeface="Rubik" pitchFamily="2" charset="-79"/>
                <a:ea typeface="Times New Roman" panose="02020603050405020304" pitchFamily="18" charset="0"/>
                <a:cs typeface="Rubik" pitchFamily="2" charset="-79"/>
              </a:rPr>
              <a:t>.</a:t>
            </a:r>
            <a:r>
              <a:rPr lang="en-US" sz="1050" dirty="0">
                <a:latin typeface="Rubik" pitchFamily="2" charset="-79"/>
                <a:ea typeface="Times New Roman" panose="02020603050405020304" pitchFamily="18" charset="0"/>
                <a:cs typeface="Rubik" pitchFamily="2" charset="-79"/>
              </a:rPr>
              <a:t> </a:t>
            </a:r>
            <a:r>
              <a:rPr lang="en-US" sz="1050" dirty="0">
                <a:effectLst/>
                <a:latin typeface="Rubik" pitchFamily="2" charset="-79"/>
                <a:ea typeface="Times New Roman" panose="02020603050405020304" pitchFamily="18" charset="0"/>
                <a:cs typeface="Rubik" pitchFamily="2" charset="-79"/>
              </a:rPr>
              <a:t>Gross Adds and churn both improved on MoM basis.  </a:t>
            </a:r>
            <a:endParaRPr lang="en-US" sz="1050" dirty="0">
              <a:effectLst/>
              <a:latin typeface="Rubik" pitchFamily="2" charset="-79"/>
              <a:ea typeface="Aptos" panose="020B0004020202020204" pitchFamily="34" charset="0"/>
              <a:cs typeface="Rubik" pitchFamily="2" charset="-79"/>
            </a:endParaRPr>
          </a:p>
          <a:p>
            <a:pPr marL="0" marR="0">
              <a:spcBef>
                <a:spcPts val="0"/>
              </a:spcBef>
              <a:spcAft>
                <a:spcPts val="0"/>
              </a:spcAft>
            </a:pPr>
            <a:r>
              <a:rPr lang="en-US" sz="1050" b="1" dirty="0">
                <a:effectLst/>
                <a:latin typeface="Rubik" pitchFamily="2" charset="-79"/>
                <a:ea typeface="Aptos" panose="020B0004020202020204" pitchFamily="34" charset="0"/>
                <a:cs typeface="Rubik" pitchFamily="2" charset="-79"/>
              </a:rPr>
              <a:t>ARPU &amp; ARPA</a:t>
            </a:r>
            <a:r>
              <a:rPr lang="en-US" sz="1050" b="1" dirty="0">
                <a:latin typeface="Rubik" pitchFamily="2" charset="-79"/>
                <a:ea typeface="Aptos" panose="020B0004020202020204" pitchFamily="34" charset="0"/>
                <a:cs typeface="Rubik" pitchFamily="2" charset="-79"/>
              </a:rPr>
              <a:t>: </a:t>
            </a:r>
            <a:r>
              <a:rPr lang="en-US" sz="1050" dirty="0">
                <a:effectLst/>
                <a:latin typeface="Rubik" pitchFamily="2" charset="-79"/>
                <a:ea typeface="Times New Roman" panose="02020603050405020304" pitchFamily="18" charset="0"/>
                <a:cs typeface="Rubik" pitchFamily="2" charset="-79"/>
              </a:rPr>
              <a:t>On EDB basis, ARPU &amp; ARPA both increased by</a:t>
            </a:r>
            <a:r>
              <a:rPr lang="en-US" sz="1050" dirty="0">
                <a:solidFill>
                  <a:srgbClr val="00B050"/>
                </a:solidFill>
                <a:effectLst/>
                <a:latin typeface="Rubik" pitchFamily="2" charset="-79"/>
                <a:ea typeface="Times New Roman" panose="02020603050405020304" pitchFamily="18" charset="0"/>
                <a:cs typeface="Rubik" pitchFamily="2" charset="-79"/>
              </a:rPr>
              <a:t> 2% </a:t>
            </a:r>
            <a:r>
              <a:rPr lang="en-US" sz="1050" dirty="0">
                <a:effectLst/>
                <a:latin typeface="Rubik" pitchFamily="2" charset="-79"/>
                <a:ea typeface="Times New Roman" panose="02020603050405020304" pitchFamily="18" charset="0"/>
                <a:cs typeface="Rubik" pitchFamily="2" charset="-79"/>
              </a:rPr>
              <a:t>respectively.</a:t>
            </a:r>
            <a:endParaRPr lang="en-US" sz="1050" dirty="0">
              <a:effectLst/>
              <a:latin typeface="Rubik" pitchFamily="2" charset="-79"/>
              <a:ea typeface="Aptos" panose="020B0004020202020204" pitchFamily="34" charset="0"/>
              <a:cs typeface="Rubik" pitchFamily="2" charset="-79"/>
            </a:endParaRPr>
          </a:p>
          <a:p>
            <a:pPr marL="0" marR="0">
              <a:spcBef>
                <a:spcPts val="0"/>
              </a:spcBef>
              <a:spcAft>
                <a:spcPts val="0"/>
              </a:spcAft>
            </a:pPr>
            <a:r>
              <a:rPr lang="en-US" sz="1050" b="1" dirty="0">
                <a:effectLst/>
                <a:latin typeface="Rubik" pitchFamily="2" charset="-79"/>
                <a:ea typeface="Aptos" panose="020B0004020202020204" pitchFamily="34" charset="0"/>
                <a:cs typeface="Rubik" pitchFamily="2" charset="-79"/>
              </a:rPr>
              <a:t>Usage, Yield and Margins</a:t>
            </a:r>
            <a:r>
              <a:rPr lang="en-US" sz="1050" b="1" dirty="0">
                <a:latin typeface="Rubik" pitchFamily="2" charset="-79"/>
                <a:ea typeface="Aptos" panose="020B0004020202020204" pitchFamily="34" charset="0"/>
                <a:cs typeface="Rubik" pitchFamily="2" charset="-79"/>
              </a:rPr>
              <a:t>: </a:t>
            </a:r>
            <a:r>
              <a:rPr lang="en-US" sz="1050" b="1" dirty="0">
                <a:effectLst/>
                <a:latin typeface="Rubik" pitchFamily="2" charset="-79"/>
                <a:ea typeface="Times New Roman" panose="02020603050405020304" pitchFamily="18" charset="0"/>
                <a:cs typeface="Rubik" pitchFamily="2" charset="-79"/>
              </a:rPr>
              <a:t>Data usage </a:t>
            </a:r>
            <a:r>
              <a:rPr lang="en-US" sz="1050" dirty="0">
                <a:effectLst/>
                <a:latin typeface="Rubik" pitchFamily="2" charset="-79"/>
                <a:ea typeface="Times New Roman" panose="02020603050405020304" pitchFamily="18" charset="0"/>
                <a:cs typeface="Rubik" pitchFamily="2" charset="-79"/>
              </a:rPr>
              <a:t>across postpaid and data only SIM’s remained flat whereas data yield increased by 1% on MoM basis.</a:t>
            </a:r>
            <a:endParaRPr lang="en-US" sz="1050" dirty="0">
              <a:effectLst/>
              <a:latin typeface="Rubik" pitchFamily="2" charset="-79"/>
              <a:ea typeface="Aptos" panose="020B0004020202020204" pitchFamily="34" charset="0"/>
              <a:cs typeface="Rubik" pitchFamily="2" charset="-79"/>
            </a:endParaRPr>
          </a:p>
          <a:p>
            <a:pPr marR="0" lvl="0">
              <a:spcBef>
                <a:spcPts val="0"/>
              </a:spcBef>
              <a:spcAft>
                <a:spcPts val="0"/>
              </a:spcAft>
            </a:pPr>
            <a:r>
              <a:rPr lang="en-US" sz="1050" b="1" dirty="0">
                <a:effectLst/>
                <a:latin typeface="Rubik" pitchFamily="2" charset="-79"/>
                <a:ea typeface="Times New Roman" panose="02020603050405020304" pitchFamily="18" charset="0"/>
                <a:cs typeface="Rubik" pitchFamily="2" charset="-79"/>
              </a:rPr>
              <a:t>Voice usage </a:t>
            </a:r>
            <a:r>
              <a:rPr lang="en-US" sz="1050" dirty="0">
                <a:effectLst/>
                <a:latin typeface="Rubik" pitchFamily="2" charset="-79"/>
                <a:ea typeface="Times New Roman" panose="02020603050405020304" pitchFamily="18" charset="0"/>
                <a:cs typeface="Rubik" pitchFamily="2" charset="-79"/>
              </a:rPr>
              <a:t>increased by </a:t>
            </a:r>
            <a:r>
              <a:rPr lang="en-US" sz="1050" dirty="0">
                <a:solidFill>
                  <a:srgbClr val="00B050"/>
                </a:solidFill>
                <a:effectLst/>
                <a:latin typeface="Rubik" pitchFamily="2" charset="-79"/>
                <a:ea typeface="Times New Roman" panose="02020603050405020304" pitchFamily="18" charset="0"/>
                <a:cs typeface="Rubik" pitchFamily="2" charset="-79"/>
              </a:rPr>
              <a:t>7% </a:t>
            </a:r>
            <a:r>
              <a:rPr lang="en-US" sz="1050" dirty="0">
                <a:effectLst/>
                <a:latin typeface="Rubik" pitchFamily="2" charset="-79"/>
                <a:ea typeface="Times New Roman" panose="02020603050405020304" pitchFamily="18" charset="0"/>
                <a:cs typeface="Rubik" pitchFamily="2" charset="-79"/>
              </a:rPr>
              <a:t>whereas voice yield dropped by </a:t>
            </a:r>
            <a:r>
              <a:rPr lang="en-US" sz="1050" dirty="0">
                <a:solidFill>
                  <a:srgbClr val="FF0000"/>
                </a:solidFill>
                <a:effectLst/>
                <a:latin typeface="Rubik" pitchFamily="2" charset="-79"/>
                <a:ea typeface="Times New Roman" panose="02020603050405020304" pitchFamily="18" charset="0"/>
                <a:cs typeface="Rubik" pitchFamily="2" charset="-79"/>
              </a:rPr>
              <a:t>-5% </a:t>
            </a:r>
            <a:r>
              <a:rPr lang="en-US" sz="1050" dirty="0">
                <a:effectLst/>
                <a:latin typeface="Rubik" pitchFamily="2" charset="-79"/>
                <a:ea typeface="Times New Roman" panose="02020603050405020304" pitchFamily="18" charset="0"/>
                <a:cs typeface="Rubik" pitchFamily="2" charset="-79"/>
              </a:rPr>
              <a:t>on MoM basis.</a:t>
            </a:r>
            <a:endParaRPr lang="en-US" sz="1050" dirty="0">
              <a:effectLst/>
              <a:latin typeface="Rubik" pitchFamily="2" charset="-79"/>
              <a:ea typeface="Aptos" panose="020B0004020202020204" pitchFamily="34" charset="0"/>
              <a:cs typeface="Rubik" pitchFamily="2" charset="-79"/>
            </a:endParaRPr>
          </a:p>
          <a:p>
            <a:pPr marR="0" lvl="0">
              <a:spcBef>
                <a:spcPts val="0"/>
              </a:spcBef>
              <a:spcAft>
                <a:spcPts val="0"/>
              </a:spcAft>
            </a:pPr>
            <a:r>
              <a:rPr lang="en-US" sz="1050" dirty="0">
                <a:effectLst/>
                <a:latin typeface="Rubik" pitchFamily="2" charset="-79"/>
                <a:ea typeface="Times New Roman" panose="02020603050405020304" pitchFamily="18" charset="0"/>
                <a:cs typeface="Rubik" pitchFamily="2" charset="-79"/>
              </a:rPr>
              <a:t>Gross Margin &amp; EBITDA both remained behind YTD budget by </a:t>
            </a:r>
            <a:r>
              <a:rPr lang="en-US" sz="1050" dirty="0">
                <a:solidFill>
                  <a:srgbClr val="FF0000"/>
                </a:solidFill>
                <a:effectLst/>
                <a:latin typeface="Rubik" pitchFamily="2" charset="-79"/>
                <a:ea typeface="Times New Roman" panose="02020603050405020304" pitchFamily="18" charset="0"/>
                <a:cs typeface="Rubik" pitchFamily="2" charset="-79"/>
              </a:rPr>
              <a:t>-13% </a:t>
            </a:r>
            <a:r>
              <a:rPr lang="en-US" sz="1050" dirty="0">
                <a:effectLst/>
                <a:latin typeface="Rubik" pitchFamily="2" charset="-79"/>
                <a:ea typeface="Times New Roman" panose="02020603050405020304" pitchFamily="18" charset="0"/>
                <a:cs typeface="Rubik" pitchFamily="2" charset="-79"/>
              </a:rPr>
              <a:t>( YoY @ </a:t>
            </a:r>
            <a:r>
              <a:rPr lang="en-US" sz="1050" dirty="0">
                <a:solidFill>
                  <a:srgbClr val="FF0000"/>
                </a:solidFill>
                <a:effectLst/>
                <a:latin typeface="Rubik" pitchFamily="2" charset="-79"/>
                <a:ea typeface="Times New Roman" panose="02020603050405020304" pitchFamily="18" charset="0"/>
                <a:cs typeface="Rubik" pitchFamily="2" charset="-79"/>
              </a:rPr>
              <a:t>-9%</a:t>
            </a:r>
            <a:r>
              <a:rPr lang="en-US" sz="1050" dirty="0">
                <a:effectLst/>
                <a:latin typeface="Rubik" pitchFamily="2" charset="-79"/>
                <a:ea typeface="Times New Roman" panose="02020603050405020304" pitchFamily="18" charset="0"/>
                <a:cs typeface="Rubik" pitchFamily="2" charset="-79"/>
              </a:rPr>
              <a:t>)</a:t>
            </a:r>
            <a:endParaRPr lang="en-US" sz="1050" dirty="0">
              <a:effectLst/>
              <a:latin typeface="Rubik" pitchFamily="2" charset="-79"/>
              <a:ea typeface="Aptos" panose="020B0004020202020204" pitchFamily="34" charset="0"/>
              <a:cs typeface="Rubik" pitchFamily="2" charset="-79"/>
            </a:endParaRPr>
          </a:p>
          <a:p>
            <a:pPr marL="0" marR="0">
              <a:spcBef>
                <a:spcPts val="0"/>
              </a:spcBef>
              <a:spcAft>
                <a:spcPts val="0"/>
              </a:spcAft>
            </a:pPr>
            <a:r>
              <a:rPr lang="en-US" sz="1050" b="1" dirty="0">
                <a:effectLst/>
                <a:latin typeface="Rubik" pitchFamily="2" charset="-79"/>
                <a:ea typeface="Aptos" panose="020B0004020202020204" pitchFamily="34" charset="0"/>
                <a:cs typeface="Rubik" pitchFamily="2" charset="-79"/>
              </a:rPr>
              <a:t>Bad debt risk</a:t>
            </a:r>
            <a:r>
              <a:rPr lang="en-US" sz="1050" b="1" dirty="0">
                <a:latin typeface="Rubik" pitchFamily="2" charset="-79"/>
                <a:ea typeface="Aptos" panose="020B0004020202020204" pitchFamily="34" charset="0"/>
                <a:cs typeface="Rubik" pitchFamily="2" charset="-79"/>
              </a:rPr>
              <a:t>: </a:t>
            </a:r>
            <a:r>
              <a:rPr lang="en-US" sz="1050" dirty="0">
                <a:effectLst/>
                <a:latin typeface="Rubik" pitchFamily="2" charset="-79"/>
                <a:ea typeface="Aptos" panose="020B0004020202020204" pitchFamily="34" charset="0"/>
                <a:cs typeface="Rubik" pitchFamily="2" charset="-79"/>
              </a:rPr>
              <a:t>OP has taken the provision due to increased bad debt risk in Gaza strip.</a:t>
            </a:r>
          </a:p>
          <a:p>
            <a:pPr marL="0" marR="0">
              <a:spcBef>
                <a:spcPts val="0"/>
              </a:spcBef>
              <a:spcAft>
                <a:spcPts val="0"/>
              </a:spcAft>
            </a:pPr>
            <a:r>
              <a:rPr lang="en-US" sz="1200" dirty="0">
                <a:effectLst/>
                <a:latin typeface="Rubik" pitchFamily="2" charset="-79"/>
                <a:ea typeface="Aptos" panose="020B0004020202020204" pitchFamily="34" charset="0"/>
                <a:cs typeface="Rubik" pitchFamily="2" charset="-79"/>
              </a:rPr>
              <a:t> </a:t>
            </a:r>
          </a:p>
          <a:p>
            <a:pPr marL="171450" marR="0" indent="-171450">
              <a:spcBef>
                <a:spcPts val="0"/>
              </a:spcBef>
              <a:spcAft>
                <a:spcPts val="0"/>
              </a:spcAft>
              <a:buFont typeface="Arial" panose="020B0604020202020204" pitchFamily="34" charset="0"/>
              <a:buChar char="•"/>
            </a:pPr>
            <a:r>
              <a:rPr lang="en-US" sz="1200" b="1" dirty="0">
                <a:solidFill>
                  <a:srgbClr val="C00000"/>
                </a:solidFill>
                <a:effectLst/>
                <a:latin typeface="Rubik" pitchFamily="2" charset="-79"/>
                <a:ea typeface="Aptos" panose="020B0004020202020204" pitchFamily="34" charset="0"/>
                <a:cs typeface="Rubik" pitchFamily="2" charset="-79"/>
              </a:rPr>
              <a:t>C1: </a:t>
            </a:r>
            <a:r>
              <a:rPr lang="en-US" sz="1200" dirty="0">
                <a:effectLst/>
                <a:latin typeface="Rubik" pitchFamily="2" charset="-79"/>
                <a:ea typeface="Aptos" panose="020B0004020202020204" pitchFamily="34" charset="0"/>
                <a:cs typeface="Rubik" pitchFamily="2" charset="-79"/>
              </a:rPr>
              <a:t>The budget reset is yet to be done. </a:t>
            </a:r>
          </a:p>
          <a:p>
            <a:pPr marL="0" marR="0">
              <a:spcBef>
                <a:spcPts val="0"/>
              </a:spcBef>
              <a:spcAft>
                <a:spcPts val="0"/>
              </a:spcAft>
            </a:pPr>
            <a:r>
              <a:rPr lang="en-US" sz="1200" dirty="0">
                <a:effectLst/>
                <a:latin typeface="Rubik" pitchFamily="2" charset="-79"/>
                <a:ea typeface="Aptos" panose="020B0004020202020204" pitchFamily="34" charset="0"/>
                <a:cs typeface="Rubik" pitchFamily="2" charset="-79"/>
              </a:rPr>
              <a:t> </a:t>
            </a:r>
          </a:p>
          <a:p>
            <a:pPr marL="171450" marR="0" indent="-171450">
              <a:spcBef>
                <a:spcPts val="0"/>
              </a:spcBef>
              <a:spcAft>
                <a:spcPts val="0"/>
              </a:spcAft>
              <a:buFont typeface="Arial" panose="020B0604020202020204" pitchFamily="34" charset="0"/>
              <a:buChar char="•"/>
            </a:pPr>
            <a:r>
              <a:rPr lang="en-US" sz="1200" b="1" dirty="0">
                <a:solidFill>
                  <a:srgbClr val="C00000"/>
                </a:solidFill>
                <a:effectLst/>
                <a:latin typeface="Rubik" pitchFamily="2" charset="-79"/>
                <a:ea typeface="Aptos" panose="020B0004020202020204" pitchFamily="34" charset="0"/>
                <a:cs typeface="Rubik" pitchFamily="2" charset="-79"/>
              </a:rPr>
              <a:t>C2: </a:t>
            </a:r>
            <a:r>
              <a:rPr lang="en-US" sz="1200" b="1" dirty="0">
                <a:effectLst/>
                <a:latin typeface="Rubik" pitchFamily="2" charset="-79"/>
                <a:ea typeface="Aptos" panose="020B0004020202020204" pitchFamily="34" charset="0"/>
                <a:cs typeface="Rubik" pitchFamily="2" charset="-79"/>
              </a:rPr>
              <a:t>Data Accuracy</a:t>
            </a:r>
            <a:r>
              <a:rPr lang="en-US" sz="1200" b="1" dirty="0">
                <a:latin typeface="Rubik" pitchFamily="2" charset="-79"/>
                <a:ea typeface="Aptos" panose="020B0004020202020204" pitchFamily="34" charset="0"/>
                <a:cs typeface="Rubik" pitchFamily="2" charset="-79"/>
              </a:rPr>
              <a:t>: </a:t>
            </a:r>
            <a:r>
              <a:rPr lang="en-US" sz="1200" dirty="0">
                <a:effectLst/>
                <a:latin typeface="Rubik" pitchFamily="2" charset="-79"/>
                <a:ea typeface="Times New Roman" panose="02020603050405020304" pitchFamily="18" charset="0"/>
                <a:cs typeface="Rubik" pitchFamily="2" charset="-79"/>
              </a:rPr>
              <a:t>Slide # 27, the YTD Budget for </a:t>
            </a:r>
            <a:r>
              <a:rPr lang="en-US" sz="1200" dirty="0" err="1">
                <a:effectLst/>
                <a:latin typeface="Rubik" pitchFamily="2" charset="-79"/>
                <a:ea typeface="Times New Roman" panose="02020603050405020304" pitchFamily="18" charset="0"/>
                <a:cs typeface="Rubik" pitchFamily="2" charset="-79"/>
              </a:rPr>
              <a:t>CoS</a:t>
            </a:r>
            <a:r>
              <a:rPr lang="en-US" sz="1200" dirty="0">
                <a:effectLst/>
                <a:latin typeface="Rubik" pitchFamily="2" charset="-79"/>
                <a:ea typeface="Times New Roman" panose="02020603050405020304" pitchFamily="18" charset="0"/>
                <a:cs typeface="Rubik" pitchFamily="2" charset="-79"/>
              </a:rPr>
              <a:t> is reported as -$536k whereas in the Cognos excel the reported budget is -$1091k. </a:t>
            </a:r>
          </a:p>
          <a:p>
            <a:pPr marL="228600" marR="0" indent="-171450">
              <a:spcBef>
                <a:spcPts val="0"/>
              </a:spcBef>
              <a:spcAft>
                <a:spcPts val="0"/>
              </a:spcAft>
              <a:buFont typeface="Courier New" panose="02070309020205020404" pitchFamily="49" charset="0"/>
              <a:buChar char="o"/>
            </a:pPr>
            <a:r>
              <a:rPr lang="en-US" sz="1200" b="1" i="1" dirty="0">
                <a:solidFill>
                  <a:srgbClr val="336699"/>
                </a:solidFill>
                <a:effectLst/>
                <a:latin typeface="Rubik" pitchFamily="2" charset="-79"/>
                <a:ea typeface="Times New Roman" panose="02020603050405020304" pitchFamily="18" charset="0"/>
                <a:cs typeface="Rubik" pitchFamily="2" charset="-79"/>
              </a:rPr>
              <a:t>Act.: </a:t>
            </a:r>
            <a:r>
              <a:rPr lang="en-US" sz="1200" i="1" dirty="0">
                <a:solidFill>
                  <a:srgbClr val="336699"/>
                </a:solidFill>
                <a:effectLst/>
                <a:latin typeface="Rubik" pitchFamily="2" charset="-79"/>
                <a:ea typeface="Times New Roman" panose="02020603050405020304" pitchFamily="18" charset="0"/>
                <a:cs typeface="Rubik" pitchFamily="2" charset="-79"/>
              </a:rPr>
              <a:t>To be corrected.</a:t>
            </a:r>
            <a:endParaRPr lang="en-US" sz="1200" i="1" dirty="0">
              <a:solidFill>
                <a:srgbClr val="336699"/>
              </a:solidFill>
              <a:effectLst/>
              <a:latin typeface="Rubik" pitchFamily="2" charset="-79"/>
              <a:ea typeface="Aptos" panose="020B0004020202020204" pitchFamily="34" charset="0"/>
              <a:cs typeface="Rubik" pitchFamily="2" charset="-79"/>
            </a:endParaRPr>
          </a:p>
          <a:p>
            <a:pPr marL="0" marR="0">
              <a:spcBef>
                <a:spcPts val="0"/>
              </a:spcBef>
              <a:spcAft>
                <a:spcPts val="0"/>
              </a:spcAft>
            </a:pPr>
            <a:r>
              <a:rPr lang="en-US" sz="1200" dirty="0">
                <a:effectLst/>
                <a:latin typeface="Rubik" pitchFamily="2" charset="-79"/>
                <a:ea typeface="Aptos" panose="020B0004020202020204" pitchFamily="34" charset="0"/>
                <a:cs typeface="Rubik" pitchFamily="2" charset="-79"/>
              </a:rPr>
              <a:t> </a:t>
            </a: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cs typeface="Rubik" pitchFamily="2" charset="-79"/>
            </a:endParaRPr>
          </a:p>
        </p:txBody>
      </p:sp>
      <p:pic>
        <p:nvPicPr>
          <p:cNvPr id="3" name="Picture 2">
            <a:extLst>
              <a:ext uri="{FF2B5EF4-FFF2-40B4-BE49-F238E27FC236}">
                <a16:creationId xmlns:a16="http://schemas.microsoft.com/office/drawing/2014/main" id="{BC6A4B21-C705-6436-C0D5-6BD42047DB78}"/>
              </a:ext>
            </a:extLst>
          </p:cNvPr>
          <p:cNvPicPr>
            <a:picLocks noChangeAspect="1"/>
          </p:cNvPicPr>
          <p:nvPr/>
        </p:nvPicPr>
        <p:blipFill>
          <a:blip r:embed="rId6"/>
          <a:stretch>
            <a:fillRect/>
          </a:stretch>
        </p:blipFill>
        <p:spPr>
          <a:xfrm>
            <a:off x="11541768" y="47750"/>
            <a:ext cx="492651" cy="492651"/>
          </a:xfrm>
          <a:prstGeom prst="rect">
            <a:avLst/>
          </a:prstGeom>
        </p:spPr>
      </p:pic>
      <p:sp>
        <p:nvSpPr>
          <p:cNvPr id="5" name="Rectangle 4">
            <a:extLst>
              <a:ext uri="{FF2B5EF4-FFF2-40B4-BE49-F238E27FC236}">
                <a16:creationId xmlns:a16="http://schemas.microsoft.com/office/drawing/2014/main" id="{773FFCD5-E146-F0FB-D5E5-2BA5A86D6EEE}"/>
              </a:ext>
            </a:extLst>
          </p:cNvPr>
          <p:cNvSpPr/>
          <p:nvPr/>
        </p:nvSpPr>
        <p:spPr>
          <a:xfrm>
            <a:off x="6238850" y="531726"/>
            <a:ext cx="59384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7" name="TextBox 6">
            <a:extLst>
              <a:ext uri="{FF2B5EF4-FFF2-40B4-BE49-F238E27FC236}">
                <a16:creationId xmlns:a16="http://schemas.microsoft.com/office/drawing/2014/main" id="{AAB49139-0B8B-B819-51DA-1035CD402CDF}"/>
              </a:ext>
            </a:extLst>
          </p:cNvPr>
          <p:cNvSpPr txBox="1"/>
          <p:nvPr/>
        </p:nvSpPr>
        <p:spPr>
          <a:xfrm>
            <a:off x="6172200" y="612844"/>
            <a:ext cx="5871654" cy="316240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WHOLESALE</a:t>
            </a:r>
          </a:p>
          <a:p>
            <a:pPr marL="0" marR="0">
              <a:spcBef>
                <a:spcPts val="0"/>
              </a:spcBef>
              <a:spcAft>
                <a:spcPts val="0"/>
              </a:spcAft>
            </a:pPr>
            <a:r>
              <a:rPr lang="en-US" sz="1050" dirty="0">
                <a:effectLst/>
                <a:latin typeface="Rubik" pitchFamily="2" charset="-79"/>
                <a:ea typeface="Aptos" panose="020B0004020202020204" pitchFamily="34" charset="0"/>
                <a:cs typeface="Rubik" pitchFamily="2" charset="-79"/>
              </a:rPr>
              <a:t>Driven by war and high Inbound international voice traffic, the international wholesale YTD revenue is overachieved by </a:t>
            </a:r>
            <a:r>
              <a:rPr lang="en-US" sz="1050" dirty="0">
                <a:solidFill>
                  <a:srgbClr val="00B050"/>
                </a:solidFill>
                <a:effectLst/>
                <a:latin typeface="Rubik" pitchFamily="2" charset="-79"/>
                <a:ea typeface="Aptos" panose="020B0004020202020204" pitchFamily="34" charset="0"/>
                <a:cs typeface="Rubik" pitchFamily="2" charset="-79"/>
              </a:rPr>
              <a:t>519% </a:t>
            </a:r>
            <a:r>
              <a:rPr lang="en-US" sz="1050" dirty="0">
                <a:effectLst/>
                <a:latin typeface="Rubik" pitchFamily="2" charset="-79"/>
                <a:ea typeface="Aptos" panose="020B0004020202020204" pitchFamily="34" charset="0"/>
                <a:cs typeface="Rubik" pitchFamily="2" charset="-79"/>
              </a:rPr>
              <a:t>(YoY </a:t>
            </a:r>
            <a:r>
              <a:rPr lang="en-US" sz="1050" dirty="0">
                <a:solidFill>
                  <a:srgbClr val="00B050"/>
                </a:solidFill>
                <a:effectLst/>
                <a:latin typeface="Rubik" pitchFamily="2" charset="-79"/>
                <a:ea typeface="Aptos" panose="020B0004020202020204" pitchFamily="34" charset="0"/>
                <a:cs typeface="Rubik" pitchFamily="2" charset="-79"/>
              </a:rPr>
              <a:t>+400%</a:t>
            </a:r>
            <a:r>
              <a:rPr lang="en-US" sz="1050" dirty="0">
                <a:effectLst/>
                <a:latin typeface="Rubik" pitchFamily="2" charset="-79"/>
                <a:ea typeface="Aptos" panose="020B0004020202020204" pitchFamily="34" charset="0"/>
                <a:cs typeface="Rubik" pitchFamily="2" charset="-79"/>
              </a:rPr>
              <a:t>).  </a:t>
            </a:r>
          </a:p>
          <a:p>
            <a:pPr marL="0" marR="0">
              <a:spcBef>
                <a:spcPts val="0"/>
              </a:spcBef>
              <a:spcAft>
                <a:spcPts val="0"/>
              </a:spcAft>
            </a:pPr>
            <a:r>
              <a:rPr lang="en-US" sz="1050" dirty="0">
                <a:effectLst/>
                <a:latin typeface="Rubik" pitchFamily="2" charset="-79"/>
                <a:ea typeface="Aptos" panose="020B0004020202020204" pitchFamily="34" charset="0"/>
                <a:cs typeface="Rubik" pitchFamily="2" charset="-79"/>
              </a:rPr>
              <a:t>The international voice revenue </a:t>
            </a:r>
            <a:r>
              <a:rPr lang="en-US" sz="1050" b="1" u="sng" dirty="0">
                <a:effectLst/>
                <a:latin typeface="Rubik" pitchFamily="2" charset="-79"/>
                <a:ea typeface="Aptos" panose="020B0004020202020204" pitchFamily="34" charset="0"/>
                <a:cs typeface="Rubik" pitchFamily="2" charset="-79"/>
              </a:rPr>
              <a:t>delivered surplus</a:t>
            </a:r>
            <a:r>
              <a:rPr lang="en-US" sz="1050" dirty="0">
                <a:effectLst/>
                <a:latin typeface="Rubik" pitchFamily="2" charset="-79"/>
                <a:ea typeface="Aptos" panose="020B0004020202020204" pitchFamily="34" charset="0"/>
                <a:cs typeface="Rubik" pitchFamily="2" charset="-79"/>
              </a:rPr>
              <a:t> of </a:t>
            </a:r>
            <a:r>
              <a:rPr lang="en-US" sz="1050" dirty="0">
                <a:solidFill>
                  <a:srgbClr val="00B050"/>
                </a:solidFill>
                <a:effectLst/>
                <a:latin typeface="Rubik" pitchFamily="2" charset="-79"/>
                <a:ea typeface="Aptos" panose="020B0004020202020204" pitchFamily="34" charset="0"/>
                <a:cs typeface="Rubik" pitchFamily="2" charset="-79"/>
              </a:rPr>
              <a:t>$5.4Mn </a:t>
            </a:r>
            <a:r>
              <a:rPr lang="en-US" sz="1050" dirty="0">
                <a:effectLst/>
                <a:latin typeface="Rubik" pitchFamily="2" charset="-79"/>
                <a:ea typeface="Aptos" panose="020B0004020202020204" pitchFamily="34" charset="0"/>
                <a:cs typeface="Rubik" pitchFamily="2" charset="-79"/>
              </a:rPr>
              <a:t>over budget on YTD basis.</a:t>
            </a:r>
          </a:p>
          <a:p>
            <a:pPr marL="0" marR="0">
              <a:spcBef>
                <a:spcPts val="0"/>
              </a:spcBef>
              <a:spcAft>
                <a:spcPts val="0"/>
              </a:spcAft>
            </a:pPr>
            <a:r>
              <a:rPr lang="en-US" sz="1200" dirty="0">
                <a:effectLst/>
                <a:latin typeface="Rubik" pitchFamily="2" charset="-79"/>
                <a:ea typeface="Aptos" panose="020B0004020202020204" pitchFamily="34" charset="0"/>
                <a:cs typeface="Rubik" pitchFamily="2" charset="-79"/>
              </a:rPr>
              <a:t> </a:t>
            </a:r>
          </a:p>
          <a:p>
            <a:pPr marL="0" marR="0">
              <a:spcBef>
                <a:spcPts val="0"/>
              </a:spcBef>
              <a:spcAft>
                <a:spcPts val="0"/>
              </a:spcAft>
            </a:pPr>
            <a:r>
              <a:rPr lang="en-US" sz="1200" dirty="0">
                <a:effectLst/>
                <a:latin typeface="Rubik" pitchFamily="2" charset="-79"/>
                <a:ea typeface="Aptos" panose="020B0004020202020204" pitchFamily="34" charset="0"/>
                <a:cs typeface="Rubik" pitchFamily="2" charset="-79"/>
              </a:rPr>
              <a:t> </a:t>
            </a:r>
            <a:r>
              <a:rPr lang="en-US" sz="1200" b="1" dirty="0">
                <a:solidFill>
                  <a:schemeClr val="accent1"/>
                </a:solidFill>
                <a:effectLst/>
                <a:latin typeface="Rubik" pitchFamily="2" charset="-79"/>
                <a:ea typeface="Aptos" panose="020B0004020202020204" pitchFamily="34" charset="0"/>
                <a:cs typeface="Rubik" pitchFamily="2" charset="-79"/>
              </a:rPr>
              <a:t>Watch out point</a:t>
            </a:r>
            <a:endParaRPr lang="en-US" sz="1200" dirty="0">
              <a:solidFill>
                <a:schemeClr val="accent1"/>
              </a:solidFill>
              <a:effectLst/>
              <a:latin typeface="Rubik" pitchFamily="2" charset="-79"/>
              <a:ea typeface="Aptos" panose="020B0004020202020204" pitchFamily="34" charset="0"/>
              <a:cs typeface="Rubik" pitchFamily="2" charset="-79"/>
            </a:endParaRPr>
          </a:p>
          <a:p>
            <a:pPr marL="171450" marR="0" indent="-171450">
              <a:spcBef>
                <a:spcPts val="0"/>
              </a:spcBef>
              <a:spcAft>
                <a:spcPts val="0"/>
              </a:spcAft>
              <a:buFont typeface="Arial" panose="020B0604020202020204" pitchFamily="34" charset="0"/>
              <a:buChar char="•"/>
            </a:pPr>
            <a:r>
              <a:rPr lang="en-US" sz="1200" dirty="0">
                <a:solidFill>
                  <a:schemeClr val="tx1"/>
                </a:solidFill>
                <a:effectLst/>
                <a:latin typeface="Rubik" pitchFamily="2" charset="-79"/>
                <a:ea typeface="Aptos" panose="020B0004020202020204" pitchFamily="34" charset="0"/>
                <a:cs typeface="Rubik" pitchFamily="2" charset="-79"/>
              </a:rPr>
              <a:t>Collection of </a:t>
            </a:r>
            <a:r>
              <a:rPr lang="en-US" sz="1200" b="1" dirty="0">
                <a:solidFill>
                  <a:schemeClr val="tx1"/>
                </a:solidFill>
                <a:effectLst/>
                <a:latin typeface="Rubik" pitchFamily="2" charset="-79"/>
                <a:ea typeface="Aptos" panose="020B0004020202020204" pitchFamily="34" charset="0"/>
                <a:cs typeface="Rubik" pitchFamily="2" charset="-79"/>
              </a:rPr>
              <a:t>debt of International incoming offnet traffic</a:t>
            </a:r>
            <a:endParaRPr kumimoji="0" lang="en-US" sz="1200" b="0" i="0" u="none" strike="noStrike" kern="1200" cap="none" spc="0" normalizeH="0" baseline="0" noProof="0" dirty="0">
              <a:ln>
                <a:noFill/>
              </a:ln>
              <a:solidFill>
                <a:schemeClr val="tx1"/>
              </a:solidFill>
              <a:effectLst/>
              <a:uLnTx/>
              <a:uFillTx/>
              <a:latin typeface="Rubik" pitchFamily="2" charset="-79"/>
              <a:ea typeface="+mn-ea"/>
              <a:cs typeface="Rubik" pitchFamily="2" charset="-79"/>
            </a:endParaRPr>
          </a:p>
          <a:p>
            <a:pPr marL="0" marR="0">
              <a:spcBef>
                <a:spcPts val="0"/>
              </a:spcBef>
              <a:spcAft>
                <a:spcPts val="0"/>
              </a:spcAft>
            </a:pPr>
            <a:endParaRPr lang="en-US" sz="1200" dirty="0">
              <a:effectLst/>
              <a:latin typeface="Rubik" pitchFamily="2" charset="-79"/>
              <a:ea typeface="Aptos" panose="020B0004020202020204" pitchFamily="34" charset="0"/>
              <a:cs typeface="Rubik" pitchFamily="2" charset="-79"/>
            </a:endParaRPr>
          </a:p>
          <a:p>
            <a:pPr marL="0" marR="0">
              <a:spcBef>
                <a:spcPts val="0"/>
              </a:spcBef>
              <a:spcAft>
                <a:spcPts val="0"/>
              </a:spcAft>
            </a:pPr>
            <a:endParaRPr lang="en-US" sz="1200" dirty="0">
              <a:latin typeface="Rubik" pitchFamily="2" charset="-79"/>
              <a:ea typeface="Aptos" panose="020B0004020202020204" pitchFamily="34" charset="0"/>
              <a:cs typeface="Rubik" pitchFamily="2" charset="-79"/>
            </a:endParaRPr>
          </a:p>
          <a:p>
            <a:pPr marL="0" marR="0">
              <a:spcBef>
                <a:spcPts val="0"/>
              </a:spcBef>
              <a:spcAft>
                <a:spcPts val="0"/>
              </a:spcAft>
            </a:pPr>
            <a:endParaRPr lang="en-US" sz="1200" dirty="0">
              <a:effectLst/>
              <a:latin typeface="Rubik" pitchFamily="2" charset="-79"/>
              <a:ea typeface="Aptos" panose="020B0004020202020204" pitchFamily="34" charset="0"/>
              <a:cs typeface="Rubik" pitchFamily="2" charset="-79"/>
            </a:endParaRPr>
          </a:p>
          <a:p>
            <a:pPr marL="0" marR="0">
              <a:spcBef>
                <a:spcPts val="0"/>
              </a:spcBef>
              <a:spcAft>
                <a:spcPts val="0"/>
              </a:spcAft>
            </a:pPr>
            <a:endParaRPr lang="en-US" sz="1200" dirty="0">
              <a:latin typeface="Rubik" pitchFamily="2" charset="-79"/>
              <a:ea typeface="Aptos" panose="020B0004020202020204" pitchFamily="34" charset="0"/>
              <a:cs typeface="Rubik" pitchFamily="2" charset="-79"/>
            </a:endParaRPr>
          </a:p>
          <a:p>
            <a:pPr marL="0" marR="0">
              <a:spcBef>
                <a:spcPts val="0"/>
              </a:spcBef>
              <a:spcAft>
                <a:spcPts val="0"/>
              </a:spcAft>
            </a:pPr>
            <a:endParaRPr lang="en-US" sz="1200" dirty="0">
              <a:effectLst/>
              <a:latin typeface="Rubik" pitchFamily="2" charset="-79"/>
              <a:ea typeface="Aptos" panose="020B0004020202020204" pitchFamily="34" charset="0"/>
              <a:cs typeface="Rubik" pitchFamily="2" charset="-79"/>
            </a:endParaRPr>
          </a:p>
          <a:p>
            <a:pPr marL="0" marR="0">
              <a:spcBef>
                <a:spcPts val="0"/>
              </a:spcBef>
              <a:spcAft>
                <a:spcPts val="0"/>
              </a:spcAft>
            </a:pPr>
            <a:endParaRPr lang="en-US" sz="1200" dirty="0">
              <a:effectLst/>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FINANCE</a:t>
            </a:r>
          </a:p>
          <a:p>
            <a:pPr marL="171450" indent="-171450" fontAlgn="base">
              <a:spcBef>
                <a:spcPct val="0"/>
              </a:spcBef>
              <a:spcAft>
                <a:spcPct val="0"/>
              </a:spcAft>
              <a:buFont typeface="Arial" panose="020B0604020202020204" pitchFamily="34" charset="0"/>
              <a:buChar char="•"/>
              <a:defRPr/>
            </a:pPr>
            <a:r>
              <a:rPr lang="en-US" sz="1200" dirty="0">
                <a:effectLst/>
                <a:latin typeface="Calibri" panose="020F0502020204030204" pitchFamily="34" charset="0"/>
                <a:ea typeface="Aptos" panose="020B0004020202020204" pitchFamily="34" charset="0"/>
                <a:cs typeface="Aptos" panose="020B0004020202020204" pitchFamily="34" charset="0"/>
              </a:rPr>
              <a:t>No question</a:t>
            </a:r>
            <a:endParaRPr lang="en-US" sz="1200" i="1" dirty="0">
              <a:solidFill>
                <a:srgbClr val="336699"/>
              </a:solidFill>
              <a:effectLst/>
              <a:latin typeface="Aptos" panose="020B0004020202020204" pitchFamily="34" charset="0"/>
              <a:ea typeface="Aptos" panose="020B0004020202020204" pitchFamily="34" charset="0"/>
              <a:cs typeface="Aptos" panose="020B0004020202020204" pitchFamily="34" charset="0"/>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253199619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ABCD2-5A18-D91E-D8C8-533F7A261A8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99338C8-E6C8-1694-70A3-4229E6C29C44}"/>
              </a:ext>
            </a:extLst>
          </p:cNvPr>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19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a:extLst>
              <a:ext uri="{FF2B5EF4-FFF2-40B4-BE49-F238E27FC236}">
                <a16:creationId xmlns:a16="http://schemas.microsoft.com/office/drawing/2014/main" id="{1149036D-455B-F8AC-C748-0EF7F5D3E14C}"/>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10" name="Rectangle 9">
            <a:extLst>
              <a:ext uri="{FF2B5EF4-FFF2-40B4-BE49-F238E27FC236}">
                <a16:creationId xmlns:a16="http://schemas.microsoft.com/office/drawing/2014/main" id="{C5AADB23-DCCF-6362-7B1B-0E2E5D5E8197}"/>
              </a:ext>
            </a:extLst>
          </p:cNvPr>
          <p:cNvSpPr/>
          <p:nvPr/>
        </p:nvSpPr>
        <p:spPr>
          <a:xfrm>
            <a:off x="137758" y="518718"/>
            <a:ext cx="5880717" cy="5744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TECHNOLOGY</a:t>
            </a: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1"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C00000"/>
                </a:solidFill>
                <a:effectLst/>
                <a:uLnTx/>
                <a:uFillTx/>
                <a:latin typeface="Rubik" pitchFamily="2" charset="-79"/>
                <a:cs typeface="Rubik" pitchFamily="2" charset="-79"/>
              </a:rPr>
              <a:t>C1: </a:t>
            </a:r>
            <a:r>
              <a:rPr kumimoji="0" lang="en-US" sz="1200" b="1" i="0" u="none" strike="noStrike" kern="1200" cap="none" spc="0" normalizeH="0" baseline="0" noProof="0" dirty="0">
                <a:ln>
                  <a:noFill/>
                </a:ln>
                <a:solidFill>
                  <a:prstClr val="black"/>
                </a:solidFill>
                <a:effectLst/>
                <a:uLnTx/>
                <a:uFillTx/>
                <a:latin typeface="Rubik" pitchFamily="2" charset="-79"/>
                <a:cs typeface="Rubik" pitchFamily="2" charset="-79"/>
              </a:rPr>
              <a:t>Active sites: </a:t>
            </a:r>
            <a:r>
              <a:rPr lang="en-US" sz="1200" dirty="0">
                <a:solidFill>
                  <a:schemeClr val="tx1"/>
                </a:solidFill>
                <a:effectLst/>
                <a:latin typeface="Rubik" pitchFamily="2" charset="-79"/>
                <a:ea typeface="Aptos" panose="020B0004020202020204" pitchFamily="34" charset="0"/>
                <a:cs typeface="Rubik" pitchFamily="2" charset="-79"/>
              </a:rPr>
              <a:t>As of 16 May’24, the number of active sites in Gaza is 74 sites (was 81 sites on 21 Apr’24).</a:t>
            </a:r>
          </a:p>
          <a:p>
            <a:pPr marL="171450" marR="0" lvl="1"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1"/>
              </a:solidFill>
              <a:effectLst/>
              <a:latin typeface="Rubik" pitchFamily="2" charset="-79"/>
              <a:ea typeface="Aptos" panose="020B0004020202020204" pitchFamily="34" charset="0"/>
              <a:cs typeface="Rubik" pitchFamily="2" charset="-79"/>
            </a:endParaRPr>
          </a:p>
          <a:p>
            <a:pPr marL="171450" marR="0" lvl="0" indent="-171450" fontAlgn="base">
              <a:spcBef>
                <a:spcPts val="0"/>
              </a:spcBef>
              <a:spcAft>
                <a:spcPts val="0"/>
              </a:spcAft>
              <a:buClr>
                <a:srgbClr val="000000"/>
              </a:buClr>
              <a:buFont typeface="Arial" panose="020B0604020202020204" pitchFamily="34" charset="0"/>
              <a:buChar char="•"/>
            </a:pPr>
            <a:r>
              <a:rPr kumimoji="0" lang="en-US" sz="1200" b="1" i="0" u="none" strike="noStrike" kern="1200" cap="none" spc="0" normalizeH="0" baseline="0" noProof="0" dirty="0">
                <a:ln>
                  <a:noFill/>
                </a:ln>
                <a:solidFill>
                  <a:srgbClr val="C00000"/>
                </a:solidFill>
                <a:effectLst/>
                <a:uLnTx/>
                <a:uFillTx/>
                <a:latin typeface="Rubik" pitchFamily="2" charset="-79"/>
                <a:cs typeface="Rubik" pitchFamily="2" charset="-79"/>
              </a:rPr>
              <a:t>C2: </a:t>
            </a:r>
            <a:r>
              <a:rPr lang="en-US" sz="1200" b="1" dirty="0">
                <a:solidFill>
                  <a:schemeClr val="tx1"/>
                </a:solidFill>
                <a:effectLst/>
                <a:latin typeface="Rubik" pitchFamily="2" charset="-79"/>
                <a:ea typeface="Aptos" panose="020B0004020202020204" pitchFamily="34" charset="0"/>
                <a:cs typeface="Rubik" pitchFamily="2" charset="-79"/>
              </a:rPr>
              <a:t>Capex spend: </a:t>
            </a:r>
            <a:r>
              <a:rPr lang="en-US" sz="1200" dirty="0">
                <a:solidFill>
                  <a:schemeClr val="tx1"/>
                </a:solidFill>
                <a:effectLst/>
                <a:latin typeface="Rubik" pitchFamily="2" charset="-79"/>
                <a:ea typeface="Aptos" panose="020B0004020202020204" pitchFamily="34" charset="0"/>
                <a:cs typeface="Rubik" pitchFamily="2" charset="-79"/>
              </a:rPr>
              <a:t>YTD is 26% below budget (USD 2.3 Mn out of USD 3.1 Mn), mainly due to delay in projects execution which is caused by the delay in customs clearance of the sites and MPBN hardware.</a:t>
            </a: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SMART CAPEX</a:t>
            </a: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 </a:t>
            </a:r>
          </a:p>
          <a:p>
            <a:pPr marR="0" lvl="0" algn="l" defTabSz="914400" rtl="0" eaLnBrk="1" fontAlgn="base" latinLnBrk="0" hangingPunct="1">
              <a:lnSpc>
                <a:spcPct val="100000"/>
              </a:lnSpc>
              <a:spcBef>
                <a:spcPct val="0"/>
              </a:spcBef>
              <a:spcAft>
                <a:spcPts val="0"/>
              </a:spcAft>
              <a:buClrTx/>
              <a:buSzTx/>
              <a:tabLst/>
              <a:defRPr/>
            </a:pP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R="0" lvl="0" algn="l" defTabSz="914400" rtl="0" eaLnBrk="1" fontAlgn="base" latinLnBrk="0" hangingPunct="1">
              <a:lnSpc>
                <a:spcPct val="100000"/>
              </a:lnSpc>
              <a:spcBef>
                <a:spcPct val="0"/>
              </a:spcBef>
              <a:spcAft>
                <a:spcPts val="0"/>
              </a:spcAft>
              <a:buClrTx/>
              <a:buSzTx/>
              <a:tabLst/>
              <a:defRPr/>
            </a:pP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STRATEGY</a:t>
            </a: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 </a:t>
            </a:r>
          </a:p>
          <a:p>
            <a:pPr marL="22860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defRPr/>
            </a:pPr>
            <a:endParaRPr kumimoji="0" lang="en-US" altLang="en-US" sz="1200" b="0" i="1" u="none" strike="noStrike" kern="1200" cap="none" spc="0" normalizeH="0" baseline="0" noProof="0" dirty="0">
              <a:ln>
                <a:noFill/>
              </a:ln>
              <a:solidFill>
                <a:srgbClr val="336699"/>
              </a:solidFill>
              <a:effectLst/>
              <a:uLnTx/>
              <a:uFillTx/>
              <a:latin typeface="Rubik" pitchFamily="2" charset="-79"/>
              <a:cs typeface="Rubik" pitchFamily="2" charset="-79"/>
            </a:endParaRP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45720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Rubik" pitchFamily="2" charset="-79"/>
              <a:ea typeface="Calibri" panose="020F0502020204030204" pitchFamily="34" charset="0"/>
              <a:cs typeface="Rubik" pitchFamily="2" charset="-79"/>
            </a:endParaRP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45720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Rubik" pitchFamily="2" charset="-79"/>
              <a:ea typeface="Calibri" panose="020F0502020204030204" pitchFamily="34" charset="0"/>
              <a:cs typeface="Rubik" pitchFamily="2" charset="-79"/>
            </a:endParaRP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45720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Rubik" pitchFamily="2" charset="-79"/>
              <a:ea typeface="Calibri" panose="020F0502020204030204" pitchFamily="34" charset="0"/>
              <a:cs typeface="Rubik" pitchFamily="2" charset="-79"/>
            </a:endParaRP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45720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Rubik" pitchFamily="2" charset="-79"/>
              <a:ea typeface="Calibri" panose="020F0502020204030204" pitchFamily="34" charset="0"/>
              <a:cs typeface="Rubik" pitchFamily="2" charset="-79"/>
            </a:endParaRPr>
          </a:p>
          <a:p>
            <a:pPr marL="45720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p:txBody>
      </p:sp>
      <p:sp>
        <p:nvSpPr>
          <p:cNvPr id="11" name="Title 1">
            <a:extLst>
              <a:ext uri="{FF2B5EF4-FFF2-40B4-BE49-F238E27FC236}">
                <a16:creationId xmlns:a16="http://schemas.microsoft.com/office/drawing/2014/main" id="{69F89FED-B8D5-207D-2A77-CE5C00F9A77B}"/>
              </a:ext>
            </a:extLst>
          </p:cNvPr>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PALESTINE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3" name="Rectangle 12">
            <a:extLst>
              <a:ext uri="{FF2B5EF4-FFF2-40B4-BE49-F238E27FC236}">
                <a16:creationId xmlns:a16="http://schemas.microsoft.com/office/drawing/2014/main" id="{73CB2F45-B480-09C7-5E18-A406915BB357}"/>
              </a:ext>
            </a:extLst>
          </p:cNvPr>
          <p:cNvSpPr/>
          <p:nvPr/>
        </p:nvSpPr>
        <p:spPr>
          <a:xfrm>
            <a:off x="6096000" y="518717"/>
            <a:ext cx="5860472" cy="5744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SOURCING</a:t>
            </a: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Calibri" panose="020F0502020204030204" pitchFamily="34" charset="0"/>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LEGAL</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REGULATORY</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No question.</a:t>
            </a: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HR</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No question.</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dirty="0">
              <a:solidFill>
                <a:prstClr val="black"/>
              </a:solidFill>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b="1" dirty="0">
              <a:solidFill>
                <a:prstClr val="black"/>
              </a:solidFill>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b="1" dirty="0">
              <a:solidFill>
                <a:prstClr val="black"/>
              </a:solidFill>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b="1" dirty="0">
              <a:solidFill>
                <a:prstClr val="black"/>
              </a:solidFill>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b="1" dirty="0">
              <a:solidFill>
                <a:prstClr val="black"/>
              </a:solidFill>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b="1" dirty="0">
              <a:solidFill>
                <a:prstClr val="black"/>
              </a:solidFill>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b="1" dirty="0">
              <a:solidFill>
                <a:prstClr val="black"/>
              </a:solidFill>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b="1" dirty="0">
              <a:solidFill>
                <a:prstClr val="black"/>
              </a:solidFill>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b="1" dirty="0">
              <a:solidFill>
                <a:prstClr val="black"/>
              </a:solidFill>
              <a:latin typeface="Rubik" pitchFamily="2" charset="-79"/>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p:txBody>
      </p:sp>
      <p:pic>
        <p:nvPicPr>
          <p:cNvPr id="3" name="Picture 2">
            <a:extLst>
              <a:ext uri="{FF2B5EF4-FFF2-40B4-BE49-F238E27FC236}">
                <a16:creationId xmlns:a16="http://schemas.microsoft.com/office/drawing/2014/main" id="{4ED090AB-9998-C042-657E-CC2484DADC2A}"/>
              </a:ext>
            </a:extLst>
          </p:cNvPr>
          <p:cNvPicPr>
            <a:picLocks noChangeAspect="1"/>
          </p:cNvPicPr>
          <p:nvPr/>
        </p:nvPicPr>
        <p:blipFill>
          <a:blip r:embed="rId3"/>
          <a:stretch>
            <a:fillRect/>
          </a:stretch>
        </p:blipFill>
        <p:spPr>
          <a:xfrm>
            <a:off x="11541768" y="37117"/>
            <a:ext cx="492651" cy="492651"/>
          </a:xfrm>
          <a:prstGeom prst="rect">
            <a:avLst/>
          </a:prstGeom>
        </p:spPr>
      </p:pic>
    </p:spTree>
    <p:extLst>
      <p:ext uri="{BB962C8B-B14F-4D97-AF65-F5344CB8AC3E}">
        <p14:creationId xmlns:p14="http://schemas.microsoft.com/office/powerpoint/2010/main" val="8638120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31173-471C-52DC-7FBE-B4AE5724331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7CAB20F-8D81-E2F7-002B-4D2C2E42DC92}"/>
              </a:ext>
            </a:extLst>
          </p:cNvPr>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19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a:extLst>
              <a:ext uri="{FF2B5EF4-FFF2-40B4-BE49-F238E27FC236}">
                <a16:creationId xmlns:a16="http://schemas.microsoft.com/office/drawing/2014/main" id="{68215031-0C23-210C-3C86-BFBDBB624728}"/>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9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10" name="Rectangle 9">
            <a:extLst>
              <a:ext uri="{FF2B5EF4-FFF2-40B4-BE49-F238E27FC236}">
                <a16:creationId xmlns:a16="http://schemas.microsoft.com/office/drawing/2014/main" id="{6F9ACD79-EF20-20E8-C2EF-C1D58229964B}"/>
              </a:ext>
            </a:extLst>
          </p:cNvPr>
          <p:cNvSpPr/>
          <p:nvPr/>
        </p:nvSpPr>
        <p:spPr>
          <a:xfrm>
            <a:off x="137758" y="518718"/>
            <a:ext cx="5880717" cy="5744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p:txBody>
      </p:sp>
      <p:sp>
        <p:nvSpPr>
          <p:cNvPr id="11" name="Title 1">
            <a:extLst>
              <a:ext uri="{FF2B5EF4-FFF2-40B4-BE49-F238E27FC236}">
                <a16:creationId xmlns:a16="http://schemas.microsoft.com/office/drawing/2014/main" id="{F6EBDD1D-A906-78F7-885C-FCC4219C21E7}"/>
              </a:ext>
            </a:extLst>
          </p:cNvPr>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PALESTINE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3" name="Rectangle 12">
            <a:extLst>
              <a:ext uri="{FF2B5EF4-FFF2-40B4-BE49-F238E27FC236}">
                <a16:creationId xmlns:a16="http://schemas.microsoft.com/office/drawing/2014/main" id="{06E76094-0B6D-DC51-2F77-41F9444D94AC}"/>
              </a:ext>
            </a:extLst>
          </p:cNvPr>
          <p:cNvSpPr/>
          <p:nvPr/>
        </p:nvSpPr>
        <p:spPr>
          <a:xfrm>
            <a:off x="6096000" y="518717"/>
            <a:ext cx="5860472" cy="5744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829544" rtl="0" eaLnBrk="1" fontAlgn="base" latinLnBrk="0" hangingPunct="1">
              <a:lnSpc>
                <a:spcPct val="15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OPEN ACTIONS / WATCH OUT POINTS:</a:t>
            </a:r>
          </a:p>
          <a:p>
            <a:pPr marL="207386" marR="0" lvl="0" indent="-207386" algn="just" defTabSz="829544"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rPr>
              <a:t>Assignment of the 4G spectrum with Israel: </a:t>
            </a:r>
            <a:r>
              <a:rPr kumimoji="0" lang="en-US" sz="1200" b="0" i="0" u="none" strike="noStrike" kern="1200" cap="none" spc="0" normalizeH="0" baseline="0" noProof="0" dirty="0">
                <a:ln>
                  <a:noFill/>
                </a:ln>
                <a:solidFill>
                  <a:srgbClr val="000000"/>
                </a:solidFill>
                <a:effectLst/>
                <a:uLnTx/>
                <a:uFillTx/>
                <a:latin typeface="Rubik" pitchFamily="2" charset="-79"/>
                <a:ea typeface="+mn-ea"/>
                <a:cs typeface="Rubik" pitchFamily="2" charset="-79"/>
              </a:rPr>
              <a:t>Israeli announced they will allow 4G for Palestinian operators. </a:t>
            </a:r>
            <a:r>
              <a:rPr kumimoji="0" lang="en-US" sz="1200" b="1" i="1" u="none" strike="noStrike" kern="1200" cap="none" spc="0" normalizeH="0" baseline="0" noProof="0" dirty="0">
                <a:ln>
                  <a:noFill/>
                </a:ln>
                <a:solidFill>
                  <a:srgbClr val="78BE20"/>
                </a:solidFill>
                <a:effectLst/>
                <a:uLnTx/>
                <a:uFillTx/>
                <a:latin typeface="Rubik" pitchFamily="2" charset="-79"/>
                <a:ea typeface="+mn-ea"/>
                <a:cs typeface="Rubik" pitchFamily="2" charset="-79"/>
              </a:rPr>
              <a:t>OP 26/11/2023:</a:t>
            </a:r>
            <a:r>
              <a:rPr kumimoji="0" lang="en-US" sz="1200" b="0" i="0" u="none" strike="noStrike" kern="1200" cap="none" spc="0" normalizeH="0" baseline="0" noProof="0" dirty="0">
                <a:ln>
                  <a:noFill/>
                </a:ln>
                <a:solidFill>
                  <a:srgbClr val="78BE20"/>
                </a:solidFill>
                <a:effectLst/>
                <a:uLnTx/>
                <a:uFillTx/>
                <a:latin typeface="Rubik" pitchFamily="2" charset="-79"/>
                <a:ea typeface="+mn-ea"/>
                <a:cs typeface="Rubik" pitchFamily="2" charset="-79"/>
              </a:rPr>
              <a:t> Israel initially assigned additional 4G and 5G spectrum to the Palestinian Authority. Ooredoo Palestine and </a:t>
            </a:r>
            <a:r>
              <a:rPr kumimoji="0" lang="en-US" sz="1200" b="0" i="0" u="none" strike="noStrike" kern="1200" cap="none" spc="0" normalizeH="0" baseline="0" noProof="0" dirty="0" err="1">
                <a:ln>
                  <a:noFill/>
                </a:ln>
                <a:solidFill>
                  <a:srgbClr val="78BE20"/>
                </a:solidFill>
                <a:effectLst/>
                <a:uLnTx/>
                <a:uFillTx/>
                <a:latin typeface="Rubik" pitchFamily="2" charset="-79"/>
                <a:ea typeface="+mn-ea"/>
                <a:cs typeface="Rubik" pitchFamily="2" charset="-79"/>
              </a:rPr>
              <a:t>Jawwal</a:t>
            </a:r>
            <a:r>
              <a:rPr kumimoji="0" lang="en-US" sz="1200" b="0" i="0" u="none" strike="noStrike" kern="1200" cap="none" spc="0" normalizeH="0" baseline="0" noProof="0" dirty="0">
                <a:ln>
                  <a:noFill/>
                </a:ln>
                <a:solidFill>
                  <a:srgbClr val="78BE20"/>
                </a:solidFill>
                <a:effectLst/>
                <a:uLnTx/>
                <a:uFillTx/>
                <a:latin typeface="Rubik" pitchFamily="2" charset="-79"/>
                <a:ea typeface="+mn-ea"/>
                <a:cs typeface="Rubik" pitchFamily="2" charset="-79"/>
              </a:rPr>
              <a:t> had many meetings to split the spectrum among the two companies, which resulted on the following split:</a:t>
            </a:r>
          </a:p>
          <a:p>
            <a:pPr marL="207386" marR="0" lvl="0" indent="-207386" algn="just" defTabSz="829544" rtl="0" eaLnBrk="1" fontAlgn="auto" latinLnBrk="0" hangingPunct="1">
              <a:lnSpc>
                <a:spcPct val="100000"/>
              </a:lnSpc>
              <a:spcBef>
                <a:spcPts val="0"/>
              </a:spcBef>
              <a:spcAft>
                <a:spcPts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8BE20"/>
                </a:solidFill>
                <a:effectLst/>
                <a:uLnTx/>
                <a:uFillTx/>
                <a:latin typeface="Rubik" pitchFamily="2" charset="-79"/>
                <a:ea typeface="+mn-ea"/>
                <a:cs typeface="Rubik" pitchFamily="2" charset="-79"/>
              </a:rPr>
              <a:t>Ooredoo Palestine and </a:t>
            </a:r>
            <a:r>
              <a:rPr kumimoji="0" lang="en-US" sz="1200" b="0" i="0" u="none" strike="noStrike" kern="1200" cap="none" spc="0" normalizeH="0" baseline="0" noProof="0" dirty="0" err="1">
                <a:ln>
                  <a:noFill/>
                </a:ln>
                <a:solidFill>
                  <a:srgbClr val="78BE20"/>
                </a:solidFill>
                <a:effectLst/>
                <a:uLnTx/>
                <a:uFillTx/>
                <a:latin typeface="Rubik" pitchFamily="2" charset="-79"/>
                <a:ea typeface="+mn-ea"/>
                <a:cs typeface="Rubik" pitchFamily="2" charset="-79"/>
              </a:rPr>
              <a:t>Jawwal</a:t>
            </a:r>
            <a:r>
              <a:rPr kumimoji="0" lang="en-US" sz="1200" b="0" i="0" u="none" strike="noStrike" kern="1200" cap="none" spc="0" normalizeH="0" baseline="0" noProof="0" dirty="0">
                <a:ln>
                  <a:noFill/>
                </a:ln>
                <a:solidFill>
                  <a:srgbClr val="78BE20"/>
                </a:solidFill>
                <a:effectLst/>
                <a:uLnTx/>
                <a:uFillTx/>
                <a:latin typeface="Rubik" pitchFamily="2" charset="-79"/>
                <a:ea typeface="+mn-ea"/>
                <a:cs typeface="Rubik" pitchFamily="2" charset="-79"/>
              </a:rPr>
              <a:t> shared the agreed split with the Ministry of Telecommunication and both companies are now awaiting the 1st draft 4G/5G license. </a:t>
            </a:r>
            <a:endParaRPr kumimoji="0" lang="en-US" sz="1200" b="0" i="0" u="none" strike="noStrike" kern="1200" cap="none" spc="0" normalizeH="0" baseline="0" noProof="0" dirty="0">
              <a:ln>
                <a:noFill/>
              </a:ln>
              <a:solidFill>
                <a:schemeClr val="tx1"/>
              </a:solidFill>
              <a:effectLst/>
              <a:uLnTx/>
              <a:uFillTx/>
              <a:latin typeface="Rubik" pitchFamily="2" charset="-79"/>
              <a:ea typeface="+mn-ea"/>
              <a:cs typeface="Rubik" pitchFamily="2" charset="-79"/>
            </a:endParaRPr>
          </a:p>
          <a:p>
            <a:pPr marL="228600" marR="0" lvl="0" indent="0" algn="just" defTabSz="829544"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Rubik" pitchFamily="2" charset="-79"/>
              <a:cs typeface="Rubik" pitchFamily="2" charset="-79"/>
            </a:endParaRPr>
          </a:p>
          <a:p>
            <a:pPr marL="0" marR="0">
              <a:spcBef>
                <a:spcPts val="0"/>
              </a:spcBef>
              <a:spcAft>
                <a:spcPts val="0"/>
              </a:spcAft>
            </a:pPr>
            <a:r>
              <a:rPr lang="en-US" sz="1200" b="1" dirty="0">
                <a:solidFill>
                  <a:schemeClr val="accent1"/>
                </a:solidFill>
                <a:effectLst/>
                <a:latin typeface="Rubik" pitchFamily="2" charset="-79"/>
                <a:ea typeface="Aptos" panose="020B0004020202020204" pitchFamily="34" charset="0"/>
                <a:cs typeface="Rubik" pitchFamily="2" charset="-79"/>
              </a:rPr>
              <a:t>Watch out point</a:t>
            </a:r>
            <a:endParaRPr lang="en-US" sz="1200" dirty="0">
              <a:solidFill>
                <a:schemeClr val="accent1"/>
              </a:solidFill>
              <a:effectLst/>
              <a:latin typeface="Rubik" pitchFamily="2" charset="-79"/>
              <a:ea typeface="Aptos" panose="020B0004020202020204" pitchFamily="34" charset="0"/>
              <a:cs typeface="Rubik" pitchFamily="2" charset="-79"/>
            </a:endParaRPr>
          </a:p>
          <a:p>
            <a:pPr marL="171450" marR="0" indent="-171450">
              <a:spcBef>
                <a:spcPts val="0"/>
              </a:spcBef>
              <a:spcAft>
                <a:spcPts val="0"/>
              </a:spcAft>
              <a:buFont typeface="Arial" panose="020B0604020202020204" pitchFamily="34" charset="0"/>
              <a:buChar char="•"/>
            </a:pPr>
            <a:r>
              <a:rPr lang="en-US" sz="1200" dirty="0">
                <a:solidFill>
                  <a:schemeClr val="tx1"/>
                </a:solidFill>
                <a:effectLst/>
                <a:latin typeface="Rubik" pitchFamily="2" charset="-79"/>
                <a:ea typeface="Aptos" panose="020B0004020202020204" pitchFamily="34" charset="0"/>
                <a:cs typeface="Rubik" pitchFamily="2" charset="-79"/>
              </a:rPr>
              <a:t>Collection of </a:t>
            </a:r>
            <a:r>
              <a:rPr lang="en-US" sz="1200" b="1" dirty="0">
                <a:solidFill>
                  <a:schemeClr val="tx1"/>
                </a:solidFill>
                <a:effectLst/>
                <a:latin typeface="Rubik" pitchFamily="2" charset="-79"/>
                <a:ea typeface="Aptos" panose="020B0004020202020204" pitchFamily="34" charset="0"/>
                <a:cs typeface="Rubik" pitchFamily="2" charset="-79"/>
              </a:rPr>
              <a:t>debt of International incoming offnet traffic</a:t>
            </a:r>
            <a:endParaRPr kumimoji="0" lang="en-US" sz="1200" b="0" i="0" u="none" strike="noStrike" kern="1200" cap="none" spc="0" normalizeH="0" baseline="0" noProof="0" dirty="0">
              <a:ln>
                <a:noFill/>
              </a:ln>
              <a:solidFill>
                <a:schemeClr val="tx1"/>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kern="1200" cap="none" spc="0" normalizeH="0" baseline="0" noProof="0" dirty="0">
              <a:ln>
                <a:noFill/>
              </a:ln>
              <a:solidFill>
                <a:srgbClr val="FF0000"/>
              </a:solidFill>
              <a:effectLst/>
              <a:uLnTx/>
              <a:uFillTx/>
              <a:latin typeface="Rubik" pitchFamily="2" charset="-79"/>
              <a:ea typeface="Calibri" panose="020F0502020204030204" pitchFamily="34" charset="0"/>
              <a:cs typeface="Rubik" pitchFamily="2" charset="-79"/>
            </a:endParaRPr>
          </a:p>
        </p:txBody>
      </p:sp>
      <p:graphicFrame>
        <p:nvGraphicFramePr>
          <p:cNvPr id="2" name="Content Placeholder 1">
            <a:extLst>
              <a:ext uri="{FF2B5EF4-FFF2-40B4-BE49-F238E27FC236}">
                <a16:creationId xmlns:a16="http://schemas.microsoft.com/office/drawing/2014/main" id="{0F5A6B98-4A3A-1F1E-9425-0D0B0E1480B0}"/>
              </a:ext>
            </a:extLst>
          </p:cNvPr>
          <p:cNvGraphicFramePr>
            <a:graphicFrameLocks noGrp="1"/>
          </p:cNvGraphicFramePr>
          <p:nvPr>
            <p:ph sz="quarter" idx="17"/>
          </p:nvPr>
        </p:nvGraphicFramePr>
        <p:xfrm>
          <a:off x="7380659" y="2508414"/>
          <a:ext cx="3288936" cy="2108582"/>
        </p:xfrm>
        <a:graphic>
          <a:graphicData uri="http://schemas.openxmlformats.org/drawingml/2006/table">
            <a:tbl>
              <a:tblPr firstRow="1" firstCol="1" bandRow="1"/>
              <a:tblGrid>
                <a:gridCol w="966900">
                  <a:extLst>
                    <a:ext uri="{9D8B030D-6E8A-4147-A177-3AD203B41FA5}">
                      <a16:colId xmlns:a16="http://schemas.microsoft.com/office/drawing/2014/main" val="1784964607"/>
                    </a:ext>
                  </a:extLst>
                </a:gridCol>
                <a:gridCol w="1043278">
                  <a:extLst>
                    <a:ext uri="{9D8B030D-6E8A-4147-A177-3AD203B41FA5}">
                      <a16:colId xmlns:a16="http://schemas.microsoft.com/office/drawing/2014/main" val="3611420099"/>
                    </a:ext>
                  </a:extLst>
                </a:gridCol>
                <a:gridCol w="1278758">
                  <a:extLst>
                    <a:ext uri="{9D8B030D-6E8A-4147-A177-3AD203B41FA5}">
                      <a16:colId xmlns:a16="http://schemas.microsoft.com/office/drawing/2014/main" val="4007937191"/>
                    </a:ext>
                  </a:extLst>
                </a:gridCol>
              </a:tblGrid>
              <a:tr h="301226">
                <a:tc>
                  <a:txBody>
                    <a:bodyPr/>
                    <a:lstStyle/>
                    <a:p>
                      <a:pPr marL="0" marR="0" algn="just">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Frequency</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err="1">
                          <a:solidFill>
                            <a:srgbClr val="000000"/>
                          </a:solidFill>
                          <a:effectLst/>
                          <a:latin typeface="Calibri" panose="020F0502020204030204" pitchFamily="34" charset="0"/>
                          <a:ea typeface="Calibri" panose="020F0502020204030204" pitchFamily="34" charset="0"/>
                        </a:rPr>
                        <a:t>Jawwal</a:t>
                      </a:r>
                      <a:endParaRPr lang="en-US" sz="110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Ooredoo</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662952"/>
                  </a:ext>
                </a:extLst>
              </a:tr>
              <a:tr h="301226">
                <a:tc>
                  <a:txBody>
                    <a:bodyPr/>
                    <a:lstStyle/>
                    <a:p>
                      <a:pPr marL="0" marR="0" algn="just">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800 MHz</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15000"/>
                        </a:lnSpc>
                        <a:spcBef>
                          <a:spcPts val="0"/>
                        </a:spcBef>
                        <a:spcAft>
                          <a:spcPts val="0"/>
                        </a:spcAft>
                      </a:pPr>
                      <a:r>
                        <a:rPr lang="en-US" sz="1000" b="1" dirty="0">
                          <a:solidFill>
                            <a:srgbClr val="000000"/>
                          </a:solidFill>
                          <a:effectLst/>
                          <a:latin typeface="Calibri" panose="020F0502020204030204" pitchFamily="34" charset="0"/>
                          <a:ea typeface="Calibri" panose="020F0502020204030204" pitchFamily="34" charset="0"/>
                        </a:rPr>
                        <a:t>10</a:t>
                      </a:r>
                      <a:endParaRPr lang="en-US" sz="110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0</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286590813"/>
                  </a:ext>
                </a:extLst>
              </a:tr>
              <a:tr h="301226">
                <a:tc>
                  <a:txBody>
                    <a:bodyPr/>
                    <a:lstStyle/>
                    <a:p>
                      <a:pPr marL="0" marR="0" algn="just">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900 MHz</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4.6</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10.4</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2929527"/>
                  </a:ext>
                </a:extLst>
              </a:tr>
              <a:tr h="301226">
                <a:tc>
                  <a:txBody>
                    <a:bodyPr/>
                    <a:lstStyle/>
                    <a:p>
                      <a:pPr marL="0" marR="0" algn="just">
                        <a:lnSpc>
                          <a:spcPct val="115000"/>
                        </a:lnSpc>
                        <a:spcBef>
                          <a:spcPts val="0"/>
                        </a:spcBef>
                        <a:spcAft>
                          <a:spcPts val="0"/>
                        </a:spcAft>
                      </a:pPr>
                      <a:r>
                        <a:rPr lang="en-US" sz="1000" b="1" dirty="0">
                          <a:solidFill>
                            <a:srgbClr val="000000"/>
                          </a:solidFill>
                          <a:effectLst/>
                          <a:latin typeface="Calibri" panose="020F0502020204030204" pitchFamily="34" charset="0"/>
                          <a:ea typeface="Calibri" panose="020F0502020204030204" pitchFamily="34" charset="0"/>
                        </a:rPr>
                        <a:t>1800 MHz</a:t>
                      </a:r>
                      <a:endParaRPr lang="en-US" sz="110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3</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7</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139373166"/>
                  </a:ext>
                </a:extLst>
              </a:tr>
              <a:tr h="301226">
                <a:tc>
                  <a:txBody>
                    <a:bodyPr/>
                    <a:lstStyle/>
                    <a:p>
                      <a:pPr marL="0" marR="0" algn="just">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2100 MHz</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10</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10</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66556062"/>
                  </a:ext>
                </a:extLst>
              </a:tr>
              <a:tr h="301226">
                <a:tc>
                  <a:txBody>
                    <a:bodyPr/>
                    <a:lstStyle/>
                    <a:p>
                      <a:pPr marL="0" marR="0" algn="just">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2600 MHz</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10</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marL="0" marR="0" algn="ctr">
                        <a:lnSpc>
                          <a:spcPct val="115000"/>
                        </a:lnSpc>
                        <a:spcBef>
                          <a:spcPts val="0"/>
                        </a:spcBef>
                        <a:spcAft>
                          <a:spcPts val="0"/>
                        </a:spcAft>
                      </a:pPr>
                      <a:r>
                        <a:rPr lang="en-US" sz="1000" b="1">
                          <a:solidFill>
                            <a:srgbClr val="000000"/>
                          </a:solidFill>
                          <a:effectLst/>
                          <a:latin typeface="Calibri" panose="020F0502020204030204" pitchFamily="34" charset="0"/>
                          <a:ea typeface="Calibri" panose="020F0502020204030204" pitchFamily="34" charset="0"/>
                        </a:rPr>
                        <a:t>10</a:t>
                      </a:r>
                      <a:endParaRPr lang="en-US" sz="11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274636411"/>
                  </a:ext>
                </a:extLst>
              </a:tr>
              <a:tr h="301226">
                <a:tc>
                  <a:txBody>
                    <a:bodyPr/>
                    <a:lstStyle/>
                    <a:p>
                      <a:pPr marL="0" marR="0" algn="just">
                        <a:lnSpc>
                          <a:spcPct val="115000"/>
                        </a:lnSpc>
                        <a:spcBef>
                          <a:spcPts val="0"/>
                        </a:spcBef>
                        <a:spcAft>
                          <a:spcPts val="0"/>
                        </a:spcAft>
                      </a:pPr>
                      <a:r>
                        <a:rPr lang="en-US" sz="1000" b="1" dirty="0">
                          <a:solidFill>
                            <a:srgbClr val="000000"/>
                          </a:solidFill>
                          <a:effectLst/>
                          <a:latin typeface="Calibri" panose="020F0502020204030204" pitchFamily="34" charset="0"/>
                          <a:ea typeface="Calibri" panose="020F0502020204030204" pitchFamily="34" charset="0"/>
                        </a:rPr>
                        <a:t>3500 MHz</a:t>
                      </a:r>
                      <a:endParaRPr lang="en-US" sz="110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dirty="0">
                          <a:solidFill>
                            <a:srgbClr val="000000"/>
                          </a:solidFill>
                          <a:effectLst/>
                          <a:latin typeface="Calibri" panose="020F0502020204030204" pitchFamily="34" charset="0"/>
                          <a:ea typeface="Calibri" panose="020F0502020204030204" pitchFamily="34" charset="0"/>
                        </a:rPr>
                        <a:t>40</a:t>
                      </a:r>
                      <a:endParaRPr lang="en-US" sz="110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000" b="1" dirty="0">
                          <a:solidFill>
                            <a:srgbClr val="000000"/>
                          </a:solidFill>
                          <a:effectLst/>
                          <a:latin typeface="Calibri" panose="020F0502020204030204" pitchFamily="34" charset="0"/>
                          <a:ea typeface="Calibri" panose="020F0502020204030204" pitchFamily="34" charset="0"/>
                        </a:rPr>
                        <a:t>40</a:t>
                      </a:r>
                      <a:endParaRPr lang="en-US" sz="1100" dirty="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129278"/>
                  </a:ext>
                </a:extLst>
              </a:tr>
            </a:tbl>
          </a:graphicData>
        </a:graphic>
      </p:graphicFrame>
      <p:pic>
        <p:nvPicPr>
          <p:cNvPr id="3" name="Picture 2">
            <a:extLst>
              <a:ext uri="{FF2B5EF4-FFF2-40B4-BE49-F238E27FC236}">
                <a16:creationId xmlns:a16="http://schemas.microsoft.com/office/drawing/2014/main" id="{AA4C28E9-2379-589E-A634-AEFFA426694B}"/>
              </a:ext>
            </a:extLst>
          </p:cNvPr>
          <p:cNvPicPr>
            <a:picLocks noChangeAspect="1"/>
          </p:cNvPicPr>
          <p:nvPr/>
        </p:nvPicPr>
        <p:blipFill>
          <a:blip r:embed="rId3"/>
          <a:stretch>
            <a:fillRect/>
          </a:stretch>
        </p:blipFill>
        <p:spPr>
          <a:xfrm>
            <a:off x="11541768" y="37117"/>
            <a:ext cx="492651" cy="492651"/>
          </a:xfrm>
          <a:prstGeom prst="rect">
            <a:avLst/>
          </a:prstGeom>
        </p:spPr>
      </p:pic>
    </p:spTree>
    <p:extLst>
      <p:ext uri="{BB962C8B-B14F-4D97-AF65-F5344CB8AC3E}">
        <p14:creationId xmlns:p14="http://schemas.microsoft.com/office/powerpoint/2010/main" val="18431433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04466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xml><?xml version="1.0" encoding="utf-8"?>
<p:tagLst xmlns:a="http://schemas.openxmlformats.org/drawingml/2006/main" xmlns:r="http://schemas.openxmlformats.org/officeDocument/2006/relationships" xmlns:p="http://schemas.openxmlformats.org/presentationml/2006/main">
  <p:tag name="SHAPENAME" val="5. Source"/>
</p:tagLst>
</file>

<file path=ppt/tags/tag1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jK3UIurjlFAUP_KJ8l.D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xml><?xml version="1.0" encoding="utf-8"?>
<p:tagLst xmlns:a="http://schemas.openxmlformats.org/drawingml/2006/main" xmlns:r="http://schemas.openxmlformats.org/officeDocument/2006/relationships" xmlns:p="http://schemas.openxmlformats.org/presentationml/2006/main">
  <p:tag name="SHAPENAME" val="5. Source"/>
</p:tagLst>
</file>

<file path=ppt/tags/tag9.xml><?xml version="1.0" encoding="utf-8"?>
<p:tagLst xmlns:a="http://schemas.openxmlformats.org/drawingml/2006/main" xmlns:r="http://schemas.openxmlformats.org/officeDocument/2006/relationships" xmlns:p="http://schemas.openxmlformats.org/presentationml/2006/main">
  <p:tag name="SHAPENAME" val="1. On-page trac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p:properties xmlns:p="http://schemas.microsoft.com/office/2006/metadata/properties" xmlns:xsi="http://www.w3.org/2001/XMLSchema-instance" xmlns:pc="http://schemas.microsoft.com/office/infopath/2007/PartnerControls">
  <documentManagement>
    <SharedWithUsers xmlns="95dd2a4e-6c5d-42aa-b819-c92fb683bcf1">
      <UserInfo>
        <DisplayName>Andreas Goldau</DisplayName>
        <AccountId>37</AccountId>
        <AccountType/>
      </UserInfo>
      <UserInfo>
        <DisplayName>Mohamed Said Bourai</DisplayName>
        <AccountId>24</AccountId>
        <AccountType/>
      </UserInfo>
      <UserInfo>
        <DisplayName>Majd AlMoussly</DisplayName>
        <AccountId>29</AccountId>
        <AccountType/>
      </UserInfo>
    </SharedWithUsers>
    <TaxCatchAll xmlns="95dd2a4e-6c5d-42aa-b819-c92fb683bcf1" xsi:nil="true"/>
    <lcf76f155ced4ddcb4097134ff3c332f xmlns="a3f2cba1-82c2-4c63-a1f9-f45f75949ab4">
      <Terms xmlns="http://schemas.microsoft.com/office/infopath/2007/PartnerControls"/>
    </lcf76f155ced4ddcb4097134ff3c332f>
  </documentManagement>
</p:properties>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p:properties xmlns:p="http://schemas.microsoft.com/office/2006/metadata/properties" xmlns:xsi="http://www.w3.org/2001/XMLSchema-instance" xmlns:pc="http://schemas.microsoft.com/office/infopath/2007/PartnerControls">
  <documentManagement>
    <SharedWithUsers xmlns="95dd2a4e-6c5d-42aa-b819-c92fb683bcf1">
      <UserInfo>
        <DisplayName>Andreas Goldau</DisplayName>
        <AccountId>37</AccountId>
        <AccountType/>
      </UserInfo>
      <UserInfo>
        <DisplayName>Mohamed Said Bourai</DisplayName>
        <AccountId>24</AccountId>
        <AccountType/>
      </UserInfo>
      <UserInfo>
        <DisplayName>Majd AlMoussly</DisplayName>
        <AccountId>29</AccountId>
        <AccountType/>
      </UserInfo>
    </SharedWithUsers>
    <TaxCatchAll xmlns="95dd2a4e-6c5d-42aa-b819-c92fb683bcf1" xsi:nil="true"/>
    <lcf76f155ced4ddcb4097134ff3c332f xmlns="a3f2cba1-82c2-4c63-a1f9-f45f75949ab4">
      <Terms xmlns="http://schemas.microsoft.com/office/infopath/2007/PartnerControls"/>
    </lcf76f155ced4ddcb4097134ff3c332f>
  </documentManagement>
</p:properties>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4.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mso-contentType ?>
<FormTemplates xmlns="http://schemas.microsoft.com/sharepoint/v3/contenttype/forms">
  <Display>DocumentLibraryForm</Display>
  <Edit>DocumentLibraryForm</Edit>
  <New>DocumentLibraryForm</New>
</FormTemplates>
</file>

<file path=customXml/item41.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4.xml><?xml version="1.0" encoding="utf-8"?>
<?mso-contentType ?>
<FormTemplates xmlns="http://schemas.microsoft.com/sharepoint/v3/contenttype/forms">
  <Display>DocumentLibraryForm</Display>
  <Edit>DocumentLibraryForm</Edit>
  <New>DocumentLibraryForm</New>
</FormTemplates>
</file>

<file path=customXml/item45.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6.xml><?xml version="1.0" encoding="utf-8"?>
<?mso-contentType ?>
<FormTemplates xmlns="http://schemas.microsoft.com/sharepoint/v3/contenttype/forms">
  <Display>DocumentLibraryForm</Display>
  <Edit>DocumentLibraryForm</Edit>
  <New>DocumentLibraryForm</New>
</FormTemplates>
</file>

<file path=customXml/item47.xml><?xml version="1.0" encoding="utf-8"?>
<?mso-contentType ?>
<FormTemplates xmlns="http://schemas.microsoft.com/sharepoint/v3/contenttype/forms">
  <Display>DocumentLibraryForm</Display>
  <Edit>DocumentLibraryForm</Edit>
  <New>DocumentLibraryForm</New>
</FormTemplates>
</file>

<file path=customXml/item48.xml><?xml version="1.0" encoding="utf-8"?>
<?mso-contentType ?>
<FormTemplates xmlns="http://schemas.microsoft.com/sharepoint/v3/contenttype/forms">
  <Display>DocumentLibraryForm</Display>
  <Edit>DocumentLibraryForm</Edit>
  <New>DocumentLibraryForm</New>
</FormTemplates>
</file>

<file path=customXml/item49.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50.xml><?xml version="1.0" encoding="utf-8"?>
<?mso-contentType ?>
<FormTemplates xmlns="http://schemas.microsoft.com/sharepoint/v3/contenttype/forms">
  <Display>DocumentLibraryForm</Display>
  <Edit>DocumentLibraryForm</Edit>
  <New>DocumentLibraryForm</New>
</FormTemplates>
</file>

<file path=customXml/item51.xml><?xml version="1.0" encoding="utf-8"?>
<?mso-contentType ?>
<FormTemplates xmlns="http://schemas.microsoft.com/sharepoint/v3/contenttype/forms">
  <Display>DocumentLibraryForm</Display>
  <Edit>DocumentLibraryForm</Edit>
  <New>DocumentLibraryForm</New>
</FormTemplates>
</file>

<file path=customXml/item52.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3.xml><?xml version="1.0" encoding="utf-8"?>
<?mso-contentType ?>
<FormTemplates xmlns="http://schemas.microsoft.com/sharepoint/v3/contenttype/forms">
  <Display>DocumentLibraryForm</Display>
  <Edit>DocumentLibraryForm</Edit>
  <New>DocumentLibraryForm</New>
</FormTemplates>
</file>

<file path=customXml/item54.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5.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6.xml><?xml version="1.0" encoding="utf-8"?>
<?mso-contentType ?>
<FormTemplates xmlns="http://schemas.microsoft.com/sharepoint/v3/contenttype/forms">
  <Display>DocumentLibraryForm</Display>
  <Edit>DocumentLibraryForm</Edit>
  <New>DocumentLibraryForm</New>
</FormTemplates>
</file>

<file path=customXml/item57.xml><?xml version="1.0" encoding="utf-8"?>
<?mso-contentType ?>
<FormTemplates xmlns="http://schemas.microsoft.com/sharepoint/v3/contenttype/forms">
  <Display>DocumentLibraryForm</Display>
  <Edit>DocumentLibraryForm</Edit>
  <New>DocumentLibraryForm</New>
</FormTemplates>
</file>

<file path=customXml/item58.xml><?xml version="1.0" encoding="utf-8"?>
<p:properties xmlns:p="http://schemas.microsoft.com/office/2006/metadata/properties" xmlns:xsi="http://www.w3.org/2001/XMLSchema-instance" xmlns:pc="http://schemas.microsoft.com/office/infopath/2007/PartnerControls">
  <documentManagement>
    <SharedWithUsers xmlns="95dd2a4e-6c5d-42aa-b819-c92fb683bcf1">
      <UserInfo>
        <DisplayName>Andreas Goldau</DisplayName>
        <AccountId>37</AccountId>
        <AccountType/>
      </UserInfo>
      <UserInfo>
        <DisplayName>Mohamed Said Bourai</DisplayName>
        <AccountId>24</AccountId>
        <AccountType/>
      </UserInfo>
      <UserInfo>
        <DisplayName>Majd AlMoussly</DisplayName>
        <AccountId>29</AccountId>
        <AccountType/>
      </UserInfo>
    </SharedWithUsers>
    <TaxCatchAll xmlns="95dd2a4e-6c5d-42aa-b819-c92fb683bcf1" xsi:nil="true"/>
    <lcf76f155ced4ddcb4097134ff3c332f xmlns="a3f2cba1-82c2-4c63-a1f9-f45f75949ab4">
      <Terms xmlns="http://schemas.microsoft.com/office/infopath/2007/PartnerControls"/>
    </lcf76f155ced4ddcb4097134ff3c332f>
  </documentManagement>
</p:properties>
</file>

<file path=customXml/item59.xml><?xml version="1.0" encoding="utf-8"?>
<p:properties xmlns:p="http://schemas.microsoft.com/office/2006/metadata/properties" xmlns:xsi="http://www.w3.org/2001/XMLSchema-instance" xmlns:pc="http://schemas.microsoft.com/office/infopath/2007/PartnerControls">
  <documentManagement>
    <SharedWithUsers xmlns="95dd2a4e-6c5d-42aa-b819-c92fb683bcf1">
      <UserInfo>
        <DisplayName>Andreas Goldau</DisplayName>
        <AccountId>37</AccountId>
        <AccountType/>
      </UserInfo>
      <UserInfo>
        <DisplayName>Mohamed Said Bourai</DisplayName>
        <AccountId>24</AccountId>
        <AccountType/>
      </UserInfo>
      <UserInfo>
        <DisplayName>Majd AlMoussly</DisplayName>
        <AccountId>29</AccountId>
        <AccountType/>
      </UserInfo>
    </SharedWithUsers>
    <TaxCatchAll xmlns="95dd2a4e-6c5d-42aa-b819-c92fb683bcf1" xsi:nil="true"/>
    <lcf76f155ced4ddcb4097134ff3c332f xmlns="a3f2cba1-82c2-4c63-a1f9-f45f75949ab4">
      <Terms xmlns="http://schemas.microsoft.com/office/infopath/2007/PartnerControls"/>
    </lcf76f155ced4ddcb4097134ff3c332f>
  </documentManagement>
</p:properties>
</file>

<file path=customXml/item6.xml><?xml version="1.0" encoding="utf-8"?>
<?mso-contentType ?>
<FormTemplates xmlns="http://schemas.microsoft.com/sharepoint/v3/contenttype/forms">
  <Display>DocumentLibraryForm</Display>
  <Edit>DocumentLibraryForm</Edit>
  <New>DocumentLibraryForm</New>
</FormTemplates>
</file>

<file path=customXml/item60.xml><?xml version="1.0" encoding="utf-8"?>
<?mso-contentType ?>
<FormTemplates xmlns="http://schemas.microsoft.com/sharepoint/v3/contenttype/forms">
  <Display>DocumentLibraryForm</Display>
  <Edit>DocumentLibraryForm</Edit>
  <New>DocumentLibraryForm</New>
</FormTemplates>
</file>

<file path=customXml/item61.xml><?xml version="1.0" encoding="utf-8"?>
<?mso-contentType ?>
<FormTemplates xmlns="http://schemas.microsoft.com/sharepoint/v3/contenttype/forms">
  <Display>DocumentLibraryForm</Display>
  <Edit>DocumentLibraryForm</Edit>
  <New>DocumentLibraryForm</New>
</FormTemplates>
</file>

<file path=customXml/item62.xml><?xml version="1.0" encoding="utf-8"?>
<?mso-contentType ?>
<FormTemplates xmlns="http://schemas.microsoft.com/sharepoint/v3/contenttype/forms">
  <Display>DocumentLibraryForm</Display>
  <Edit>DocumentLibraryForm</Edit>
  <New>DocumentLibraryForm</New>
</FormTemplates>
</file>

<file path=customXml/item63.xml><?xml version="1.0" encoding="utf-8"?>
<?mso-contentType ?>
<FormTemplates xmlns="http://schemas.microsoft.com/sharepoint/v3/contenttype/forms">
  <Display>DocumentLibraryForm</Display>
  <Edit>DocumentLibraryForm</Edit>
  <New>DocumentLibraryForm</New>
</FormTemplates>
</file>

<file path=customXml/item64.xml><?xml version="1.0" encoding="utf-8"?>
<?mso-contentType ?>
<FormTemplates xmlns="http://schemas.microsoft.com/sharepoint/v3/contenttype/forms">
  <Display>DocumentLibraryForm</Display>
  <Edit>DocumentLibraryForm</Edit>
  <New>DocumentLibraryForm</New>
</FormTemplates>
</file>

<file path=customXml/item65.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6.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7.xml><?xml version="1.0" encoding="utf-8"?>
<?mso-contentType ?>
<FormTemplates xmlns="http://schemas.microsoft.com/sharepoint/v3/contenttype/forms">
  <Display>DocumentLibraryForm</Display>
  <Edit>DocumentLibraryForm</Edit>
  <New>DocumentLibraryForm</New>
</FormTemplates>
</file>

<file path=customXml/item68.xml><?xml version="1.0" encoding="utf-8"?>
<?mso-contentType ?>
<FormTemplates xmlns="http://schemas.microsoft.com/sharepoint/v3/contenttype/forms">
  <Display>DocumentLibraryForm</Display>
  <Edit>DocumentLibraryForm</Edit>
  <New>DocumentLibraryForm</New>
</FormTemplates>
</file>

<file path=customXml/item69.xml><?xml version="1.0" encoding="utf-8"?>
<p:properties xmlns:p="http://schemas.microsoft.com/office/2006/metadata/properties" xmlns:xsi="http://www.w3.org/2001/XMLSchema-instance" xmlns:pc="http://schemas.microsoft.com/office/infopath/2007/PartnerControls">
  <documentManagement>
    <SharedWithUsers xmlns="95dd2a4e-6c5d-42aa-b819-c92fb683bcf1">
      <UserInfo>
        <DisplayName>Andreas Goldau</DisplayName>
        <AccountId>37</AccountId>
        <AccountType/>
      </UserInfo>
      <UserInfo>
        <DisplayName>Mohamed Said Bourai</DisplayName>
        <AccountId>24</AccountId>
        <AccountType/>
      </UserInfo>
      <UserInfo>
        <DisplayName>Majd AlMoussly</DisplayName>
        <AccountId>29</AccountId>
        <AccountType/>
      </UserInfo>
    </SharedWithUsers>
    <TaxCatchAll xmlns="95dd2a4e-6c5d-42aa-b819-c92fb683bcf1" xsi:nil="true"/>
    <lcf76f155ced4ddcb4097134ff3c332f xmlns="a3f2cba1-82c2-4c63-a1f9-f45f75949ab4">
      <Terms xmlns="http://schemas.microsoft.com/office/infopath/2007/PartnerControls"/>
    </lcf76f155ced4ddcb4097134ff3c332f>
  </documentManagement>
</p:properties>
</file>

<file path=customXml/item7.xml><?xml version="1.0" encoding="utf-8"?>
<?mso-contentType ?>
<FormTemplates xmlns="http://schemas.microsoft.com/sharepoint/v3/contenttype/forms">
  <Display>DocumentLibraryForm</Display>
  <Edit>DocumentLibraryForm</Edit>
  <New>DocumentLibraryForm</New>
</FormTemplates>
</file>

<file path=customXml/item70.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1.xml><?xml version="1.0" encoding="utf-8"?>
<?mso-contentType ?>
<FormTemplates xmlns="http://schemas.microsoft.com/sharepoint/v3/contenttype/forms">
  <Display>DocumentLibraryForm</Display>
  <Edit>DocumentLibraryForm</Edit>
  <New>DocumentLibraryForm</New>
</FormTemplates>
</file>

<file path=customXml/item72.xml><?xml version="1.0" encoding="utf-8"?>
<ct:contentTypeSchema xmlns:ct="http://schemas.microsoft.com/office/2006/metadata/contentType" xmlns:ma="http://schemas.microsoft.com/office/2006/metadata/properties/metaAttributes" ct:_="" ma:_="" ma:contentTypeName="Document" ma:contentTypeID="0x010100533B6A82B262F14DA0855C1DB9A70D72" ma:contentTypeVersion="15" ma:contentTypeDescription="Create a new document." ma:contentTypeScope="" ma:versionID="0d893b9a3ef08df7b907feae5dc77c14">
  <xsd:schema xmlns:xsd="http://www.w3.org/2001/XMLSchema" xmlns:xs="http://www.w3.org/2001/XMLSchema" xmlns:p="http://schemas.microsoft.com/office/2006/metadata/properties" xmlns:ns2="a3f2cba1-82c2-4c63-a1f9-f45f75949ab4" xmlns:ns3="95dd2a4e-6c5d-42aa-b819-c92fb683bcf1" targetNamespace="http://schemas.microsoft.com/office/2006/metadata/properties" ma:root="true" ma:fieldsID="e9c984b23297d446bcd830af26cf3fac" ns2:_="" ns3:_="">
    <xsd:import namespace="a3f2cba1-82c2-4c63-a1f9-f45f75949ab4"/>
    <xsd:import namespace="95dd2a4e-6c5d-42aa-b819-c92fb683bc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f2cba1-82c2-4c63-a1f9-f45f75949a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ab6b0e7-8fa5-4849-948b-4f8b8ea3069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5dd2a4e-6c5d-42aa-b819-c92fb683bc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69f4d35-c19e-4eb7-bbae-39302d34a8e9}" ma:internalName="TaxCatchAll" ma:showField="CatchAllData" ma:web="95dd2a4e-6c5d-42aa-b819-c92fb683bc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SharedWithUsers xmlns="95dd2a4e-6c5d-42aa-b819-c92fb683bcf1">
      <UserInfo>
        <DisplayName>Andreas Goldau</DisplayName>
        <AccountId>37</AccountId>
        <AccountType/>
      </UserInfo>
      <UserInfo>
        <DisplayName>Mohamed Said Bourai</DisplayName>
        <AccountId>24</AccountId>
        <AccountType/>
      </UserInfo>
      <UserInfo>
        <DisplayName>Majd AlMoussly</DisplayName>
        <AccountId>29</AccountId>
        <AccountType/>
      </UserInfo>
    </SharedWithUsers>
    <TaxCatchAll xmlns="95dd2a4e-6c5d-42aa-b819-c92fb683bcf1" xsi:nil="true"/>
    <lcf76f155ced4ddcb4097134ff3c332f xmlns="a3f2cba1-82c2-4c63-a1f9-f45f75949ab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F15049E-8784-4B18-8DC8-3E6DE6DA7F39}">
  <ds:schemaRefs>
    <ds:schemaRef ds:uri="http://schemas.microsoft.com/sharepoint/v3/contenttype/forms"/>
  </ds:schemaRefs>
</ds:datastoreItem>
</file>

<file path=customXml/itemProps10.xml><?xml version="1.0" encoding="utf-8"?>
<ds:datastoreItem xmlns:ds="http://schemas.openxmlformats.org/officeDocument/2006/customXml" ds:itemID="{60F25741-C0FC-4B54-8476-959EC1A09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E542753C-77D7-4EA5-9216-4BCEA5B0AF43}">
  <ds:schemaRefs>
    <ds:schemaRef ds:uri="http://schemas.microsoft.com/sharepoint/v3/contenttype/forms"/>
  </ds:schemaRefs>
</ds:datastoreItem>
</file>

<file path=customXml/itemProps12.xml><?xml version="1.0" encoding="utf-8"?>
<ds:datastoreItem xmlns:ds="http://schemas.openxmlformats.org/officeDocument/2006/customXml" ds:itemID="{0F36B3D9-57E1-4EA2-AC96-8C16423770DA}">
  <ds:schemaRefs>
    <ds:schemaRef ds:uri="http://schemas.microsoft.com/sharepoint/v3/contenttype/forms"/>
  </ds:schemaRefs>
</ds:datastoreItem>
</file>

<file path=customXml/itemProps13.xml><?xml version="1.0" encoding="utf-8"?>
<ds:datastoreItem xmlns:ds="http://schemas.openxmlformats.org/officeDocument/2006/customXml" ds:itemID="{BD675FEF-3D1A-44F9-99D4-F56F18B8B674}">
  <ds:schemaRefs>
    <ds:schemaRef ds:uri="http://schemas.microsoft.com/sharepoint/v3/contenttype/forms"/>
  </ds:schemaRefs>
</ds:datastoreItem>
</file>

<file path=customXml/itemProps14.xml><?xml version="1.0" encoding="utf-8"?>
<ds:datastoreItem xmlns:ds="http://schemas.openxmlformats.org/officeDocument/2006/customXml" ds:itemID="{FAB207D6-221F-4574-8E7B-A78D921548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666E136B-5AED-4761-A23B-75A1554F5A47}">
  <ds:schemaRefs>
    <ds:schemaRef ds:uri="http://schemas.microsoft.com/sharepoint/v3/contenttype/forms"/>
  </ds:schemaRefs>
</ds:datastoreItem>
</file>

<file path=customXml/itemProps16.xml><?xml version="1.0" encoding="utf-8"?>
<ds:datastoreItem xmlns:ds="http://schemas.openxmlformats.org/officeDocument/2006/customXml" ds:itemID="{9DA28077-B2C8-4EAD-BE58-AAF6625AC2BD}">
  <ds:schemaRefs>
    <ds:schemaRef ds:uri="http://purl.org/dc/dcmitype/"/>
    <ds:schemaRef ds:uri="a3f2cba1-82c2-4c63-a1f9-f45f75949ab4"/>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95dd2a4e-6c5d-42aa-b819-c92fb683bcf1"/>
    <ds:schemaRef ds:uri="http://schemas.microsoft.com/office/2006/metadata/properties"/>
    <ds:schemaRef ds:uri="http://www.w3.org/XML/1998/namespace"/>
  </ds:schemaRefs>
</ds:datastoreItem>
</file>

<file path=customXml/itemProps17.xml><?xml version="1.0" encoding="utf-8"?>
<ds:datastoreItem xmlns:ds="http://schemas.openxmlformats.org/officeDocument/2006/customXml" ds:itemID="{EBB0ACB5-0A22-41BA-A99D-2BA1573B6DDB}">
  <ds:schemaRefs>
    <ds:schemaRef ds:uri="http://schemas.microsoft.com/sharepoint/v3/contenttype/forms"/>
  </ds:schemaRefs>
</ds:datastoreItem>
</file>

<file path=customXml/itemProps18.xml><?xml version="1.0" encoding="utf-8"?>
<ds:datastoreItem xmlns:ds="http://schemas.openxmlformats.org/officeDocument/2006/customXml" ds:itemID="{DF61F77C-1625-4FDF-87AD-A860CCE9778A}">
  <ds:schemaRefs>
    <ds:schemaRef ds:uri="http://schemas.microsoft.com/sharepoint/v3/contenttype/forms"/>
  </ds:schemaRefs>
</ds:datastoreItem>
</file>

<file path=customXml/itemProps19.xml><?xml version="1.0" encoding="utf-8"?>
<ds:datastoreItem xmlns:ds="http://schemas.openxmlformats.org/officeDocument/2006/customXml" ds:itemID="{786B3491-5B2C-4F04-A659-9688F6DE69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D88F36-0A21-4499-A821-176A1C85F3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81FAD0CE-2696-4649-AAB0-B6B4EC7766C3}">
  <ds:schemaRefs>
    <ds:schemaRef ds:uri="http://schemas.microsoft.com/sharepoint/v3/contenttype/forms"/>
  </ds:schemaRefs>
</ds:datastoreItem>
</file>

<file path=customXml/itemProps21.xml><?xml version="1.0" encoding="utf-8"?>
<ds:datastoreItem xmlns:ds="http://schemas.openxmlformats.org/officeDocument/2006/customXml" ds:itemID="{6350B0D9-71D1-47E1-90BF-10A8D1E679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64997147-DD35-4A86-B4E1-02380FA61FBA}">
  <ds:schemaRefs>
    <ds:schemaRef ds:uri="http://schemas.microsoft.com/sharepoint/v3/contenttype/forms"/>
  </ds:schemaRefs>
</ds:datastoreItem>
</file>

<file path=customXml/itemProps23.xml><?xml version="1.0" encoding="utf-8"?>
<ds:datastoreItem xmlns:ds="http://schemas.openxmlformats.org/officeDocument/2006/customXml" ds:itemID="{AAFBD984-0D9D-44CE-8A58-691D689C4C40}">
  <ds:schemaRefs>
    <ds:schemaRef ds:uri="http://purl.org/dc/dcmitype/"/>
    <ds:schemaRef ds:uri="a3f2cba1-82c2-4c63-a1f9-f45f75949ab4"/>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95dd2a4e-6c5d-42aa-b819-c92fb683bcf1"/>
    <ds:schemaRef ds:uri="http://schemas.microsoft.com/office/2006/metadata/properties"/>
    <ds:schemaRef ds:uri="http://www.w3.org/XML/1998/namespace"/>
  </ds:schemaRefs>
</ds:datastoreItem>
</file>

<file path=customXml/itemProps24.xml><?xml version="1.0" encoding="utf-8"?>
<ds:datastoreItem xmlns:ds="http://schemas.openxmlformats.org/officeDocument/2006/customXml" ds:itemID="{A2593873-9004-47A8-B95B-BCA9320256CD}">
  <ds:schemaRefs>
    <ds:schemaRef ds:uri="http://schemas.microsoft.com/sharepoint/v3/contenttype/forms"/>
  </ds:schemaRefs>
</ds:datastoreItem>
</file>

<file path=customXml/itemProps25.xml><?xml version="1.0" encoding="utf-8"?>
<ds:datastoreItem xmlns:ds="http://schemas.openxmlformats.org/officeDocument/2006/customXml" ds:itemID="{56FE7AD1-0042-4D34-BA39-76678646E4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6.xml><?xml version="1.0" encoding="utf-8"?>
<ds:datastoreItem xmlns:ds="http://schemas.openxmlformats.org/officeDocument/2006/customXml" ds:itemID="{B1EBAD4B-CF87-4399-95F3-F5E60DBC9F8C}">
  <ds:schemaRefs>
    <ds:schemaRef ds:uri="http://schemas.microsoft.com/sharepoint/v3/contenttype/forms"/>
  </ds:schemaRefs>
</ds:datastoreItem>
</file>

<file path=customXml/itemProps27.xml><?xml version="1.0" encoding="utf-8"?>
<ds:datastoreItem xmlns:ds="http://schemas.openxmlformats.org/officeDocument/2006/customXml" ds:itemID="{FBDDB320-5C77-4453-AD61-A6AEB382C1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8.xml><?xml version="1.0" encoding="utf-8"?>
<ds:datastoreItem xmlns:ds="http://schemas.openxmlformats.org/officeDocument/2006/customXml" ds:itemID="{D9D351E8-3C40-4063-B744-CFDF23A8640B}">
  <ds:schemaRefs>
    <ds:schemaRef ds:uri="http://schemas.microsoft.com/sharepoint/v3/contenttype/forms"/>
  </ds:schemaRefs>
</ds:datastoreItem>
</file>

<file path=customXml/itemProps29.xml><?xml version="1.0" encoding="utf-8"?>
<ds:datastoreItem xmlns:ds="http://schemas.openxmlformats.org/officeDocument/2006/customXml" ds:itemID="{6F0D9EB0-61EF-4D53-9167-793EB7628E96}">
  <ds:schemaRefs>
    <ds:schemaRef ds:uri="http://schemas.microsoft.com/sharepoint/v3/contenttype/forms"/>
  </ds:schemaRefs>
</ds:datastoreItem>
</file>

<file path=customXml/itemProps3.xml><?xml version="1.0" encoding="utf-8"?>
<ds:datastoreItem xmlns:ds="http://schemas.openxmlformats.org/officeDocument/2006/customXml" ds:itemID="{A7626A09-07A8-43B2-99DF-6CDE52365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xml><?xml version="1.0" encoding="utf-8"?>
<ds:datastoreItem xmlns:ds="http://schemas.openxmlformats.org/officeDocument/2006/customXml" ds:itemID="{417AF2FA-DCE9-4506-B1B8-4253D3EE67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1.xml><?xml version="1.0" encoding="utf-8"?>
<ds:datastoreItem xmlns:ds="http://schemas.openxmlformats.org/officeDocument/2006/customXml" ds:itemID="{6438F00D-C37A-4A8B-B8B7-2814C7E881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2.xml><?xml version="1.0" encoding="utf-8"?>
<ds:datastoreItem xmlns:ds="http://schemas.openxmlformats.org/officeDocument/2006/customXml" ds:itemID="{0D302492-5401-4A7A-A5EF-1DFF040B9BAF}">
  <ds:schemaRefs>
    <ds:schemaRef ds:uri="http://schemas.microsoft.com/sharepoint/v3/contenttype/forms"/>
  </ds:schemaRefs>
</ds:datastoreItem>
</file>

<file path=customXml/itemProps33.xml><?xml version="1.0" encoding="utf-8"?>
<ds:datastoreItem xmlns:ds="http://schemas.openxmlformats.org/officeDocument/2006/customXml" ds:itemID="{282123AB-4958-47A7-827C-14FE3BD293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4.xml><?xml version="1.0" encoding="utf-8"?>
<ds:datastoreItem xmlns:ds="http://schemas.openxmlformats.org/officeDocument/2006/customXml" ds:itemID="{3B817735-32D0-4DAD-91E4-8CF6DA8C4F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5.xml><?xml version="1.0" encoding="utf-8"?>
<ds:datastoreItem xmlns:ds="http://schemas.openxmlformats.org/officeDocument/2006/customXml" ds:itemID="{F81EC7A8-2A0A-4C52-813D-B42632A93130}">
  <ds:schemaRefs>
    <ds:schemaRef ds:uri="http://schemas.microsoft.com/sharepoint/v3/contenttype/forms"/>
  </ds:schemaRefs>
</ds:datastoreItem>
</file>

<file path=customXml/itemProps36.xml><?xml version="1.0" encoding="utf-8"?>
<ds:datastoreItem xmlns:ds="http://schemas.openxmlformats.org/officeDocument/2006/customXml" ds:itemID="{6CB30C6A-8F29-4C3A-B2F7-82CACAB745E2}">
  <ds:schemaRefs>
    <ds:schemaRef ds:uri="http://schemas.microsoft.com/sharepoint/v3/contenttype/forms"/>
  </ds:schemaRefs>
</ds:datastoreItem>
</file>

<file path=customXml/itemProps37.xml><?xml version="1.0" encoding="utf-8"?>
<ds:datastoreItem xmlns:ds="http://schemas.openxmlformats.org/officeDocument/2006/customXml" ds:itemID="{7D7A2A5B-7387-405E-B5AF-14415A3F1FC1}">
  <ds:schemaRefs>
    <ds:schemaRef ds:uri="http://schemas.microsoft.com/sharepoint/v3/contenttype/forms"/>
  </ds:schemaRefs>
</ds:datastoreItem>
</file>

<file path=customXml/itemProps38.xml><?xml version="1.0" encoding="utf-8"?>
<ds:datastoreItem xmlns:ds="http://schemas.openxmlformats.org/officeDocument/2006/customXml" ds:itemID="{E37FB476-6F1B-4EB8-913C-9532078EEA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9.xml><?xml version="1.0" encoding="utf-8"?>
<ds:datastoreItem xmlns:ds="http://schemas.openxmlformats.org/officeDocument/2006/customXml" ds:itemID="{EF65B3A6-7A91-478C-A343-1B74358F6CE6}">
  <ds:schemaRefs>
    <ds:schemaRef ds:uri="http://schemas.microsoft.com/sharepoint/v3/contenttype/forms"/>
  </ds:schemaRefs>
</ds:datastoreItem>
</file>

<file path=customXml/itemProps4.xml><?xml version="1.0" encoding="utf-8"?>
<ds:datastoreItem xmlns:ds="http://schemas.openxmlformats.org/officeDocument/2006/customXml" ds:itemID="{96E95ABA-8ECC-4E16-808C-CA528D81829D}">
  <ds:schemaRefs>
    <ds:schemaRef ds:uri="http://schemas.microsoft.com/sharepoint/v3/contenttype/forms"/>
  </ds:schemaRefs>
</ds:datastoreItem>
</file>

<file path=customXml/itemProps40.xml><?xml version="1.0" encoding="utf-8"?>
<ds:datastoreItem xmlns:ds="http://schemas.openxmlformats.org/officeDocument/2006/customXml" ds:itemID="{F9D01705-3E0D-4C26-8F37-D4B0E94FC7EE}">
  <ds:schemaRefs>
    <ds:schemaRef ds:uri="http://schemas.microsoft.com/sharepoint/v3/contenttype/forms"/>
  </ds:schemaRefs>
</ds:datastoreItem>
</file>

<file path=customXml/itemProps41.xml><?xml version="1.0" encoding="utf-8"?>
<ds:datastoreItem xmlns:ds="http://schemas.openxmlformats.org/officeDocument/2006/customXml" ds:itemID="{0EA8B9FF-F9AF-4932-B755-41B260B53E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2.xml><?xml version="1.0" encoding="utf-8"?>
<ds:datastoreItem xmlns:ds="http://schemas.openxmlformats.org/officeDocument/2006/customXml" ds:itemID="{7E9ECFC7-63A0-468E-9FE5-699C8BC8A6EC}">
  <ds:schemaRefs>
    <ds:schemaRef ds:uri="http://schemas.microsoft.com/sharepoint/v3/contenttype/forms"/>
  </ds:schemaRefs>
</ds:datastoreItem>
</file>

<file path=customXml/itemProps43.xml><?xml version="1.0" encoding="utf-8"?>
<ds:datastoreItem xmlns:ds="http://schemas.openxmlformats.org/officeDocument/2006/customXml" ds:itemID="{58E4DCB2-86BC-49D8-84A5-9F5D49DD71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4.xml><?xml version="1.0" encoding="utf-8"?>
<ds:datastoreItem xmlns:ds="http://schemas.openxmlformats.org/officeDocument/2006/customXml" ds:itemID="{3B25F491-90ED-4E77-93B2-295D60C80B57}">
  <ds:schemaRefs>
    <ds:schemaRef ds:uri="http://schemas.microsoft.com/sharepoint/v3/contenttype/forms"/>
  </ds:schemaRefs>
</ds:datastoreItem>
</file>

<file path=customXml/itemProps45.xml><?xml version="1.0" encoding="utf-8"?>
<ds:datastoreItem xmlns:ds="http://schemas.openxmlformats.org/officeDocument/2006/customXml" ds:itemID="{9242851C-6B97-49C0-BC84-9F2BC7874A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6.xml><?xml version="1.0" encoding="utf-8"?>
<ds:datastoreItem xmlns:ds="http://schemas.openxmlformats.org/officeDocument/2006/customXml" ds:itemID="{F2C5B035-7EC5-4A88-8611-85EC617FE74D}">
  <ds:schemaRefs>
    <ds:schemaRef ds:uri="http://schemas.microsoft.com/sharepoint/v3/contenttype/forms"/>
  </ds:schemaRefs>
</ds:datastoreItem>
</file>

<file path=customXml/itemProps47.xml><?xml version="1.0" encoding="utf-8"?>
<ds:datastoreItem xmlns:ds="http://schemas.openxmlformats.org/officeDocument/2006/customXml" ds:itemID="{E11E1838-BCAB-4019-B5DB-B49F89D62AE8}">
  <ds:schemaRefs>
    <ds:schemaRef ds:uri="http://schemas.microsoft.com/sharepoint/v3/contenttype/forms"/>
  </ds:schemaRefs>
</ds:datastoreItem>
</file>

<file path=customXml/itemProps48.xml><?xml version="1.0" encoding="utf-8"?>
<ds:datastoreItem xmlns:ds="http://schemas.openxmlformats.org/officeDocument/2006/customXml" ds:itemID="{ED3AA5DD-7032-41DB-82A4-F980FBEB6121}">
  <ds:schemaRefs>
    <ds:schemaRef ds:uri="http://schemas.microsoft.com/sharepoint/v3/contenttype/forms"/>
  </ds:schemaRefs>
</ds:datastoreItem>
</file>

<file path=customXml/itemProps49.xml><?xml version="1.0" encoding="utf-8"?>
<ds:datastoreItem xmlns:ds="http://schemas.openxmlformats.org/officeDocument/2006/customXml" ds:itemID="{7DC0D4A3-2B64-469B-A3EE-853E932FD2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6C14D6F-9E85-49C8-BBB3-D50ABE932AB9}">
  <ds:schemaRefs>
    <ds:schemaRef ds:uri="http://schemas.microsoft.com/sharepoint/v3/contenttype/forms"/>
  </ds:schemaRefs>
</ds:datastoreItem>
</file>

<file path=customXml/itemProps50.xml><?xml version="1.0" encoding="utf-8"?>
<ds:datastoreItem xmlns:ds="http://schemas.openxmlformats.org/officeDocument/2006/customXml" ds:itemID="{231562DD-7078-44A2-B4DF-9F8023F74C4B}">
  <ds:schemaRefs>
    <ds:schemaRef ds:uri="http://schemas.microsoft.com/sharepoint/v3/contenttype/forms"/>
  </ds:schemaRefs>
</ds:datastoreItem>
</file>

<file path=customXml/itemProps51.xml><?xml version="1.0" encoding="utf-8"?>
<ds:datastoreItem xmlns:ds="http://schemas.openxmlformats.org/officeDocument/2006/customXml" ds:itemID="{22F38016-C01F-48A5-8F33-3ACFAA6603AE}">
  <ds:schemaRefs>
    <ds:schemaRef ds:uri="http://schemas.microsoft.com/sharepoint/v3/contenttype/forms"/>
  </ds:schemaRefs>
</ds:datastoreItem>
</file>

<file path=customXml/itemProps52.xml><?xml version="1.0" encoding="utf-8"?>
<ds:datastoreItem xmlns:ds="http://schemas.openxmlformats.org/officeDocument/2006/customXml" ds:itemID="{6BF84417-990B-4FA1-B1C2-C582B4DF7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3.xml><?xml version="1.0" encoding="utf-8"?>
<ds:datastoreItem xmlns:ds="http://schemas.openxmlformats.org/officeDocument/2006/customXml" ds:itemID="{D3354028-D2A7-44B6-BEBC-1B4A95C6A6B5}">
  <ds:schemaRefs>
    <ds:schemaRef ds:uri="http://schemas.microsoft.com/sharepoint/v3/contenttype/forms"/>
  </ds:schemaRefs>
</ds:datastoreItem>
</file>

<file path=customXml/itemProps54.xml><?xml version="1.0" encoding="utf-8"?>
<ds:datastoreItem xmlns:ds="http://schemas.openxmlformats.org/officeDocument/2006/customXml" ds:itemID="{17DD7E0C-19E9-4D5C-84A4-A4AB88EAA0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5.xml><?xml version="1.0" encoding="utf-8"?>
<ds:datastoreItem xmlns:ds="http://schemas.openxmlformats.org/officeDocument/2006/customXml" ds:itemID="{8FA1D28C-5151-492E-8A80-10198BA737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6.xml><?xml version="1.0" encoding="utf-8"?>
<ds:datastoreItem xmlns:ds="http://schemas.openxmlformats.org/officeDocument/2006/customXml" ds:itemID="{4E334283-25D2-426E-89DD-E556351BA967}">
  <ds:schemaRefs>
    <ds:schemaRef ds:uri="http://schemas.microsoft.com/sharepoint/v3/contenttype/forms"/>
  </ds:schemaRefs>
</ds:datastoreItem>
</file>

<file path=customXml/itemProps57.xml><?xml version="1.0" encoding="utf-8"?>
<ds:datastoreItem xmlns:ds="http://schemas.openxmlformats.org/officeDocument/2006/customXml" ds:itemID="{925E9372-AFEA-4501-BE0B-795FD00B2F6F}">
  <ds:schemaRefs>
    <ds:schemaRef ds:uri="http://schemas.microsoft.com/sharepoint/v3/contenttype/forms"/>
  </ds:schemaRefs>
</ds:datastoreItem>
</file>

<file path=customXml/itemProps58.xml><?xml version="1.0" encoding="utf-8"?>
<ds:datastoreItem xmlns:ds="http://schemas.openxmlformats.org/officeDocument/2006/customXml" ds:itemID="{CFF28AEC-DE4D-4B9A-A0D0-32DF88E3C80F}">
  <ds:schemaRefs>
    <ds:schemaRef ds:uri="http://purl.org/dc/dcmitype/"/>
    <ds:schemaRef ds:uri="a3f2cba1-82c2-4c63-a1f9-f45f75949ab4"/>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95dd2a4e-6c5d-42aa-b819-c92fb683bcf1"/>
    <ds:schemaRef ds:uri="http://schemas.microsoft.com/office/2006/metadata/properties"/>
    <ds:schemaRef ds:uri="http://www.w3.org/XML/1998/namespace"/>
  </ds:schemaRefs>
</ds:datastoreItem>
</file>

<file path=customXml/itemProps59.xml><?xml version="1.0" encoding="utf-8"?>
<ds:datastoreItem xmlns:ds="http://schemas.openxmlformats.org/officeDocument/2006/customXml" ds:itemID="{BF4225F4-B633-4E66-A593-241626C2F560}">
  <ds:schemaRefs>
    <ds:schemaRef ds:uri="http://purl.org/dc/dcmitype/"/>
    <ds:schemaRef ds:uri="a3f2cba1-82c2-4c63-a1f9-f45f75949ab4"/>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95dd2a4e-6c5d-42aa-b819-c92fb683bcf1"/>
    <ds:schemaRef ds:uri="http://schemas.microsoft.com/office/2006/metadata/properties"/>
    <ds:schemaRef ds:uri="http://www.w3.org/XML/1998/namespace"/>
  </ds:schemaRefs>
</ds:datastoreItem>
</file>

<file path=customXml/itemProps6.xml><?xml version="1.0" encoding="utf-8"?>
<ds:datastoreItem xmlns:ds="http://schemas.openxmlformats.org/officeDocument/2006/customXml" ds:itemID="{7635900D-29B4-4624-A272-F41B575EB88A}">
  <ds:schemaRefs>
    <ds:schemaRef ds:uri="http://schemas.microsoft.com/sharepoint/v3/contenttype/forms"/>
  </ds:schemaRefs>
</ds:datastoreItem>
</file>

<file path=customXml/itemProps60.xml><?xml version="1.0" encoding="utf-8"?>
<ds:datastoreItem xmlns:ds="http://schemas.openxmlformats.org/officeDocument/2006/customXml" ds:itemID="{3C7F5C59-AB88-4E01-8096-668485BF1A64}">
  <ds:schemaRefs>
    <ds:schemaRef ds:uri="http://schemas.microsoft.com/sharepoint/v3/contenttype/forms"/>
  </ds:schemaRefs>
</ds:datastoreItem>
</file>

<file path=customXml/itemProps61.xml><?xml version="1.0" encoding="utf-8"?>
<ds:datastoreItem xmlns:ds="http://schemas.openxmlformats.org/officeDocument/2006/customXml" ds:itemID="{71238EA4-ED7E-40F6-9213-E101D18530FE}">
  <ds:schemaRefs>
    <ds:schemaRef ds:uri="http://schemas.microsoft.com/sharepoint/v3/contenttype/forms"/>
  </ds:schemaRefs>
</ds:datastoreItem>
</file>

<file path=customXml/itemProps62.xml><?xml version="1.0" encoding="utf-8"?>
<ds:datastoreItem xmlns:ds="http://schemas.openxmlformats.org/officeDocument/2006/customXml" ds:itemID="{7C0A5702-58AA-4D91-8F15-18BE13D68388}">
  <ds:schemaRefs>
    <ds:schemaRef ds:uri="http://schemas.microsoft.com/sharepoint/v3/contenttype/forms"/>
  </ds:schemaRefs>
</ds:datastoreItem>
</file>

<file path=customXml/itemProps63.xml><?xml version="1.0" encoding="utf-8"?>
<ds:datastoreItem xmlns:ds="http://schemas.openxmlformats.org/officeDocument/2006/customXml" ds:itemID="{8864D12B-7721-4552-A023-FC698A6035A8}">
  <ds:schemaRefs>
    <ds:schemaRef ds:uri="http://schemas.microsoft.com/sharepoint/v3/contenttype/forms"/>
  </ds:schemaRefs>
</ds:datastoreItem>
</file>

<file path=customXml/itemProps64.xml><?xml version="1.0" encoding="utf-8"?>
<ds:datastoreItem xmlns:ds="http://schemas.openxmlformats.org/officeDocument/2006/customXml" ds:itemID="{0F209A9A-048A-4AAA-BA77-EAC1DE260169}">
  <ds:schemaRefs>
    <ds:schemaRef ds:uri="http://schemas.microsoft.com/sharepoint/v3/contenttype/forms"/>
  </ds:schemaRefs>
</ds:datastoreItem>
</file>

<file path=customXml/itemProps65.xml><?xml version="1.0" encoding="utf-8"?>
<ds:datastoreItem xmlns:ds="http://schemas.openxmlformats.org/officeDocument/2006/customXml" ds:itemID="{5A644BDC-C506-4DB5-9508-9A912175CD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6.xml><?xml version="1.0" encoding="utf-8"?>
<ds:datastoreItem xmlns:ds="http://schemas.openxmlformats.org/officeDocument/2006/customXml" ds:itemID="{CEFBF985-374B-44D2-89C9-278B3DE5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7.xml><?xml version="1.0" encoding="utf-8"?>
<ds:datastoreItem xmlns:ds="http://schemas.openxmlformats.org/officeDocument/2006/customXml" ds:itemID="{22DAA109-2806-4329-80EA-ECC9EC256148}">
  <ds:schemaRefs>
    <ds:schemaRef ds:uri="http://schemas.microsoft.com/sharepoint/v3/contenttype/forms"/>
  </ds:schemaRefs>
</ds:datastoreItem>
</file>

<file path=customXml/itemProps68.xml><?xml version="1.0" encoding="utf-8"?>
<ds:datastoreItem xmlns:ds="http://schemas.openxmlformats.org/officeDocument/2006/customXml" ds:itemID="{8BB3D539-6ADC-401C-BB32-BE5CB8DF6DC3}">
  <ds:schemaRefs>
    <ds:schemaRef ds:uri="http://schemas.microsoft.com/sharepoint/v3/contenttype/forms"/>
  </ds:schemaRefs>
</ds:datastoreItem>
</file>

<file path=customXml/itemProps69.xml><?xml version="1.0" encoding="utf-8"?>
<ds:datastoreItem xmlns:ds="http://schemas.openxmlformats.org/officeDocument/2006/customXml" ds:itemID="{2192F9F6-4ACE-4709-827A-3F16335A4E81}">
  <ds:schemaRefs>
    <ds:schemaRef ds:uri="http://purl.org/dc/dcmitype/"/>
    <ds:schemaRef ds:uri="a3f2cba1-82c2-4c63-a1f9-f45f75949ab4"/>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95dd2a4e-6c5d-42aa-b819-c92fb683bcf1"/>
    <ds:schemaRef ds:uri="http://schemas.microsoft.com/office/2006/metadata/properties"/>
    <ds:schemaRef ds:uri="http://www.w3.org/XML/1998/namespace"/>
  </ds:schemaRefs>
</ds:datastoreItem>
</file>

<file path=customXml/itemProps7.xml><?xml version="1.0" encoding="utf-8"?>
<ds:datastoreItem xmlns:ds="http://schemas.openxmlformats.org/officeDocument/2006/customXml" ds:itemID="{7E412A1A-429B-4D11-8034-DE5D88ED93AA}">
  <ds:schemaRefs>
    <ds:schemaRef ds:uri="http://schemas.microsoft.com/sharepoint/v3/contenttype/forms"/>
  </ds:schemaRefs>
</ds:datastoreItem>
</file>

<file path=customXml/itemProps70.xml><?xml version="1.0" encoding="utf-8"?>
<ds:datastoreItem xmlns:ds="http://schemas.openxmlformats.org/officeDocument/2006/customXml" ds:itemID="{574D573B-2B39-4915-B9CC-91657BFCBE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1.xml><?xml version="1.0" encoding="utf-8"?>
<ds:datastoreItem xmlns:ds="http://schemas.openxmlformats.org/officeDocument/2006/customXml" ds:itemID="{AF9AD965-9424-49BD-BE98-D9DDCC42019F}">
  <ds:schemaRefs>
    <ds:schemaRef ds:uri="http://schemas.microsoft.com/sharepoint/v3/contenttype/forms"/>
  </ds:schemaRefs>
</ds:datastoreItem>
</file>

<file path=customXml/itemProps72.xml><?xml version="1.0" encoding="utf-8"?>
<ds:datastoreItem xmlns:ds="http://schemas.openxmlformats.org/officeDocument/2006/customXml" ds:itemID="{823AFCF3-C19B-4E92-B955-EA5CB187D4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f2cba1-82c2-4c63-a1f9-f45f75949ab4"/>
    <ds:schemaRef ds:uri="95dd2a4e-6c5d-42aa-b819-c92fb683b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4F78E679-3D65-443A-A515-F3E8AF0F6082}">
  <ds:schemaRefs>
    <ds:schemaRef ds:uri="http://schemas.microsoft.com/sharepoint/v3/contenttype/forms"/>
  </ds:schemaRefs>
</ds:datastoreItem>
</file>

<file path=customXml/itemProps9.xml><?xml version="1.0" encoding="utf-8"?>
<ds:datastoreItem xmlns:ds="http://schemas.openxmlformats.org/officeDocument/2006/customXml" ds:itemID="{AB2A568F-4143-466A-A7F6-AB69CAD9F2A9}">
  <ds:schemaRefs>
    <ds:schemaRef ds:uri="http://purl.org/dc/dcmitype/"/>
    <ds:schemaRef ds:uri="a3f2cba1-82c2-4c63-a1f9-f45f75949ab4"/>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95dd2a4e-6c5d-42aa-b819-c92fb683bcf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3816</TotalTime>
  <Words>586</Words>
  <Application>Microsoft Office PowerPoint</Application>
  <PresentationFormat>Widescreen</PresentationFormat>
  <Paragraphs>145</Paragraphs>
  <Slides>5</Slides>
  <Notes>3</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20" baseType="lpstr">
      <vt:lpstr>Aptos</vt:lpstr>
      <vt:lpstr>Arial</vt:lpstr>
      <vt:lpstr>Calibri</vt:lpstr>
      <vt:lpstr>Calibri Light</vt:lpstr>
      <vt:lpstr>Courier New</vt:lpstr>
      <vt:lpstr>Noto Sans</vt:lpstr>
      <vt:lpstr>Ooredoo Heavy</vt:lpstr>
      <vt:lpstr>Outfit ExtraBold</vt:lpstr>
      <vt:lpstr>Rockwell</vt:lpstr>
      <vt:lpstr>Rubik</vt:lpstr>
      <vt:lpstr>Rubik SemiBold</vt:lpstr>
      <vt:lpstr>Wingdings</vt:lpstr>
      <vt:lpstr>Office Theme</vt:lpstr>
      <vt:lpstr>1_Atlas</vt:lpstr>
      <vt:lpstr>think-cell Slide</vt:lpstr>
      <vt:lpstr>Q&amp;A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Q&amp;A</dc:title>
  <dc:creator>Sara Daraghmeh</dc:creator>
  <cp:lastModifiedBy>Helene Le Caignec</cp:lastModifiedBy>
  <cp:revision>7</cp:revision>
  <dcterms:created xsi:type="dcterms:W3CDTF">2024-01-31T11:08:48Z</dcterms:created>
  <dcterms:modified xsi:type="dcterms:W3CDTF">2024-05-19T12:35:30Z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4701b-870c-41f5-81b1-b52e4974867b_Enabled">
    <vt:lpwstr>true</vt:lpwstr>
  </property>
  <property fmtid="{D5CDD505-2E9C-101B-9397-08002B2CF9AE}" pid="3" name="MSIP_Label_8ec4701b-870c-41f5-81b1-b52e4974867b_SetDate">
    <vt:lpwstr>2024-01-31T11:14:02Z</vt:lpwstr>
  </property>
  <property fmtid="{D5CDD505-2E9C-101B-9397-08002B2CF9AE}" pid="4" name="MSIP_Label_8ec4701b-870c-41f5-81b1-b52e4974867b_Method">
    <vt:lpwstr>Privileged</vt:lpwstr>
  </property>
  <property fmtid="{D5CDD505-2E9C-101B-9397-08002B2CF9AE}" pid="5" name="MSIP_Label_8ec4701b-870c-41f5-81b1-b52e4974867b_Name">
    <vt:lpwstr>External_OP</vt:lpwstr>
  </property>
  <property fmtid="{D5CDD505-2E9C-101B-9397-08002B2CF9AE}" pid="6" name="MSIP_Label_8ec4701b-870c-41f5-81b1-b52e4974867b_SiteId">
    <vt:lpwstr>0cf84c3a-8693-4d42-b55d-1c3b7cbfcd89</vt:lpwstr>
  </property>
  <property fmtid="{D5CDD505-2E9C-101B-9397-08002B2CF9AE}" pid="7" name="MSIP_Label_8ec4701b-870c-41f5-81b1-b52e4974867b_ActionId">
    <vt:lpwstr>11f30a0e-a1ae-4c4f-aa45-9889d3716220</vt:lpwstr>
  </property>
  <property fmtid="{D5CDD505-2E9C-101B-9397-08002B2CF9AE}" pid="8" name="MSIP_Label_8ec4701b-870c-41f5-81b1-b52e4974867b_ContentBits">
    <vt:lpwstr>0</vt:lpwstr>
  </property>
</Properties>
</file>