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heme/themeOverride1.xml" ContentType="application/vnd.openxmlformats-officedocument.themeOverride+xml"/>
  <Override PartName="/ppt/tags/tag148.xml" ContentType="application/vnd.openxmlformats-officedocument.presentationml.tags+xml"/>
  <Override PartName="/ppt/tags/tag14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notesSlides/notesSlide3.xml" ContentType="application/vnd.openxmlformats-officedocument.presentationml.notesSlide+xml"/>
  <Override PartName="/ppt/tags/tag15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4" r:id="rId7"/>
    <p:sldMasterId id="2147485149" r:id="rId8"/>
    <p:sldMasterId id="2147485172" r:id="rId9"/>
    <p:sldMasterId id="2147485188" r:id="rId10"/>
  </p:sldMasterIdLst>
  <p:notesMasterIdLst>
    <p:notesMasterId r:id="rId17"/>
  </p:notesMasterIdLst>
  <p:handoutMasterIdLst>
    <p:handoutMasterId r:id="rId18"/>
  </p:handoutMasterIdLst>
  <p:sldIdLst>
    <p:sldId id="2147473704" r:id="rId11"/>
    <p:sldId id="2147473892" r:id="rId12"/>
    <p:sldId id="2147473893" r:id="rId13"/>
    <p:sldId id="2147473894" r:id="rId14"/>
    <p:sldId id="2147473900" r:id="rId15"/>
    <p:sldId id="2147473832" r:id="rId16"/>
  </p:sldIdLst>
  <p:sldSz cx="12192000" cy="6858000"/>
  <p:notesSz cx="6797675" cy="9926638"/>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userDrawn="1">
          <p15:clr>
            <a:srgbClr val="A4A3A4"/>
          </p15:clr>
        </p15:guide>
        <p15:guide id="3" orient="horz" pos="2184" userDrawn="1">
          <p15:clr>
            <a:srgbClr val="A4A3A4"/>
          </p15:clr>
        </p15:guide>
        <p15:guide id="4" orient="horz" pos="3528" userDrawn="1">
          <p15:clr>
            <a:srgbClr val="A4A3A4"/>
          </p15:clr>
        </p15:guide>
        <p15:guide id="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70B"/>
    <a:srgbClr val="336699"/>
    <a:srgbClr val="FF6600"/>
    <a:srgbClr val="DFDFE1"/>
    <a:srgbClr val="1E6E82"/>
    <a:srgbClr val="2DABB5"/>
    <a:srgbClr val="2DA5C3"/>
    <a:srgbClr val="00416A"/>
    <a:srgbClr val="2CD5C4"/>
    <a:srgbClr val="65C4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3112" autoAdjust="0"/>
  </p:normalViewPr>
  <p:slideViewPr>
    <p:cSldViewPr snapToGrid="0" snapToObjects="1">
      <p:cViewPr varScale="1">
        <p:scale>
          <a:sx n="88" d="100"/>
          <a:sy n="88" d="100"/>
        </p:scale>
        <p:origin x="494" y="53"/>
      </p:cViewPr>
      <p:guideLst>
        <p:guide orient="horz"/>
        <p:guide orient="horz" pos="2184"/>
        <p:guide orient="horz" pos="3528"/>
        <p:guide/>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4.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Le Caignec" userId="1f39c6d2-de9a-4d73-a5cf-916848982b43" providerId="ADAL" clId="{A7757128-EAD7-410E-A093-63A90808B800}"/>
    <pc:docChg chg="delSld modSld">
      <pc:chgData name="Helene Le Caignec" userId="1f39c6d2-de9a-4d73-a5cf-916848982b43" providerId="ADAL" clId="{A7757128-EAD7-410E-A093-63A90808B800}" dt="2024-05-21T12:48:33.923" v="3" actId="20577"/>
      <pc:docMkLst>
        <pc:docMk/>
      </pc:docMkLst>
      <pc:sldChg chg="del">
        <pc:chgData name="Helene Le Caignec" userId="1f39c6d2-de9a-4d73-a5cf-916848982b43" providerId="ADAL" clId="{A7757128-EAD7-410E-A093-63A90808B800}" dt="2024-05-21T12:29:56.585" v="0" actId="47"/>
        <pc:sldMkLst>
          <pc:docMk/>
          <pc:sldMk cId="538158620" sldId="2147473882"/>
        </pc:sldMkLst>
      </pc:sldChg>
      <pc:sldChg chg="del">
        <pc:chgData name="Helene Le Caignec" userId="1f39c6d2-de9a-4d73-a5cf-916848982b43" providerId="ADAL" clId="{A7757128-EAD7-410E-A093-63A90808B800}" dt="2024-05-21T12:29:56.585" v="0" actId="47"/>
        <pc:sldMkLst>
          <pc:docMk/>
          <pc:sldMk cId="1387111034" sldId="2147473883"/>
        </pc:sldMkLst>
      </pc:sldChg>
      <pc:sldChg chg="del">
        <pc:chgData name="Helene Le Caignec" userId="1f39c6d2-de9a-4d73-a5cf-916848982b43" providerId="ADAL" clId="{A7757128-EAD7-410E-A093-63A90808B800}" dt="2024-05-21T12:29:56.585" v="0" actId="47"/>
        <pc:sldMkLst>
          <pc:docMk/>
          <pc:sldMk cId="520582725" sldId="2147473884"/>
        </pc:sldMkLst>
      </pc:sldChg>
      <pc:sldChg chg="del">
        <pc:chgData name="Helene Le Caignec" userId="1f39c6d2-de9a-4d73-a5cf-916848982b43" providerId="ADAL" clId="{A7757128-EAD7-410E-A093-63A90808B800}" dt="2024-05-21T12:29:56.585" v="0" actId="47"/>
        <pc:sldMkLst>
          <pc:docMk/>
          <pc:sldMk cId="1839299471" sldId="2147473885"/>
        </pc:sldMkLst>
      </pc:sldChg>
      <pc:sldChg chg="del">
        <pc:chgData name="Helene Le Caignec" userId="1f39c6d2-de9a-4d73-a5cf-916848982b43" providerId="ADAL" clId="{A7757128-EAD7-410E-A093-63A90808B800}" dt="2024-05-21T12:29:56.585" v="0" actId="47"/>
        <pc:sldMkLst>
          <pc:docMk/>
          <pc:sldMk cId="3951977445" sldId="2147473886"/>
        </pc:sldMkLst>
      </pc:sldChg>
      <pc:sldChg chg="del">
        <pc:chgData name="Helene Le Caignec" userId="1f39c6d2-de9a-4d73-a5cf-916848982b43" providerId="ADAL" clId="{A7757128-EAD7-410E-A093-63A90808B800}" dt="2024-05-21T12:29:56.585" v="0" actId="47"/>
        <pc:sldMkLst>
          <pc:docMk/>
          <pc:sldMk cId="1936192105" sldId="2147473887"/>
        </pc:sldMkLst>
      </pc:sldChg>
      <pc:sldChg chg="del">
        <pc:chgData name="Helene Le Caignec" userId="1f39c6d2-de9a-4d73-a5cf-916848982b43" providerId="ADAL" clId="{A7757128-EAD7-410E-A093-63A90808B800}" dt="2024-05-21T12:29:56.585" v="0" actId="47"/>
        <pc:sldMkLst>
          <pc:docMk/>
          <pc:sldMk cId="3676680459" sldId="2147473888"/>
        </pc:sldMkLst>
      </pc:sldChg>
      <pc:sldChg chg="del">
        <pc:chgData name="Helene Le Caignec" userId="1f39c6d2-de9a-4d73-a5cf-916848982b43" providerId="ADAL" clId="{A7757128-EAD7-410E-A093-63A90808B800}" dt="2024-05-21T12:29:56.585" v="0" actId="47"/>
        <pc:sldMkLst>
          <pc:docMk/>
          <pc:sldMk cId="3288113763" sldId="2147473889"/>
        </pc:sldMkLst>
      </pc:sldChg>
      <pc:sldChg chg="del">
        <pc:chgData name="Helene Le Caignec" userId="1f39c6d2-de9a-4d73-a5cf-916848982b43" providerId="ADAL" clId="{A7757128-EAD7-410E-A093-63A90808B800}" dt="2024-05-21T12:29:56.585" v="0" actId="47"/>
        <pc:sldMkLst>
          <pc:docMk/>
          <pc:sldMk cId="1511462366" sldId="2147473890"/>
        </pc:sldMkLst>
      </pc:sldChg>
      <pc:sldChg chg="del">
        <pc:chgData name="Helene Le Caignec" userId="1f39c6d2-de9a-4d73-a5cf-916848982b43" providerId="ADAL" clId="{A7757128-EAD7-410E-A093-63A90808B800}" dt="2024-05-21T12:29:56.585" v="0" actId="47"/>
        <pc:sldMkLst>
          <pc:docMk/>
          <pc:sldMk cId="1909195437" sldId="2147473891"/>
        </pc:sldMkLst>
      </pc:sldChg>
      <pc:sldChg chg="modSp mod">
        <pc:chgData name="Helene Le Caignec" userId="1f39c6d2-de9a-4d73-a5cf-916848982b43" providerId="ADAL" clId="{A7757128-EAD7-410E-A093-63A90808B800}" dt="2024-05-21T12:48:33.923" v="3" actId="20577"/>
        <pc:sldMkLst>
          <pc:docMk/>
          <pc:sldMk cId="3589743908" sldId="2147473894"/>
        </pc:sldMkLst>
        <pc:spChg chg="mod">
          <ac:chgData name="Helene Le Caignec" userId="1f39c6d2-de9a-4d73-a5cf-916848982b43" providerId="ADAL" clId="{A7757128-EAD7-410E-A093-63A90808B800}" dt="2024-05-21T12:48:33.923" v="3" actId="20577"/>
          <ac:spMkLst>
            <pc:docMk/>
            <pc:sldMk cId="3589743908" sldId="2147473894"/>
            <ac:spMk id="12" creationId="{00000000-0000-0000-0000-000000000000}"/>
          </ac:spMkLst>
        </pc:spChg>
        <pc:spChg chg="mod">
          <ac:chgData name="Helene Le Caignec" userId="1f39c6d2-de9a-4d73-a5cf-916848982b43" providerId="ADAL" clId="{A7757128-EAD7-410E-A093-63A90808B800}" dt="2024-05-21T12:48:22.197" v="1"/>
          <ac:spMkLst>
            <pc:docMk/>
            <pc:sldMk cId="3589743908" sldId="2147473894"/>
            <ac:spMk id="13" creationId="{00000000-0000-0000-0000-000000000000}"/>
          </ac:spMkLst>
        </pc:spChg>
      </pc:sldChg>
      <pc:sldMasterChg chg="delSldLayout">
        <pc:chgData name="Helene Le Caignec" userId="1f39c6d2-de9a-4d73-a5cf-916848982b43" providerId="ADAL" clId="{A7757128-EAD7-410E-A093-63A90808B800}" dt="2024-05-21T12:29:56.585" v="0" actId="47"/>
        <pc:sldMasterMkLst>
          <pc:docMk/>
          <pc:sldMasterMk cId="0" sldId="2147485084"/>
        </pc:sldMasterMkLst>
        <pc:sldLayoutChg chg="del">
          <pc:chgData name="Helene Le Caignec" userId="1f39c6d2-de9a-4d73-a5cf-916848982b43" providerId="ADAL" clId="{A7757128-EAD7-410E-A093-63A90808B800}" dt="2024-05-21T12:29:56.585" v="0" actId="47"/>
          <pc:sldLayoutMkLst>
            <pc:docMk/>
            <pc:sldMasterMk cId="0" sldId="2147485084"/>
            <pc:sldLayoutMk cId="898085851" sldId="2147485221"/>
          </pc:sldLayoutMkLst>
        </pc:sldLayoutChg>
      </pc:sldMasterChg>
    </pc:docChg>
  </pc:docChgLst>
</pc:chgInfo>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233B2D-7EE6-40D0-B8E5-54FD5F46DDA6}" type="datetimeFigureOut">
              <a:rPr lang="en-US" smtClean="0"/>
              <a:t>5/22/2024</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C962666-3E3A-4044-82EF-DED745118DC3}" type="slidenum">
              <a:rPr lang="en-US" smtClean="0"/>
              <a:t>‹N°›</a:t>
            </a:fld>
            <a:endParaRPr lang="en-US"/>
          </a:p>
        </p:txBody>
      </p:sp>
    </p:spTree>
    <p:extLst>
      <p:ext uri="{BB962C8B-B14F-4D97-AF65-F5344CB8AC3E}">
        <p14:creationId xmlns:p14="http://schemas.microsoft.com/office/powerpoint/2010/main" val="107519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67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6671"/>
          </a:xfrm>
          <a:prstGeom prst="rect">
            <a:avLst/>
          </a:prstGeom>
        </p:spPr>
        <p:txBody>
          <a:bodyPr vert="horz" lIns="91440" tIns="45720" rIns="91440" bIns="45720" rtlCol="0"/>
          <a:lstStyle>
            <a:lvl1pPr algn="r">
              <a:defRPr sz="1200"/>
            </a:lvl1pPr>
          </a:lstStyle>
          <a:p>
            <a:fld id="{1A70E0C9-048D-4F47-870E-3BFCAC7E8546}" type="datetimeFigureOut">
              <a:rPr lang="en-US" smtClean="0"/>
              <a:pPr/>
              <a:t>5/22/2024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832"/>
            <a:ext cx="5438140" cy="4466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272"/>
            <a:ext cx="2945659" cy="4966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272"/>
            <a:ext cx="2945659" cy="496671"/>
          </a:xfrm>
          <a:prstGeom prst="rect">
            <a:avLst/>
          </a:prstGeom>
        </p:spPr>
        <p:txBody>
          <a:bodyPr vert="horz" lIns="91440" tIns="45720" rIns="91440" bIns="45720" rtlCol="0" anchor="b"/>
          <a:lstStyle>
            <a:lvl1pPr algn="r">
              <a:defRPr sz="1200"/>
            </a:lvl1pPr>
          </a:lstStyle>
          <a:p>
            <a:fld id="{E18BF02C-2B30-4A7F-9DCE-38E6C5A43D8B}" type="slidenum">
              <a:rPr lang="en-US" smtClean="0"/>
              <a:pPr/>
              <a:t>‹N°›</a:t>
            </a:fld>
            <a:endParaRPr lang="en-US"/>
          </a:p>
        </p:txBody>
      </p:sp>
    </p:spTree>
    <p:extLst>
      <p:ext uri="{BB962C8B-B14F-4D97-AF65-F5344CB8AC3E}">
        <p14:creationId xmlns:p14="http://schemas.microsoft.com/office/powerpoint/2010/main" val="219130627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18BF02C-2B30-4A7F-9DCE-38E6C5A43D8B}" type="slidenum">
              <a:rPr lang="en-US" smtClean="0"/>
              <a:pPr/>
              <a:t>1</a:t>
            </a:fld>
            <a:endParaRPr lang="en-US"/>
          </a:p>
        </p:txBody>
      </p:sp>
    </p:spTree>
    <p:extLst>
      <p:ext uri="{BB962C8B-B14F-4D97-AF65-F5344CB8AC3E}">
        <p14:creationId xmlns:p14="http://schemas.microsoft.com/office/powerpoint/2010/main" val="193556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4690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08457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13685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92162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18BF02C-2B30-4A7F-9DCE-38E6C5A43D8B}" type="slidenum">
              <a:rPr lang="en-US" smtClean="0"/>
              <a:pPr/>
              <a:t>6</a:t>
            </a:fld>
            <a:endParaRPr lang="en-US"/>
          </a:p>
        </p:txBody>
      </p:sp>
    </p:spTree>
    <p:extLst>
      <p:ext uri="{BB962C8B-B14F-4D97-AF65-F5344CB8AC3E}">
        <p14:creationId xmlns:p14="http://schemas.microsoft.com/office/powerpoint/2010/main" val="60693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2.xml"/><Relationship Id="rId7"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7.png"/><Relationship Id="rId4" Type="http://schemas.openxmlformats.org/officeDocument/2006/relationships/tags" Target="../tags/tag33.xml"/><Relationship Id="rId9" Type="http://schemas.openxmlformats.org/officeDocument/2006/relationships/image" Target="../media/image8.emf"/></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tags" Target="../tags/tag40.xml"/><Relationship Id="rId11" Type="http://schemas.openxmlformats.org/officeDocument/2006/relationships/image" Target="../media/image6.emf"/><Relationship Id="rId5" Type="http://schemas.openxmlformats.org/officeDocument/2006/relationships/tags" Target="../tags/tag39.xml"/><Relationship Id="rId10" Type="http://schemas.openxmlformats.org/officeDocument/2006/relationships/oleObject" Target="../embeddings/oleObject10.bin"/><Relationship Id="rId4" Type="http://schemas.openxmlformats.org/officeDocument/2006/relationships/tags" Target="../tags/tag38.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8.emf"/><Relationship Id="rId4" Type="http://schemas.openxmlformats.org/officeDocument/2006/relationships/tags" Target="../tags/tag45.xml"/><Relationship Id="rId9" Type="http://schemas.openxmlformats.org/officeDocument/2006/relationships/oleObject" Target="../embeddings/oleObject11.bin"/></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vmlDrawing" Target="../drawings/vmlDrawing12.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8.emf"/><Relationship Id="rId4" Type="http://schemas.openxmlformats.org/officeDocument/2006/relationships/tags" Target="../tags/tag51.xml"/><Relationship Id="rId9" Type="http://schemas.openxmlformats.org/officeDocument/2006/relationships/oleObject" Target="../embeddings/oleObject12.bin"/></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vmlDrawing" Target="../drawings/vmlDrawing13.v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8.emf"/><Relationship Id="rId4" Type="http://schemas.openxmlformats.org/officeDocument/2006/relationships/tags" Target="../tags/tag57.xml"/><Relationship Id="rId9" Type="http://schemas.openxmlformats.org/officeDocument/2006/relationships/oleObject" Target="../embeddings/oleObject13.bin"/></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vmlDrawing" Target="../drawings/vmlDrawing14.vml"/><Relationship Id="rId6" Type="http://schemas.openxmlformats.org/officeDocument/2006/relationships/tags" Target="../tags/tag65.xml"/><Relationship Id="rId11" Type="http://schemas.openxmlformats.org/officeDocument/2006/relationships/image" Target="../media/image8.emf"/><Relationship Id="rId5" Type="http://schemas.openxmlformats.org/officeDocument/2006/relationships/tags" Target="../tags/tag64.xml"/><Relationship Id="rId10" Type="http://schemas.openxmlformats.org/officeDocument/2006/relationships/oleObject" Target="../embeddings/oleObject14.bin"/><Relationship Id="rId4" Type="http://schemas.openxmlformats.org/officeDocument/2006/relationships/tags" Target="../tags/tag63.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7.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6.emf"/><Relationship Id="rId2" Type="http://schemas.openxmlformats.org/officeDocument/2006/relationships/tags" Target="../tags/tag68.xml"/><Relationship Id="rId1" Type="http://schemas.openxmlformats.org/officeDocument/2006/relationships/vmlDrawing" Target="../drawings/vmlDrawing15.vml"/><Relationship Id="rId6" Type="http://schemas.openxmlformats.org/officeDocument/2006/relationships/tags" Target="../tags/tag72.xml"/><Relationship Id="rId11" Type="http://schemas.openxmlformats.org/officeDocument/2006/relationships/oleObject" Target="../embeddings/oleObject15.bin"/><Relationship Id="rId5" Type="http://schemas.openxmlformats.org/officeDocument/2006/relationships/tags" Target="../tags/tag71.xml"/><Relationship Id="rId10" Type="http://schemas.openxmlformats.org/officeDocument/2006/relationships/slideMaster" Target="../slideMasters/slideMaster2.xml"/><Relationship Id="rId4" Type="http://schemas.openxmlformats.org/officeDocument/2006/relationships/tags" Target="../tags/tag70.xml"/><Relationship Id="rId9"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7.png"/><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6.emf"/><Relationship Id="rId2" Type="http://schemas.openxmlformats.org/officeDocument/2006/relationships/tags" Target="../tags/tag76.xml"/><Relationship Id="rId1" Type="http://schemas.openxmlformats.org/officeDocument/2006/relationships/vmlDrawing" Target="../drawings/vmlDrawing16.vml"/><Relationship Id="rId6" Type="http://schemas.openxmlformats.org/officeDocument/2006/relationships/tags" Target="../tags/tag80.xml"/><Relationship Id="rId11" Type="http://schemas.openxmlformats.org/officeDocument/2006/relationships/oleObject" Target="../embeddings/oleObject16.bin"/><Relationship Id="rId5" Type="http://schemas.openxmlformats.org/officeDocument/2006/relationships/tags" Target="../tags/tag79.xml"/><Relationship Id="rId10" Type="http://schemas.openxmlformats.org/officeDocument/2006/relationships/slideMaster" Target="../slideMasters/slideMaster2.xml"/><Relationship Id="rId4" Type="http://schemas.openxmlformats.org/officeDocument/2006/relationships/tags" Target="../tags/tag78.xml"/><Relationship Id="rId9" Type="http://schemas.openxmlformats.org/officeDocument/2006/relationships/tags" Target="../tags/tag83.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7.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6.emf"/><Relationship Id="rId2" Type="http://schemas.openxmlformats.org/officeDocument/2006/relationships/tags" Target="../tags/tag84.xml"/><Relationship Id="rId1" Type="http://schemas.openxmlformats.org/officeDocument/2006/relationships/vmlDrawing" Target="../drawings/vmlDrawing17.vml"/><Relationship Id="rId6" Type="http://schemas.openxmlformats.org/officeDocument/2006/relationships/tags" Target="../tags/tag88.xml"/><Relationship Id="rId11" Type="http://schemas.openxmlformats.org/officeDocument/2006/relationships/oleObject" Target="../embeddings/oleObject17.bin"/><Relationship Id="rId5" Type="http://schemas.openxmlformats.org/officeDocument/2006/relationships/tags" Target="../tags/tag87.xml"/><Relationship Id="rId10" Type="http://schemas.openxmlformats.org/officeDocument/2006/relationships/slideMaster" Target="../slideMasters/slideMaster2.xml"/><Relationship Id="rId4" Type="http://schemas.openxmlformats.org/officeDocument/2006/relationships/tags" Target="../tags/tag86.xml"/><Relationship Id="rId9" Type="http://schemas.openxmlformats.org/officeDocument/2006/relationships/tags" Target="../tags/tag91.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7.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9.emf"/><Relationship Id="rId2" Type="http://schemas.openxmlformats.org/officeDocument/2006/relationships/tags" Target="../tags/tag92.xml"/><Relationship Id="rId1" Type="http://schemas.openxmlformats.org/officeDocument/2006/relationships/vmlDrawing" Target="../drawings/vmlDrawing18.vml"/><Relationship Id="rId6" Type="http://schemas.openxmlformats.org/officeDocument/2006/relationships/tags" Target="../tags/tag96.xml"/><Relationship Id="rId11" Type="http://schemas.openxmlformats.org/officeDocument/2006/relationships/oleObject" Target="../embeddings/oleObject18.bin"/><Relationship Id="rId5" Type="http://schemas.openxmlformats.org/officeDocument/2006/relationships/tags" Target="../tags/tag95.xml"/><Relationship Id="rId10" Type="http://schemas.openxmlformats.org/officeDocument/2006/relationships/slideMaster" Target="../slideMasters/slideMaster2.xml"/><Relationship Id="rId4" Type="http://schemas.openxmlformats.org/officeDocument/2006/relationships/tags" Target="../tags/tag94.xml"/><Relationship Id="rId9" Type="http://schemas.openxmlformats.org/officeDocument/2006/relationships/tags" Target="../tags/tag9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7.pn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6.emf"/><Relationship Id="rId2" Type="http://schemas.openxmlformats.org/officeDocument/2006/relationships/tags" Target="../tags/tag100.xml"/><Relationship Id="rId1" Type="http://schemas.openxmlformats.org/officeDocument/2006/relationships/vmlDrawing" Target="../drawings/vmlDrawing19.vml"/><Relationship Id="rId6" Type="http://schemas.openxmlformats.org/officeDocument/2006/relationships/tags" Target="../tags/tag104.xml"/><Relationship Id="rId11" Type="http://schemas.openxmlformats.org/officeDocument/2006/relationships/oleObject" Target="../embeddings/oleObject19.bin"/><Relationship Id="rId5" Type="http://schemas.openxmlformats.org/officeDocument/2006/relationships/tags" Target="../tags/tag103.xml"/><Relationship Id="rId10" Type="http://schemas.openxmlformats.org/officeDocument/2006/relationships/slideMaster" Target="../slideMasters/slideMaster2.xml"/><Relationship Id="rId4" Type="http://schemas.openxmlformats.org/officeDocument/2006/relationships/tags" Target="../tags/tag102.xml"/><Relationship Id="rId9" Type="http://schemas.openxmlformats.org/officeDocument/2006/relationships/tags" Target="../tags/tag107.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vmlDrawing" Target="../drawings/vmlDrawing20.vml"/><Relationship Id="rId6" Type="http://schemas.openxmlformats.org/officeDocument/2006/relationships/tags" Target="../tags/tag112.xml"/><Relationship Id="rId11" Type="http://schemas.openxmlformats.org/officeDocument/2006/relationships/image" Target="../media/image7.png"/><Relationship Id="rId5" Type="http://schemas.openxmlformats.org/officeDocument/2006/relationships/tags" Target="../tags/tag111.xml"/><Relationship Id="rId10" Type="http://schemas.openxmlformats.org/officeDocument/2006/relationships/image" Target="../media/image8.emf"/><Relationship Id="rId4" Type="http://schemas.openxmlformats.org/officeDocument/2006/relationships/tags" Target="../tags/tag110.xml"/><Relationship Id="rId9" Type="http://schemas.openxmlformats.org/officeDocument/2006/relationships/oleObject" Target="../embeddings/oleObject20.bin"/></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15.xml"/><Relationship Id="rId7" Type="http://schemas.openxmlformats.org/officeDocument/2006/relationships/oleObject" Target="../embeddings/oleObject21.bin"/><Relationship Id="rId2" Type="http://schemas.openxmlformats.org/officeDocument/2006/relationships/tags" Target="../tags/tag114.xml"/><Relationship Id="rId1" Type="http://schemas.openxmlformats.org/officeDocument/2006/relationships/vmlDrawing" Target="../drawings/vmlDrawing21.vml"/><Relationship Id="rId6" Type="http://schemas.openxmlformats.org/officeDocument/2006/relationships/slideMaster" Target="../slideMasters/slideMaster2.xml"/><Relationship Id="rId5" Type="http://schemas.openxmlformats.org/officeDocument/2006/relationships/tags" Target="../tags/tag117.xml"/><Relationship Id="rId4" Type="http://schemas.openxmlformats.org/officeDocument/2006/relationships/tags" Target="../tags/tag116.xml"/><Relationship Id="rId9"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8.xml"/><Relationship Id="rId1" Type="http://schemas.openxmlformats.org/officeDocument/2006/relationships/vmlDrawing" Target="../drawings/vmlDrawing22.vml"/><Relationship Id="rId6" Type="http://schemas.openxmlformats.org/officeDocument/2006/relationships/image" Target="../media/image7.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120.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28.xml"/><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29.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28.vml"/><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29.vml"/><Relationship Id="rId5" Type="http://schemas.openxmlformats.org/officeDocument/2006/relationships/oleObject" Target="../embeddings/oleObject29.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30.vml"/><Relationship Id="rId5" Type="http://schemas.openxmlformats.org/officeDocument/2006/relationships/oleObject" Target="../embeddings/oleObject30.bin"/><Relationship Id="rId4"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6.xml"/><Relationship Id="rId1" Type="http://schemas.openxmlformats.org/officeDocument/2006/relationships/vmlDrawing" Target="../drawings/vmlDrawing31.vml"/><Relationship Id="rId4" Type="http://schemas.openxmlformats.org/officeDocument/2006/relationships/oleObject" Target="../embeddings/oleObject31.bin"/></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vmlDrawing" Target="../drawings/vmlDrawing32.vml"/><Relationship Id="rId5" Type="http://schemas.openxmlformats.org/officeDocument/2006/relationships/oleObject" Target="../embeddings/oleObject32.bin"/><Relationship Id="rId4"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9.xml"/><Relationship Id="rId1" Type="http://schemas.openxmlformats.org/officeDocument/2006/relationships/vmlDrawing" Target="../drawings/vmlDrawing33.vml"/><Relationship Id="rId4" Type="http://schemas.openxmlformats.org/officeDocument/2006/relationships/oleObject" Target="../embeddings/oleObject33.bin"/></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4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41.xml"/><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vmlDrawing" Target="../drawings/vmlDrawing34.vml"/><Relationship Id="rId5" Type="http://schemas.openxmlformats.org/officeDocument/2006/relationships/oleObject" Target="../embeddings/oleObject34.bin"/><Relationship Id="rId4"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35.vml"/><Relationship Id="rId5" Type="http://schemas.openxmlformats.org/officeDocument/2006/relationships/oleObject" Target="../embeddings/oleObject35.bin"/><Relationship Id="rId4"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36.vml"/><Relationship Id="rId5" Type="http://schemas.openxmlformats.org/officeDocument/2006/relationships/oleObject" Target="../embeddings/oleObject36.bin"/><Relationship Id="rId4"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8.xml"/><Relationship Id="rId1" Type="http://schemas.openxmlformats.org/officeDocument/2006/relationships/themeOverride" Target="../theme/themeOverride1.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4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155413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99726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219585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711076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0921744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824472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930075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138123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00369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3559539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0741916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350628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4"/>
          <a:srcRect l="14305" t="25059" r="12861" b="31721"/>
          <a:stretch/>
        </p:blipFill>
        <p:spPr>
          <a:xfrm>
            <a:off x="8100904" y="5304012"/>
            <a:ext cx="3593275" cy="969811"/>
          </a:xfrm>
          <a:prstGeom prst="rect">
            <a:avLst/>
          </a:prstGeom>
        </p:spPr>
      </p:pic>
      <p:sp>
        <p:nvSpPr>
          <p:cNvPr id="2" name="ZoneTexte 1"/>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ts val="600"/>
              </a:spcBef>
              <a:spcAft>
                <a:spcPts val="0"/>
              </a:spcAft>
              <a:buClr>
                <a:srgbClr val="ED1C24"/>
              </a:buClr>
              <a:buSzPct val="140000"/>
              <a:buNone/>
            </a:pPr>
            <a:r>
              <a:rPr lang="fr-FR" sz="1000" b="0" i="0" u="none" smtClean="0">
                <a:solidFill>
                  <a:srgbClr val="000000"/>
                </a:solidFill>
                <a:latin typeface="Times New Roman" panose="02020603050405020304" pitchFamily="18" charset="0"/>
              </a:rPr>
              <a:t>Classification </a:t>
            </a:r>
            <a:r>
              <a:rPr lang="fr-FR" sz="1000" b="1" i="0" u="none" smtClean="0">
                <a:solidFill>
                  <a:srgbClr val="000000"/>
                </a:solidFill>
                <a:latin typeface="Times New Roman" panose="02020603050405020304" pitchFamily="18" charset="0"/>
              </a:rPr>
              <a:t>:  </a:t>
            </a:r>
            <a:r>
              <a:rPr lang="fr-FR" sz="1000" b="1" i="0" u="none" smtClean="0">
                <a:solidFill>
                  <a:srgbClr val="008000"/>
                </a:solidFill>
                <a:latin typeface="Times New Roman" panose="02020603050405020304" pitchFamily="18" charset="0"/>
              </a:rPr>
              <a:t>Internal</a:t>
            </a:r>
            <a:endParaRPr lang="fr-FR" sz="1000" b="1" i="0" u="none" dirty="0" err="1">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1362549434"/>
      </p:ext>
    </p:extLst>
  </p:cSld>
  <p:clrMapOvr>
    <a:masterClrMapping/>
  </p:clrMapOvr>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4"/>
          <a:srcRect l="14305" t="25059" r="12861" b="31721"/>
          <a:stretch/>
        </p:blipFill>
        <p:spPr>
          <a:xfrm>
            <a:off x="8100904" y="5304012"/>
            <a:ext cx="3593275" cy="969811"/>
          </a:xfrm>
          <a:prstGeom prst="rect">
            <a:avLst/>
          </a:prstGeom>
        </p:spPr>
      </p:pic>
      <p:sp>
        <p:nvSpPr>
          <p:cNvPr id="3" name="ZoneTexte 2"/>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ts val="600"/>
              </a:spcBef>
              <a:spcAft>
                <a:spcPts val="0"/>
              </a:spcAft>
              <a:buClr>
                <a:srgbClr val="ED1C24"/>
              </a:buClr>
              <a:buSzPct val="140000"/>
              <a:buNone/>
            </a:pPr>
            <a:r>
              <a:rPr lang="fr-FR" sz="1000" b="0" i="0" u="none" smtClean="0">
                <a:solidFill>
                  <a:srgbClr val="000000"/>
                </a:solidFill>
                <a:latin typeface="Times New Roman" panose="02020603050405020304" pitchFamily="18" charset="0"/>
              </a:rPr>
              <a:t>Classification </a:t>
            </a:r>
            <a:r>
              <a:rPr lang="fr-FR" sz="1000" b="1" i="0" u="none" smtClean="0">
                <a:solidFill>
                  <a:srgbClr val="000000"/>
                </a:solidFill>
                <a:latin typeface="Times New Roman" panose="02020603050405020304" pitchFamily="18" charset="0"/>
              </a:rPr>
              <a:t>:  </a:t>
            </a:r>
            <a:r>
              <a:rPr lang="fr-FR" sz="1000" b="1" i="0" u="none" smtClean="0">
                <a:solidFill>
                  <a:srgbClr val="008000"/>
                </a:solidFill>
                <a:latin typeface="Times New Roman" panose="02020603050405020304" pitchFamily="18" charset="0"/>
              </a:rPr>
              <a:t>Internal</a:t>
            </a:r>
            <a:endParaRPr lang="fr-FR" sz="1000" b="1" i="0" u="none" dirty="0" err="1">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101002439"/>
      </p:ext>
    </p:extLst>
  </p:cSld>
  <p:clrMapOvr>
    <a:masterClrMapping/>
  </p:clrMapOvr>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3" name="Diapositive think-cell" r:id="rId8" imgW="592" imgH="591" progId="TCLayout.ActiveDocument.1">
                  <p:embed/>
                </p:oleObj>
              </mc:Choice>
              <mc:Fallback>
                <p:oleObj name="Diapositive think-cell"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10"/>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4"/>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5"/>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6"/>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92210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7" name="Diapositive think-cell" r:id="rId10" imgW="413" imgH="416" progId="TCLayout.ActiveDocument.1">
                  <p:embed/>
                </p:oleObj>
              </mc:Choice>
              <mc:Fallback>
                <p:oleObj name="Diapositive think-cell"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‹N°›</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586314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1" name="Diapositive think-cell" r:id="rId9" imgW="592" imgH="591" progId="TCLayout.ActiveDocument.1">
                  <p:embed/>
                </p:oleObj>
              </mc:Choice>
              <mc:Fallback>
                <p:oleObj name="Diapositive think-cell"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6386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5" name="Diapositive think-cell" r:id="rId9" imgW="592" imgH="591" progId="TCLayout.ActiveDocument.1">
                  <p:embed/>
                </p:oleObj>
              </mc:Choice>
              <mc:Fallback>
                <p:oleObj name="Diapositive think-cell"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17060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9" name="Diapositive think-cell" r:id="rId9" imgW="592" imgH="591" progId="TCLayout.ActiveDocument.1">
                  <p:embed/>
                </p:oleObj>
              </mc:Choice>
              <mc:Fallback>
                <p:oleObj name="Diapositive think-cell"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512466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63" name="Diapositive think-cell" r:id="rId10" imgW="592" imgH="591" progId="TCLayout.ActiveDocument.1">
                  <p:embed/>
                </p:oleObj>
              </mc:Choice>
              <mc:Fallback>
                <p:oleObj name="Diapositive think-cell"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8"/>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155055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7" name="Diapositive think-cell" r:id="rId11" imgW="413" imgH="416" progId="TCLayout.ActiveDocument.1">
                  <p:embed/>
                </p:oleObj>
              </mc:Choice>
              <mc:Fallback>
                <p:oleObj name="Diapositive think-cell"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6"/>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7"/>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8"/>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9"/>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907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1" name="Diapositive think-cell" r:id="rId11" imgW="413" imgH="416" progId="TCLayout.ActiveDocument.1">
                  <p:embed/>
                </p:oleObj>
              </mc:Choice>
              <mc:Fallback>
                <p:oleObj name="Diapositive think-cell"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6"/>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7"/>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8"/>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9"/>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0993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75"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18237493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35" name="Diapositive think-cell" r:id="rId11" imgW="413" imgH="416" progId="TCLayout.ActiveDocument.1">
                  <p:embed/>
                </p:oleObj>
              </mc:Choice>
              <mc:Fallback>
                <p:oleObj name="Diapositive think-cell" r:id="rId11"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8"/>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477375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9" name="Diapositive think-cell" r:id="rId11" imgW="572" imgH="588" progId="TCLayout.ActiveDocument.1">
                  <p:embed/>
                </p:oleObj>
              </mc:Choice>
              <mc:Fallback>
                <p:oleObj name="Diapositive think-cell"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7"/>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8"/>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1151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3" name="Diapositive think-cell" r:id="rId11" imgW="413" imgH="416" progId="TCLayout.ActiveDocument.1">
                  <p:embed/>
                </p:oleObj>
              </mc:Choice>
              <mc:Fallback>
                <p:oleObj name="Diapositive think-cell"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‹N°›</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8"/>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3"/>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89286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7" name="Diapositive think-cell" r:id="rId9" imgW="592" imgH="591" progId="TCLayout.ActiveDocument.1">
                  <p:embed/>
                </p:oleObj>
              </mc:Choice>
              <mc:Fallback>
                <p:oleObj name="Diapositive think-cell"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1"/>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16370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31" name="Diapositive think-cell" r:id="rId7" imgW="592" imgH="591" progId="TCLayout.ActiveDocument.1">
                  <p:embed/>
                </p:oleObj>
              </mc:Choice>
              <mc:Fallback>
                <p:oleObj name="Diapositive think-cell"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‹N°›</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5"/>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9"/>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2014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55" name="Diapositive think-cell" r:id="rId4" imgW="592" imgH="591" progId="TCLayout.ActiveDocument.1">
                  <p:embed/>
                </p:oleObj>
              </mc:Choice>
              <mc:Fallback>
                <p:oleObj name="Diapositive think-cell" r:id="rId4"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6"/>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1290498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24062-35C8-4C14-9639-768E8BF57D9A}" type="slidenum">
              <a:rPr lang="en-GB" smtClean="0"/>
              <a:t>‹N°›</a:t>
            </a:fld>
            <a:endParaRPr lang="en-GB"/>
          </a:p>
        </p:txBody>
      </p:sp>
    </p:spTree>
    <p:extLst>
      <p:ext uri="{BB962C8B-B14F-4D97-AF65-F5344CB8AC3E}">
        <p14:creationId xmlns:p14="http://schemas.microsoft.com/office/powerpoint/2010/main" val="1485254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6" y="2124892"/>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3970805"/>
            <a:ext cx="6149891" cy="677078"/>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200" b="0" i="0" u="none" strike="noStrike" cap="none">
                <a:solidFill>
                  <a:srgbClr val="FFFFFF"/>
                </a:solidFill>
                <a:latin typeface="Ooredoo Heavy" pitchFamily="50" charset="0"/>
                <a:ea typeface="Ooredoo Heavy" pitchFamily="50" charset="0"/>
                <a:cs typeface="+mj-cs"/>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6" y="4647883"/>
            <a:ext cx="6150239" cy="430857"/>
          </a:xfrm>
          <a:prstGeom prst="rect">
            <a:avLst/>
          </a:prstGeom>
          <a:noFill/>
          <a:ln>
            <a:noFill/>
          </a:ln>
        </p:spPr>
        <p:txBody>
          <a:bodyPr lIns="91425" tIns="91425" rIns="91425" bIns="91425" anchor="t" anchorCtr="0"/>
          <a:lstStyle>
            <a:lvl1pPr marL="0" marR="0" lvl="0" indent="0" algn="ctr" rtl="0">
              <a:spcBef>
                <a:spcPts val="275"/>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34396107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330A795-F0BE-49AB-B973-4C47DE79D5F7}" type="datetime3">
              <a:rPr lang="en-US" smtClean="0"/>
              <a:pPr/>
              <a:t>22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271121738"/>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22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303896964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099"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1949411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1443136497"/>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2391287015"/>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159341233"/>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0A795-F0BE-49AB-B973-4C47DE79D5F7}" type="datetime3">
              <a:rPr lang="en-US" smtClean="0"/>
              <a:pPr/>
              <a:t>22 May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883642510"/>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27365176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0A795-F0BE-49AB-B973-4C47DE79D5F7}" type="datetime3">
              <a:rPr lang="en-US" smtClean="0"/>
              <a:pPr/>
              <a:t>22 May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3207675265"/>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1953498168"/>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22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3245210251"/>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22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‹N°›</a:t>
            </a:fld>
            <a:endParaRPr lang="en-US" dirty="0"/>
          </a:p>
        </p:txBody>
      </p:sp>
    </p:spTree>
    <p:extLst>
      <p:ext uri="{BB962C8B-B14F-4D97-AF65-F5344CB8AC3E}">
        <p14:creationId xmlns:p14="http://schemas.microsoft.com/office/powerpoint/2010/main" val="627559371"/>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3"/>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6" name="ZoneTexte 5"/>
          <p:cNvSpPr txBox="1"/>
          <p:nvPr userDrawn="1">
            <p:custDataLst>
              <p:tags r:id="rId1"/>
            </p:custDataLst>
          </p:nvPr>
        </p:nvSpPr>
        <p:spPr>
          <a:xfrm>
            <a:off x="127000" y="127000"/>
            <a:ext cx="1712328"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FF0000"/>
                </a:solidFill>
                <a:latin typeface="Times New Roman" panose="02020603050405020304" pitchFamily="18" charset="0"/>
              </a:rPr>
              <a:t>Confidential</a:t>
            </a:r>
          </a:p>
        </p:txBody>
      </p:sp>
    </p:spTree>
    <p:extLst>
      <p:ext uri="{BB962C8B-B14F-4D97-AF65-F5344CB8AC3E}">
        <p14:creationId xmlns:p14="http://schemas.microsoft.com/office/powerpoint/2010/main" val="574909592"/>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4123"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22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4603"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7000"/>
            <a:ext cx="1712328"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FF0000"/>
                </a:solidFill>
                <a:latin typeface="Times New Roman" panose="02020603050405020304" pitchFamily="18" charset="0"/>
              </a:rPr>
              <a:t>Confidential</a:t>
            </a:r>
          </a:p>
        </p:txBody>
      </p:sp>
    </p:spTree>
    <p:extLst>
      <p:ext uri="{BB962C8B-B14F-4D97-AF65-F5344CB8AC3E}">
        <p14:creationId xmlns:p14="http://schemas.microsoft.com/office/powerpoint/2010/main" val="325307269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5627"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smtClean="0">
                <a:solidFill>
                  <a:srgbClr val="000000"/>
                </a:solidFill>
                <a:latin typeface="Times New Roman" panose="02020603050405020304" pitchFamily="18" charset="0"/>
              </a:rPr>
              <a:t>Classification </a:t>
            </a:r>
            <a:r>
              <a:rPr lang="fr-FR" sz="1000" b="1" i="0" u="none" smtClean="0">
                <a:solidFill>
                  <a:srgbClr val="000000"/>
                </a:solidFill>
                <a:latin typeface="Times New Roman" panose="02020603050405020304" pitchFamily="18" charset="0"/>
              </a:rPr>
              <a:t>:  </a:t>
            </a:r>
            <a:r>
              <a:rPr lang="fr-FR" sz="1000" b="1" i="0" u="none" smtClean="0">
                <a:solidFill>
                  <a:srgbClr val="008000"/>
                </a:solidFill>
                <a:latin typeface="Times New Roman" panose="02020603050405020304" pitchFamily="18" charset="0"/>
              </a:rPr>
              <a:t>Internal</a:t>
            </a:r>
            <a:endParaRPr lang="fr-FR" sz="1000" b="1" i="0" u="none">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3655872731"/>
      </p:ext>
    </p:extLst>
  </p:cSld>
  <p:clrMapOvr>
    <a:masterClrMapping/>
  </p:clrMapOvr>
  <p:transition/>
  <p:extLst mod="1">
    <p:ext uri="{DCECCB84-F9BA-43D5-87BE-67443E8EF086}">
      <p15:sldGuideLst xmlns:p15="http://schemas.microsoft.com/office/powerpoint/2012/main">
        <p15:guide id="2" orient="horz" pos="388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6651"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atin typeface="Rubik" pitchFamily="2" charset="-79"/>
                <a:cs typeface="Rubik" pitchFamily="2" charset="-79"/>
              </a:defRPr>
            </a:lvl1pPr>
            <a:lvl2pPr marL="548640" indent="-274320">
              <a:lnSpc>
                <a:spcPct val="100000"/>
              </a:lnSpc>
              <a:spcBef>
                <a:spcPts val="600"/>
              </a:spcBef>
              <a:spcAft>
                <a:spcPts val="600"/>
              </a:spcAft>
              <a:buFont typeface="+mj-lt"/>
              <a:buAutoNum type="arabicPeriod"/>
              <a:defRPr>
                <a:latin typeface="Rubik" pitchFamily="2" charset="-79"/>
                <a:cs typeface="Rubik" pitchFamily="2" charset="-79"/>
              </a:defRPr>
            </a:lvl2pPr>
            <a:lvl3pPr marL="822960" indent="-274320">
              <a:lnSpc>
                <a:spcPct val="100000"/>
              </a:lnSpc>
              <a:spcBef>
                <a:spcPts val="600"/>
              </a:spcBef>
              <a:spcAft>
                <a:spcPts val="600"/>
              </a:spcAft>
              <a:buFont typeface="+mj-lt"/>
              <a:buAutoNum type="arabicPeriod"/>
              <a:defRPr>
                <a:latin typeface="Rubik" pitchFamily="2" charset="-79"/>
                <a:cs typeface="Rubik" pitchFamily="2" charset="-79"/>
              </a:defRPr>
            </a:lvl3pPr>
            <a:lvl4pPr marL="1097280" indent="-274320">
              <a:lnSpc>
                <a:spcPct val="100000"/>
              </a:lnSpc>
              <a:spcBef>
                <a:spcPts val="600"/>
              </a:spcBef>
              <a:spcAft>
                <a:spcPts val="600"/>
              </a:spcAft>
              <a:buFont typeface="+mj-lt"/>
              <a:buAutoNum type="arabicPeriod"/>
              <a:defRPr>
                <a:latin typeface="Rubik" pitchFamily="2" charset="-79"/>
                <a:cs typeface="Rubik" pitchFamily="2" charset="-79"/>
              </a:defRPr>
            </a:lvl4pPr>
            <a:lvl5pPr marL="1371600" indent="-274320">
              <a:lnSpc>
                <a:spcPct val="100000"/>
              </a:lnSpc>
              <a:spcBef>
                <a:spcPts val="600"/>
              </a:spcBef>
              <a:spcAft>
                <a:spcPts val="600"/>
              </a:spcAft>
              <a:buFont typeface="+mj-lt"/>
              <a:buAutoNum type="arabicPeriod"/>
              <a:defRPr sz="1000">
                <a:latin typeface="Rubik" pitchFamily="2" charset="-79"/>
                <a:cs typeface="Rubik" pitchFamily="2" charset="-79"/>
              </a:defRPr>
            </a:lvl5pPr>
            <a:lvl6pPr marL="1645920" indent="-274320">
              <a:spcBef>
                <a:spcPts val="600"/>
              </a:spcBef>
              <a:spcAft>
                <a:spcPts val="600"/>
              </a:spcAft>
              <a:buFont typeface="+mj-lt"/>
              <a:buAutoNum type="arabicPeriod"/>
              <a:defRPr>
                <a:latin typeface="Rubik" pitchFamily="2" charset="-79"/>
                <a:cs typeface="Rubik" pitchFamily="2" charset="-79"/>
              </a:defRPr>
            </a:lvl6pPr>
            <a:lvl7pPr marL="1920240" indent="-274320">
              <a:spcBef>
                <a:spcPts val="600"/>
              </a:spcBef>
              <a:spcAft>
                <a:spcPts val="600"/>
              </a:spcAft>
              <a:buFont typeface="+mj-lt"/>
              <a:buAutoNum type="arabicPeriod"/>
              <a:defRPr>
                <a:latin typeface="Rubik" pitchFamily="2" charset="-79"/>
                <a:cs typeface="Rubik" pitchFamily="2" charset="-79"/>
              </a:defRPr>
            </a:lvl7pPr>
            <a:lvl8pPr marL="219456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defRPr>
            </a:lvl1pPr>
          </a:lstStyle>
          <a:p>
            <a:fld id="{BCCB7A99-BC73-45EC-BCF6-67FFEA14AAA8}" type="datetime3">
              <a:rPr lang="en-US" smtClean="0"/>
              <a:pPr/>
              <a:t>22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defRPr>
            </a:lvl1pPr>
          </a:lstStyle>
          <a:p>
            <a:fld id="{F9F4C691-6DE9-424C-9C34-B44F65CDDA11}" type="slidenum">
              <a:rPr lang="en-US" smtClean="0"/>
              <a:pPr/>
              <a:t>‹N°›</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smtClean="0">
                <a:solidFill>
                  <a:srgbClr val="000000"/>
                </a:solidFill>
                <a:latin typeface="Times New Roman" panose="02020603050405020304" pitchFamily="18" charset="0"/>
              </a:rPr>
              <a:t>Classification </a:t>
            </a:r>
            <a:r>
              <a:rPr lang="fr-FR" sz="1000" b="1" i="0" u="none" smtClean="0">
                <a:solidFill>
                  <a:srgbClr val="000000"/>
                </a:solidFill>
                <a:latin typeface="Times New Roman" panose="02020603050405020304" pitchFamily="18" charset="0"/>
              </a:rPr>
              <a:t>:  </a:t>
            </a:r>
            <a:r>
              <a:rPr lang="fr-FR" sz="1000" b="1" i="0" u="none" smtClean="0">
                <a:solidFill>
                  <a:srgbClr val="008000"/>
                </a:solidFill>
                <a:latin typeface="Times New Roman" panose="02020603050405020304" pitchFamily="18" charset="0"/>
              </a:rPr>
              <a:t>Internal</a:t>
            </a:r>
            <a:endParaRPr lang="fr-FR" sz="1000" b="1" i="0" u="none">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582011005"/>
      </p:ext>
    </p:extLst>
  </p:cSld>
  <p:clrMapOvr>
    <a:masterClrMapping/>
  </p:clrMapOvr>
  <p:transition/>
  <p:extLst mod="1">
    <p:ext uri="{DCECCB84-F9BA-43D5-87BE-67443E8EF086}">
      <p15:sldGuideLst xmlns:p15="http://schemas.microsoft.com/office/powerpoint/2012/main">
        <p15:guide id="2" orient="horz" pos="388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9" y="3845887"/>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9"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4"/>
          <a:srcRect r="4382" b="18661"/>
          <a:stretch/>
        </p:blipFill>
        <p:spPr>
          <a:xfrm>
            <a:off x="6524289"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fld id="{BE19E785-B894-4E67-AB06-B432AD4D2C5B}" type="datetime4">
              <a:rPr kumimoji="0" lang="en-GB" sz="1600" b="0" i="0" u="none" strike="noStrike" kern="1200" cap="none" spc="0" normalizeH="0" baseline="0" noProof="0" smtClean="0">
                <a:ln>
                  <a:noFill/>
                </a:ln>
                <a:solidFill>
                  <a:srgbClr val="FFFFFF"/>
                </a:solidFill>
                <a:effectLst/>
                <a:uLnTx/>
                <a:uFillTx/>
                <a:latin typeface="Rubik"/>
                <a:ea typeface="Noto Sans" panose="020B0502040504020204" pitchFamily="34" charset="0"/>
                <a:cs typeface="Noto Sans" panose="020B0502040504020204" pitchFamily="34" charset="0"/>
              </a:rPr>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t>22 May 2024</a:t>
            </a:fld>
            <a:endParaRPr kumimoji="0" lang="en-GB" sz="1600" b="0" i="0" u="none" strike="noStrike" kern="1200" cap="none" spc="0" normalizeH="0" baseline="0" noProof="0" dirty="0" err="1">
              <a:ln>
                <a:noFill/>
              </a:ln>
              <a:solidFill>
                <a:srgbClr val="FFFFFF"/>
              </a:solidFill>
              <a:effectLst/>
              <a:uLnTx/>
              <a:uFillTx/>
              <a:latin typeface="Rubik"/>
              <a:ea typeface="Noto Sans" panose="020B0502040504020204" pitchFamily="34" charset="0"/>
              <a:cs typeface="Noto Sans" panose="020B0502040504020204" pitchFamily="34" charset="0"/>
            </a:endParaRPr>
          </a:p>
        </p:txBody>
      </p:sp>
      <p:sp>
        <p:nvSpPr>
          <p:cNvPr id="2" name="ZoneTexte 1"/>
          <p:cNvSpPr txBox="1"/>
          <p:nvPr userDrawn="1">
            <p:custDataLst>
              <p:tags r:id="rId1"/>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234278246"/>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8"/>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9"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fld id="{BE19E785-B894-4E67-AB06-B432AD4D2C5B}" type="datetime4">
              <a:rPr kumimoji="0" lang="en-GB" sz="1600" b="0" i="0" u="none" strike="noStrike" kern="1200" cap="none" spc="0" normalizeH="0" baseline="0" noProof="0" smtClean="0">
                <a:ln>
                  <a:noFill/>
                </a:ln>
                <a:solidFill>
                  <a:srgbClr val="FFFFFF"/>
                </a:solidFill>
                <a:effectLst/>
                <a:uLnTx/>
                <a:uFillTx/>
                <a:latin typeface="Rubik"/>
                <a:ea typeface="Noto Sans" panose="020B0502040504020204" pitchFamily="34" charset="0"/>
                <a:cs typeface="Noto Sans" panose="020B0502040504020204" pitchFamily="34" charset="0"/>
              </a:rPr>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t>22 May 2024</a:t>
            </a:fld>
            <a:endParaRPr kumimoji="0" lang="en-GB" sz="1600" b="0" i="0" u="none" strike="noStrike" kern="1200" cap="none" spc="0" normalizeH="0" baseline="0" noProof="0" dirty="0" err="1">
              <a:ln>
                <a:noFill/>
              </a:ln>
              <a:solidFill>
                <a:srgbClr val="FFFFFF"/>
              </a:solidFill>
              <a:effectLst/>
              <a:uLnTx/>
              <a:uFillTx/>
              <a:latin typeface="Rubik"/>
              <a:ea typeface="Noto Sans" panose="020B0502040504020204" pitchFamily="34" charset="0"/>
              <a:cs typeface="Noto Sans" panose="020B0502040504020204" pitchFamily="34" charset="0"/>
            </a:endParaRPr>
          </a:p>
        </p:txBody>
      </p:sp>
      <p:pic>
        <p:nvPicPr>
          <p:cNvPr id="2" name="Picture 1" descr="A picture containing background pattern&#10;&#10;Description automatically generated">
            <a:extLst>
              <a:ext uri="{FF2B5EF4-FFF2-40B4-BE49-F238E27FC236}">
                <a16:creationId xmlns:a16="http://schemas.microsoft.com/office/drawing/2014/main" id="{2024D02B-A6FC-1E35-5B43-DCA4ADCFA733}"/>
              </a:ext>
            </a:extLst>
          </p:cNvPr>
          <p:cNvPicPr>
            <a:picLocks noChangeAspect="1"/>
          </p:cNvPicPr>
          <p:nvPr userDrawn="1"/>
        </p:nvPicPr>
        <p:blipFill rotWithShape="1">
          <a:blip r:embed="rId4"/>
          <a:srcRect l="14305" t="25059" r="12861" b="31721"/>
          <a:stretch/>
        </p:blipFill>
        <p:spPr>
          <a:xfrm>
            <a:off x="8100904" y="5304013"/>
            <a:ext cx="3593275" cy="969811"/>
          </a:xfrm>
          <a:prstGeom prst="rect">
            <a:avLst/>
          </a:prstGeom>
        </p:spPr>
      </p:pic>
      <p:sp>
        <p:nvSpPr>
          <p:cNvPr id="7" name="ZoneTexte 6"/>
          <p:cNvSpPr txBox="1"/>
          <p:nvPr userDrawn="1">
            <p:custDataLst>
              <p:tags r:id="rId1"/>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4105087941"/>
      </p:ext>
    </p:extLst>
  </p:cSld>
  <p:clrMapOvr>
    <a:masterClrMapping/>
  </p:clrMapOvr>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28699"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3"/>
            <a:ext cx="10919792" cy="4703145"/>
          </a:xfrm>
        </p:spPr>
        <p:txBody>
          <a:bodyPr/>
          <a:lstStyle>
            <a:lvl1pPr marL="210317" marR="0" indent="-274327" algn="l" defTabSz="704867" rtl="0" eaLnBrk="1" fontAlgn="base" latinLnBrk="0" hangingPunct="1">
              <a:lnSpc>
                <a:spcPct val="100000"/>
              </a:lnSpc>
              <a:spcBef>
                <a:spcPts val="1200"/>
              </a:spcBef>
              <a:spcAft>
                <a:spcPts val="1200"/>
              </a:spcAft>
              <a:buClr>
                <a:srgbClr val="ED1C24"/>
              </a:buClr>
              <a:buSzPct val="125000"/>
              <a:buFont typeface="+mj-lt"/>
              <a:buAutoNum type="arabicPeriod"/>
              <a:tabLst/>
              <a:defRPr/>
            </a:lvl1pPr>
            <a:lvl2pPr marL="548653" indent="-274327">
              <a:lnSpc>
                <a:spcPct val="100000"/>
              </a:lnSpc>
              <a:spcBef>
                <a:spcPts val="600"/>
              </a:spcBef>
              <a:spcAft>
                <a:spcPts val="600"/>
              </a:spcAft>
              <a:buFont typeface="+mj-lt"/>
              <a:buAutoNum type="arabicPeriod"/>
              <a:defRPr/>
            </a:lvl2pPr>
            <a:lvl3pPr marL="822980" indent="-274327">
              <a:lnSpc>
                <a:spcPct val="100000"/>
              </a:lnSpc>
              <a:spcBef>
                <a:spcPts val="600"/>
              </a:spcBef>
              <a:spcAft>
                <a:spcPts val="600"/>
              </a:spcAft>
              <a:buFont typeface="+mj-lt"/>
              <a:buAutoNum type="arabicPeriod"/>
              <a:defRPr/>
            </a:lvl3pPr>
            <a:lvl4pPr marL="1097306" indent="-274327">
              <a:lnSpc>
                <a:spcPct val="100000"/>
              </a:lnSpc>
              <a:spcBef>
                <a:spcPts val="600"/>
              </a:spcBef>
              <a:spcAft>
                <a:spcPts val="600"/>
              </a:spcAft>
              <a:buFont typeface="+mj-lt"/>
              <a:buAutoNum type="arabicPeriod"/>
              <a:defRPr/>
            </a:lvl4pPr>
            <a:lvl5pPr marL="1371633" indent="-274327">
              <a:lnSpc>
                <a:spcPct val="100000"/>
              </a:lnSpc>
              <a:spcBef>
                <a:spcPts val="600"/>
              </a:spcBef>
              <a:spcAft>
                <a:spcPts val="600"/>
              </a:spcAft>
              <a:buFont typeface="+mj-lt"/>
              <a:buAutoNum type="arabicPeriod"/>
              <a:defRPr sz="1000"/>
            </a:lvl5pPr>
            <a:lvl6pPr marL="1645959" indent="-274327">
              <a:spcBef>
                <a:spcPts val="600"/>
              </a:spcBef>
              <a:spcAft>
                <a:spcPts val="600"/>
              </a:spcAft>
              <a:buFont typeface="+mj-lt"/>
              <a:buAutoNum type="arabicPeriod"/>
              <a:defRPr/>
            </a:lvl6pPr>
            <a:lvl7pPr marL="1920286" indent="-274327">
              <a:spcBef>
                <a:spcPts val="600"/>
              </a:spcBef>
              <a:spcAft>
                <a:spcPts val="600"/>
              </a:spcAft>
              <a:buFont typeface="+mj-lt"/>
              <a:buAutoNum type="arabicPeriod"/>
              <a:defRPr/>
            </a:lvl7pPr>
            <a:lvl8pPr marL="2194613" indent="-274327">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0E183F7B-047F-4229-B664-219B7FEB2E4C}"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21"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1"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fr-FR"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fr-FR"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fr-FR"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1023136828"/>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29723"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3"/>
            <a:ext cx="10919792" cy="4703145"/>
          </a:xfrm>
        </p:spPr>
        <p:txBody>
          <a:bodyPr/>
          <a:lstStyle>
            <a:lvl1pPr marL="0" indent="0">
              <a:lnSpc>
                <a:spcPct val="100000"/>
              </a:lnSpc>
              <a:spcBef>
                <a:spcPts val="600"/>
              </a:spcBef>
              <a:buNone/>
              <a:defRPr/>
            </a:lvl1pPr>
            <a:lvl2pPr marL="205745" indent="0">
              <a:lnSpc>
                <a:spcPct val="100000"/>
              </a:lnSpc>
              <a:spcBef>
                <a:spcPts val="450"/>
              </a:spcBef>
              <a:buNone/>
              <a:defRPr/>
            </a:lvl2pPr>
            <a:lvl3pPr marL="411490" indent="0">
              <a:lnSpc>
                <a:spcPct val="100000"/>
              </a:lnSpc>
              <a:spcBef>
                <a:spcPts val="450"/>
              </a:spcBef>
              <a:buNone/>
              <a:defRPr/>
            </a:lvl3pPr>
            <a:lvl4pPr marL="557226" indent="0">
              <a:lnSpc>
                <a:spcPct val="100000"/>
              </a:lnSpc>
              <a:spcBef>
                <a:spcPts val="450"/>
              </a:spcBef>
              <a:buNone/>
              <a:defRPr/>
            </a:lvl4pPr>
            <a:lvl5pPr marL="694390" indent="0">
              <a:lnSpc>
                <a:spcPct val="100000"/>
              </a:lnSpc>
              <a:spcBef>
                <a:spcPts val="450"/>
              </a:spcBef>
              <a:buNone/>
              <a:defRPr sz="750"/>
            </a:lvl5pPr>
          </a:lstStyle>
          <a:p>
            <a:pPr lvl="0"/>
            <a:r>
              <a:rPr lang="en-US" dirty="0"/>
              <a:t>Edit Master text styles</a:t>
            </a:r>
          </a:p>
        </p:txBody>
      </p:sp>
      <p:sp>
        <p:nvSpPr>
          <p:cNvPr id="6" name="Title 5"/>
          <p:cNvSpPr>
            <a:spLocks noGrp="1"/>
          </p:cNvSpPr>
          <p:nvPr>
            <p:ph type="title"/>
          </p:nvPr>
        </p:nvSpPr>
        <p:spPr/>
        <p:txBody>
          <a:bodyPr vert="horz"/>
          <a:lstStyle>
            <a:lvl1pPr>
              <a:defRPr>
                <a:cs typeface="+mj-cs"/>
              </a:defRPr>
            </a:lvl1pPr>
          </a:lstStyle>
          <a:p>
            <a:r>
              <a:rPr lang="en-US"/>
              <a:t>Click to edit Master title style</a:t>
            </a:r>
            <a:endParaRPr lang="en-US" dirty="0"/>
          </a:p>
        </p:txBody>
      </p:sp>
      <p:sp>
        <p:nvSpPr>
          <p:cNvPr id="8" name="Rectangle 7"/>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50D8DF7F-DF32-4957-95EC-6184053AE244}"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317201429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0747"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3"/>
            <a:ext cx="10919792" cy="4703145"/>
          </a:xfrm>
        </p:spPr>
        <p:txBody>
          <a:bodyPr/>
          <a:lstStyle>
            <a:lvl1pPr marL="205745" indent="-205745">
              <a:lnSpc>
                <a:spcPct val="100000"/>
              </a:lnSpc>
              <a:spcBef>
                <a:spcPts val="1200"/>
              </a:spcBef>
              <a:spcAft>
                <a:spcPts val="1200"/>
              </a:spcAft>
              <a:defRPr/>
            </a:lvl1pPr>
            <a:lvl2pPr marL="548653" indent="-274327">
              <a:lnSpc>
                <a:spcPct val="100000"/>
              </a:lnSpc>
              <a:spcBef>
                <a:spcPts val="600"/>
              </a:spcBef>
              <a:spcAft>
                <a:spcPts val="600"/>
              </a:spcAft>
              <a:defRPr/>
            </a:lvl2pPr>
            <a:lvl3pPr marL="822980" indent="-274327">
              <a:lnSpc>
                <a:spcPct val="100000"/>
              </a:lnSpc>
              <a:spcBef>
                <a:spcPts val="600"/>
              </a:spcBef>
              <a:spcAft>
                <a:spcPts val="600"/>
              </a:spcAft>
              <a:defRPr/>
            </a:lvl3pPr>
            <a:lvl4pPr marL="1097306" indent="-274327">
              <a:lnSpc>
                <a:spcPct val="100000"/>
              </a:lnSpc>
              <a:spcBef>
                <a:spcPts val="600"/>
              </a:spcBef>
              <a:spcAft>
                <a:spcPts val="600"/>
              </a:spcAft>
              <a:defRPr/>
            </a:lvl4pPr>
            <a:lvl5pPr marL="1371633" indent="-274327">
              <a:lnSpc>
                <a:spcPct val="100000"/>
              </a:lnSpc>
              <a:spcBef>
                <a:spcPts val="600"/>
              </a:spcBef>
              <a:spcAft>
                <a:spcPts val="600"/>
              </a:spcAft>
              <a:defRPr sz="1000"/>
            </a:lvl5pPr>
            <a:lvl6pPr marL="1645959" indent="-274327">
              <a:spcBef>
                <a:spcPts val="600"/>
              </a:spcBef>
              <a:spcAft>
                <a:spcPts val="600"/>
              </a:spcAft>
              <a:defRPr/>
            </a:lvl6pPr>
            <a:lvl7pPr marL="1920286" indent="-274327">
              <a:spcBef>
                <a:spcPts val="600"/>
              </a:spcBef>
              <a:spcAft>
                <a:spcPts val="600"/>
              </a:spcAft>
              <a:defRPr/>
            </a:lvl7pPr>
            <a:lvl8pPr marL="2194613" indent="-274327">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E944CFD8-67CC-4689-886A-C2FA4F75EB2D}"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3"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4"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lang="en-US" sz="1000" b="0" i="0" u="none" noProof="0">
                <a:solidFill>
                  <a:srgbClr val="000000"/>
                </a:solidFill>
                <a:latin typeface="Times New Roman" panose="02020603050405020304" pitchFamily="18" charset="0"/>
              </a:rPr>
              <a:t>Classification </a:t>
            </a:r>
            <a:r>
              <a:rPr lang="en-US" sz="1000" b="1" i="0" u="none" noProof="0">
                <a:solidFill>
                  <a:srgbClr val="000000"/>
                </a:solidFill>
                <a:latin typeface="Times New Roman" panose="02020603050405020304" pitchFamily="18" charset="0"/>
              </a:rPr>
              <a:t>:  </a:t>
            </a:r>
            <a:r>
              <a:rPr lang="en-US" sz="1000" b="1" i="0" u="none" noProof="0">
                <a:solidFill>
                  <a:srgbClr val="008000"/>
                </a:solidFill>
                <a:latin typeface="Times New Roman" panose="02020603050405020304" pitchFamily="18" charset="0"/>
              </a:rPr>
              <a:t>Internal</a:t>
            </a:r>
          </a:p>
        </p:txBody>
      </p:sp>
    </p:spTree>
    <p:extLst>
      <p:ext uri="{BB962C8B-B14F-4D97-AF65-F5344CB8AC3E}">
        <p14:creationId xmlns:p14="http://schemas.microsoft.com/office/powerpoint/2010/main" val="133500057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1771"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vert="horz"/>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5"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7" y="1272213"/>
            <a:ext cx="5272325" cy="4703145"/>
          </a:xfrm>
        </p:spPr>
        <p:txBody>
          <a:bodyPr/>
          <a:lstStyle>
            <a:lvl1pPr marL="205745" indent="-205745">
              <a:lnSpc>
                <a:spcPct val="100000"/>
              </a:lnSpc>
              <a:spcBef>
                <a:spcPts val="1200"/>
              </a:spcBef>
              <a:spcAft>
                <a:spcPts val="1200"/>
              </a:spcAft>
              <a:defRPr/>
            </a:lvl1pPr>
            <a:lvl2pPr marL="548653" indent="-274327">
              <a:lnSpc>
                <a:spcPct val="100000"/>
              </a:lnSpc>
              <a:spcBef>
                <a:spcPts val="600"/>
              </a:spcBef>
              <a:spcAft>
                <a:spcPts val="600"/>
              </a:spcAft>
              <a:defRPr/>
            </a:lvl2pPr>
            <a:lvl3pPr marL="822980" indent="-274327">
              <a:lnSpc>
                <a:spcPct val="100000"/>
              </a:lnSpc>
              <a:spcBef>
                <a:spcPts val="600"/>
              </a:spcBef>
              <a:spcAft>
                <a:spcPts val="600"/>
              </a:spcAft>
              <a:defRPr/>
            </a:lvl3pPr>
            <a:lvl4pPr marL="1097306" indent="-274327">
              <a:lnSpc>
                <a:spcPct val="100000"/>
              </a:lnSpc>
              <a:spcBef>
                <a:spcPts val="600"/>
              </a:spcBef>
              <a:spcAft>
                <a:spcPts val="600"/>
              </a:spcAft>
              <a:defRPr/>
            </a:lvl4pPr>
            <a:lvl5pPr marL="1371633" indent="-274327">
              <a:lnSpc>
                <a:spcPct val="100000"/>
              </a:lnSpc>
              <a:spcBef>
                <a:spcPts val="600"/>
              </a:spcBef>
              <a:spcAft>
                <a:spcPts val="600"/>
              </a:spcAft>
              <a:defRPr sz="1000"/>
            </a:lvl5pPr>
            <a:lvl6pPr marL="1645959" indent="-274327">
              <a:spcBef>
                <a:spcPts val="600"/>
              </a:spcBef>
              <a:spcAft>
                <a:spcPts val="600"/>
              </a:spcAft>
              <a:defRPr/>
            </a:lvl6pPr>
            <a:lvl7pPr marL="1920286" indent="-274327">
              <a:spcBef>
                <a:spcPts val="600"/>
              </a:spcBef>
              <a:spcAft>
                <a:spcPts val="600"/>
              </a:spcAft>
              <a:defRPr/>
            </a:lvl7pPr>
            <a:lvl8pPr marL="2194613" indent="-274327">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FA76D511-89F8-4C86-A4CC-59CAC34F71D5}"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6"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1" name="Text Placeholder 5"/>
          <p:cNvSpPr>
            <a:spLocks noGrp="1"/>
          </p:cNvSpPr>
          <p:nvPr>
            <p:ph type="body" sz="quarter" idx="22"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483554166"/>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2795"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50BBD079-826D-49E4-97C2-74256DF042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39224463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147"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22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14752047"/>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3819"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9C6B121D-1E9D-4C2E-836C-B1F8BBA35415}"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4"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5"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64240118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CLEAR DIVI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9CDFE-F798-BD0E-F7B8-831D094824AE}"/>
              </a:ext>
            </a:extLst>
          </p:cNvPr>
          <p:cNvPicPr>
            <a:picLocks noChangeAspect="1"/>
          </p:cNvPicPr>
          <p:nvPr userDrawn="1"/>
        </p:nvPicPr>
        <p:blipFill>
          <a:blip r:embed="rId3"/>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7F66676F-ED44-880D-23F8-A2E762CF9E9E}"/>
              </a:ext>
            </a:extLst>
          </p:cNvPr>
          <p:cNvSpPr>
            <a:spLocks noGrp="1"/>
          </p:cNvSpPr>
          <p:nvPr>
            <p:ph type="title" hasCustomPrompt="1"/>
          </p:nvPr>
        </p:nvSpPr>
        <p:spPr>
          <a:xfrm>
            <a:off x="623889" y="738910"/>
            <a:ext cx="8388350"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8DCAB59-D7AE-5F69-3CFC-66CCF890B682}"/>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311F0402-09E8-7FE8-EE15-4CF723E00B8E}"/>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AB8AD7BD-1F5A-8B90-53A7-AC14105C05C8}"/>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8" name="Oval 7">
              <a:extLst>
                <a:ext uri="{FF2B5EF4-FFF2-40B4-BE49-F238E27FC236}">
                  <a16:creationId xmlns:a16="http://schemas.microsoft.com/office/drawing/2014/main" id="{C56721ED-D414-EDF8-708E-724EC308B270}"/>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
        <p:nvSpPr>
          <p:cNvPr id="4" name="ZoneTexte 3"/>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fr-FR"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fr-FR"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fr-FR"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221164021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BECKHA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BBF3E0-0AEF-7629-D5E0-BB643CDE76A7}"/>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EC39553-85C1-01BC-FD69-1D59B6C552B2}"/>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C8FCE16A-D11A-C5FF-B058-733CFBD2FA1F}"/>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D1F45B80-5E70-4660-3CEA-21F98B403CD1}"/>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42FA1E7-EC98-6026-23AC-7988C7C5D9D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6C9BADF3-C56D-BE41-E1B0-797A645353DB}"/>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57907797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D MESSI">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7D39BF-5196-A8B9-3955-C431CA0302A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5575BD6C-F877-B7A0-ACC9-8755B2559B64}"/>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5" name="Shape 16">
            <a:extLst>
              <a:ext uri="{FF2B5EF4-FFF2-40B4-BE49-F238E27FC236}">
                <a16:creationId xmlns:a16="http://schemas.microsoft.com/office/drawing/2014/main" id="{A62C5426-4C4C-F727-1D92-95C8AE77B1A7}"/>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8E40AE1A-83ED-5DAB-838F-B96413517448}"/>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24089AD4-4C1B-21D9-70F4-5BA768F49FC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8" name="Oval 7">
              <a:extLst>
                <a:ext uri="{FF2B5EF4-FFF2-40B4-BE49-F238E27FC236}">
                  <a16:creationId xmlns:a16="http://schemas.microsoft.com/office/drawing/2014/main" id="{524EBF1F-EF57-CBCD-42F2-6D6513FF6A9D}"/>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617115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D NEYMA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A2B2A4-FE95-DFDF-31BC-C1E06AD0E7A4}"/>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08501183-7F61-5D6A-A854-E2B01CFD9481}"/>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E08032C-0297-AF59-03EA-0EBF72942962}"/>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CA8828E-F599-2C56-2997-178C4E61D454}"/>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D6C3BF8-5A62-5FEF-8767-720242ADE112}"/>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7C78BDB7-7475-8605-E025-2CE67E1D67FF}"/>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5951062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9"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4"/>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l" defTabSz="979512" rtl="0" eaLnBrk="1" fontAlgn="base" latinLnBrk="0" hangingPunct="1">
              <a:lnSpc>
                <a:spcPct val="80000"/>
              </a:lnSpc>
              <a:spcBef>
                <a:spcPts val="600"/>
              </a:spcBef>
              <a:spcAft>
                <a:spcPct val="0"/>
              </a:spcAft>
              <a:buClr>
                <a:srgbClr val="221E20"/>
              </a:buClr>
              <a:buSzTx/>
              <a:buFont typeface="Wingdings" pitchFamily="2" charset="2"/>
              <a:buNone/>
              <a:tabLst/>
              <a:defRPr/>
            </a:pPr>
            <a:r>
              <a:rPr kumimoji="0" lang="en-GB" sz="7200" b="1" i="0" u="none" strike="noStrike" kern="1200" cap="all" spc="0" normalizeH="0" baseline="0" noProof="0" dirty="0">
                <a:ln>
                  <a:noFill/>
                </a:ln>
                <a:solidFill>
                  <a:srgbClr val="FFFFFF"/>
                </a:solidFill>
                <a:effectLst/>
                <a:uLnTx/>
                <a:uFillTx/>
                <a:latin typeface="Outfit ExtraBold" pitchFamily="2" charset="0"/>
                <a:ea typeface="+mn-ea"/>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5" y="5622132"/>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en-GB" sz="1600" b="1" i="0" u="none" strike="noStrike" kern="1200" cap="none" spc="0" normalizeH="0" baseline="0" noProof="0" dirty="0" err="1">
              <a:ln>
                <a:noFill/>
              </a:ln>
              <a:solidFill>
                <a:srgbClr val="FFFFFF"/>
              </a:solidFill>
              <a:effectLst/>
              <a:uLnTx/>
              <a:uFillTx/>
              <a:latin typeface="Rubik"/>
              <a:ea typeface="+mn-ea"/>
              <a:cs typeface="Arial" charset="0"/>
            </a:endParaRPr>
          </a:p>
        </p:txBody>
      </p:sp>
    </p:spTree>
    <p:extLst>
      <p:ext uri="{BB962C8B-B14F-4D97-AF65-F5344CB8AC3E}">
        <p14:creationId xmlns:p14="http://schemas.microsoft.com/office/powerpoint/2010/main" val="1160262855"/>
      </p:ext>
    </p:extLst>
  </p:cSld>
  <p:clrMapOvr>
    <a:masterClrMapping/>
  </p:clrMapOvr>
  <p:transition/>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4"/>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l" defTabSz="979512" rtl="0" eaLnBrk="1" fontAlgn="base" latinLnBrk="0" hangingPunct="1">
              <a:lnSpc>
                <a:spcPct val="80000"/>
              </a:lnSpc>
              <a:spcBef>
                <a:spcPts val="600"/>
              </a:spcBef>
              <a:spcAft>
                <a:spcPct val="0"/>
              </a:spcAft>
              <a:buClr>
                <a:srgbClr val="221E20"/>
              </a:buClr>
              <a:buSzTx/>
              <a:buFont typeface="Wingdings" pitchFamily="2" charset="2"/>
              <a:buNone/>
              <a:tabLst/>
              <a:defRPr/>
            </a:pPr>
            <a:r>
              <a:rPr kumimoji="0" lang="en-GB" sz="7200" b="1" i="0" u="none" strike="noStrike" kern="1200" cap="all" spc="0" normalizeH="0" baseline="0" noProof="0" dirty="0">
                <a:ln>
                  <a:noFill/>
                </a:ln>
                <a:solidFill>
                  <a:srgbClr val="FFFFFF"/>
                </a:solidFill>
                <a:effectLst/>
                <a:uLnTx/>
                <a:uFillTx/>
                <a:latin typeface="Outfit ExtraBold" pitchFamily="2" charset="0"/>
                <a:ea typeface="+mn-ea"/>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4"/>
          <a:srcRect l="14305" t="25059" r="12861" b="31721"/>
          <a:stretch/>
        </p:blipFill>
        <p:spPr>
          <a:xfrm>
            <a:off x="8100904" y="5304013"/>
            <a:ext cx="3593275" cy="969811"/>
          </a:xfrm>
          <a:prstGeom prst="rect">
            <a:avLst/>
          </a:prstGeom>
        </p:spPr>
      </p:pic>
      <p:sp>
        <p:nvSpPr>
          <p:cNvPr id="3" name="ZoneTexte 2"/>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503441904"/>
      </p:ext>
    </p:extLst>
  </p:cSld>
  <p:clrMapOvr>
    <a:masterClrMapping/>
  </p:clrMapOvr>
  <p:transition/>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E2F279-4717-9675-CCD8-8D532C99016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E799226E-0ADB-20BF-F1E9-C1F81F321BBE}"/>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8AD559A5-4468-59AA-52D2-27FAC7F45E58}"/>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4A36F8C-D736-BCD7-80BC-08E596705D48}"/>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CC5B1AE2-3422-835C-3716-6E5FE0144AAD}"/>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A7E8E174-6EF9-0FF9-40BC-211AD54EF28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223200690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5373B9-3194-740F-D742-D18EF4F8F4C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8F33CC4B-82DC-D4B6-695D-546CAC2EC61D}"/>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A5B6705D-7448-AD56-D71F-D58AA8540ADD}"/>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74C2C73C-B63F-6C6A-D7F3-685A9C47A3DD}"/>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300A284B-C33C-72DA-FE7B-B1F5CC705306}"/>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3DB3FADF-EEC4-FC02-0A1C-3CCEC2E24BD8}"/>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2415544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4CFD49-7F7D-D913-EACC-A004BBBD011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FCA9E68B-F9A4-F6F5-D76B-B5C533CEFC3F}"/>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4" name="Shape 16">
            <a:extLst>
              <a:ext uri="{FF2B5EF4-FFF2-40B4-BE49-F238E27FC236}">
                <a16:creationId xmlns:a16="http://schemas.microsoft.com/office/drawing/2014/main" id="{26012CC8-44F4-1175-1981-B04BE9252A8B}"/>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3" name="Group 2">
            <a:extLst>
              <a:ext uri="{FF2B5EF4-FFF2-40B4-BE49-F238E27FC236}">
                <a16:creationId xmlns:a16="http://schemas.microsoft.com/office/drawing/2014/main" id="{A5462FF9-F3A7-5F85-9F20-A1249A617CE4}"/>
              </a:ext>
            </a:extLst>
          </p:cNvPr>
          <p:cNvGrpSpPr/>
          <p:nvPr userDrawn="1"/>
        </p:nvGrpSpPr>
        <p:grpSpPr>
          <a:xfrm>
            <a:off x="10834255" y="644508"/>
            <a:ext cx="733858" cy="690046"/>
            <a:chOff x="2601913" y="1595438"/>
            <a:chExt cx="1701800" cy="1600200"/>
          </a:xfrm>
        </p:grpSpPr>
        <p:sp>
          <p:nvSpPr>
            <p:cNvPr id="5" name="Freeform 5">
              <a:extLst>
                <a:ext uri="{FF2B5EF4-FFF2-40B4-BE49-F238E27FC236}">
                  <a16:creationId xmlns:a16="http://schemas.microsoft.com/office/drawing/2014/main" id="{016D7CB6-E95E-5510-2F36-2C0229B4143C}"/>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6" name="Oval 6">
              <a:extLst>
                <a:ext uri="{FF2B5EF4-FFF2-40B4-BE49-F238E27FC236}">
                  <a16:creationId xmlns:a16="http://schemas.microsoft.com/office/drawing/2014/main" id="{2DE8A9D3-B501-6D0B-4292-6A3936365D7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8010434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171"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0486041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EN BECKHAM">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90E30-652D-9507-1560-D4B9945E973D}"/>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59419ECB-AE4E-E48D-95BE-D3E3B6748660}"/>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E0273B1-B805-6360-25FB-5AA0CB2B76B3}"/>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9D6C89F1-2FDC-A010-1B51-6BEB18126A13}"/>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379569C-EC10-AEDE-3319-D5913ACC769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7BBE9287-61DF-FB20-2BCF-CF456F1B801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03776592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EEN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A599B6F-2DE0-991D-A25F-8E49DB46E15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FA33C5D1-1B2D-9474-E9C0-3F7EF0404486}"/>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44F853FB-C299-9F2C-B5FE-29243E840D5C}"/>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DC44D1C-5F92-400D-9314-C9A75042C002}"/>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FA50A2E5-03A0-35B2-3188-3B35F32037E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B83510DC-242C-6751-1B7C-0A4D62BB0199}"/>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548870588"/>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REEN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F6A092-1A1D-1C14-BA04-FDA6CC5F77F1}"/>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77D7F22C-8DC0-0741-79BA-2C2E7E0E6155}"/>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3DBC345-9207-2A88-8448-D79D50898D87}"/>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0B30E6A-BCB9-3163-AF71-457051A44AF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1CA028C-28A2-DB40-357E-7A8C3DF4211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8313403F-C92F-A4A5-87AE-EB31B5574F70}"/>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65193970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NK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8245B9-4934-2A64-4D8B-4B9C8BAAA1B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888FFBF-88EE-9398-8356-C591E808042F}"/>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DBA9D6D3-8D51-6FBB-BFF6-B5D3A54CC693}"/>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1431A610-9635-3C30-12F1-6A5C6F99FBC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D6DA5D0B-4767-420B-0683-E56E07685CB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2485F011-28E1-8D4E-2A1F-256081FD4E6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299069076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NK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7AA897-2C9C-C6FF-0839-0807F6BDC62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CBADE63-5F46-65BA-8806-2A162159C836}"/>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11D7D84-1E7C-8774-E85D-627C8195B68B}"/>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23B0B2BB-7B9B-C74D-B54C-6458D424CBB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EEFB391-3876-6569-8382-2AF9B858108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07E6C506-B944-8824-F1CE-6EA9B113BE4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295879800"/>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NK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08D724-0A54-3D81-6ECF-0A27C6C376F5}"/>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4B68EB9A-CDC0-99C0-BA36-30EABB843D11}"/>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937DD764-1401-5CF9-90F6-33CA7CE09A6E}"/>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54C4A05-772C-1740-689C-8C3FAA4E473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E4540F36-5C2F-BE8A-3D82-BB3B8B52A16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06933303-621B-15DC-7D2B-A1892BE673A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9042176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ELLOW BECKHAM">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9AC33E9-0B6B-4CE3-EF92-B22A1074E6FF}"/>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0134BCF6-AAA2-A2AF-FC69-7C2552B12410}"/>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5D1B542-CCC6-72DE-BAED-FEEB72F49E55}"/>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CAA24374-D31B-7720-9BBA-A3E6163724A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1D59E9F-DD4E-6DDA-ED21-5026632D0A0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8BF48EA7-5E2B-555D-2CF1-6B60B514C61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078074110"/>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ELLOW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DDEA43-D01D-7178-4AD3-BB7CC993E86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D4C67964-6777-DD83-F67A-7DB4A703AFCD}"/>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0CFAA65-671D-0C45-B80F-4CE5A1A2A13F}"/>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63E0E952-BB1D-5FDF-CDD6-012772DCE2B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C6D0D3B-C554-A39E-3843-2D978AC29D8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348AB146-A98D-0CB7-40F1-B0520EF85D8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17841034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YELLOW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3B096-0868-6E6A-C7AC-080D3C1DCDB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A57681F-15BA-F793-D5F7-E2985C193E4C}"/>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E94A324-DC4F-E822-A113-4C63F178349C}"/>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6C9D3FC-1F83-D8CD-8439-BEA9D5DA9085}"/>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F95839A-8D16-5BB2-221B-E007AC6617C9}"/>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6D2684AE-2CED-1D27-62F0-C36A271909E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7501134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1_Text">
    <p:spTree>
      <p:nvGrpSpPr>
        <p:cNvPr id="1" name=""/>
        <p:cNvGrpSpPr/>
        <p:nvPr/>
      </p:nvGrpSpPr>
      <p:grpSpPr>
        <a:xfrm>
          <a:off x="0" y="0"/>
          <a:ext cx="0" cy="0"/>
          <a:chOff x="0" y="0"/>
          <a:chExt cx="0" cy="0"/>
        </a:xfrm>
      </p:grpSpPr>
      <p:sp>
        <p:nvSpPr>
          <p:cNvPr id="149" name="Body Level One…"/>
          <p:cNvSpPr txBox="1">
            <a:spLocks noGrp="1"/>
          </p:cNvSpPr>
          <p:nvPr>
            <p:ph type="body" idx="1"/>
          </p:nvPr>
        </p:nvSpPr>
        <p:spPr>
          <a:xfrm>
            <a:off x="636106" y="1272211"/>
            <a:ext cx="10919793" cy="4703146"/>
          </a:xfrm>
          <a:prstGeom prst="rect">
            <a:avLst/>
          </a:prstGeom>
        </p:spPr>
        <p:txBody>
          <a:bodyPr lIns="0" tIns="0" rIns="0" bIns="0"/>
          <a:lstStyle>
            <a:lvl1pPr marL="0" indent="0" defTabSz="704867">
              <a:lnSpc>
                <a:spcPct val="100000"/>
              </a:lnSpc>
              <a:spcBef>
                <a:spcPts val="600"/>
              </a:spcBef>
              <a:buSzTx/>
              <a:buNone/>
              <a:defRPr sz="1600">
                <a:solidFill>
                  <a:srgbClr val="221E20"/>
                </a:solidFill>
                <a:latin typeface="Noto Sans"/>
                <a:ea typeface="Noto Sans"/>
                <a:cs typeface="Noto Sans"/>
                <a:sym typeface="Noto Sans"/>
              </a:defRPr>
            </a:lvl1pPr>
            <a:lvl2pPr marL="0" indent="102873" defTabSz="704867">
              <a:lnSpc>
                <a:spcPct val="100000"/>
              </a:lnSpc>
              <a:spcBef>
                <a:spcPts val="600"/>
              </a:spcBef>
              <a:buSzTx/>
              <a:buNone/>
              <a:defRPr sz="1600">
                <a:solidFill>
                  <a:srgbClr val="221E20"/>
                </a:solidFill>
                <a:latin typeface="Noto Sans"/>
                <a:ea typeface="Noto Sans"/>
                <a:cs typeface="Noto Sans"/>
                <a:sym typeface="Noto Sans"/>
              </a:defRPr>
            </a:lvl2pPr>
            <a:lvl3pPr marL="0" indent="205745" defTabSz="704867">
              <a:lnSpc>
                <a:spcPct val="100000"/>
              </a:lnSpc>
              <a:spcBef>
                <a:spcPts val="600"/>
              </a:spcBef>
              <a:buSzTx/>
              <a:buNone/>
              <a:defRPr sz="1600">
                <a:solidFill>
                  <a:srgbClr val="221E20"/>
                </a:solidFill>
                <a:latin typeface="Noto Sans"/>
                <a:ea typeface="Noto Sans"/>
                <a:cs typeface="Noto Sans"/>
                <a:sym typeface="Noto Sans"/>
              </a:defRPr>
            </a:lvl3pPr>
            <a:lvl4pPr marL="0" indent="278613" defTabSz="704867">
              <a:lnSpc>
                <a:spcPct val="100000"/>
              </a:lnSpc>
              <a:spcBef>
                <a:spcPts val="600"/>
              </a:spcBef>
              <a:buSzTx/>
              <a:buNone/>
              <a:defRPr sz="1600">
                <a:solidFill>
                  <a:srgbClr val="221E20"/>
                </a:solidFill>
                <a:latin typeface="Noto Sans"/>
                <a:ea typeface="Noto Sans"/>
                <a:cs typeface="Noto Sans"/>
                <a:sym typeface="Noto Sans"/>
              </a:defRPr>
            </a:lvl4pPr>
            <a:lvl5pPr marL="0" indent="347195" defTabSz="704867">
              <a:lnSpc>
                <a:spcPct val="100000"/>
              </a:lnSpc>
              <a:spcBef>
                <a:spcPts val="600"/>
              </a:spcBef>
              <a:buSzTx/>
              <a:buNone/>
              <a:defRPr sz="1600">
                <a:solidFill>
                  <a:srgbClr val="221E20"/>
                </a:solidFill>
                <a:latin typeface="Noto Sans"/>
                <a:ea typeface="Noto Sans"/>
                <a:cs typeface="Noto Sans"/>
                <a:sym typeface="Noto Sans"/>
              </a:defRPr>
            </a:lvl5pPr>
          </a:lstStyle>
          <a:p>
            <a:r>
              <a:t>Body Level One</a:t>
            </a:r>
          </a:p>
          <a:p>
            <a:pPr lvl="1"/>
            <a:r>
              <a:t>Body Level Two</a:t>
            </a:r>
          </a:p>
          <a:p>
            <a:pPr lvl="2"/>
            <a:r>
              <a:t>Body Level Three</a:t>
            </a:r>
          </a:p>
          <a:p>
            <a:pPr lvl="3"/>
            <a:r>
              <a:t>Body Level Four</a:t>
            </a:r>
          </a:p>
          <a:p>
            <a:pPr lvl="4"/>
            <a:r>
              <a:t>Body Level Five</a:t>
            </a:r>
          </a:p>
        </p:txBody>
      </p:sp>
      <p:sp>
        <p:nvSpPr>
          <p:cNvPr id="150" name="Title Text"/>
          <p:cNvSpPr txBox="1">
            <a:spLocks noGrp="1"/>
          </p:cNvSpPr>
          <p:nvPr>
            <p:ph type="title"/>
          </p:nvPr>
        </p:nvSpPr>
        <p:spPr>
          <a:xfrm>
            <a:off x="636105" y="50035"/>
            <a:ext cx="10919793" cy="914401"/>
          </a:xfrm>
          <a:prstGeom prst="rect">
            <a:avLst/>
          </a:prstGeom>
        </p:spPr>
        <p:txBody>
          <a:bodyPr lIns="0" tIns="0" rIns="0" bIns="0" anchor="b"/>
          <a:lstStyle>
            <a:lvl1pPr defTabSz="704867">
              <a:lnSpc>
                <a:spcPct val="90000"/>
              </a:lnSpc>
              <a:defRPr sz="2800" b="0" spc="0">
                <a:solidFill>
                  <a:srgbClr val="ED1C24"/>
                </a:solidFill>
                <a:latin typeface="Ooredoo Heavy"/>
                <a:ea typeface="Ooredoo Heavy"/>
                <a:cs typeface="Ooredoo Heavy"/>
                <a:sym typeface="Ooredoo Heavy"/>
              </a:defRPr>
            </a:lvl1pPr>
          </a:lstStyle>
          <a:p>
            <a:r>
              <a:t>Title Text</a:t>
            </a:r>
          </a:p>
        </p:txBody>
      </p:sp>
      <p:sp>
        <p:nvSpPr>
          <p:cNvPr id="151" name="Slide Number"/>
          <p:cNvSpPr txBox="1">
            <a:spLocks noGrp="1"/>
          </p:cNvSpPr>
          <p:nvPr>
            <p:ph type="sldNum" sz="quarter" idx="2"/>
          </p:nvPr>
        </p:nvSpPr>
        <p:spPr>
          <a:xfrm>
            <a:off x="11327398" y="6497178"/>
            <a:ext cx="228499" cy="243841"/>
          </a:xfrm>
          <a:prstGeom prst="rect">
            <a:avLst/>
          </a:prstGeom>
        </p:spPr>
        <p:txBody>
          <a:bodyPr lIns="91439" tIns="91439" rIns="91439" bIns="91439" anchor="ctr"/>
          <a:lstStyle>
            <a:lvl1pPr algn="r" defTabSz="914422">
              <a:defRPr b="1">
                <a:solidFill>
                  <a:srgbClr val="ED1C24"/>
                </a:solidFill>
                <a:latin typeface="Noto Sans"/>
                <a:ea typeface="Noto Sans"/>
                <a:cs typeface="Noto Sans"/>
                <a:sym typeface="Noto Sans"/>
              </a:defRPr>
            </a:lvl1pPr>
          </a:lstStyle>
          <a:p>
            <a:pPr marL="0" marR="0" lvl="0" indent="0" algn="r" defTabSz="914422" rtl="0" eaLnBrk="1" fontAlgn="auto" latinLnBrk="0" hangingPunct="1">
              <a:lnSpc>
                <a:spcPct val="100000"/>
              </a:lnSpc>
              <a:spcBef>
                <a:spcPts val="0"/>
              </a:spcBef>
              <a:spcAft>
                <a:spcPts val="0"/>
              </a:spcAft>
              <a:buClrTx/>
              <a:buSzTx/>
              <a:buFontTx/>
              <a:buNone/>
              <a:tabLst/>
              <a:defRPr/>
            </a:pPr>
            <a:fld id="{86CB4B4D-7CA3-9044-876B-883B54F8677D}" type="slidenum">
              <a:rPr kumimoji="0" lang="fr-FR" sz="900" b="1" i="0" u="none" strike="noStrike" kern="1200" cap="none" spc="0" normalizeH="0" baseline="0" noProof="0" smtClean="0">
                <a:ln>
                  <a:noFill/>
                </a:ln>
                <a:solidFill>
                  <a:srgbClr val="ED1C24"/>
                </a:solidFill>
                <a:effectLst/>
                <a:uLnTx/>
                <a:uFillTx/>
                <a:latin typeface="Noto Sans"/>
                <a:ea typeface="Noto Sans"/>
                <a:sym typeface="Noto Sans"/>
              </a:rPr>
              <a:pPr marL="0" marR="0" lvl="0" indent="0" algn="r" defTabSz="914422" rtl="0" eaLnBrk="1" fontAlgn="auto" latinLnBrk="0" hangingPunct="1">
                <a:lnSpc>
                  <a:spcPct val="100000"/>
                </a:lnSpc>
                <a:spcBef>
                  <a:spcPts val="0"/>
                </a:spcBef>
                <a:spcAft>
                  <a:spcPts val="0"/>
                </a:spcAft>
                <a:buClrTx/>
                <a:buSzTx/>
                <a:buFontTx/>
                <a:buNone/>
                <a:tabLst/>
                <a:defRPr/>
              </a:pPr>
              <a:t>‹N°›</a:t>
            </a:fld>
            <a:endParaRPr kumimoji="0" lang="fr-FR" sz="900" b="1" i="0" u="none" strike="noStrike" kern="1200" cap="none" spc="0" normalizeH="0" baseline="0" noProof="0">
              <a:ln>
                <a:noFill/>
              </a:ln>
              <a:solidFill>
                <a:srgbClr val="ED1C24"/>
              </a:solidFill>
              <a:effectLst/>
              <a:uLnTx/>
              <a:uFillTx/>
              <a:latin typeface="Noto Sans"/>
              <a:ea typeface="Noto Sans"/>
              <a:sym typeface="Noto Sans"/>
            </a:endParaRPr>
          </a:p>
        </p:txBody>
      </p:sp>
    </p:spTree>
    <p:extLst>
      <p:ext uri="{BB962C8B-B14F-4D97-AF65-F5344CB8AC3E}">
        <p14:creationId xmlns:p14="http://schemas.microsoft.com/office/powerpoint/2010/main" val="192724394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7195"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22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3033922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4843"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Rectangle 6"/>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Arial" charset="0"/>
                <a:ea typeface="Arial" charset="0"/>
                <a:cs typeface="Arial"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Arial" charset="0"/>
                <a:ea typeface="Arial" charset="0"/>
                <a:cs typeface="Arial"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D942AC32-C1E9-4F93-8499-D6C2B450A7F2}" type="datetime1">
              <a:rPr kumimoji="0" lang="fr-FR"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22/05/2024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3"/>
            </p:custDataLst>
          </p:nvPr>
        </p:nvSpPr>
        <p:spPr>
          <a:xfrm>
            <a:off x="127000" y="12699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base" latinLnBrk="0" hangingPunct="1">
              <a:lnSpc>
                <a:spcPct val="100000"/>
              </a:lnSpc>
              <a:spcBef>
                <a:spcPts val="60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endParaRPr kumimoji="0" lang="en-US" sz="882" b="1" i="0" u="none" strike="noStrike" kern="1200" cap="none" spc="0" normalizeH="0" baseline="0" noProof="0" dirty="0" err="1">
              <a:ln>
                <a:noFill/>
              </a:ln>
              <a:solidFill>
                <a:srgbClr val="008000"/>
              </a:solidFill>
              <a:effectLst/>
              <a:uLnTx/>
              <a:uFillTx/>
              <a:latin typeface="Times New Roman" panose="02020603050405020304" pitchFamily="18" charset="0"/>
              <a:ea typeface="+mn-ea"/>
              <a:cs typeface="Arial" charset="0"/>
            </a:endParaRPr>
          </a:p>
        </p:txBody>
      </p:sp>
      <p:sp>
        <p:nvSpPr>
          <p:cNvPr id="3" name="Rectangle 2"/>
          <p:cNvSpPr/>
          <p:nvPr userDrawn="1"/>
        </p:nvSpPr>
        <p:spPr bwMode="auto">
          <a:xfrm>
            <a:off x="127001" y="0"/>
            <a:ext cx="1478290" cy="373221"/>
          </a:xfrm>
          <a:prstGeom prst="rect">
            <a:avLst/>
          </a:prstGeom>
          <a:solidFill>
            <a:schemeClr val="bg1"/>
          </a:solidFill>
          <a:ln w="1905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en-US" sz="2000" b="0" i="0" u="none" strike="noStrike" kern="1200" cap="none" spc="0" normalizeH="0" baseline="0" noProof="0" dirty="0">
              <a:ln>
                <a:noFill/>
              </a:ln>
              <a:solidFill>
                <a:srgbClr val="FFFFFF"/>
              </a:solidFill>
              <a:effectLst/>
              <a:uLnTx/>
              <a:uFillTx/>
              <a:latin typeface="Ooredoo Heavy" panose="00000A00000000000000" pitchFamily="50" charset="0"/>
              <a:ea typeface="+mn-ea"/>
              <a:cs typeface="Arial" charset="0"/>
            </a:endParaRP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Tree>
    <p:extLst>
      <p:ext uri="{BB962C8B-B14F-4D97-AF65-F5344CB8AC3E}">
        <p14:creationId xmlns:p14="http://schemas.microsoft.com/office/powerpoint/2010/main" val="1991499232"/>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5867"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215FAD07-1C83-41A3-ACA0-C418C9743CE7}" type="datetime1">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5/22/2024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5"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2" name="ZoneTexte 1"/>
          <p:cNvSpPr txBox="1"/>
          <p:nvPr userDrawn="1">
            <p:custDataLst>
              <p:tags r:id="rId3"/>
            </p:custDataLst>
          </p:nvPr>
        </p:nvSpPr>
        <p:spPr>
          <a:xfrm>
            <a:off x="112059" y="11205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366091043"/>
      </p:ext>
    </p:extLst>
  </p:cSld>
  <p:clrMapOvr>
    <a:masterClrMapping/>
  </p:clrMapOvr>
  <p:transition/>
  <p:extLst>
    <p:ext uri="{DCECCB84-F9BA-43D5-87BE-67443E8EF086}">
      <p15:sldGuideLst xmlns:p15="http://schemas.microsoft.com/office/powerpoint/2012/main">
        <p15:guide id="1" pos="400">
          <p15:clr>
            <a:srgbClr val="CCCCCC"/>
          </p15:clr>
        </p15:guide>
        <p15:guide id="2" pos="7280">
          <p15:clr>
            <a:srgbClr val="CCCCCC"/>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36891" name="Diapositive think-cell" r:id="rId5" imgW="0" imgH="0" progId="TCLayout.ActiveDocument.1">
                  <p:embed/>
                </p:oleObj>
              </mc:Choice>
              <mc:Fallback>
                <p:oleObj name="Diapositive think-cell" r:id="rId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ZoneTexte 1"/>
          <p:cNvSpPr txBox="1"/>
          <p:nvPr userDrawn="1">
            <p:custDataLst>
              <p:tags r:id="rId3"/>
            </p:custDataLst>
          </p:nvPr>
        </p:nvSpPr>
        <p:spPr>
          <a:xfrm>
            <a:off x="127000" y="12699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22" rtl="0" eaLnBrk="1" fontAlgn="base" latinLnBrk="0" hangingPunct="1">
              <a:lnSpc>
                <a:spcPct val="100000"/>
              </a:lnSpc>
              <a:spcBef>
                <a:spcPts val="60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endParaRPr kumimoji="0" lang="en-US" sz="882" b="1" i="0" u="none" strike="noStrike" kern="1200" cap="none" spc="0" normalizeH="0" baseline="0" noProof="0" dirty="0" err="1">
              <a:ln>
                <a:noFill/>
              </a:ln>
              <a:solidFill>
                <a:srgbClr val="008000"/>
              </a:solidFill>
              <a:effectLst/>
              <a:uLnTx/>
              <a:uFillTx/>
              <a:latin typeface="Times New Roman" panose="02020603050405020304" pitchFamily="18" charset="0"/>
              <a:ea typeface="+mn-ea"/>
              <a:cs typeface="Arial" charset="0"/>
            </a:endParaRPr>
          </a:p>
        </p:txBody>
      </p:sp>
      <p:sp>
        <p:nvSpPr>
          <p:cNvPr id="4" name="Rectangle 3"/>
          <p:cNvSpPr/>
          <p:nvPr userDrawn="1"/>
        </p:nvSpPr>
        <p:spPr bwMode="auto">
          <a:xfrm>
            <a:off x="1" y="0"/>
            <a:ext cx="1605290" cy="373221"/>
          </a:xfrm>
          <a:prstGeom prst="rect">
            <a:avLst/>
          </a:prstGeom>
          <a:solidFill>
            <a:schemeClr val="bg1"/>
          </a:solidFill>
          <a:ln w="1905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fr-FR" sz="2000" b="0" i="0" u="none" strike="noStrike" kern="1200" cap="none" spc="0" normalizeH="0" baseline="0" noProof="0" dirty="0">
              <a:ln>
                <a:noFill/>
              </a:ln>
              <a:solidFill>
                <a:srgbClr val="FFFFFF"/>
              </a:solidFill>
              <a:effectLst/>
              <a:uLnTx/>
              <a:uFillTx/>
              <a:latin typeface="Ooredoo Heavy" panose="00000A00000000000000" pitchFamily="50" charset="0"/>
              <a:ea typeface="+mn-ea"/>
              <a:cs typeface="Arial" charset="0"/>
            </a:endParaRPr>
          </a:p>
        </p:txBody>
      </p:sp>
    </p:spTree>
    <p:extLst>
      <p:ext uri="{BB962C8B-B14F-4D97-AF65-F5344CB8AC3E}">
        <p14:creationId xmlns:p14="http://schemas.microsoft.com/office/powerpoint/2010/main" val="2298559327"/>
      </p:ext>
    </p:extLst>
  </p:cSld>
  <p:clrMapOvr>
    <a:masterClrMapping/>
  </p:clrMapOvr>
  <p:transition/>
  <p:extLst>
    <p:ext uri="{DCECCB84-F9BA-43D5-87BE-67443E8EF086}">
      <p15:sldGuideLst xmlns:p15="http://schemas.microsoft.com/office/powerpoint/2012/main">
        <p15:guide id="1" pos="400">
          <p15:clr>
            <a:srgbClr val="CCCCCC"/>
          </p15:clr>
        </p15:guide>
        <p15:guide id="2" pos="3669">
          <p15:clr>
            <a:srgbClr val="CCCCCC"/>
          </p15:clr>
        </p15:guide>
        <p15:guide id="3" pos="4010">
          <p15:clr>
            <a:srgbClr val="CCCCCC"/>
          </p15:clr>
        </p15:guide>
        <p15:guide id="4" pos="7280">
          <p15:clr>
            <a:srgbClr val="CCCCCC"/>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NAV - Agenda Slide">
    <p:spTree>
      <p:nvGrpSpPr>
        <p:cNvPr id="1" name=""/>
        <p:cNvGrpSpPr/>
        <p:nvPr/>
      </p:nvGrpSpPr>
      <p:grpSpPr>
        <a:xfrm>
          <a:off x="0" y="0"/>
          <a:ext cx="0" cy="0"/>
          <a:chOff x="0" y="0"/>
          <a:chExt cx="0" cy="0"/>
        </a:xfrm>
      </p:grpSpPr>
      <p:sp>
        <p:nvSpPr>
          <p:cNvPr id="8" name="Agenda - Title"/>
          <p:cNvSpPr>
            <a:spLocks noGrp="1"/>
          </p:cNvSpPr>
          <p:nvPr>
            <p:ph type="title" hasCustomPrompt="1"/>
            <p:custDataLst>
              <p:tags r:id="rId2"/>
            </p:custDataLst>
          </p:nvPr>
        </p:nvSpPr>
        <p:spPr>
          <a:xfrm>
            <a:off x="665021" y="782619"/>
            <a:ext cx="10861963" cy="338866"/>
          </a:xfrm>
          <a:prstGeom prst="rect">
            <a:avLst/>
          </a:prstGeom>
        </p:spPr>
        <p:txBody>
          <a:bodyPr vert="horz" lIns="0" tIns="45720" rIns="45720" bIns="0" rtlCol="0" anchor="t" anchorCtr="0">
            <a:normAutofit/>
          </a:bodyPr>
          <a:lstStyle>
            <a:lvl1pPr>
              <a:defRPr/>
            </a:lvl1pPr>
          </a:lstStyle>
          <a:p>
            <a:r>
              <a:rPr lang="en-US" dirty="0"/>
              <a:t>Agenda</a:t>
            </a:r>
          </a:p>
        </p:txBody>
      </p:sp>
      <p:sp>
        <p:nvSpPr>
          <p:cNvPr id="7" name="Slide - Page Number"/>
          <p:cNvSpPr>
            <a:spLocks noGrp="1"/>
          </p:cNvSpPr>
          <p:nvPr>
            <p:ph type="body" sz="quarter" idx="35" hasCustomPrompt="1"/>
          </p:nvPr>
        </p:nvSpPr>
        <p:spPr>
          <a:xfrm>
            <a:off x="11271134" y="6584732"/>
            <a:ext cx="277091" cy="112955"/>
          </a:xfrm>
        </p:spPr>
        <p:txBody>
          <a:bodyPr tIns="0" bIns="0" anchor="t" anchorCtr="0">
            <a:noAutofit/>
          </a:bodyPr>
          <a:lstStyle>
            <a:lvl1pPr marL="0" indent="0" algn="ctr">
              <a:buNone/>
              <a:defRPr sz="1059">
                <a:solidFill>
                  <a:schemeClr val="bg1"/>
                </a:solidFill>
              </a:defRPr>
            </a:lvl1pPr>
          </a:lstStyle>
          <a:p>
            <a:pPr lvl="0"/>
            <a:r>
              <a:rPr lang="en-US" dirty="0"/>
              <a:t>#</a:t>
            </a:r>
          </a:p>
        </p:txBody>
      </p:sp>
    </p:spTree>
    <p:extLst>
      <p:ext uri="{BB962C8B-B14F-4D97-AF65-F5344CB8AC3E}">
        <p14:creationId xmlns:p14="http://schemas.microsoft.com/office/powerpoint/2010/main" val="21427940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Rubik" pitchFamily="2" charset="-79"/>
                <a:ea typeface="+mn-ea"/>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10944225" cy="5435599"/>
          </a:xfrm>
        </p:spPr>
        <p:txBody>
          <a:bodyPr anchor="ctr"/>
          <a:lstStyle>
            <a:lvl1pPr>
              <a:defRPr sz="4401" cap="all" baseline="0">
                <a:solidFill>
                  <a:schemeClr val="tx1"/>
                </a:solidFill>
                <a:latin typeface="Outfit ExtraBold" pitchFamily="2" charset="0"/>
              </a:defRPr>
            </a:lvl1pPr>
          </a:lstStyle>
          <a:p>
            <a:r>
              <a:rPr lang="en-US" dirty="0"/>
              <a:t>Sub-title</a:t>
            </a:r>
            <a:endParaRPr lang="en-GB" dirty="0"/>
          </a:p>
        </p:txBody>
      </p:sp>
      <p:sp>
        <p:nvSpPr>
          <p:cNvPr id="2" name="ZoneTexte 1"/>
          <p:cNvSpPr txBox="1"/>
          <p:nvPr userDrawn="1">
            <p:custDataLst>
              <p:tags r:id="rId1"/>
            </p:custDataLst>
          </p:nvPr>
        </p:nvSpPr>
        <p:spPr>
          <a:xfrm>
            <a:off x="112059" y="11205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fr-FR"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fr-FR"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fr-FR"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2561419468"/>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326357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vmlDrawing" Target="../drawings/vmlDrawing8.vml"/><Relationship Id="rId26" Type="http://schemas.openxmlformats.org/officeDocument/2006/relationships/tags" Target="../tags/tag18.xml"/><Relationship Id="rId39" Type="http://schemas.openxmlformats.org/officeDocument/2006/relationships/oleObject" Target="../embeddings/oleObject8.bin"/><Relationship Id="rId21" Type="http://schemas.openxmlformats.org/officeDocument/2006/relationships/tags" Target="../tags/tag13.xml"/><Relationship Id="rId34" Type="http://schemas.openxmlformats.org/officeDocument/2006/relationships/tags" Target="../tags/tag26.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12.xml"/><Relationship Id="rId29" Type="http://schemas.openxmlformats.org/officeDocument/2006/relationships/tags" Target="../tags/tag21.xml"/><Relationship Id="rId41" Type="http://schemas.openxmlformats.org/officeDocument/2006/relationships/image" Target="../media/image7.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16.xml"/><Relationship Id="rId32" Type="http://schemas.openxmlformats.org/officeDocument/2006/relationships/tags" Target="../tags/tag24.xml"/><Relationship Id="rId37" Type="http://schemas.openxmlformats.org/officeDocument/2006/relationships/tags" Target="../tags/tag29.xml"/><Relationship Id="rId40" Type="http://schemas.openxmlformats.org/officeDocument/2006/relationships/image" Target="../media/image6.emf"/><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15.xml"/><Relationship Id="rId28" Type="http://schemas.openxmlformats.org/officeDocument/2006/relationships/tags" Target="../tags/tag20.xml"/><Relationship Id="rId36" Type="http://schemas.openxmlformats.org/officeDocument/2006/relationships/tags" Target="../tags/tag28.xml"/><Relationship Id="rId10" Type="http://schemas.openxmlformats.org/officeDocument/2006/relationships/slideLayout" Target="../slideLayouts/slideLayout31.xml"/><Relationship Id="rId19" Type="http://schemas.openxmlformats.org/officeDocument/2006/relationships/tags" Target="../tags/tag11.xml"/><Relationship Id="rId31" Type="http://schemas.openxmlformats.org/officeDocument/2006/relationships/tags" Target="../tags/tag2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14.xml"/><Relationship Id="rId27" Type="http://schemas.openxmlformats.org/officeDocument/2006/relationships/tags" Target="../tags/tag19.xml"/><Relationship Id="rId30" Type="http://schemas.openxmlformats.org/officeDocument/2006/relationships/tags" Target="../tags/tag22.xml"/><Relationship Id="rId35" Type="http://schemas.openxmlformats.org/officeDocument/2006/relationships/tags" Target="../tags/tag27.xml"/><Relationship Id="rId8" Type="http://schemas.openxmlformats.org/officeDocument/2006/relationships/slideLayout" Target="../slideLayouts/slideLayout29.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theme" Target="../theme/theme2.xml"/><Relationship Id="rId25" Type="http://schemas.openxmlformats.org/officeDocument/2006/relationships/tags" Target="../tags/tag17.xml"/><Relationship Id="rId33" Type="http://schemas.openxmlformats.org/officeDocument/2006/relationships/tags" Target="../tags/tag25.xml"/><Relationship Id="rId38" Type="http://schemas.openxmlformats.org/officeDocument/2006/relationships/tags" Target="../tags/tag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ags" Target="../tags/tag119.xml"/><Relationship Id="rId3" Type="http://schemas.openxmlformats.org/officeDocument/2006/relationships/slideLayout" Target="../slideLayouts/slideLayout40.xml"/><Relationship Id="rId21" Type="http://schemas.openxmlformats.org/officeDocument/2006/relationships/image" Target="../media/image11.png"/><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vmlDrawing" Target="../drawings/vmlDrawing23.vml"/><Relationship Id="rId2" Type="http://schemas.openxmlformats.org/officeDocument/2006/relationships/slideLayout" Target="../slideLayouts/slideLayout39.xml"/><Relationship Id="rId16" Type="http://schemas.openxmlformats.org/officeDocument/2006/relationships/theme" Target="../theme/theme3.xml"/><Relationship Id="rId20" Type="http://schemas.openxmlformats.org/officeDocument/2006/relationships/image" Target="../media/image10.emf"/><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oleObject" Target="../embeddings/oleObject23.bin"/><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21" Type="http://schemas.openxmlformats.org/officeDocument/2006/relationships/slideLayout" Target="../slideLayouts/slideLayout73.xml"/><Relationship Id="rId34" Type="http://schemas.openxmlformats.org/officeDocument/2006/relationships/vmlDrawing" Target="../drawings/vmlDrawing27.v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image" Target="../media/image11.png"/><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oleObject" Target="../embeddings/oleObject27.bin"/><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tags" Target="../tags/tag127.xml"/><Relationship Id="rId8" Type="http://schemas.openxmlformats.org/officeDocument/2006/relationships/slideLayout" Target="../slideLayouts/slideLayout60.xml"/><Relationship Id="rId3"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4"/>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51" name="Diapositive think-cell" r:id="rId25" imgW="0" imgH="0" progId="TCLayout.ActiveDocument.1">
                  <p:embed/>
                </p:oleObj>
              </mc:Choice>
              <mc:Fallback>
                <p:oleObj name="Diapositive think-cell" r:id="rId25"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22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‹N°›</a:t>
            </a:fld>
            <a:endParaRPr lang="en-US"/>
          </a:p>
        </p:txBody>
      </p:sp>
      <p:pic>
        <p:nvPicPr>
          <p:cNvPr id="13" name="Picture 12"/>
          <p:cNvPicPr>
            <a:picLocks noChangeAspect="1"/>
          </p:cNvPicPr>
          <p:nvPr userDrawn="1"/>
        </p:nvPicPr>
        <p:blipFill>
          <a:blip r:embed="rId26"/>
          <a:stretch>
            <a:fillRect/>
          </a:stretch>
        </p:blipFill>
        <p:spPr>
          <a:xfrm>
            <a:off x="636904" y="6479648"/>
            <a:ext cx="1296000" cy="228096"/>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23" r:id="rId3"/>
    <p:sldLayoutId id="2147485127" r:id="rId4"/>
    <p:sldLayoutId id="2147485086" r:id="rId5"/>
    <p:sldLayoutId id="2147485132" r:id="rId6"/>
    <p:sldLayoutId id="2147485096" r:id="rId7"/>
    <p:sldLayoutId id="2147485131" r:id="rId8"/>
    <p:sldLayoutId id="2147485138" r:id="rId9"/>
    <p:sldLayoutId id="2147485139" r:id="rId10"/>
    <p:sldLayoutId id="2147485140" r:id="rId11"/>
    <p:sldLayoutId id="2147485141" r:id="rId12"/>
    <p:sldLayoutId id="2147485142" r:id="rId13"/>
    <p:sldLayoutId id="2147485143" r:id="rId14"/>
    <p:sldLayoutId id="2147485144" r:id="rId15"/>
    <p:sldLayoutId id="2147485145" r:id="rId16"/>
    <p:sldLayoutId id="2147485146" r:id="rId17"/>
    <p:sldLayoutId id="2147485147" r:id="rId18"/>
    <p:sldLayoutId id="2147485148" r:id="rId19"/>
    <p:sldLayoutId id="2147485168" r:id="rId20"/>
    <p:sldLayoutId id="2147485169" r:id="rId21"/>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userDrawn="1">
          <p15:clr>
            <a:srgbClr val="F26B43"/>
          </p15:clr>
        </p15:guide>
        <p15:guide id="2" pos="3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9" name="Diapositive think-cell" r:id="rId39" imgW="413" imgH="416" progId="TCLayout.ActiveDocument.1">
                  <p:embed/>
                </p:oleObj>
              </mc:Choice>
              <mc:Fallback>
                <p:oleObj name="Diapositive think-cell" r:id="rId39"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2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3"/>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1"/>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801388257"/>
      </p:ext>
    </p:extLst>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 id="2147485160" r:id="rId11"/>
    <p:sldLayoutId id="2147485161" r:id="rId12"/>
    <p:sldLayoutId id="2147485162" r:id="rId13"/>
    <p:sldLayoutId id="2147485163" r:id="rId14"/>
    <p:sldLayoutId id="2147485164" r:id="rId15"/>
    <p:sldLayoutId id="2147485165" r:id="rId1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t 8" hidden="1"/>
          <p:cNvGraphicFramePr>
            <a:graphicFrameLocks noChangeAspect="1"/>
          </p:cNvGraphicFramePr>
          <p:nvPr userDrawn="1">
            <p:custDataLst>
              <p:tags r:id="rId18"/>
            </p:custDataLst>
            <p:extLst>
              <p:ext uri="{D42A27DB-BD31-4B8C-83A1-F6EECF244321}">
                <p14:modId xmlns:p14="http://schemas.microsoft.com/office/powerpoint/2010/main" val="6014680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9" name="Diapositive think-cell" r:id="rId19" imgW="425" imgH="426" progId="TCLayout.ActiveDocument.1">
                  <p:embed/>
                </p:oleObj>
              </mc:Choice>
              <mc:Fallback>
                <p:oleObj name="Diapositive think-cell" r:id="rId19" imgW="425" imgH="426" progId="TCLayout.ActiveDocument.1">
                  <p:embed/>
                  <p:pic>
                    <p:nvPicPr>
                      <p:cNvPr id="9" name="Objet 8" hidden="1"/>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30A795-F0BE-49AB-B973-4C47DE79D5F7}" type="datetime3">
              <a:rPr lang="en-US" smtClean="0"/>
              <a:pPr/>
              <a:t>22 May 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F4C691-6DE9-424C-9C34-B44F65CDDA11}" type="slidenum">
              <a:rPr lang="en-US" smtClean="0"/>
              <a:pPr/>
              <a:t>‹N°›</a:t>
            </a:fld>
            <a:endParaRPr lang="en-US" dirty="0"/>
          </a:p>
        </p:txBody>
      </p:sp>
      <p:pic>
        <p:nvPicPr>
          <p:cNvPr id="7" name="Picture 6">
            <a:extLst>
              <a:ext uri="{FF2B5EF4-FFF2-40B4-BE49-F238E27FC236}">
                <a16:creationId xmlns:a16="http://schemas.microsoft.com/office/drawing/2014/main" id="{D2A61332-7957-6A8F-6A75-ED508E81B8DC}"/>
              </a:ext>
            </a:extLst>
          </p:cNvPr>
          <p:cNvPicPr>
            <a:picLocks noChangeAspect="1"/>
          </p:cNvPicPr>
          <p:nvPr userDrawn="1"/>
        </p:nvPicPr>
        <p:blipFill>
          <a:blip r:embed="rId21"/>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049407833"/>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p15:clr>
            <a:srgbClr val="F26B43"/>
          </p15:clr>
        </p15:guide>
        <p15:guide id="2" orient="horz" pos="618">
          <p15:clr>
            <a:srgbClr val="F26B43"/>
          </p15:clr>
        </p15:guide>
        <p15:guide id="3" orient="horz" pos="4042">
          <p15:clr>
            <a:srgbClr val="F26B43"/>
          </p15:clr>
        </p15:guide>
        <p15:guide id="4" orient="horz" pos="3861">
          <p15:clr>
            <a:srgbClr val="F26B43"/>
          </p15:clr>
        </p15:guide>
        <p15:guide id="5" pos="7287">
          <p15:clr>
            <a:srgbClr val="F26B43"/>
          </p15:clr>
        </p15:guide>
        <p15:guide id="6"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35"/>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spid="_x0000_s27675" name="Diapositive think-cell" r:id="rId36" imgW="0" imgH="0" progId="TCLayout.ActiveDocument.1">
                  <p:embed/>
                </p:oleObj>
              </mc:Choice>
              <mc:Fallback>
                <p:oleObj name="Diapositive think-cell" r:id="rId36"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5" lvl="0" indent="-205745">
              <a:spcBef>
                <a:spcPts val="900"/>
              </a:spcBef>
            </a:pPr>
            <a:r>
              <a:rPr lang="en-US" dirty="0"/>
              <a:t>Edit Master text styles</a:t>
            </a:r>
          </a:p>
          <a:p>
            <a:pPr marL="411490" lvl="1" indent="-205745"/>
            <a:r>
              <a:rPr lang="en-US" dirty="0"/>
              <a:t>Second level</a:t>
            </a:r>
          </a:p>
          <a:p>
            <a:pPr marL="548653" lvl="2" indent="-137163"/>
            <a:r>
              <a:rPr lang="en-US" dirty="0"/>
              <a:t>Third level</a:t>
            </a:r>
          </a:p>
          <a:p>
            <a:pPr marL="685816" lvl="3"/>
            <a:r>
              <a:rPr lang="en-US" dirty="0"/>
              <a:t>Fourth level</a:t>
            </a:r>
          </a:p>
          <a:p>
            <a:pPr marL="822980" lvl="4"/>
            <a:r>
              <a:rPr lang="en-US" dirty="0"/>
              <a:t>Fifth level</a:t>
            </a:r>
          </a:p>
          <a:p>
            <a:pPr marL="2167228"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8"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EF711048-5946-4335-9DC9-7CBBE4FBE44F}"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7"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‹N°›</a:t>
            </a:fld>
            <a:endParaRPr kumimoji="0" lang="en-US" sz="900" b="1"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7"/>
          <a:stretch>
            <a:fillRect/>
          </a:stretch>
        </p:blipFill>
        <p:spPr>
          <a:xfrm>
            <a:off x="628737" y="6434431"/>
            <a:ext cx="1317909" cy="258950"/>
          </a:xfrm>
          <a:prstGeom prst="rect">
            <a:avLst/>
          </a:prstGeom>
        </p:spPr>
      </p:pic>
    </p:spTree>
    <p:extLst>
      <p:ext uri="{BB962C8B-B14F-4D97-AF65-F5344CB8AC3E}">
        <p14:creationId xmlns:p14="http://schemas.microsoft.com/office/powerpoint/2010/main" val="1724976230"/>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 id="2147485201" r:id="rId13"/>
    <p:sldLayoutId id="2147485202" r:id="rId14"/>
    <p:sldLayoutId id="2147485203" r:id="rId15"/>
    <p:sldLayoutId id="2147485204" r:id="rId16"/>
    <p:sldLayoutId id="2147485205" r:id="rId17"/>
    <p:sldLayoutId id="2147485206" r:id="rId18"/>
    <p:sldLayoutId id="2147485207" r:id="rId19"/>
    <p:sldLayoutId id="2147485208" r:id="rId20"/>
    <p:sldLayoutId id="2147485209" r:id="rId21"/>
    <p:sldLayoutId id="2147485210" r:id="rId22"/>
    <p:sldLayoutId id="2147485211" r:id="rId23"/>
    <p:sldLayoutId id="2147485212" r:id="rId24"/>
    <p:sldLayoutId id="2147485213" r:id="rId25"/>
    <p:sldLayoutId id="2147485214" r:id="rId26"/>
    <p:sldLayoutId id="2147485215" r:id="rId27"/>
    <p:sldLayoutId id="2147485216" r:id="rId28"/>
    <p:sldLayoutId id="2147485217" r:id="rId29"/>
    <p:sldLayoutId id="2147485218" r:id="rId30"/>
    <p:sldLayoutId id="2147485219" r:id="rId31"/>
    <p:sldLayoutId id="2147485220" r:id="rId32"/>
  </p:sldLayoutIdLst>
  <p:transition/>
  <p:hf hdr="0" ftr="0"/>
  <p:txStyles>
    <p:titleStyle>
      <a:lvl1pPr algn="l" defTabSz="704867"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9" algn="l" defTabSz="704867" rtl="0" eaLnBrk="1" fontAlgn="base" hangingPunct="1">
        <a:lnSpc>
          <a:spcPct val="90000"/>
        </a:lnSpc>
        <a:spcBef>
          <a:spcPct val="0"/>
        </a:spcBef>
        <a:spcAft>
          <a:spcPct val="0"/>
        </a:spcAft>
        <a:defRPr sz="1200" b="1">
          <a:solidFill>
            <a:srgbClr val="0057A6"/>
          </a:solidFill>
          <a:latin typeface="Arial" charset="0"/>
        </a:defRPr>
      </a:lvl6pPr>
      <a:lvl7pPr marL="685816" algn="l" defTabSz="704867" rtl="0" eaLnBrk="1" fontAlgn="base" hangingPunct="1">
        <a:lnSpc>
          <a:spcPct val="90000"/>
        </a:lnSpc>
        <a:spcBef>
          <a:spcPct val="0"/>
        </a:spcBef>
        <a:spcAft>
          <a:spcPct val="0"/>
        </a:spcAft>
        <a:defRPr sz="1200" b="1">
          <a:solidFill>
            <a:srgbClr val="0057A6"/>
          </a:solidFill>
          <a:latin typeface="Arial" charset="0"/>
        </a:defRPr>
      </a:lvl7pPr>
      <a:lvl8pPr marL="1028725" algn="l" defTabSz="704867" rtl="0" eaLnBrk="1" fontAlgn="base" hangingPunct="1">
        <a:lnSpc>
          <a:spcPct val="90000"/>
        </a:lnSpc>
        <a:spcBef>
          <a:spcPct val="0"/>
        </a:spcBef>
        <a:spcAft>
          <a:spcPct val="0"/>
        </a:spcAft>
        <a:defRPr sz="1200" b="1">
          <a:solidFill>
            <a:srgbClr val="0057A6"/>
          </a:solidFill>
          <a:latin typeface="Arial" charset="0"/>
        </a:defRPr>
      </a:lvl8pPr>
      <a:lvl9pPr marL="1371633" algn="l" defTabSz="704867" rtl="0" eaLnBrk="1" fontAlgn="base" hangingPunct="1">
        <a:lnSpc>
          <a:spcPct val="90000"/>
        </a:lnSpc>
        <a:spcBef>
          <a:spcPct val="0"/>
        </a:spcBef>
        <a:spcAft>
          <a:spcPct val="0"/>
        </a:spcAft>
        <a:defRPr sz="1200" b="1">
          <a:solidFill>
            <a:srgbClr val="0057A6"/>
          </a:solidFill>
          <a:latin typeface="Arial" charset="0"/>
        </a:defRPr>
      </a:lvl9pPr>
    </p:titleStyle>
    <p:bodyStyle>
      <a:lvl1pPr marL="274327" indent="-274327" algn="l" defTabSz="704867" rtl="0" eaLnBrk="1" fontAlgn="base" hangingPunct="1">
        <a:lnSpc>
          <a:spcPct val="100000"/>
        </a:lnSpc>
        <a:spcBef>
          <a:spcPts val="1200"/>
        </a:spcBef>
        <a:spcAft>
          <a:spcPts val="120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44" indent="-214318"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69" indent="-128591"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604" indent="-128591" algn="l" defTabSz="704867" rtl="0" eaLnBrk="1" fontAlgn="base" hangingPunct="1">
        <a:lnSpc>
          <a:spcPct val="100000"/>
        </a:lnSpc>
        <a:spcBef>
          <a:spcPts val="600"/>
        </a:spcBef>
        <a:spcAft>
          <a:spcPts val="60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83" indent="-128591"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207" indent="-101206" algn="l" defTabSz="704867"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114" indent="-101206" algn="l" defTabSz="704867"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5023" indent="-101206" algn="l" defTabSz="704867"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932" indent="-101206" algn="l" defTabSz="704867"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16" rtl="0" eaLnBrk="1" latinLnBrk="0" hangingPunct="1">
        <a:defRPr sz="1350" kern="1200">
          <a:solidFill>
            <a:schemeClr val="tx1"/>
          </a:solidFill>
          <a:latin typeface="+mn-lt"/>
          <a:ea typeface="+mn-ea"/>
          <a:cs typeface="+mn-cs"/>
        </a:defRPr>
      </a:lvl1pPr>
      <a:lvl2pPr marL="342909" algn="l" defTabSz="685816" rtl="0" eaLnBrk="1" latinLnBrk="0" hangingPunct="1">
        <a:defRPr sz="1350" kern="1200">
          <a:solidFill>
            <a:schemeClr val="tx1"/>
          </a:solidFill>
          <a:latin typeface="+mn-lt"/>
          <a:ea typeface="+mn-ea"/>
          <a:cs typeface="+mn-cs"/>
        </a:defRPr>
      </a:lvl2pPr>
      <a:lvl3pPr marL="685816" algn="l" defTabSz="685816" rtl="0" eaLnBrk="1" latinLnBrk="0" hangingPunct="1">
        <a:defRPr sz="1350" kern="1200">
          <a:solidFill>
            <a:schemeClr val="tx1"/>
          </a:solidFill>
          <a:latin typeface="+mn-lt"/>
          <a:ea typeface="+mn-ea"/>
          <a:cs typeface="+mn-cs"/>
        </a:defRPr>
      </a:lvl3pPr>
      <a:lvl4pPr marL="1028725" algn="l" defTabSz="685816" rtl="0" eaLnBrk="1" latinLnBrk="0" hangingPunct="1">
        <a:defRPr sz="1350" kern="1200">
          <a:solidFill>
            <a:schemeClr val="tx1"/>
          </a:solidFill>
          <a:latin typeface="+mn-lt"/>
          <a:ea typeface="+mn-ea"/>
          <a:cs typeface="+mn-cs"/>
        </a:defRPr>
      </a:lvl4pPr>
      <a:lvl5pPr marL="1371633" algn="l" defTabSz="685816" rtl="0" eaLnBrk="1" latinLnBrk="0" hangingPunct="1">
        <a:defRPr sz="1350" kern="1200">
          <a:solidFill>
            <a:schemeClr val="tx1"/>
          </a:solidFill>
          <a:latin typeface="+mn-lt"/>
          <a:ea typeface="+mn-ea"/>
          <a:cs typeface="+mn-cs"/>
        </a:defRPr>
      </a:lvl5pPr>
      <a:lvl6pPr marL="1714541" algn="l" defTabSz="685816" rtl="0" eaLnBrk="1" latinLnBrk="0" hangingPunct="1">
        <a:defRPr sz="1350" kern="1200">
          <a:solidFill>
            <a:schemeClr val="tx1"/>
          </a:solidFill>
          <a:latin typeface="+mn-lt"/>
          <a:ea typeface="+mn-ea"/>
          <a:cs typeface="+mn-cs"/>
        </a:defRPr>
      </a:lvl6pPr>
      <a:lvl7pPr marL="2057449" algn="l" defTabSz="685816" rtl="0" eaLnBrk="1" latinLnBrk="0" hangingPunct="1">
        <a:defRPr sz="1350" kern="1200">
          <a:solidFill>
            <a:schemeClr val="tx1"/>
          </a:solidFill>
          <a:latin typeface="+mn-lt"/>
          <a:ea typeface="+mn-ea"/>
          <a:cs typeface="+mn-cs"/>
        </a:defRPr>
      </a:lvl7pPr>
      <a:lvl8pPr marL="2400357" algn="l" defTabSz="685816" rtl="0" eaLnBrk="1" latinLnBrk="0" hangingPunct="1">
        <a:defRPr sz="1350" kern="1200">
          <a:solidFill>
            <a:schemeClr val="tx1"/>
          </a:solidFill>
          <a:latin typeface="+mn-lt"/>
          <a:ea typeface="+mn-ea"/>
          <a:cs typeface="+mn-cs"/>
        </a:defRPr>
      </a:lvl8pPr>
      <a:lvl9pPr marL="2743266" algn="l" defTabSz="68581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51.xml"/><Relationship Id="rId7" Type="http://schemas.openxmlformats.org/officeDocument/2006/relationships/image" Target="../media/image30.emf"/><Relationship Id="rId2" Type="http://schemas.openxmlformats.org/officeDocument/2006/relationships/tags" Target="../tags/tag150.xml"/><Relationship Id="rId1" Type="http://schemas.openxmlformats.org/officeDocument/2006/relationships/vmlDrawing" Target="../drawings/vmlDrawing37.vml"/><Relationship Id="rId6" Type="http://schemas.openxmlformats.org/officeDocument/2006/relationships/image" Target="../media/image29.emf"/><Relationship Id="rId5" Type="http://schemas.openxmlformats.org/officeDocument/2006/relationships/oleObject" Target="../embeddings/oleObject37.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51.xml"/><Relationship Id="rId1" Type="http://schemas.openxmlformats.org/officeDocument/2006/relationships/vmlDrawing" Target="../drawings/vmlDrawing38.vml"/><Relationship Id="rId6" Type="http://schemas.openxmlformats.org/officeDocument/2006/relationships/image" Target="../media/image29.emf"/><Relationship Id="rId5" Type="http://schemas.openxmlformats.org/officeDocument/2006/relationships/oleObject" Target="../embeddings/oleObject3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tags" Target="../tags/tag152.xml"/><Relationship Id="rId1" Type="http://schemas.openxmlformats.org/officeDocument/2006/relationships/vmlDrawing" Target="../drawings/vmlDrawing39.vml"/><Relationship Id="rId6" Type="http://schemas.openxmlformats.org/officeDocument/2006/relationships/image" Target="../media/image32.emf"/><Relationship Id="rId5" Type="http://schemas.openxmlformats.org/officeDocument/2006/relationships/oleObject" Target="../embeddings/oleObject39.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tags" Target="../tags/tag153.xml"/><Relationship Id="rId1" Type="http://schemas.openxmlformats.org/officeDocument/2006/relationships/vmlDrawing" Target="../drawings/vmlDrawing40.vml"/><Relationship Id="rId6" Type="http://schemas.openxmlformats.org/officeDocument/2006/relationships/image" Target="../media/image32.emf"/><Relationship Id="rId5" Type="http://schemas.openxmlformats.org/officeDocument/2006/relationships/oleObject" Target="../embeddings/oleObject40.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OT – Apr’24</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lstStyle/>
          <a:p>
            <a:r>
              <a:rPr lang="en-GB" dirty="0"/>
              <a:t>Q4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35259750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15" name="Diapositive think-cell" r:id="rId5" imgW="281" imgH="281" progId="TCLayout.ActiveDocument.1">
                  <p:embed/>
                </p:oleObj>
              </mc:Choice>
              <mc:Fallback>
                <p:oleObj name="Diapositive think-cell" r:id="rId5"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441434"/>
            <a:ext cx="6019800" cy="636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dirty="0">
              <a:solidFill>
                <a:prstClr val="black"/>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dirty="0">
              <a:solidFill>
                <a:prstClr val="black"/>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dirty="0">
              <a:solidFill>
                <a:prstClr val="black"/>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dirty="0">
              <a:solidFill>
                <a:prstClr val="black"/>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dirty="0">
              <a:solidFill>
                <a:prstClr val="black"/>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smtClean="0">
                <a:ln>
                  <a:noFill/>
                </a:ln>
                <a:solidFill>
                  <a:prstClr val="black"/>
                </a:solidFill>
                <a:effectLst/>
                <a:uLnTx/>
                <a:uFillTx/>
                <a:latin typeface="Rubik" pitchFamily="2" charset="-79"/>
                <a:ea typeface="Calibri" panose="020F0502020204030204" pitchFamily="34" charset="0"/>
                <a:cs typeface="Rubik" pitchFamily="2" charset="-79"/>
              </a:rPr>
              <a:t>Multiplay</a:t>
            </a: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F81B02"/>
                </a:solidFill>
                <a:effectLst/>
                <a:uLnTx/>
                <a:uFillTx/>
                <a:latin typeface="Rubik" pitchFamily="2" charset="-79"/>
                <a:ea typeface="Times New Roman" panose="02020603050405020304" pitchFamily="18" charset="0"/>
                <a:cs typeface="Rubik" pitchFamily="2" charset="-79"/>
              </a:rPr>
              <a:t>Q1: </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The </a:t>
            </a:r>
            <a:r>
              <a:rPr kumimoji="0" lang="en-US" sz="1100" b="0" i="0" u="none" strike="noStrike" kern="1200" cap="none" spc="0" normalizeH="0" baseline="0" noProof="0" dirty="0" err="1">
                <a:ln>
                  <a:noFill/>
                </a:ln>
                <a:solidFill>
                  <a:prstClr val="black"/>
                </a:solidFill>
                <a:effectLst/>
                <a:uLnTx/>
                <a:uFillTx/>
                <a:latin typeface="Rubik" pitchFamily="2" charset="-79"/>
                <a:ea typeface="Times New Roman" panose="02020603050405020304" pitchFamily="18" charset="0"/>
                <a:cs typeface="Rubik" pitchFamily="2" charset="-79"/>
              </a:rPr>
              <a:t>MultiPlay</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segment continued to increase, reaching 13.4%. Single Play voice at 33% still remains very high.</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tab pos="457200" algn="l"/>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1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What are the plans to reduce this segment and move this to Dual Play &amp; Multi Play? </a:t>
            </a:r>
            <a:endParaRPr kumimoji="0" lang="en-US" sz="11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a:spcBef>
                <a:spcPts val="0"/>
              </a:spcBef>
              <a:spcAft>
                <a:spcPts val="0"/>
              </a:spcAft>
              <a:defRPr/>
            </a:pPr>
            <a:r>
              <a:rPr lang="en-ID" sz="1100" dirty="0" smtClean="0">
                <a:solidFill>
                  <a:srgbClr val="00B050"/>
                </a:solidFill>
                <a:latin typeface="Rubik" pitchFamily="2" charset="-79"/>
                <a:cs typeface="Rubik" pitchFamily="2" charset="-79"/>
              </a:rPr>
              <a:t>OT</a:t>
            </a:r>
            <a:r>
              <a:rPr lang="en-ID" sz="1100" dirty="0">
                <a:solidFill>
                  <a:srgbClr val="00B050"/>
                </a:solidFill>
                <a:latin typeface="Rubik" pitchFamily="2" charset="-79"/>
                <a:cs typeface="Rubik" pitchFamily="2" charset="-79"/>
              </a:rPr>
              <a:t>: The increase is mainly the result of an upgrade of 200K from No play and 60K GA and reactivations during Aid. However, as a result of the CVM dedicated actions, we registered a decrease of the downgrades from higher segments in April compared to March by 25K. Also, the stable base decreased by 11K. </a:t>
            </a:r>
            <a:endParaRPr lang="en-US" sz="1100" dirty="0">
              <a:solidFill>
                <a:srgbClr val="00B050"/>
              </a:solidFill>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black"/>
                </a:solidFill>
                <a:effectLst/>
                <a:uLnTx/>
                <a:uFillTx/>
                <a:latin typeface="Rubik" pitchFamily="2" charset="-79"/>
                <a:ea typeface="Calibri" panose="020F0502020204030204" pitchFamily="34" charset="0"/>
                <a:cs typeface="Rubik" pitchFamily="2" charset="-79"/>
              </a:rPr>
              <a:t>VOC</a:t>
            </a: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C5: </a:t>
            </a:r>
            <a:r>
              <a:rPr kumimoji="0" lang="en-US" sz="11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Add-ons experience: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Significant decline by 4 points from 47% to 43% driven by “variety of Add-ons” and “Activation process</a:t>
            </a:r>
            <a:r>
              <a:rPr kumimoji="0" lang="en-US" sz="1200" b="0" i="0" u="none" strike="noStrike" kern="1200" cap="none" spc="0" normalizeH="0" baseline="0" noProof="0" dirty="0" smtClean="0">
                <a:ln>
                  <a:noFill/>
                </a:ln>
                <a:solidFill>
                  <a:prstClr val="black"/>
                </a:solidFill>
                <a:effectLst/>
                <a:uLnTx/>
                <a:uFillTx/>
                <a:latin typeface="Rubik" pitchFamily="2" charset="-79"/>
                <a:ea typeface="Times New Roman" panose="02020603050405020304" pitchFamily="18" charset="0"/>
                <a:cs typeface="Rubik" pitchFamily="2" charset="-79"/>
              </a:rPr>
              <a:t>.”</a:t>
            </a:r>
          </a:p>
          <a:p>
            <a:pPr lvl="0" defTabSz="685800" fontAlgn="auto">
              <a:spcBef>
                <a:spcPts val="0"/>
              </a:spcBef>
              <a:spcAft>
                <a:spcPts val="0"/>
              </a:spcAft>
              <a:defRPr/>
            </a:pPr>
            <a:r>
              <a:rPr lang="en-ZA" altLang="fr-FR" sz="1000" dirty="0">
                <a:solidFill>
                  <a:srgbClr val="00B050"/>
                </a:solidFill>
                <a:latin typeface="Rubik" pitchFamily="2" charset="-79"/>
                <a:cs typeface="Rubik" pitchFamily="2" charset="-79"/>
              </a:rPr>
              <a:t>OT</a:t>
            </a:r>
            <a:r>
              <a:rPr lang="en-ZA" altLang="fr-FR" sz="1000" dirty="0" smtClean="0">
                <a:solidFill>
                  <a:srgbClr val="00B050"/>
                </a:solidFill>
                <a:latin typeface="Rubik" pitchFamily="2" charset="-79"/>
                <a:cs typeface="Rubik" pitchFamily="2" charset="-79"/>
              </a:rPr>
              <a:t>: Main </a:t>
            </a:r>
            <a:r>
              <a:rPr lang="en-ZA" altLang="fr-FR" sz="1000" dirty="0">
                <a:solidFill>
                  <a:srgbClr val="00B050"/>
                </a:solidFill>
                <a:latin typeface="Rubik" pitchFamily="2" charset="-79"/>
                <a:cs typeface="Rubik" pitchFamily="2" charset="-79"/>
              </a:rPr>
              <a:t>actions that were already initiated to improve CSAT related to Variety of Add-ons :</a:t>
            </a:r>
          </a:p>
          <a:p>
            <a:pPr marL="514350" lvl="1" indent="-171450" defTabSz="685800" fontAlgn="auto">
              <a:spcBef>
                <a:spcPts val="0"/>
              </a:spcBef>
              <a:spcAft>
                <a:spcPts val="0"/>
              </a:spcAft>
              <a:buFont typeface="Wingdings" panose="05000000000000000000" pitchFamily="2" charset="2"/>
              <a:buChar char="ü"/>
              <a:defRPr/>
            </a:pPr>
            <a:r>
              <a:rPr lang="en-ZA" altLang="fr-FR" sz="1000" dirty="0">
                <a:solidFill>
                  <a:srgbClr val="00B050"/>
                </a:solidFill>
                <a:latin typeface="Rubik" pitchFamily="2" charset="-79"/>
                <a:cs typeface="Rubik" pitchFamily="2" charset="-79"/>
              </a:rPr>
              <a:t> Launch of new data bundles to make alignment with competition such as the FB bundle of 30 days (1.125 Gb)</a:t>
            </a:r>
          </a:p>
          <a:p>
            <a:pPr marL="514350" lvl="1" indent="-171450" defTabSz="685800" fontAlgn="auto">
              <a:spcBef>
                <a:spcPts val="0"/>
              </a:spcBef>
              <a:spcAft>
                <a:spcPts val="0"/>
              </a:spcAft>
              <a:buFont typeface="Wingdings" panose="05000000000000000000" pitchFamily="2" charset="2"/>
              <a:buChar char="ü"/>
              <a:defRPr/>
            </a:pPr>
            <a:r>
              <a:rPr lang="en-ZA" altLang="fr-FR" sz="1000" dirty="0">
                <a:solidFill>
                  <a:srgbClr val="00B050"/>
                </a:solidFill>
                <a:latin typeface="Rubik" pitchFamily="2" charset="-79"/>
                <a:cs typeface="Rubik" pitchFamily="2" charset="-79"/>
              </a:rPr>
              <a:t>Launch of innovative add-ons bundled with </a:t>
            </a:r>
            <a:r>
              <a:rPr lang="en-ZA" altLang="fr-FR" sz="1000" dirty="0" err="1">
                <a:solidFill>
                  <a:srgbClr val="00B050"/>
                </a:solidFill>
                <a:latin typeface="Rubik" pitchFamily="2" charset="-79"/>
                <a:cs typeface="Rubik" pitchFamily="2" charset="-79"/>
              </a:rPr>
              <a:t>Shaihd</a:t>
            </a:r>
            <a:r>
              <a:rPr lang="en-ZA" altLang="fr-FR" sz="1000" dirty="0">
                <a:solidFill>
                  <a:srgbClr val="00B050"/>
                </a:solidFill>
                <a:latin typeface="Rubik" pitchFamily="2" charset="-79"/>
                <a:cs typeface="Rubik" pitchFamily="2" charset="-79"/>
              </a:rPr>
              <a:t> service « Exclusivity on the market »</a:t>
            </a:r>
          </a:p>
          <a:p>
            <a:pPr marL="171450" lvl="0" indent="-171450" defTabSz="685800" fontAlgn="auto">
              <a:spcBef>
                <a:spcPts val="0"/>
              </a:spcBef>
              <a:spcAft>
                <a:spcPts val="0"/>
              </a:spcAft>
              <a:buFont typeface="Arial" panose="020B0604020202020204" pitchFamily="34" charset="0"/>
              <a:buChar char="•"/>
              <a:defRPr/>
            </a:pPr>
            <a:r>
              <a:rPr lang="en-ZA" altLang="fr-FR" sz="1000" dirty="0">
                <a:solidFill>
                  <a:srgbClr val="00B050"/>
                </a:solidFill>
                <a:latin typeface="Rubik" pitchFamily="2" charset="-79"/>
                <a:cs typeface="Rubik" pitchFamily="2" charset="-79"/>
              </a:rPr>
              <a:t>Improving  CX of data bundles:  </a:t>
            </a:r>
          </a:p>
          <a:p>
            <a:pPr marL="514350" lvl="1" indent="-171450" defTabSz="685800" fontAlgn="auto">
              <a:spcBef>
                <a:spcPts val="0"/>
              </a:spcBef>
              <a:spcAft>
                <a:spcPts val="0"/>
              </a:spcAft>
              <a:buFont typeface="Wingdings" panose="05000000000000000000" pitchFamily="2" charset="2"/>
              <a:buChar char="ü"/>
              <a:defRPr/>
            </a:pPr>
            <a:r>
              <a:rPr lang="en-ZA" altLang="fr-FR" sz="1000" dirty="0">
                <a:solidFill>
                  <a:srgbClr val="00B050"/>
                </a:solidFill>
                <a:latin typeface="Rubik" pitchFamily="2" charset="-79"/>
                <a:cs typeface="Rubik" pitchFamily="2" charset="-79"/>
              </a:rPr>
              <a:t>A detailed roadmap of initiatives was already settled</a:t>
            </a:r>
          </a:p>
          <a:p>
            <a:pPr marL="514350" lvl="1" indent="-171450" defTabSz="685800" fontAlgn="auto">
              <a:spcBef>
                <a:spcPts val="0"/>
              </a:spcBef>
              <a:spcAft>
                <a:spcPts val="0"/>
              </a:spcAft>
              <a:buFont typeface="Wingdings" panose="05000000000000000000" pitchFamily="2" charset="2"/>
              <a:buChar char="ü"/>
              <a:defRPr/>
            </a:pPr>
            <a:r>
              <a:rPr lang="en-ZA" altLang="fr-FR" sz="1000" dirty="0">
                <a:solidFill>
                  <a:srgbClr val="00B050"/>
                </a:solidFill>
                <a:latin typeface="Rubik" pitchFamily="2" charset="-79"/>
                <a:cs typeface="Rubik" pitchFamily="2" charset="-79"/>
              </a:rPr>
              <a:t>Feedback form VOC &amp; several usability tests were initiated to identify pain points</a:t>
            </a:r>
            <a:endParaRPr lang="en-US" sz="1000" dirty="0">
              <a:solidFill>
                <a:srgbClr val="00B050"/>
              </a:solidFill>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0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C6: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Retail experience: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Further decline by 3 points from 69% to 66% driven by “Agent’s helpfulness” and “time taken by agent to finish task” among postpaid and in Grand Tunis region</a:t>
            </a:r>
            <a:r>
              <a:rPr kumimoji="0" lang="en-US" sz="1200" b="0" i="0" u="none" strike="noStrike" kern="1200" cap="none" spc="0" normalizeH="0" baseline="0" noProof="0" dirty="0" smtClean="0">
                <a:ln>
                  <a:noFill/>
                </a:ln>
                <a:solidFill>
                  <a:prstClr val="black"/>
                </a:solidFill>
                <a:effectLst/>
                <a:uLnTx/>
                <a:uFillTx/>
                <a:latin typeface="Rubik" pitchFamily="2" charset="-79"/>
                <a:ea typeface="Times New Roman" panose="02020603050405020304" pitchFamily="18" charset="0"/>
                <a:cs typeface="Rubik" pitchFamily="2" charset="-79"/>
              </a:rPr>
              <a:t>.</a:t>
            </a:r>
          </a:p>
          <a:p>
            <a:pPr>
              <a:spcBef>
                <a:spcPts val="0"/>
              </a:spcBef>
              <a:spcAft>
                <a:spcPts val="0"/>
              </a:spcAft>
              <a:tabLst>
                <a:tab pos="457200" algn="l"/>
              </a:tabLst>
              <a:defRPr/>
            </a:pPr>
            <a:r>
              <a:rPr lang="en-US" sz="1050" dirty="0">
                <a:solidFill>
                  <a:srgbClr val="00B050"/>
                </a:solidFill>
                <a:latin typeface="Rubik" pitchFamily="2" charset="-79"/>
                <a:cs typeface="Rubik" pitchFamily="2" charset="-79"/>
              </a:rPr>
              <a:t>OT:A slight decline was observed from March to April but the target of 67% was already reached and we are still performing better that last year. Nevertheless, a defined roadmap was settled to improve the score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050" i="0" u="none" strike="noStrike" kern="1200" cap="none" spc="0" normalizeH="0" baseline="0" noProof="0" dirty="0">
              <a:ln>
                <a:noFill/>
              </a:ln>
              <a:solidFill>
                <a:srgbClr val="00B050"/>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a:xfrm>
            <a:off x="11381833" y="6539617"/>
            <a:ext cx="787115"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441434"/>
            <a:ext cx="5862244" cy="636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1608"/>
            <a:ext cx="12039600" cy="415144"/>
          </a:xfrm>
          <a:prstGeom prst="rect">
            <a:avLst/>
          </a:prstGeom>
          <a:solidFill>
            <a:schemeClr val="bg1"/>
          </a:solidFill>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90982" y="441434"/>
            <a:ext cx="5774366"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Base Movement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C1: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Mobile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Total mobile base MoM growth of 34K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+0.7%</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mainly driven from consumer prepaid 30D base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+29K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Consumer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growth contributed from serious base (+45K) while new base (&lt;90D) is declining. </a:t>
            </a: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FTTH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FTTH base show consistent growth for last 3 months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+0.5K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+4.3%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vs Mar)</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C4: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FWA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FWA Base also growing for last 2 months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+1.1K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1.5%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vs Mar)</a:t>
            </a: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pic>
        <p:nvPicPr>
          <p:cNvPr id="1026" name="Picture 2">
            <a:extLst>
              <a:ext uri="{FF2B5EF4-FFF2-40B4-BE49-F238E27FC236}">
                <a16:creationId xmlns:a16="http://schemas.microsoft.com/office/drawing/2014/main" id="{A9C2846F-58CF-0652-6DC4-EF96EFB54D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91" y="3621546"/>
            <a:ext cx="564494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a:extLst>
              <a:ext uri="{FF2B5EF4-FFF2-40B4-BE49-F238E27FC236}">
                <a16:creationId xmlns:a16="http://schemas.microsoft.com/office/drawing/2014/main" id="{2B405004-542C-1627-7BB5-B7EDC08C2E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2028" y="1466798"/>
            <a:ext cx="486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746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39" name="Diapositive think-cell" r:id="rId5" imgW="281" imgH="281" progId="TCLayout.ActiveDocument.1">
                  <p:embed/>
                </p:oleObj>
              </mc:Choice>
              <mc:Fallback>
                <p:oleObj name="Diapositive think-cell" r:id="rId5"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6222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lvl="0" indent="-171450">
              <a:spcBef>
                <a:spcPts val="0"/>
              </a:spcBef>
              <a:spcAft>
                <a:spcPts val="0"/>
              </a:spcAft>
              <a:buFont typeface="Arial" panose="020B0604020202020204" pitchFamily="34" charset="0"/>
              <a:buChar char="•"/>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Q6: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A2P: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 last 2 months the A2P revenue has come down by 41% (YTD behind budget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-27%</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lang="en-US" sz="1100" noProof="0" dirty="0">
                <a:solidFill>
                  <a:srgbClr val="00B050"/>
                </a:solidFill>
                <a:latin typeface="Rubik" pitchFamily="2" charset="-79"/>
                <a:ea typeface="Aptos" panose="020B0004020202020204" pitchFamily="34" charset="0"/>
                <a:cs typeface="Rubik" pitchFamily="2" charset="-79"/>
              </a:rPr>
              <a:t>R</a:t>
            </a:r>
            <a:r>
              <a:rPr lang="en-US" sz="1100" dirty="0" err="1" smtClean="0">
                <a:solidFill>
                  <a:srgbClr val="00B050"/>
                </a:solidFill>
                <a:latin typeface="Rubik" pitchFamily="2" charset="-79"/>
                <a:ea typeface="Aptos" panose="020B0004020202020204" pitchFamily="34" charset="0"/>
                <a:cs typeface="Rubik" pitchFamily="2" charset="-79"/>
              </a:rPr>
              <a:t>enegotiated</a:t>
            </a:r>
            <a:r>
              <a:rPr lang="en-US" sz="1100" dirty="0" smtClean="0">
                <a:solidFill>
                  <a:srgbClr val="00B050"/>
                </a:solidFill>
                <a:latin typeface="Rubik" pitchFamily="2" charset="-79"/>
                <a:ea typeface="Aptos" panose="020B0004020202020204" pitchFamily="34" charset="0"/>
                <a:cs typeface="Rubik" pitchFamily="2" charset="-79"/>
              </a:rPr>
              <a:t> commitment impact </a:t>
            </a:r>
          </a:p>
          <a:p>
            <a:pPr marL="171450" lvl="0" indent="-171450">
              <a:spcBef>
                <a:spcPts val="0"/>
              </a:spcBef>
              <a:spcAft>
                <a:spcPts val="0"/>
              </a:spcAft>
              <a:buFont typeface="Arial" panose="020B0604020202020204" pitchFamily="34" charset="0"/>
              <a:buChar char="•"/>
              <a:defRPr/>
            </a:pPr>
            <a:r>
              <a:rPr kumimoji="0" lang="en-US" sz="1200" b="1"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Is it in line with revised commitment? </a:t>
            </a:r>
            <a:r>
              <a:rPr kumimoji="0" lang="en-US" sz="1200" b="0" i="0" u="none" strike="noStrike" kern="1200" cap="none" spc="0" normalizeH="0" baseline="0" noProof="0" dirty="0" smtClean="0">
                <a:ln>
                  <a:noFill/>
                </a:ln>
                <a:solidFill>
                  <a:prstClr val="black"/>
                </a:solidFill>
                <a:effectLst/>
                <a:uLnTx/>
                <a:uFillTx/>
                <a:latin typeface="Rubik" pitchFamily="2" charset="-79"/>
                <a:ea typeface="Aptos" panose="020B0004020202020204" pitchFamily="34" charset="0"/>
                <a:cs typeface="Rubik" pitchFamily="2" charset="-79"/>
              </a:rPr>
              <a:t>(Digital Team to clarify)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Q7: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In-roaming (offline):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Costs are much higher than IB.</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Need to understand deals done by OT </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local</a:t>
            </a:r>
          </a:p>
          <a:p>
            <a:pPr marL="57150">
              <a:spcBef>
                <a:spcPts val="0"/>
              </a:spcBef>
              <a:spcAft>
                <a:spcPts val="0"/>
              </a:spcAft>
              <a:defRPr/>
            </a:pPr>
            <a:r>
              <a:rPr lang="en-US" sz="1100" i="1" dirty="0" smtClean="0">
                <a:solidFill>
                  <a:srgbClr val="00B050"/>
                </a:solidFill>
                <a:latin typeface="Rubik" pitchFamily="2" charset="-79"/>
                <a:cs typeface="Rubik" pitchFamily="2" charset="-79"/>
              </a:rPr>
              <a:t>OT: </a:t>
            </a:r>
            <a:r>
              <a:rPr lang="en-US" sz="1100" i="1" dirty="0">
                <a:solidFill>
                  <a:srgbClr val="00B050"/>
                </a:solidFill>
                <a:latin typeface="Rubik" pitchFamily="2" charset="-79"/>
                <a:cs typeface="Rubik" pitchFamily="2" charset="-79"/>
              </a:rPr>
              <a:t>Details of all the deal shared with </a:t>
            </a:r>
            <a:r>
              <a:rPr lang="en-US" sz="1100" i="1" dirty="0" smtClean="0">
                <a:solidFill>
                  <a:srgbClr val="00B050"/>
                </a:solidFill>
                <a:latin typeface="Rubik" pitchFamily="2" charset="-79"/>
                <a:cs typeface="Rubik" pitchFamily="2" charset="-79"/>
              </a:rPr>
              <a:t>OG roaming </a:t>
            </a:r>
            <a:r>
              <a:rPr lang="en-US" sz="1100" i="1" dirty="0">
                <a:solidFill>
                  <a:srgbClr val="00B050"/>
                </a:solidFill>
                <a:latin typeface="Rubik" pitchFamily="2" charset="-79"/>
                <a:cs typeface="Rubik" pitchFamily="2" charset="-79"/>
              </a:rPr>
              <a:t>team </a:t>
            </a:r>
            <a:endParaRPr kumimoji="0" lang="en-US" sz="1100" b="1" i="0" u="none" strike="noStrike" kern="1200" cap="none" spc="0" normalizeH="0" baseline="0" noProof="0" dirty="0">
              <a:ln>
                <a:noFill/>
              </a:ln>
              <a:solidFill>
                <a:srgbClr val="FF000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FINANCE</a:t>
            </a: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Times New Roman" panose="02020603050405020304" pitchFamily="18" charset="0"/>
                <a:cs typeface="Rubik" pitchFamily="2" charset="-79"/>
              </a:rPr>
              <a:t>Q1: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Bad debts provisions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higher vs budget &amp; MoM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81%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by TND 900k) .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Clarification on whether there is any abnormality? </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 </a:t>
            </a:r>
            <a:endPar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What corrective actions have been taken?</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Q</a:t>
            </a: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Will this continue in May’24 also</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a:t>
            </a:r>
          </a:p>
          <a:p>
            <a:pPr marL="57150">
              <a:spcBef>
                <a:spcPts val="0"/>
              </a:spcBef>
              <a:spcAft>
                <a:spcPts val="0"/>
              </a:spcAft>
              <a:defRPr/>
            </a:pPr>
            <a:r>
              <a:rPr lang="en-US" sz="1100" i="1" dirty="0" smtClean="0">
                <a:solidFill>
                  <a:srgbClr val="00B050"/>
                </a:solidFill>
                <a:latin typeface="Rubik" pitchFamily="2" charset="-79"/>
                <a:ea typeface="Calibri" panose="020F0502020204030204" pitchFamily="34" charset="0"/>
                <a:cs typeface="Rubik" pitchFamily="2" charset="-79"/>
              </a:rPr>
              <a:t>OT: </a:t>
            </a:r>
            <a:r>
              <a:rPr lang="en-US" sz="1100" i="1" dirty="0">
                <a:solidFill>
                  <a:srgbClr val="00B050"/>
                </a:solidFill>
                <a:latin typeface="Rubik" pitchFamily="2" charset="-79"/>
                <a:ea typeface="Aptos" panose="020B0004020202020204" pitchFamily="34" charset="0"/>
                <a:cs typeface="Rubik" pitchFamily="2" charset="-79"/>
              </a:rPr>
              <a:t>Bad debt higher </a:t>
            </a:r>
            <a:r>
              <a:rPr lang="en-US" sz="1100" i="1" dirty="0" err="1">
                <a:solidFill>
                  <a:srgbClr val="00B050"/>
                </a:solidFill>
                <a:latin typeface="Rubik" pitchFamily="2" charset="-79"/>
                <a:ea typeface="Aptos" panose="020B0004020202020204" pitchFamily="34" charset="0"/>
                <a:cs typeface="Rubik" pitchFamily="2" charset="-79"/>
              </a:rPr>
              <a:t>MoM</a:t>
            </a:r>
            <a:r>
              <a:rPr lang="en-US" sz="1100" i="1" dirty="0">
                <a:solidFill>
                  <a:srgbClr val="00B050"/>
                </a:solidFill>
                <a:latin typeface="Rubik" pitchFamily="2" charset="-79"/>
                <a:ea typeface="Aptos" panose="020B0004020202020204" pitchFamily="34" charset="0"/>
                <a:cs typeface="Rubik" pitchFamily="2" charset="-79"/>
              </a:rPr>
              <a:t> driven by increase on suspended customers</a:t>
            </a:r>
          </a:p>
          <a:p>
            <a:pPr marL="57150" lvl="0">
              <a:spcBef>
                <a:spcPts val="0"/>
              </a:spcBef>
              <a:spcAft>
                <a:spcPts val="0"/>
              </a:spcAft>
              <a:defRPr/>
            </a:pPr>
            <a:r>
              <a:rPr lang="en-US" sz="1100" dirty="0" smtClean="0">
                <a:solidFill>
                  <a:srgbClr val="00B050"/>
                </a:solidFill>
                <a:latin typeface="Rubik" pitchFamily="2" charset="-79"/>
                <a:ea typeface="Calibri" panose="020F0502020204030204" pitchFamily="34" charset="0"/>
                <a:cs typeface="Rubik" pitchFamily="2" charset="-79"/>
              </a:rPr>
              <a:t>Organic </a:t>
            </a:r>
            <a:r>
              <a:rPr lang="en-US" sz="1100" dirty="0">
                <a:solidFill>
                  <a:srgbClr val="00B050"/>
                </a:solidFill>
                <a:latin typeface="Rubik" pitchFamily="2" charset="-79"/>
                <a:ea typeface="Calibri" panose="020F0502020204030204" pitchFamily="34" charset="0"/>
                <a:cs typeface="Rubik" pitchFamily="2" charset="-79"/>
              </a:rPr>
              <a:t>trend will be back in may</a:t>
            </a:r>
            <a:endParaRPr kumimoji="0" lang="en-US" sz="1100" i="0" u="none" strike="noStrike" kern="1200" cap="none" spc="0" normalizeH="0" baseline="0" noProof="0" dirty="0">
              <a:ln>
                <a:noFill/>
              </a:ln>
              <a:solidFill>
                <a:srgbClr val="00B050"/>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GRAFM</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SMART CAPEX</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endParaRPr>
          </a:p>
        </p:txBody>
      </p:sp>
      <p:sp>
        <p:nvSpPr>
          <p:cNvPr id="4" name="Date Placeholder 3"/>
          <p:cNvSpPr>
            <a:spLocks noGrp="1"/>
          </p:cNvSpPr>
          <p:nvPr>
            <p:ph type="dt" sz="half" idx="2"/>
          </p:nvPr>
        </p:nvSpPr>
        <p:spPr>
          <a:xfrm>
            <a:off x="10684068" y="6619095"/>
            <a:ext cx="1743655"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6222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Q1: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Revenue/</a:t>
            </a:r>
            <a:r>
              <a:rPr kumimoji="0" lang="en-US" sz="1200" b="1" i="0" u="none" strike="noStrike" kern="1200" cap="none" spc="0" normalizeH="0" baseline="0" noProof="0" dirty="0" err="1">
                <a:ln>
                  <a:noFill/>
                </a:ln>
                <a:solidFill>
                  <a:prstClr val="black"/>
                </a:solidFill>
                <a:effectLst/>
                <a:uLnTx/>
                <a:uFillTx/>
                <a:latin typeface="Rubik" pitchFamily="2" charset="-79"/>
                <a:ea typeface="Aptos" panose="020B0004020202020204" pitchFamily="34" charset="0"/>
                <a:cs typeface="Rubik" pitchFamily="2" charset="-79"/>
              </a:rPr>
              <a:t>Edunet</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 YTD April’24 fixed revenue is behind budget by </a:t>
            </a:r>
            <a:r>
              <a:rPr kumimoji="0" lang="en-US" sz="120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-5%</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There is an increase in target for the balance 8 months of around TND 6Mn which is expected to be covered majorly by </a:t>
            </a:r>
            <a:r>
              <a:rPr kumimoji="0" lang="en-US" sz="1200" b="0" i="0" u="none" strike="noStrike" kern="1200" cap="none" spc="0" normalizeH="0" baseline="0" noProof="0" dirty="0" err="1">
                <a:ln>
                  <a:noFill/>
                </a:ln>
                <a:solidFill>
                  <a:prstClr val="black"/>
                </a:solidFill>
                <a:effectLst/>
                <a:uLnTx/>
                <a:uFillTx/>
                <a:latin typeface="Rubik" pitchFamily="2" charset="-79"/>
                <a:ea typeface="Aptos" panose="020B0004020202020204" pitchFamily="34" charset="0"/>
                <a:cs typeface="Rubik" pitchFamily="2" charset="-79"/>
              </a:rPr>
              <a:t>Edunet</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the ongoing progress of </a:t>
            </a:r>
            <a:r>
              <a:rPr kumimoji="0" lang="en-US" sz="1200" b="0" i="1" u="none" strike="noStrike" kern="1200" cap="none" spc="0" normalizeH="0" baseline="0" noProof="0" dirty="0" err="1">
                <a:ln>
                  <a:noFill/>
                </a:ln>
                <a:solidFill>
                  <a:srgbClr val="336699"/>
                </a:solidFill>
                <a:effectLst/>
                <a:uLnTx/>
                <a:uFillTx/>
                <a:latin typeface="Rubik" pitchFamily="2" charset="-79"/>
                <a:ea typeface="Aptos" panose="020B0004020202020204" pitchFamily="34" charset="0"/>
                <a:cs typeface="Rubik" pitchFamily="2" charset="-79"/>
              </a:rPr>
              <a:t>Edunet</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links accepted, links billed status along with latest forecast of revenue recognition for the remainder of the year</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a:t>
            </a:r>
          </a:p>
          <a:p>
            <a:pPr marL="57150">
              <a:spcBef>
                <a:spcPts val="0"/>
              </a:spcBef>
              <a:spcAft>
                <a:spcPts val="0"/>
              </a:spcAft>
              <a:defRPr/>
            </a:pPr>
            <a:r>
              <a:rPr lang="en-US" sz="1100" i="1" dirty="0" smtClean="0">
                <a:solidFill>
                  <a:srgbClr val="00B050"/>
                </a:solidFill>
                <a:latin typeface="Rubik" pitchFamily="2" charset="-79"/>
                <a:ea typeface="Aptos" panose="020B0004020202020204" pitchFamily="34" charset="0"/>
                <a:cs typeface="Rubik" pitchFamily="2" charset="-79"/>
              </a:rPr>
              <a:t>OT: We </a:t>
            </a:r>
            <a:r>
              <a:rPr lang="en-US" sz="1100" i="1" dirty="0">
                <a:solidFill>
                  <a:srgbClr val="00B050"/>
                </a:solidFill>
                <a:latin typeface="Rubik" pitchFamily="2" charset="-79"/>
                <a:ea typeface="Aptos" panose="020B0004020202020204" pitchFamily="34" charset="0"/>
                <a:cs typeface="Rubik" pitchFamily="2" charset="-79"/>
              </a:rPr>
              <a:t>invoiced 130 sites one off in </a:t>
            </a:r>
            <a:r>
              <a:rPr lang="en-US" sz="1100" i="1" dirty="0" smtClean="0">
                <a:solidFill>
                  <a:srgbClr val="00B050"/>
                </a:solidFill>
                <a:latin typeface="Rubik" pitchFamily="2" charset="-79"/>
                <a:ea typeface="Aptos" panose="020B0004020202020204" pitchFamily="34" charset="0"/>
                <a:cs typeface="Rubik" pitchFamily="2" charset="-79"/>
              </a:rPr>
              <a:t>November </a:t>
            </a:r>
            <a:r>
              <a:rPr lang="en-US" sz="1100" i="1" dirty="0">
                <a:solidFill>
                  <a:srgbClr val="00B050"/>
                </a:solidFill>
                <a:latin typeface="Rubik" pitchFamily="2" charset="-79"/>
                <a:ea typeface="Aptos" panose="020B0004020202020204" pitchFamily="34" charset="0"/>
                <a:cs typeface="Rubik" pitchFamily="2" charset="-79"/>
              </a:rPr>
              <a:t>last year we will invoice additional 140 sites in June that will bring above 4M TND one off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smtClean="0">
                <a:ln>
                  <a:noFill/>
                </a:ln>
                <a:solidFill>
                  <a:srgbClr val="F81B02"/>
                </a:solidFill>
                <a:effectLst/>
                <a:uLnTx/>
                <a:uFillTx/>
                <a:latin typeface="Rubik" pitchFamily="2" charset="-79"/>
                <a:ea typeface="Aptos" panose="020B0004020202020204" pitchFamily="34" charset="0"/>
                <a:cs typeface="Rubik" pitchFamily="2" charset="-79"/>
              </a:rPr>
              <a:t>Q2</a:t>
            </a: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Revenue Vs Market: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currently growing at</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 4%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on YoY basis. However, based on the opportunity in the market, this needs to grow further.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B2B Fixed acceleration plan.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endParaRPr kumimoji="0" lang="en-US" sz="1200" b="0" i="0" u="none" strike="noStrike" kern="1200" cap="none" spc="0" normalizeH="0" baseline="0" noProof="0" dirty="0" smtClean="0">
              <a:ln>
                <a:noFill/>
              </a:ln>
              <a:solidFill>
                <a:prstClr val="black"/>
              </a:solidFill>
              <a:effectLst/>
              <a:uLnTx/>
              <a:uFillTx/>
              <a:latin typeface="Rubik" pitchFamily="2" charset="-79"/>
              <a:ea typeface="Aptos" panose="020B0004020202020204" pitchFamily="34" charset="0"/>
              <a:cs typeface="Rubik" pitchFamily="2" charset="-79"/>
            </a:endParaRPr>
          </a:p>
          <a:p>
            <a:pPr marL="57150" lvl="0">
              <a:spcBef>
                <a:spcPts val="0"/>
              </a:spcBef>
              <a:spcAft>
                <a:spcPts val="0"/>
              </a:spcAft>
              <a:defRPr/>
            </a:pPr>
            <a:r>
              <a:rPr lang="en-US" sz="1100" dirty="0" smtClean="0">
                <a:solidFill>
                  <a:srgbClr val="00B050"/>
                </a:solidFill>
                <a:latin typeface="Rubik" pitchFamily="2" charset="-79"/>
                <a:ea typeface="Aptos" panose="020B0004020202020204" pitchFamily="34" charset="0"/>
                <a:cs typeface="Rubik" pitchFamily="2" charset="-79"/>
              </a:rPr>
              <a:t>OT: Several </a:t>
            </a:r>
            <a:r>
              <a:rPr lang="en-US" sz="1100" dirty="0">
                <a:solidFill>
                  <a:srgbClr val="00B050"/>
                </a:solidFill>
                <a:latin typeface="Rubik" pitchFamily="2" charset="-79"/>
                <a:ea typeface="Aptos" panose="020B0004020202020204" pitchFamily="34" charset="0"/>
                <a:cs typeface="Rubik" pitchFamily="2" charset="-79"/>
              </a:rPr>
              <a:t>actions plan are on going, </a:t>
            </a:r>
          </a:p>
          <a:p>
            <a:pPr marL="57150" lvl="0">
              <a:spcBef>
                <a:spcPts val="0"/>
              </a:spcBef>
              <a:spcAft>
                <a:spcPts val="0"/>
              </a:spcAft>
              <a:defRPr/>
            </a:pPr>
            <a:r>
              <a:rPr lang="en-US" sz="1100" dirty="0">
                <a:solidFill>
                  <a:srgbClr val="00B050"/>
                </a:solidFill>
                <a:latin typeface="Rubik" pitchFamily="2" charset="-79"/>
                <a:ea typeface="Aptos" panose="020B0004020202020204" pitchFamily="34" charset="0"/>
                <a:cs typeface="Rubik" pitchFamily="2" charset="-79"/>
              </a:rPr>
              <a:t>Uplift with new products, WIFI managed services (1</a:t>
            </a:r>
            <a:r>
              <a:rPr lang="en-US" sz="1100" baseline="30000" dirty="0">
                <a:solidFill>
                  <a:srgbClr val="00B050"/>
                </a:solidFill>
                <a:latin typeface="Rubik" pitchFamily="2" charset="-79"/>
                <a:ea typeface="Aptos" panose="020B0004020202020204" pitchFamily="34" charset="0"/>
                <a:cs typeface="Rubik" pitchFamily="2" charset="-79"/>
              </a:rPr>
              <a:t>st</a:t>
            </a:r>
            <a:r>
              <a:rPr lang="en-US" sz="1100" dirty="0">
                <a:solidFill>
                  <a:srgbClr val="00B050"/>
                </a:solidFill>
                <a:latin typeface="Rubik" pitchFamily="2" charset="-79"/>
                <a:ea typeface="Aptos" panose="020B0004020202020204" pitchFamily="34" charset="0"/>
                <a:cs typeface="Rubik" pitchFamily="2" charset="-79"/>
              </a:rPr>
              <a:t> hotel signed), SDWAN </a:t>
            </a:r>
            <a:r>
              <a:rPr lang="en-US" sz="1100" dirty="0" smtClean="0">
                <a:solidFill>
                  <a:srgbClr val="00B050"/>
                </a:solidFill>
                <a:latin typeface="Rubik" pitchFamily="2" charset="-79"/>
                <a:ea typeface="Aptos" panose="020B0004020202020204" pitchFamily="34" charset="0"/>
                <a:cs typeface="Rubik" pitchFamily="2" charset="-79"/>
              </a:rPr>
              <a:t> </a:t>
            </a:r>
            <a:r>
              <a:rPr lang="en-US" sz="1100" dirty="0">
                <a:solidFill>
                  <a:srgbClr val="00B050"/>
                </a:solidFill>
                <a:latin typeface="Rubik" pitchFamily="2" charset="-79"/>
                <a:ea typeface="Aptos" panose="020B0004020202020204" pitchFamily="34" charset="0"/>
                <a:cs typeface="Rubik" pitchFamily="2" charset="-79"/>
              </a:rPr>
              <a:t>a service (June) to attack completion MPLS clients, commission revamp (done),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smtClean="0">
                <a:ln>
                  <a:noFill/>
                </a:ln>
                <a:solidFill>
                  <a:srgbClr val="F81B02"/>
                </a:solidFill>
                <a:effectLst/>
                <a:uLnTx/>
                <a:uFillTx/>
                <a:latin typeface="Rubik" pitchFamily="2" charset="-79"/>
                <a:ea typeface="Aptos" panose="020B0004020202020204" pitchFamily="34" charset="0"/>
                <a:cs typeface="Rubik" pitchFamily="2" charset="-79"/>
              </a:rPr>
              <a:t>Q3</a:t>
            </a: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ICT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accounts are flat from past couple of months. There is an opportunity to cross-sell ICT services to existing Mobile and Fixed accounts.</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cross selling plan. </a:t>
            </a:r>
            <a:r>
              <a:rPr kumimoji="0" lang="en-US" sz="1200" b="0" i="1"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Offline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Q4: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Customer Experience</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The trouble tickets increased on MoM basis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36%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(Apr’24 6628 vs Mar’24 4869). </a:t>
            </a:r>
          </a:p>
          <a:p>
            <a:pPr marL="228600" lvl="0" indent="-171450">
              <a:spcBef>
                <a:spcPts val="0"/>
              </a:spcBef>
              <a:spcAft>
                <a:spcPts val="0"/>
              </a:spcAft>
              <a:buFont typeface="Courier New" panose="02070309020205020404" pitchFamily="49" charset="0"/>
              <a:buChar char="o"/>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is driving this increase? Has the fixed been put in place? Revenue impact, if any</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 </a:t>
            </a:r>
            <a:r>
              <a:rPr kumimoji="0" lang="en-US" sz="1100" b="0" i="1" u="none" strike="noStrike" kern="1200" cap="none" spc="0" normalizeH="0" baseline="0" noProof="0" dirty="0" smtClean="0">
                <a:ln>
                  <a:noFill/>
                </a:ln>
                <a:solidFill>
                  <a:srgbClr val="00B050"/>
                </a:solidFill>
                <a:effectLst/>
                <a:uLnTx/>
                <a:uFillTx/>
                <a:latin typeface="Rubik" pitchFamily="2" charset="-79"/>
                <a:ea typeface="Aptos" panose="020B0004020202020204" pitchFamily="34" charset="0"/>
                <a:cs typeface="Rubik" pitchFamily="2" charset="-79"/>
              </a:rPr>
              <a:t>OT: </a:t>
            </a:r>
            <a:r>
              <a:rPr lang="en-US" sz="1100" dirty="0">
                <a:solidFill>
                  <a:srgbClr val="00B050"/>
                </a:solidFill>
                <a:latin typeface="Rubik" pitchFamily="2" charset="-79"/>
                <a:ea typeface="Aptos" panose="020B0004020202020204" pitchFamily="34" charset="0"/>
                <a:cs typeface="Rubik" pitchFamily="2" charset="-79"/>
              </a:rPr>
              <a:t>No revenue impact, fixed </a:t>
            </a:r>
            <a:r>
              <a:rPr lang="en-US" sz="1100" dirty="0" err="1">
                <a:solidFill>
                  <a:srgbClr val="00B050"/>
                </a:solidFill>
                <a:latin typeface="Rubik" pitchFamily="2" charset="-79"/>
                <a:ea typeface="Aptos" panose="020B0004020202020204" pitchFamily="34" charset="0"/>
                <a:cs typeface="Rubik" pitchFamily="2" charset="-79"/>
              </a:rPr>
              <a:t>impleted</a:t>
            </a:r>
            <a:r>
              <a:rPr lang="en-US" sz="1100" dirty="0">
                <a:solidFill>
                  <a:srgbClr val="00B050"/>
                </a:solidFill>
                <a:latin typeface="Rubik" pitchFamily="2" charset="-79"/>
                <a:ea typeface="Aptos" panose="020B0004020202020204" pitchFamily="34" charset="0"/>
                <a:cs typeface="Rubik" pitchFamily="2" charset="-79"/>
              </a:rPr>
              <a:t> when it’s the case </a:t>
            </a:r>
            <a:endParaRPr kumimoji="0" lang="en-US" sz="1200" b="0" i="1"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endParaRPr>
          </a:p>
          <a:p>
            <a:pPr marL="51435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WHOLESALE</a:t>
            </a:r>
            <a:r>
              <a:rPr kumimoji="0" lang="en-US" sz="1100" b="1" i="0" u="sng" strike="noStrike" kern="1200" cap="none" spc="0" normalizeH="0" baseline="0" noProof="0" dirty="0" err="1" smtClean="0">
                <a:ln>
                  <a:noFill/>
                </a:ln>
                <a:solidFill>
                  <a:prstClr val="white"/>
                </a:solidFill>
                <a:effectLst/>
                <a:uLnTx/>
                <a:uFillTx/>
                <a:latin typeface="Calibri" panose="020F0502020204030204" pitchFamily="34" charset="0"/>
                <a:ea typeface="Aptos" panose="020B0004020202020204" pitchFamily="34" charset="0"/>
                <a:cs typeface="+mn-cs"/>
              </a:rPr>
              <a:t>esal</a:t>
            </a:r>
            <a:endPar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Driven by Forex -5% (bud vs act) and A2P (TND 1Mn) one off impact, the overall international wholesale revenue (including data &amp; Connectivity) is behind YTD budget by </a:t>
            </a:r>
            <a:r>
              <a:rPr kumimoji="0" lang="en-US" sz="105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smtClean="0">
                <a:ln>
                  <a:noFill/>
                </a:ln>
                <a:solidFill>
                  <a:srgbClr val="F81B02"/>
                </a:solidFill>
                <a:effectLst/>
                <a:uLnTx/>
                <a:uFillTx/>
                <a:latin typeface="Rubik" pitchFamily="2" charset="-79"/>
                <a:ea typeface="Aptos" panose="020B0004020202020204" pitchFamily="34" charset="0"/>
                <a:cs typeface="Rubik" pitchFamily="2" charset="-79"/>
              </a:rPr>
              <a:t>Q5</a:t>
            </a: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Inbound Voice Fraud: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there has been good overall progress in tackling fraud. Current levels have increased to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4%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with target of Fraudulent traffic at around 4% whereas expectation is to bring it under 2%.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look at appropriate actions to reduce</a:t>
            </a:r>
            <a:r>
              <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rPr>
              <a:t>.</a:t>
            </a:r>
          </a:p>
          <a:p>
            <a:pPr marL="57150" lvl="0">
              <a:spcBef>
                <a:spcPts val="0"/>
              </a:spcBef>
              <a:spcAft>
                <a:spcPts val="0"/>
              </a:spcAft>
              <a:defRPr/>
            </a:pPr>
            <a:r>
              <a:rPr lang="en-US" sz="1100" dirty="0" smtClean="0">
                <a:solidFill>
                  <a:srgbClr val="00B050"/>
                </a:solidFill>
                <a:latin typeface="Rubik" pitchFamily="2" charset="-79"/>
                <a:ea typeface="Aptos" panose="020B0004020202020204" pitchFamily="34" charset="0"/>
                <a:cs typeface="Rubik" pitchFamily="2" charset="-79"/>
              </a:rPr>
              <a:t>OT</a:t>
            </a:r>
            <a:r>
              <a:rPr lang="en-US" sz="1100" dirty="0">
                <a:solidFill>
                  <a:srgbClr val="00B050"/>
                </a:solidFill>
                <a:latin typeface="Rubik" pitchFamily="2" charset="-79"/>
                <a:ea typeface="Aptos" panose="020B0004020202020204" pitchFamily="34" charset="0"/>
                <a:cs typeface="Rubik" pitchFamily="2" charset="-79"/>
              </a:rPr>
              <a:t>: Inbound fraud is mainly </a:t>
            </a:r>
            <a:r>
              <a:rPr lang="en-US" sz="1100" dirty="0" err="1">
                <a:solidFill>
                  <a:srgbClr val="00B050"/>
                </a:solidFill>
                <a:latin typeface="Rubik" pitchFamily="2" charset="-79"/>
                <a:ea typeface="Aptos" panose="020B0004020202020204" pitchFamily="34" charset="0"/>
                <a:cs typeface="Rubik" pitchFamily="2" charset="-79"/>
              </a:rPr>
              <a:t>offnet</a:t>
            </a:r>
            <a:r>
              <a:rPr lang="en-US" sz="1100" dirty="0">
                <a:solidFill>
                  <a:srgbClr val="00B050"/>
                </a:solidFill>
                <a:latin typeface="Rubik" pitchFamily="2" charset="-79"/>
                <a:ea typeface="Aptos" panose="020B0004020202020204" pitchFamily="34" charset="0"/>
                <a:cs typeface="Rubik" pitchFamily="2" charset="-79"/>
              </a:rPr>
              <a:t> &amp; depends on the numbers of </a:t>
            </a:r>
            <a:r>
              <a:rPr lang="en-US" sz="1100" dirty="0" err="1">
                <a:solidFill>
                  <a:srgbClr val="00B050"/>
                </a:solidFill>
                <a:latin typeface="Rubik" pitchFamily="2" charset="-79"/>
                <a:ea typeface="Aptos" panose="020B0004020202020204" pitchFamily="34" charset="0"/>
                <a:cs typeface="Rubik" pitchFamily="2" charset="-79"/>
              </a:rPr>
              <a:t>Tunisie</a:t>
            </a:r>
            <a:r>
              <a:rPr lang="en-US" sz="1100" dirty="0">
                <a:solidFill>
                  <a:srgbClr val="00B050"/>
                </a:solidFill>
                <a:latin typeface="Rubik" pitchFamily="2" charset="-79"/>
                <a:ea typeface="Aptos" panose="020B0004020202020204" pitchFamily="34" charset="0"/>
                <a:cs typeface="Rubik" pitchFamily="2" charset="-79"/>
              </a:rPr>
              <a:t> Telecom used sim’s by the fraudster.</a:t>
            </a:r>
          </a:p>
          <a:p>
            <a:pPr marL="57150" lvl="0">
              <a:spcBef>
                <a:spcPts val="0"/>
              </a:spcBef>
              <a:spcAft>
                <a:spcPts val="0"/>
              </a:spcAft>
              <a:defRPr/>
            </a:pPr>
            <a:r>
              <a:rPr lang="en-US" sz="1100" dirty="0" smtClean="0">
                <a:solidFill>
                  <a:srgbClr val="00B050"/>
                </a:solidFill>
                <a:latin typeface="Rubik" pitchFamily="2" charset="-79"/>
                <a:ea typeface="Aptos" panose="020B0004020202020204" pitchFamily="34" charset="0"/>
                <a:cs typeface="Rubik" pitchFamily="2" charset="-79"/>
              </a:rPr>
              <a:t>No </a:t>
            </a:r>
            <a:r>
              <a:rPr lang="en-US" sz="1100" dirty="0">
                <a:solidFill>
                  <a:srgbClr val="00B050"/>
                </a:solidFill>
                <a:latin typeface="Rubik" pitchFamily="2" charset="-79"/>
                <a:ea typeface="Aptos" panose="020B0004020202020204" pitchFamily="34" charset="0"/>
                <a:cs typeface="Rubik" pitchFamily="2" charset="-79"/>
              </a:rPr>
              <a:t>action can be done </a:t>
            </a:r>
            <a:r>
              <a:rPr lang="en-US" sz="1100">
                <a:solidFill>
                  <a:srgbClr val="00B050"/>
                </a:solidFill>
                <a:latin typeface="Rubik" pitchFamily="2" charset="-79"/>
                <a:ea typeface="Aptos" panose="020B0004020202020204" pitchFamily="34" charset="0"/>
                <a:cs typeface="Rubik" pitchFamily="2" charset="-79"/>
              </a:rPr>
              <a:t>at </a:t>
            </a:r>
            <a:r>
              <a:rPr lang="en-US" sz="1100" smtClean="0">
                <a:solidFill>
                  <a:srgbClr val="00B050"/>
                </a:solidFill>
                <a:latin typeface="Rubik" pitchFamily="2" charset="-79"/>
                <a:ea typeface="Aptos" panose="020B0004020202020204" pitchFamily="34" charset="0"/>
                <a:cs typeface="Rubik" pitchFamily="2" charset="-79"/>
              </a:rPr>
              <a:t>OT </a:t>
            </a:r>
            <a:r>
              <a:rPr lang="en-US" sz="1100" dirty="0">
                <a:solidFill>
                  <a:srgbClr val="00B050"/>
                </a:solidFill>
                <a:latin typeface="Rubik" pitchFamily="2" charset="-79"/>
                <a:ea typeface="Aptos" panose="020B0004020202020204" pitchFamily="34" charset="0"/>
                <a:cs typeface="Rubik" pitchFamily="2" charset="-79"/>
              </a:rPr>
              <a:t>level.</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1" u="none" strike="noStrike" kern="1200" cap="none" spc="0" normalizeH="0" baseline="0" noProof="0" dirty="0" smtClean="0">
              <a:ln>
                <a:noFill/>
              </a:ln>
              <a:solidFill>
                <a:srgbClr val="336699"/>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endPar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p:txBody>
      </p:sp>
      <p:sp>
        <p:nvSpPr>
          <p:cNvPr id="11" name="Title 1"/>
          <p:cNvSpPr txBox="1">
            <a:spLocks/>
          </p:cNvSpPr>
          <p:nvPr/>
        </p:nvSpPr>
        <p:spPr>
          <a:xfrm>
            <a:off x="129348" y="103574"/>
            <a:ext cx="12039600" cy="415144"/>
          </a:xfrm>
          <a:prstGeom prst="rect">
            <a:avLst/>
          </a:prstGeom>
          <a:solidFill>
            <a:schemeClr val="bg1"/>
          </a:solidFill>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Tree>
    <p:extLst>
      <p:ext uri="{BB962C8B-B14F-4D97-AF65-F5344CB8AC3E}">
        <p14:creationId xmlns:p14="http://schemas.microsoft.com/office/powerpoint/2010/main" val="36367968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63" name="Diapositive think-cell" r:id="rId5" imgW="360" imgH="360" progId="TCLayout.ActiveDocument.1">
                  <p:embed/>
                </p:oleObj>
              </mc:Choice>
              <mc:Fallback>
                <p:oleObj name="Diapositive think-cell" r:id="rId5" imgW="360" imgH="360" progId="TCLayout.ActiveDocument.1">
                  <p:embed/>
                  <p:pic>
                    <p:nvPicPr>
                      <p:cNvPr id="2" name="Obje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6884E9C-95BC-46D9-6C0D-3C387BC0364D}"/>
              </a:ext>
            </a:extLst>
          </p:cNvPr>
          <p:cNvSpPr>
            <a:spLocks noGrp="1"/>
          </p:cNvSpPr>
          <p:nvPr>
            <p:ph type="title"/>
          </p:nvPr>
        </p:nvSpPr>
        <p:spPr>
          <a:xfrm>
            <a:off x="172764" y="120761"/>
            <a:ext cx="11323442" cy="333061"/>
          </a:xfrm>
          <a:solidFill>
            <a:schemeClr val="bg1"/>
          </a:solidFill>
        </p:spPr>
        <p:txBody>
          <a:bodyPr vert="horz"/>
          <a:lstStyle/>
          <a:p>
            <a:pPr algn="l"/>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 </a:t>
            </a:r>
            <a:r>
              <a:rPr lang="en-US" sz="2400" b="1" dirty="0">
                <a:solidFill>
                  <a:srgbClr val="221E20"/>
                </a:solidFill>
                <a:latin typeface="Rubik" pitchFamily="2" charset="-79"/>
                <a:cs typeface="Rubik" pitchFamily="2" charset="-79"/>
              </a:rPr>
              <a:t>Apr’24</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Q&amp;A and deep dives</a:t>
            </a:r>
            <a:endParaRPr lang="en-US" dirty="0">
              <a:latin typeface="Rubik" pitchFamily="2" charset="-79"/>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0" name="Rectangle 9"/>
          <p:cNvSpPr/>
          <p:nvPr/>
        </p:nvSpPr>
        <p:spPr>
          <a:xfrm>
            <a:off x="193007" y="506513"/>
            <a:ext cx="5880717" cy="5903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336699"/>
              </a:solidFill>
              <a:effectLst/>
              <a:uLnTx/>
              <a:uFillTx/>
              <a:latin typeface="Calibri" panose="020F0502020204030204" pitchFamily="34" charset="0"/>
              <a:ea typeface="+mn-ea"/>
              <a:cs typeface="Calibri" panose="020F0502020204030204" pitchFamily="34" charset="0"/>
            </a:endParaRPr>
          </a:p>
        </p:txBody>
      </p:sp>
      <p:sp>
        <p:nvSpPr>
          <p:cNvPr id="11" name="Title 1"/>
          <p:cNvSpPr txBox="1">
            <a:spLocks/>
          </p:cNvSpPr>
          <p:nvPr/>
        </p:nvSpPr>
        <p:spPr>
          <a:xfrm>
            <a:off x="140816" y="147106"/>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 </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08072" y="498198"/>
            <a:ext cx="5749026" cy="589392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rPr>
              <a:t>TECHNOLOGY</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sym typeface="Helvetica Neue"/>
              </a:rPr>
              <a:t>S1:  </a:t>
            </a:r>
            <a:r>
              <a:rPr kumimoji="0" lang="en-US" sz="11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rPr>
              <a:t>316 FWA sites:</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rPr>
              <a:t> </a:t>
            </a:r>
            <a:r>
              <a:rPr kumimoji="0" lang="en-US" sz="11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316 FWA sites RAN hardware PO released to Huawei &amp; Microwave PO is in progress. Material for batch 1 (40 sites) expected by End of Jun’24. </a:t>
            </a:r>
          </a:p>
          <a:p>
            <a:pPr marL="228600" marR="0" lvl="0" indent="-171450" algn="l" defTabSz="914400" rtl="0" eaLnBrk="1" fontAlgn="base" latinLnBrk="0" hangingPunct="1">
              <a:lnSpc>
                <a:spcPct val="100000"/>
              </a:lnSpc>
              <a:spcBef>
                <a:spcPts val="0"/>
              </a:spcBef>
              <a:spcAft>
                <a:spcPts val="0"/>
              </a:spcAft>
              <a:buClrTx/>
              <a:buSzPts val="1000"/>
              <a:buFont typeface="Courier New" panose="02070309020205020404" pitchFamily="49" charset="0"/>
              <a:buChar char="o"/>
              <a:tabLst>
                <a:tab pos="457200" algn="l"/>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Act.: </a:t>
            </a:r>
            <a:r>
              <a:rPr kumimoji="0" lang="en-US" sz="1100" b="0" i="1" u="none" strike="noStrike" kern="1200" cap="none" spc="0" normalizeH="0" baseline="0" noProof="0" dirty="0">
                <a:ln>
                  <a:noFill/>
                </a:ln>
                <a:solidFill>
                  <a:srgbClr val="336699"/>
                </a:solidFill>
                <a:effectLst/>
                <a:uLnTx/>
                <a:uFillTx/>
                <a:latin typeface="Rubik" pitchFamily="2" charset="-79"/>
                <a:ea typeface="+mn-ea"/>
                <a:cs typeface="Rubik" pitchFamily="2" charset="-79"/>
              </a:rPr>
              <a:t>Execution to be monitored in the Projects section as OPCO has indicated full completion expected by end of Oct’24.</a:t>
            </a:r>
          </a:p>
          <a:p>
            <a:pPr>
              <a:buSzPts val="1000"/>
              <a:tabLst>
                <a:tab pos="457200" algn="l"/>
              </a:tabLst>
              <a:defRPr/>
            </a:pPr>
            <a:r>
              <a:rPr lang="en-US" sz="1000" dirty="0" smtClean="0">
                <a:solidFill>
                  <a:srgbClr val="00B050"/>
                </a:solidFill>
                <a:latin typeface="Rubik" pitchFamily="2" charset="-79"/>
                <a:ea typeface="+mn-ea"/>
                <a:cs typeface="Rubik" pitchFamily="2" charset="-79"/>
              </a:rPr>
              <a:t>OT: </a:t>
            </a:r>
            <a:r>
              <a:rPr lang="en-US" sz="1000" dirty="0">
                <a:solidFill>
                  <a:srgbClr val="00B050"/>
                </a:solidFill>
                <a:latin typeface="Rubik" pitchFamily="2" charset="-79"/>
                <a:ea typeface="+mn-ea"/>
                <a:cs typeface="Rubik" pitchFamily="2" charset="-79"/>
              </a:rPr>
              <a:t>aligned</a:t>
            </a:r>
            <a:endParaRPr lang="fr-FR" sz="1000" dirty="0">
              <a:solidFill>
                <a:srgbClr val="00B050"/>
              </a:solidFill>
              <a:latin typeface="Rubik" pitchFamily="2" charset="-79"/>
              <a:ea typeface="+mn-ea"/>
              <a:cs typeface="Rubik" pitchFamily="2" charset="-79"/>
            </a:endParaRPr>
          </a:p>
          <a:p>
            <a:pPr marR="0" lvl="0" algn="l" defTabSz="914400" rtl="0" eaLnBrk="1" fontAlgn="base" latinLnBrk="0" hangingPunct="1">
              <a:lnSpc>
                <a:spcPct val="100000"/>
              </a:lnSpc>
              <a:spcBef>
                <a:spcPts val="0"/>
              </a:spcBef>
              <a:spcAft>
                <a:spcPts val="0"/>
              </a:spcAft>
              <a:buClrTx/>
              <a:buSzPts val="1000"/>
              <a:tabLst>
                <a:tab pos="457200" algn="l"/>
              </a:tabLst>
              <a:defRPr/>
            </a:pPr>
            <a:endParaRPr lang="en-US" sz="1000" dirty="0">
              <a:solidFill>
                <a:srgbClr val="00B050"/>
              </a:solidFill>
              <a:latin typeface="Rubik" pitchFamily="2" charset="-79"/>
              <a:ea typeface="+mn-ea"/>
              <a:cs typeface="Rubik" pitchFamily="2" charset="-79"/>
              <a:sym typeface="Helvetica Neue"/>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81B02"/>
                </a:solidFill>
                <a:effectLst/>
                <a:uLnTx/>
                <a:uFillTx/>
                <a:latin typeface="Rubik" pitchFamily="2" charset="-79"/>
                <a:ea typeface="+mn-ea"/>
                <a:cs typeface="Rubik" pitchFamily="2" charset="-79"/>
              </a:rPr>
              <a:t>Q1: </a:t>
            </a:r>
            <a:r>
              <a:rPr kumimoji="0" lang="en-US" sz="1100" b="1" i="0" u="none" strike="noStrike" kern="1200" cap="none" spc="0" normalizeH="0" baseline="0" noProof="0" dirty="0" err="1">
                <a:ln>
                  <a:noFill/>
                </a:ln>
                <a:solidFill>
                  <a:prstClr val="black"/>
                </a:solidFill>
                <a:effectLst/>
                <a:uLnTx/>
                <a:uFillTx/>
                <a:latin typeface="Rubik" pitchFamily="2" charset="-79"/>
                <a:ea typeface="+mn-ea"/>
                <a:cs typeface="Rubik" pitchFamily="2" charset="-79"/>
              </a:rPr>
              <a:t>Edunet</a:t>
            </a:r>
            <a:r>
              <a:rPr kumimoji="0" lang="en-US" sz="11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 TT sites: </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rPr>
              <a:t>As explained by OT team, TT management commitment is to deliver Batch1 sites (105 sites) by end of current month (May’24). As per OT update only 41 Sites have been on air until May 20th. </a:t>
            </a:r>
          </a:p>
          <a:p>
            <a:pPr marL="228600" marR="0" lvl="0" indent="-171450" algn="l" defTabSz="914400" rtl="0" eaLnBrk="1" fontAlgn="base" latinLnBrk="0" hangingPunct="1">
              <a:lnSpc>
                <a:spcPct val="100000"/>
              </a:lnSpc>
              <a:spcBef>
                <a:spcPct val="0"/>
              </a:spcBef>
              <a:spcAft>
                <a:spcPts val="0"/>
              </a:spcAft>
              <a:buClrTx/>
              <a:buSzTx/>
              <a:buFont typeface="Courier New" panose="02070309020205020404" pitchFamily="49" charset="0"/>
              <a:buChar char="o"/>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Q</a:t>
            </a:r>
            <a:r>
              <a:rPr kumimoji="0" lang="en-US" sz="1100" b="1" i="1"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rPr>
              <a:t>:  </a:t>
            </a:r>
            <a:r>
              <a:rPr kumimoji="0" lang="en-US" sz="1100" b="0" i="1" u="none" strike="noStrike" kern="1200" cap="none" spc="0" normalizeH="0" baseline="0" noProof="0" dirty="0">
                <a:ln>
                  <a:noFill/>
                </a:ln>
                <a:solidFill>
                  <a:srgbClr val="3B95C4">
                    <a:lumMod val="75000"/>
                  </a:srgbClr>
                </a:solidFill>
                <a:effectLst/>
                <a:uLnTx/>
                <a:uFillTx/>
                <a:latin typeface="Rubik" pitchFamily="2" charset="-79"/>
                <a:ea typeface="Times New Roman" panose="02020603050405020304" pitchFamily="18" charset="0"/>
              </a:rPr>
              <a:t>Will they catch up with the 64 sites by the end of the month?</a:t>
            </a:r>
            <a:endParaRPr kumimoji="0" lang="en-US" sz="1100" b="0" i="1"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endParaRPr>
          </a:p>
          <a:p>
            <a:pPr marL="57150" lvl="0">
              <a:spcAft>
                <a:spcPts val="0"/>
              </a:spcAft>
              <a:defRPr/>
            </a:pPr>
            <a:r>
              <a:rPr lang="en-US" sz="1000" dirty="0" smtClean="0">
                <a:solidFill>
                  <a:srgbClr val="00B050"/>
                </a:solidFill>
                <a:latin typeface="Rubik" pitchFamily="2" charset="-79"/>
                <a:ea typeface="+mn-ea"/>
                <a:cs typeface="Rubik" pitchFamily="2" charset="-79"/>
              </a:rPr>
              <a:t> OT:A </a:t>
            </a:r>
            <a:r>
              <a:rPr lang="en-US" sz="1000" dirty="0">
                <a:solidFill>
                  <a:srgbClr val="00B050"/>
                </a:solidFill>
                <a:latin typeface="Rubik" pitchFamily="2" charset="-79"/>
                <a:ea typeface="+mn-ea"/>
                <a:cs typeface="Rubik" pitchFamily="2" charset="-79"/>
              </a:rPr>
              <a:t>close follow-up is held on weekly basis with TT management, Things start to move forward, We are confident to secure 50 sites by end of May, the 55 remaining sites (Batch 1) to be secured in June. </a:t>
            </a: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1" i="0" u="none" strike="noStrike" kern="1200" cap="none" spc="0" normalizeH="0" baseline="0" noProof="0" dirty="0" smtClean="0">
                <a:ln>
                  <a:noFill/>
                </a:ln>
                <a:solidFill>
                  <a:srgbClr val="C00000"/>
                </a:solidFill>
                <a:effectLst/>
                <a:uLnTx/>
                <a:uFillTx/>
                <a:latin typeface="Rubik" pitchFamily="2" charset="-79"/>
                <a:ea typeface="+mn-ea"/>
                <a:cs typeface="Rubik" pitchFamily="2" charset="-79"/>
                <a:sym typeface="Helvetica Neue"/>
              </a:rPr>
              <a:t>C1</a:t>
            </a:r>
            <a:r>
              <a:rPr kumimoji="0" lang="en-US" sz="1100" b="1" i="0" u="none" strike="noStrike" kern="1200" cap="none" spc="0" normalizeH="0" baseline="0" noProof="0" dirty="0">
                <a:ln>
                  <a:noFill/>
                </a:ln>
                <a:solidFill>
                  <a:srgbClr val="C00000"/>
                </a:solidFill>
                <a:effectLst/>
                <a:uLnTx/>
                <a:uFillTx/>
                <a:latin typeface="Rubik" pitchFamily="2" charset="-79"/>
                <a:ea typeface="+mn-ea"/>
                <a:cs typeface="Rubik" pitchFamily="2" charset="-79"/>
                <a:sym typeface="Helvetica Neue"/>
              </a:rPr>
              <a:t>: </a:t>
            </a:r>
            <a:r>
              <a:rPr kumimoji="0" lang="en-US" sz="11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CCQ &amp; ECQ</a:t>
            </a:r>
            <a:r>
              <a:rPr kumimoji="0" lang="en-US" sz="1100" b="1"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 </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Rank #1 </a:t>
            </a:r>
          </a:p>
          <a:p>
            <a:pPr marL="5715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endParaRPr kumimoji="0" lang="en-US" sz="11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endParaRP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C00000"/>
                </a:solidFill>
                <a:effectLst/>
                <a:uLnTx/>
                <a:uFillTx/>
                <a:latin typeface="Rubik" pitchFamily="2" charset="-79"/>
                <a:ea typeface="+mn-ea"/>
                <a:cs typeface="Rubik" pitchFamily="2" charset="-79"/>
              </a:rPr>
              <a:t>C2: </a:t>
            </a:r>
            <a:r>
              <a:rPr kumimoji="0" lang="en-US" sz="11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CLS of Submarine cable </a:t>
            </a:r>
            <a:r>
              <a:rPr kumimoji="0" lang="en-US" sz="11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already went live which reduced 16% internet RTT (43ms to 36ms)</a:t>
            </a: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81B02"/>
                </a:solidFill>
                <a:effectLst/>
                <a:uLnTx/>
                <a:uFillTx/>
                <a:latin typeface="Rubik" pitchFamily="2" charset="-79"/>
                <a:ea typeface="+mn-ea"/>
                <a:cs typeface="Rubik" pitchFamily="2" charset="-79"/>
              </a:rPr>
              <a:t>Q2: </a:t>
            </a:r>
            <a:r>
              <a:rPr kumimoji="0" lang="en-US" sz="11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Data VOC: </a:t>
            </a:r>
            <a:r>
              <a:rPr kumimoji="0" lang="en-US" sz="11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Minor improvement 4 pp in Apr’24 (39% Vs 35%) vs Mar’24. OT team is speeding up the roll out of the AOP 2024 (RAN&amp;MW expansions) to cope with the traffic increase. In addition, some short-term actions are being discussed/planned (e.g. RF power settings, load balancing, spectrum re-farming, additional MW expansions). </a:t>
            </a:r>
            <a:endParaRPr kumimoji="0" lang="en-US" sz="10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228600" marR="0" lvl="0" indent="-171450" algn="l" defTabSz="914400" rtl="0" eaLnBrk="1" fontAlgn="base" latinLnBrk="0" hangingPunct="1">
              <a:lnSpc>
                <a:spcPct val="100000"/>
              </a:lnSpc>
              <a:spcBef>
                <a:spcPct val="0"/>
              </a:spcBef>
              <a:spcAft>
                <a:spcPts val="0"/>
              </a:spcAft>
              <a:buClrTx/>
              <a:buSzTx/>
              <a:buFont typeface="Courier New" panose="02070309020205020404" pitchFamily="49" charset="0"/>
              <a:buChar char="o"/>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Act.: </a:t>
            </a:r>
            <a:r>
              <a:rPr kumimoji="0" lang="en-US" sz="1100" b="0" i="1" u="none" strike="noStrike" kern="1200" cap="none" spc="0" normalizeH="0" baseline="0" noProof="0" dirty="0">
                <a:ln>
                  <a:noFill/>
                </a:ln>
                <a:solidFill>
                  <a:srgbClr val="336699"/>
                </a:solidFill>
                <a:effectLst/>
                <a:uLnTx/>
                <a:uFillTx/>
                <a:latin typeface="Rubik" pitchFamily="2" charset="-79"/>
                <a:ea typeface="+mn-ea"/>
                <a:cs typeface="Rubik" pitchFamily="2" charset="-79"/>
              </a:rPr>
              <a:t>OT to follow up and report status of those actions.</a:t>
            </a:r>
          </a:p>
          <a:p>
            <a:pPr lvl="0">
              <a:spcAft>
                <a:spcPts val="0"/>
              </a:spcAft>
              <a:defRPr/>
            </a:pPr>
            <a:r>
              <a:rPr lang="en-US" sz="1100" dirty="0" smtClean="0">
                <a:solidFill>
                  <a:srgbClr val="00B050"/>
                </a:solidFill>
                <a:latin typeface="Rubik" pitchFamily="2" charset="-79"/>
                <a:ea typeface="+mn-ea"/>
                <a:cs typeface="Rubik" pitchFamily="2" charset="-79"/>
              </a:rPr>
              <a:t>OT: </a:t>
            </a:r>
            <a:r>
              <a:rPr lang="en-US" sz="1100" dirty="0">
                <a:solidFill>
                  <a:srgbClr val="00B050"/>
                </a:solidFill>
                <a:latin typeface="Rubik" pitchFamily="2" charset="-79"/>
                <a:ea typeface="+mn-ea"/>
                <a:cs typeface="Rubik" pitchFamily="2" charset="-79"/>
              </a:rPr>
              <a:t>OT Technology already aligned with OG technology, an action plan is being finalized, once ready it will be shared with OG</a:t>
            </a:r>
          </a:p>
          <a:p>
            <a:pPr marL="171450" lvl="0" indent="-171450">
              <a:spcAft>
                <a:spcPts val="0"/>
              </a:spcAft>
              <a:buFont typeface="Arial" panose="020B0604020202020204" pitchFamily="34" charset="0"/>
              <a:buChar char="•"/>
              <a:defRPr/>
            </a:pPr>
            <a:endParaRPr lang="en-US" sz="1100" dirty="0">
              <a:solidFill>
                <a:prstClr val="black"/>
              </a:solidFill>
              <a:latin typeface="Rubik" pitchFamily="2" charset="-79"/>
              <a:ea typeface="+mn-ea"/>
              <a:cs typeface="Rubik" pitchFamily="2" charset="-79"/>
            </a:endParaRPr>
          </a:p>
          <a:p>
            <a:pPr marL="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r>
              <a:rPr kumimoji="0" lang="en-US" sz="1100" b="1" i="0" u="none" strike="noStrike" kern="1200" cap="none" spc="0" normalizeH="0" baseline="0" noProof="0" dirty="0" smtClean="0">
                <a:ln>
                  <a:noFill/>
                </a:ln>
                <a:solidFill>
                  <a:srgbClr val="FF0000"/>
                </a:solidFill>
                <a:effectLst/>
                <a:uLnTx/>
                <a:uFillTx/>
                <a:latin typeface="Rubik" pitchFamily="2" charset="-79"/>
                <a:ea typeface="+mn-ea"/>
                <a:cs typeface="Rubik" pitchFamily="2" charset="-79"/>
              </a:rPr>
              <a:t>STRATEGY </a:t>
            </a:r>
            <a:r>
              <a:rPr kumimoji="0" lang="en-US" sz="11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DIGITAL SERVICES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April is trending at </a:t>
            </a:r>
            <a:r>
              <a:rPr kumimoji="0" lang="en-US" sz="10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-19%</a:t>
            </a:r>
            <a:r>
              <a:rPr kumimoji="0" lang="en-US" sz="10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vs AOP (B2C </a:t>
            </a:r>
            <a:r>
              <a:rPr kumimoji="0" lang="en-US" sz="10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-16%</a:t>
            </a:r>
            <a:r>
              <a:rPr kumimoji="0" lang="en-US" sz="10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B2B2C </a:t>
            </a:r>
            <a:r>
              <a:rPr kumimoji="0" lang="en-US" sz="10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-35%</a:t>
            </a:r>
            <a:r>
              <a:rPr kumimoji="0" lang="en-US" sz="10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&amp; B2B </a:t>
            </a:r>
            <a:r>
              <a:rPr kumimoji="0" lang="en-US" sz="10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-18%</a:t>
            </a:r>
            <a:r>
              <a:rPr kumimoji="0" lang="en-US" sz="10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Digital services YTD vs AOP stands at </a:t>
            </a:r>
            <a:r>
              <a:rPr kumimoji="0" lang="en-US" sz="10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-16%</a:t>
            </a:r>
            <a:r>
              <a:rPr kumimoji="0" lang="en-US" sz="10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while Apr vs LM stands at </a:t>
            </a:r>
            <a:r>
              <a:rPr kumimoji="0" lang="en-US" sz="10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+12%</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Q1</a:t>
            </a:r>
            <a:r>
              <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1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Digital gap with AOP:</a:t>
            </a:r>
            <a:r>
              <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for B2C, B2B2C &amp; B2B.</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1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Mitigation plan requested to bridge AOP gap of all three digital verticals.</a:t>
            </a:r>
          </a:p>
        </p:txBody>
      </p:sp>
      <p:sp>
        <p:nvSpPr>
          <p:cNvPr id="13" name="Rectangle 12"/>
          <p:cNvSpPr/>
          <p:nvPr/>
        </p:nvSpPr>
        <p:spPr>
          <a:xfrm>
            <a:off x="6138521" y="480168"/>
            <a:ext cx="5860472"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Rubik" pitchFamily="2" charset="-79"/>
                <a:cs typeface="Rubik" pitchFamily="2" charset="-79"/>
              </a:rPr>
              <a:t>SOURCING</a:t>
            </a:r>
            <a:endParaRPr kumimoji="0" lang="en-US" sz="1050" b="1" i="0" u="none" strike="noStrike" kern="1200" cap="none" spc="0" normalizeH="0" baseline="0" noProof="0" dirty="0">
              <a:ln>
                <a:noFill/>
              </a:ln>
              <a:solidFill>
                <a:srgbClr val="221E20"/>
              </a:solidFill>
              <a:effectLst/>
              <a:uLnTx/>
              <a:uFillTx/>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Rubik" pitchFamily="2" charset="-79"/>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221E2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Rubik" pitchFamily="2" charset="-79"/>
                <a:cs typeface="Rubik" pitchFamily="2" charset="-79"/>
              </a:rPr>
              <a:t>LEGAL</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Rubik" pitchFamily="2" charset="-79"/>
                <a:cs typeface="Rubik" pitchFamily="2" charset="-79"/>
                <a:sym typeface="Helvetica Neue"/>
              </a:rPr>
              <a:t>No question</a:t>
            </a: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221E20"/>
              </a:solidFill>
              <a:effectLst/>
              <a:uLnTx/>
              <a:uFillTx/>
              <a:latin typeface="Rubik" pitchFamily="2" charset="-79"/>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Rubik" pitchFamily="2" charset="-79"/>
                <a:cs typeface="Rubik" pitchFamily="2" charset="-79"/>
              </a:rPr>
              <a:t>REGULATORY</a:t>
            </a:r>
          </a:p>
          <a:p>
            <a:pPr marL="171450" marR="0" lvl="0" indent="-171450">
              <a:spcBef>
                <a:spcPts val="0"/>
              </a:spcBef>
              <a:spcAft>
                <a:spcPts val="0"/>
              </a:spcAft>
              <a:buFont typeface="Arial" panose="020B0604020202020204" pitchFamily="34" charset="0"/>
              <a:buChar char="•"/>
              <a:tabLst>
                <a:tab pos="457200" algn="l"/>
              </a:tabLst>
            </a:pPr>
            <a:r>
              <a:rPr kumimoji="0" lang="en-US" sz="1050" b="1" i="0" u="none" strike="noStrike" kern="1200" cap="none" spc="0" normalizeH="0" baseline="0" noProof="0" dirty="0">
                <a:ln>
                  <a:noFill/>
                </a:ln>
                <a:solidFill>
                  <a:schemeClr val="accent1"/>
                </a:solidFill>
                <a:effectLst/>
                <a:uLnTx/>
                <a:uFillTx/>
                <a:latin typeface="Rubik" pitchFamily="2" charset="-79"/>
                <a:cs typeface="Rubik" pitchFamily="2" charset="-79"/>
                <a:sym typeface="Helvetica Neue"/>
              </a:rPr>
              <a:t>Q1: </a:t>
            </a:r>
            <a:r>
              <a:rPr kumimoji="0" lang="en-US" sz="1050" b="1" i="0" u="none" strike="noStrike" kern="1200" cap="none" spc="0" normalizeH="0" baseline="0" noProof="0" dirty="0">
                <a:ln>
                  <a:noFill/>
                </a:ln>
                <a:solidFill>
                  <a:schemeClr val="tx1"/>
                </a:solidFill>
                <a:effectLst/>
                <a:uLnTx/>
                <a:uFillTx/>
                <a:latin typeface="Rubik" pitchFamily="2" charset="-79"/>
                <a:cs typeface="Rubik" pitchFamily="2" charset="-79"/>
                <a:sym typeface="Helvetica Neue"/>
              </a:rPr>
              <a:t>Recent regulatory changes</a:t>
            </a:r>
            <a:r>
              <a:rPr kumimoji="0" lang="en-US" sz="1050" b="1" i="0" u="none" strike="noStrike" kern="1200" cap="none" spc="0" normalizeH="0" baseline="0" noProof="0" dirty="0">
                <a:ln>
                  <a:noFill/>
                </a:ln>
                <a:solidFill>
                  <a:schemeClr val="tx1"/>
                </a:solidFill>
                <a:effectLst/>
                <a:uLnTx/>
                <a:uFillTx/>
                <a:latin typeface="Aptos" panose="020B0004020202020204" pitchFamily="34" charset="0"/>
                <a:cs typeface="Times New Roman" panose="02020603050405020304" pitchFamily="18" charset="0"/>
                <a:sym typeface="Helvetica Neue"/>
              </a:rPr>
              <a:t>:</a:t>
            </a:r>
            <a:r>
              <a:rPr lang="en-US" sz="1050" b="1"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 </a:t>
            </a:r>
            <a:r>
              <a:rPr lang="en-US" sz="1050"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New Regulation on KYC &amp; SIM sale (Decision No 3, dated 6 March 2024)</a:t>
            </a:r>
            <a:endParaRPr kumimoji="0" lang="en-US" sz="1050" b="0" i="0" u="none" strike="noStrike" kern="1200" cap="none" spc="0" normalizeH="0" baseline="0" noProof="0" dirty="0">
              <a:ln>
                <a:noFill/>
              </a:ln>
              <a:solidFill>
                <a:schemeClr val="tx1"/>
              </a:solidFill>
              <a:effectLst/>
              <a:uLnTx/>
              <a:uFillTx/>
              <a:latin typeface="Rubik" pitchFamily="2" charset="-79"/>
              <a:cs typeface="Rubik" pitchFamily="2" charset="-79"/>
              <a:sym typeface="Helvetica Neue"/>
            </a:endParaRP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050" b="1" i="1" u="none" strike="noStrike" kern="1200" cap="none" spc="0" normalizeH="0" baseline="0" noProof="0" dirty="0">
                <a:ln>
                  <a:noFill/>
                </a:ln>
                <a:solidFill>
                  <a:schemeClr val="accent5">
                    <a:lumMod val="75000"/>
                  </a:schemeClr>
                </a:solidFill>
                <a:effectLst/>
                <a:uLnTx/>
                <a:uFillTx/>
                <a:latin typeface="Rubik" pitchFamily="2" charset="-79"/>
                <a:cs typeface="Rubik" pitchFamily="2" charset="-79"/>
                <a:sym typeface="Helvetica Neue"/>
              </a:rPr>
              <a:t>Q: </a:t>
            </a:r>
            <a:r>
              <a:rPr kumimoji="0" lang="en-US" sz="1050" b="0" i="1" u="none" strike="noStrike" kern="1200" cap="none" spc="0" normalizeH="0" baseline="0" noProof="0" dirty="0">
                <a:ln>
                  <a:noFill/>
                </a:ln>
                <a:solidFill>
                  <a:schemeClr val="accent5">
                    <a:lumMod val="75000"/>
                  </a:schemeClr>
                </a:solidFill>
                <a:effectLst/>
                <a:uLnTx/>
                <a:uFillTx/>
                <a:latin typeface="Rubik" pitchFamily="2" charset="-79"/>
                <a:cs typeface="Rubik" pitchFamily="2" charset="-79"/>
                <a:sym typeface="Helvetica Neue"/>
              </a:rPr>
              <a:t>Update? Market response? Competitive response?</a:t>
            </a:r>
          </a:p>
          <a:p>
            <a:pPr lvl="0">
              <a:defRPr/>
            </a:pPr>
            <a:r>
              <a:rPr lang="en-US" sz="1000" dirty="0">
                <a:solidFill>
                  <a:srgbClr val="00B050"/>
                </a:solidFill>
                <a:latin typeface="Rubik" pitchFamily="2" charset="-79"/>
                <a:cs typeface="Rubik" pitchFamily="2" charset="-79"/>
              </a:rPr>
              <a:t>OT: Regulatory: The decision is actually driven by security authorities to mitigate risks triggered by the usage of dummy SIMs or with fake IDs, which is a real phenomenon.</a:t>
            </a:r>
          </a:p>
          <a:p>
            <a:pPr lvl="0">
              <a:defRPr/>
            </a:pPr>
            <a:r>
              <a:rPr lang="en-US" sz="1000" dirty="0" smtClean="0">
                <a:solidFill>
                  <a:srgbClr val="00B050"/>
                </a:solidFill>
                <a:latin typeface="Rubik" pitchFamily="2" charset="-79"/>
                <a:cs typeface="Rubik" pitchFamily="2" charset="-79"/>
              </a:rPr>
              <a:t>All </a:t>
            </a:r>
            <a:r>
              <a:rPr lang="en-US" sz="1000" dirty="0">
                <a:solidFill>
                  <a:srgbClr val="00B050"/>
                </a:solidFill>
                <a:latin typeface="Rubik" pitchFamily="2" charset="-79"/>
                <a:cs typeface="Rubik" pitchFamily="2" charset="-79"/>
              </a:rPr>
              <a:t>3 MNOs are obliged to comply, with certain timelines, as the Decision introduces a set of measures, not all to apply from day 1.</a:t>
            </a:r>
          </a:p>
          <a:p>
            <a:pPr lvl="0">
              <a:defRPr/>
            </a:pPr>
            <a:r>
              <a:rPr lang="en-US" sz="1000" dirty="0" smtClean="0">
                <a:solidFill>
                  <a:srgbClr val="00B050"/>
                </a:solidFill>
                <a:latin typeface="Rubik" pitchFamily="2" charset="-79"/>
                <a:cs typeface="Rubik" pitchFamily="2" charset="-79"/>
              </a:rPr>
              <a:t>As </a:t>
            </a:r>
            <a:r>
              <a:rPr lang="en-US" sz="1000" dirty="0">
                <a:solidFill>
                  <a:srgbClr val="00B050"/>
                </a:solidFill>
                <a:latin typeface="Rubik" pitchFamily="2" charset="-79"/>
                <a:cs typeface="Rubik" pitchFamily="2" charset="-79"/>
              </a:rPr>
              <a:t>of today, all of 3 MNOs implemented most of the requirements, but none of the 3 is fully compliant.</a:t>
            </a:r>
          </a:p>
          <a:p>
            <a:pPr lvl="0">
              <a:defRPr/>
            </a:pPr>
            <a:r>
              <a:rPr lang="en-US" sz="1050" dirty="0" smtClean="0">
                <a:solidFill>
                  <a:srgbClr val="00B050"/>
                </a:solidFill>
                <a:latin typeface="Rubik" pitchFamily="2" charset="-79"/>
                <a:cs typeface="Rubik" pitchFamily="2" charset="-79"/>
              </a:rPr>
              <a:t>OT Marketing/Sales : </a:t>
            </a:r>
            <a:r>
              <a:rPr lang="en-US" sz="1050" dirty="0">
                <a:solidFill>
                  <a:srgbClr val="00B050"/>
                </a:solidFill>
                <a:latin typeface="Rubik" pitchFamily="2" charset="-79"/>
                <a:cs typeface="Rubik" pitchFamily="2" charset="-79"/>
              </a:rPr>
              <a:t>Welcome bonus : effective from Ooredoo side starting May </a:t>
            </a:r>
            <a:r>
              <a:rPr lang="en-US" sz="1050" dirty="0" smtClean="0">
                <a:solidFill>
                  <a:srgbClr val="00B050"/>
                </a:solidFill>
                <a:latin typeface="Rubik" pitchFamily="2" charset="-79"/>
                <a:cs typeface="Rubik" pitchFamily="2" charset="-79"/>
              </a:rPr>
              <a:t>7</a:t>
            </a:r>
            <a:r>
              <a:rPr lang="en-US" sz="1050" baseline="30000" dirty="0" smtClean="0">
                <a:solidFill>
                  <a:srgbClr val="00B050"/>
                </a:solidFill>
                <a:latin typeface="Rubik" pitchFamily="2" charset="-79"/>
                <a:cs typeface="Rubik" pitchFamily="2" charset="-79"/>
              </a:rPr>
              <a:t>th</a:t>
            </a:r>
            <a:r>
              <a:rPr lang="en-US" sz="1050" dirty="0" smtClean="0">
                <a:solidFill>
                  <a:srgbClr val="00B050"/>
                </a:solidFill>
                <a:latin typeface="Rubik" pitchFamily="2" charset="-79"/>
                <a:cs typeface="Rubik" pitchFamily="2" charset="-79"/>
              </a:rPr>
              <a:t> </a:t>
            </a:r>
            <a:r>
              <a:rPr lang="en-US" sz="1050" dirty="0">
                <a:solidFill>
                  <a:srgbClr val="00B050"/>
                </a:solidFill>
                <a:latin typeface="Rubik" pitchFamily="2" charset="-79"/>
                <a:cs typeface="Rubik" pitchFamily="2" charset="-79"/>
              </a:rPr>
              <a:t>, we raised </a:t>
            </a:r>
            <a:r>
              <a:rPr lang="en-US" sz="1050" dirty="0" smtClean="0">
                <a:solidFill>
                  <a:srgbClr val="00B050"/>
                </a:solidFill>
                <a:latin typeface="Rubik" pitchFamily="2" charset="-79"/>
                <a:cs typeface="Rubik" pitchFamily="2" charset="-79"/>
              </a:rPr>
              <a:t>complaint </a:t>
            </a:r>
            <a:r>
              <a:rPr lang="en-US" sz="1050" dirty="0">
                <a:solidFill>
                  <a:srgbClr val="00B050"/>
                </a:solidFill>
                <a:latin typeface="Rubik" pitchFamily="2" charset="-79"/>
                <a:cs typeface="Rubik" pitchFamily="2" charset="-79"/>
              </a:rPr>
              <a:t>to regulator for competition to stop.</a:t>
            </a:r>
          </a:p>
          <a:p>
            <a:pPr lvl="0">
              <a:defRPr/>
            </a:pPr>
            <a:r>
              <a:rPr lang="en-US" sz="1050" dirty="0">
                <a:solidFill>
                  <a:srgbClr val="00B050"/>
                </a:solidFill>
                <a:latin typeface="Rubik" pitchFamily="2" charset="-79"/>
                <a:cs typeface="Rubik" pitchFamily="2" charset="-79"/>
              </a:rPr>
              <a:t>Regarding the other rules still under evaluation and impact assessment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smtClean="0">
              <a:ln>
                <a:noFill/>
              </a:ln>
              <a:solidFill>
                <a:srgbClr val="FF000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smtClean="0">
                <a:ln>
                  <a:noFill/>
                </a:ln>
                <a:solidFill>
                  <a:srgbClr val="FF0000"/>
                </a:solidFill>
                <a:effectLst/>
                <a:uLnTx/>
                <a:uFillTx/>
                <a:latin typeface="Rubik" pitchFamily="2" charset="-79"/>
                <a:cs typeface="Rubik" pitchFamily="2" charset="-79"/>
              </a:rPr>
              <a:t>HR</a:t>
            </a:r>
            <a:endParaRPr kumimoji="0" lang="en-US" sz="105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Rubik" pitchFamily="2" charset="-79"/>
                <a:cs typeface="Rubik" pitchFamily="2" charset="-79"/>
                <a:sym typeface="Helvetica Neue"/>
              </a:rPr>
              <a:t>No question</a:t>
            </a:r>
            <a:endParaRPr kumimoji="0" lang="en-US" sz="105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rPr>
              <a:t>OPEN ACTIONS / WATCH OUT POINTS:</a:t>
            </a:r>
            <a:endParaRPr kumimoji="0" lang="en-US" sz="105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endParaRPr>
          </a:p>
          <a:p>
            <a:pPr marL="173736" marR="0" lvl="0" indent="-173736" algn="l" defTabSz="914400" rtl="0" eaLnBrk="1" fontAlgn="base" latinLnBrk="0" hangingPunct="1">
              <a:lnSpc>
                <a:spcPct val="100000"/>
              </a:lnSpc>
              <a:spcBef>
                <a:spcPts val="0"/>
              </a:spcBef>
              <a:spcAft>
                <a:spcPts val="0"/>
              </a:spcAft>
              <a:buClrTx/>
              <a:buSzTx/>
              <a:buFont typeface="+mj-lt"/>
              <a:buAutoNum type="arabicPeriod"/>
              <a:tabLst>
                <a:tab pos="457200" algn="l"/>
              </a:tabLst>
              <a:defRPr/>
            </a:pPr>
            <a:r>
              <a:rPr kumimoji="0" lang="en-US" sz="1050" b="0" i="0" u="none" strike="noStrike" kern="1200" cap="none" spc="0" normalizeH="0" baseline="0" noProof="0" dirty="0">
                <a:ln>
                  <a:noFill/>
                </a:ln>
                <a:solidFill>
                  <a:srgbClr val="000000"/>
                </a:solidFill>
                <a:effectLst/>
                <a:uLnTx/>
                <a:uFillTx/>
                <a:latin typeface="Rubik" pitchFamily="2" charset="-79"/>
                <a:cs typeface="Rubik" pitchFamily="2" charset="-79"/>
              </a:rPr>
              <a:t>(TUN302) </a:t>
            </a:r>
            <a:r>
              <a:rPr kumimoji="0" lang="en-US" sz="1050" b="1" i="0" u="none" strike="noStrike" kern="1200" cap="none" spc="0" normalizeH="0" baseline="0" noProof="0" dirty="0">
                <a:ln>
                  <a:noFill/>
                </a:ln>
                <a:solidFill>
                  <a:srgbClr val="000000"/>
                </a:solidFill>
                <a:effectLst/>
                <a:uLnTx/>
                <a:uFillTx/>
                <a:latin typeface="Rubik" pitchFamily="2" charset="-79"/>
                <a:cs typeface="Rubik" pitchFamily="2" charset="-79"/>
              </a:rPr>
              <a:t>DCB: </a:t>
            </a:r>
            <a:r>
              <a:rPr kumimoji="0" lang="en-US" sz="1050" b="0" i="0" u="none" strike="noStrike" kern="1200" cap="none" spc="0" normalizeH="0" baseline="0" noProof="0" dirty="0">
                <a:ln>
                  <a:noFill/>
                </a:ln>
                <a:solidFill>
                  <a:srgbClr val="000000"/>
                </a:solidFill>
                <a:effectLst/>
                <a:uLnTx/>
                <a:uFillTx/>
                <a:latin typeface="Rubik" pitchFamily="2" charset="-79"/>
                <a:cs typeface="Rubik" pitchFamily="2" charset="-79"/>
              </a:rPr>
              <a:t>Google is doing DCB Due diligence and OPCO to remain ready for launch. </a:t>
            </a:r>
            <a:r>
              <a:rPr kumimoji="0" lang="en-US" sz="1050" b="1" i="1" u="none" strike="noStrike" kern="1200" cap="none" spc="0" normalizeH="0" baseline="0" noProof="0" dirty="0">
                <a:ln>
                  <a:noFill/>
                </a:ln>
                <a:solidFill>
                  <a:srgbClr val="65C4DB">
                    <a:lumMod val="50000"/>
                  </a:srgbClr>
                </a:solidFill>
                <a:effectLst/>
                <a:uLnTx/>
                <a:uFillTx/>
                <a:latin typeface="Rubik" pitchFamily="2" charset="-79"/>
                <a:ea typeface="Calibri" panose="020F0502020204030204" pitchFamily="34" charset="0"/>
                <a:cs typeface="Rubik" pitchFamily="2" charset="-79"/>
              </a:rPr>
              <a:t>Act.: </a:t>
            </a:r>
            <a:r>
              <a:rPr kumimoji="0" lang="en-US" sz="1050" b="0" i="1" u="none" strike="noStrike" kern="1200" cap="none" spc="0" normalizeH="0" baseline="0" noProof="0" dirty="0">
                <a:ln>
                  <a:noFill/>
                </a:ln>
                <a:solidFill>
                  <a:srgbClr val="65C4DB">
                    <a:lumMod val="50000"/>
                  </a:srgbClr>
                </a:solidFill>
                <a:effectLst/>
                <a:uLnTx/>
                <a:uFillTx/>
                <a:latin typeface="Rubik" pitchFamily="2" charset="-79"/>
                <a:ea typeface="Calibri" panose="020F0502020204030204" pitchFamily="34" charset="0"/>
                <a:cs typeface="Rubik" pitchFamily="2" charset="-79"/>
              </a:rPr>
              <a:t>Share readiness in next mid Jun’23 meet. </a:t>
            </a:r>
            <a:r>
              <a:rPr kumimoji="0" lang="en-US" sz="1050" b="0" i="1"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(for June 15</a:t>
            </a:r>
            <a:r>
              <a:rPr kumimoji="0" lang="en-US" sz="1050" b="0" i="1" u="none" strike="noStrike" kern="1200" cap="none" spc="0" normalizeH="0" baseline="3000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th</a:t>
            </a:r>
            <a:r>
              <a:rPr kumimoji="0" lang="en-US" sz="1050" b="0" i="1"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 </a:t>
            </a:r>
            <a:r>
              <a:rPr kumimoji="0" lang="en-US" sz="105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14/11/2023:</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Business case in progress and under Pricing Committee approval. </a:t>
            </a:r>
            <a:r>
              <a:rPr kumimoji="0" lang="en-US" sz="105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21/11/23: </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has supported in negotiating a better DCB aggregator deal b/w </a:t>
            </a:r>
            <a:r>
              <a:rPr kumimoji="0" lang="en-US" sz="1050" b="0" i="1"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Boku</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&amp; OT. Google is still working on due diligence &amp; coordinating via </a:t>
            </a:r>
            <a:r>
              <a:rPr kumimoji="0" lang="en-US" sz="1050" b="0" i="1"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Boku</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with OT for launch readiness (post OT’s internal approvals). </a:t>
            </a:r>
            <a:r>
              <a:rPr kumimoji="0" lang="en-US" sz="105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13/12/2023: </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Internal approval ongoing – Launch Planned Q1. </a:t>
            </a:r>
            <a:r>
              <a:rPr kumimoji="0" lang="en-US" sz="105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20/02/2024: </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No action item at OGS, Google team will be asked by OGS side to expedite due diligence process. </a:t>
            </a:r>
            <a:r>
              <a:rPr kumimoji="0" lang="en-US" sz="105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19/03/2024: </a:t>
            </a:r>
            <a:r>
              <a:rPr kumimoji="0" lang="en-US" sz="105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No action item at OGS, Google team has been asked to expedite due diligence process. </a:t>
            </a:r>
            <a:r>
              <a:rPr kumimoji="0" lang="en-US" sz="105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OT team requested to update on business case approval by Aggregator </a:t>
            </a:r>
            <a:r>
              <a:rPr kumimoji="0" lang="en-US" sz="1050" b="0" i="1" u="none" strike="noStrike" kern="1200" cap="none" spc="0" normalizeH="0" baseline="0" noProof="0" dirty="0" err="1">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Boku</a:t>
            </a:r>
            <a:r>
              <a:rPr kumimoji="0" lang="en-US" sz="105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 &amp; internal OT project approval from </a:t>
            </a:r>
            <a:r>
              <a:rPr kumimoji="0" lang="en-US" sz="1050" b="0" i="1" u="none" strike="noStrike" kern="1200" cap="none" spc="0" normalizeH="0" baseline="0" noProof="0" dirty="0" err="1">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PirceCo</a:t>
            </a:r>
            <a:r>
              <a:rPr kumimoji="0" lang="en-US" sz="105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  Issue on whom will absorb the tax. </a:t>
            </a:r>
          </a:p>
        </p:txBody>
      </p:sp>
    </p:spTree>
    <p:extLst>
      <p:ext uri="{BB962C8B-B14F-4D97-AF65-F5344CB8AC3E}">
        <p14:creationId xmlns:p14="http://schemas.microsoft.com/office/powerpoint/2010/main" val="35897439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7" name="Diapositive think-cell" r:id="rId5" imgW="360" imgH="360" progId="TCLayout.ActiveDocument.1">
                  <p:embed/>
                </p:oleObj>
              </mc:Choice>
              <mc:Fallback>
                <p:oleObj name="Diapositive think-cell" r:id="rId5" imgW="360" imgH="360" progId="TCLayout.ActiveDocument.1">
                  <p:embed/>
                  <p:pic>
                    <p:nvPicPr>
                      <p:cNvPr id="2" name="Obje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6884E9C-95BC-46D9-6C0D-3C387BC0364D}"/>
              </a:ext>
            </a:extLst>
          </p:cNvPr>
          <p:cNvSpPr>
            <a:spLocks noGrp="1"/>
          </p:cNvSpPr>
          <p:nvPr>
            <p:ph type="title"/>
          </p:nvPr>
        </p:nvSpPr>
        <p:spPr>
          <a:xfrm>
            <a:off x="232454" y="147106"/>
            <a:ext cx="11323442" cy="333061"/>
          </a:xfrm>
          <a:solidFill>
            <a:schemeClr val="bg1"/>
          </a:solidFill>
        </p:spPr>
        <p:txBody>
          <a:bodyPr vert="horz"/>
          <a:lstStyle/>
          <a:p>
            <a:pPr algn="l"/>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 </a:t>
            </a:r>
            <a:r>
              <a:rPr lang="en-US" sz="2400" b="1" dirty="0">
                <a:solidFill>
                  <a:srgbClr val="221E20"/>
                </a:solidFill>
                <a:latin typeface="Rubik" pitchFamily="2" charset="-79"/>
                <a:cs typeface="Rubik" pitchFamily="2" charset="-79"/>
              </a:rPr>
              <a:t>Apr’24</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Q&amp;A and deep dives</a:t>
            </a:r>
            <a:endParaRPr lang="en-US" dirty="0">
              <a:latin typeface="Rubik" pitchFamily="2" charset="-79"/>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0" name="Rectangle 9"/>
          <p:cNvSpPr/>
          <p:nvPr/>
        </p:nvSpPr>
        <p:spPr>
          <a:xfrm>
            <a:off x="172764" y="480168"/>
            <a:ext cx="5880717"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336699"/>
              </a:solidFill>
              <a:effectLst/>
              <a:uLnTx/>
              <a:uFillTx/>
              <a:latin typeface="Calibri" panose="020F0502020204030204" pitchFamily="34" charset="0"/>
              <a:ea typeface="+mn-ea"/>
              <a:cs typeface="Calibri" panose="020F0502020204030204" pitchFamily="34" charset="0"/>
            </a:endParaRPr>
          </a:p>
        </p:txBody>
      </p:sp>
      <p:sp>
        <p:nvSpPr>
          <p:cNvPr id="12" name="TextBox 11"/>
          <p:cNvSpPr txBox="1"/>
          <p:nvPr/>
        </p:nvSpPr>
        <p:spPr>
          <a:xfrm>
            <a:off x="140816" y="524585"/>
            <a:ext cx="5952544" cy="5632311"/>
          </a:xfrm>
          <a:prstGeom prst="rect">
            <a:avLst/>
          </a:prstGeom>
          <a:noFill/>
        </p:spPr>
        <p:txBody>
          <a:bodyPr wrap="square" rtlCol="0">
            <a:spAutoFit/>
          </a:bodyPr>
          <a:lstStyle/>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2"/>
              <a:tabLst>
                <a:tab pos="457200" algn="l"/>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(TUN310)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(Apr’23) Emergency Credit/MFS opportunities: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OT Digital and OGS to conduct session(s) and align on plan for Emergency Credit and MFS (pricing, approach, …). Plan to be shared with relevant internal OG functions.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21/11/2023:</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On Emergency Credit OT team is updated on the progress. GTC decision / direction has been communicated to OT team (namely to get back to OG upon reaching conclusion of local Emergency Credit RFP for guidance and to coordinate with existing platform provider the possibility to extend the contract for one year with the clear exit option within a period of 2-3 months).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13/12/2023: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RFP process is expected to close next week_ Results will be shared with OG.</a:t>
            </a: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28/01/2023: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On Emergency Credit local RFP being conducted by Ooredoo Tunisia Team, there are two points which require support from OT team &amp; are not aligned with OGS team. These points have been raised with OT management.</a:t>
            </a:r>
            <a:endParaRPr kumimoji="0" lang="en-US" sz="2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Commercial model was advised from OGS side to incorporate baseline-based approach which has not been adopted.</a:t>
            </a:r>
            <a:endParaRPr kumimoji="0" lang="en-US" sz="16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GTC directive for OT on local EC RFP has not been fulfilled &amp; there is no update on its status. GTC resolution (Oct 12th 2023) stated : “Negotiate in Parallel with OT platform provider for temporary extension excluding existing middle party (</a:t>
            </a:r>
            <a:r>
              <a:rPr kumimoji="0" lang="en-US" sz="1200" b="0" i="1" u="none" strike="noStrike" kern="1200" cap="none" spc="0" normalizeH="0" baseline="0" noProof="0" dirty="0" err="1">
                <a:ln>
                  <a:noFill/>
                </a:ln>
                <a:solidFill>
                  <a:srgbClr val="64A70B"/>
                </a:solidFill>
                <a:effectLst/>
                <a:uLnTx/>
                <a:uFillTx/>
                <a:latin typeface="Rubik" pitchFamily="2" charset="-79"/>
                <a:ea typeface="Times New Roman" panose="02020603050405020304" pitchFamily="18" charset="0"/>
                <a:cs typeface="Rubik" pitchFamily="2" charset="-79"/>
              </a:rPr>
              <a:t>Resala</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OGS: </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Acknowledged, on 4th of Feb it was shared by OT Team that this activity is ongoing, would request a timeframe for conclusion (as local OT contract is expiring within Feb 2024)</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OGS 20/02/2024: </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OT is working on closing the contract (with existing partners, w/o AL </a:t>
            </a:r>
            <a:r>
              <a:rPr kumimoji="0" lang="en-US" sz="1200" b="0" i="1" u="none" strike="noStrike" kern="1200" cap="none" spc="0" normalizeH="0" baseline="0" noProof="0" dirty="0" err="1">
                <a:ln>
                  <a:noFill/>
                </a:ln>
                <a:solidFill>
                  <a:srgbClr val="64A70B"/>
                </a:solidFill>
                <a:effectLst/>
                <a:uLnTx/>
                <a:uFillTx/>
                <a:latin typeface="Rubik" pitchFamily="2" charset="-79"/>
                <a:ea typeface="Times New Roman" panose="02020603050405020304" pitchFamily="18" charset="0"/>
                <a:cs typeface="Rubik" pitchFamily="2" charset="-79"/>
              </a:rPr>
              <a:t>Risala</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 completion time requested from OT for signoff of subject contract to avoid any legal exposure (Estimated time end of Feb shared by OT).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OGS 19/03/2024: </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Confirmation awaited from OT on Contract signoff (Contract extension with Experian w/o AL </a:t>
            </a:r>
            <a:r>
              <a:rPr kumimoji="0" lang="en-US" sz="1200" b="0" i="1" u="none" strike="noStrike" kern="1200" cap="none" spc="0" normalizeH="0" baseline="0" noProof="0" dirty="0" err="1">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Risala</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 Earlier, estimated time for contract closure was shared as end of Feb.</a:t>
            </a:r>
          </a:p>
        </p:txBody>
      </p:sp>
      <p:sp>
        <p:nvSpPr>
          <p:cNvPr id="13" name="Rectangle 12"/>
          <p:cNvSpPr/>
          <p:nvPr/>
        </p:nvSpPr>
        <p:spPr>
          <a:xfrm>
            <a:off x="6094891" y="470917"/>
            <a:ext cx="5860472"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(TUN323)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Voice and Data VOC degradation: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There has been a degradation in VOC survey, however NW KPIs are stable and Tutela trend shows very good results in ECQ/CCQ. </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OGC (Bilal/Alok) requesting to have further deep dive and investigate on reason(s) behind this degradation as this has become a concern. </a:t>
            </a: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comments 24/04/2024 : </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Improvement observed in Data VOC(7pp) &amp; will be under observation and Voice VOC is on track.</a:t>
            </a:r>
          </a:p>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(TUN326)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B2B Digital Performance and Reporting/Allocation issues: </a:t>
            </a:r>
            <a:b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YTD achievement gap in B2B digital services portfolio is -42%. </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1- OT (Sunil) to share mitigation plan to uplift revenues and meet 2023 AOP targets.</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2- Additionally, there was some clarification provided recently by OT performance team that VAS revenues were incorrectly parked under B2B Digital services since start of the year (within AOP &amp; Achievement), which needs to be confirmed and corrected (for at least Jan’23 till now (Oct’23) = (Reporting/Allocation issue). </a:t>
            </a:r>
          </a:p>
          <a:p>
            <a:pPr marL="173736" marR="0" lvl="0" indent="0" algn="l" defTabSz="914400" rtl="0" eaLnBrk="1" fontAlgn="base" latinLnBrk="0" hangingPunct="1">
              <a:lnSpc>
                <a:spcPct val="100000"/>
              </a:lnSpc>
              <a:spcBef>
                <a:spcPts val="0"/>
              </a:spcBef>
              <a:spcAft>
                <a:spcPts val="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3- Sunil to meet with OGS (Ebad), Vipul to align on Digital definitions.</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ct val="0"/>
              </a:spcBef>
              <a:spcAft>
                <a:spcPts val="0"/>
              </a:spcAft>
              <a:buClrTx/>
              <a:buSzTx/>
              <a:buFont typeface="+mj-lt"/>
              <a:buAutoNum type="arabicPeriod" startAt="7"/>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ct val="0"/>
              </a:spcBef>
              <a:spcAft>
                <a:spcPts val="0"/>
              </a:spcAft>
              <a:buClrTx/>
              <a:buSzTx/>
              <a:buFont typeface="+mj-lt"/>
              <a:buAutoNum type="arabicPeriod" startAt="7"/>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rPr>
              <a:t>WATCH OUT POINTS:</a:t>
            </a:r>
          </a:p>
          <a:p>
            <a:pPr marL="228600" marR="0" lvl="0" indent="-228600" algn="l" defTabSz="914400" rtl="0" eaLnBrk="1" fontAlgn="base" latinLnBrk="0" hangingPunct="1">
              <a:lnSpc>
                <a:spcPct val="100000"/>
              </a:lnSpc>
              <a:spcBef>
                <a:spcPct val="0"/>
              </a:spcBef>
              <a:spcAft>
                <a:spcPts val="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Data VOC: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after sharp decline in Feb’24. Minor improvement in Mar’24. Some actions WIP.</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p:txBody>
      </p:sp>
    </p:spTree>
    <p:extLst>
      <p:ext uri="{BB962C8B-B14F-4D97-AF65-F5344CB8AC3E}">
        <p14:creationId xmlns:p14="http://schemas.microsoft.com/office/powerpoint/2010/main" val="40445782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9509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0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6.xml><?xml version="1.0" encoding="utf-8"?>
<p:tagLst xmlns:a="http://schemas.openxmlformats.org/drawingml/2006/main" xmlns:r="http://schemas.openxmlformats.org/officeDocument/2006/relationships" xmlns:p="http://schemas.openxmlformats.org/presentationml/2006/main">
  <p:tag name="SHAPENAME" val="5. Source"/>
</p:tagLst>
</file>

<file path=ppt/tags/tag1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3.xml><?xml version="1.0" encoding="utf-8"?>
<p:tagLst xmlns:a="http://schemas.openxmlformats.org/drawingml/2006/main" xmlns:r="http://schemas.openxmlformats.org/officeDocument/2006/relationships" xmlns:p="http://schemas.openxmlformats.org/presentationml/2006/main">
  <p:tag name="SHAPENAME" val="5. Sourc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7.xml><?xml version="1.0" encoding="utf-8"?>
<p:tagLst xmlns:a="http://schemas.openxmlformats.org/drawingml/2006/main" xmlns:r="http://schemas.openxmlformats.org/officeDocument/2006/relationships" xmlns:p="http://schemas.openxmlformats.org/presentationml/2006/main">
  <p:tag name="SHAPENAME" val="5. Sourc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2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Confidential"/>
  <p:tag name="BJHEADERFOOTERTEXTMARKING" val="Classification :  Confidential"/>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Confidential"/>
  <p:tag name="BJHEADERFOOTERTEXTMARKING" val="Classification :  Confidential"/>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xml><?xml version="1.0" encoding="utf-8"?>
<p:tagLst xmlns:a="http://schemas.openxmlformats.org/drawingml/2006/main" xmlns:r="http://schemas.openxmlformats.org/officeDocument/2006/relationships" xmlns:p="http://schemas.openxmlformats.org/presentationml/2006/main">
  <p:tag name="SHAPENAME" val="4. Footno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1.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8.xml><?xml version="1.0" encoding="utf-8"?>
<p:tagLst xmlns:a="http://schemas.openxmlformats.org/drawingml/2006/main" xmlns:r="http://schemas.openxmlformats.org/officeDocument/2006/relationships" xmlns:p="http://schemas.openxmlformats.org/presentationml/2006/main">
  <p:tag name="PREVIOUSTEXTLENGTH" val="6"/>
</p:tagLst>
</file>

<file path=ppt/tags/tag14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5.xml><?xml version="1.0" encoding="utf-8"?>
<p:tagLst xmlns:a="http://schemas.openxmlformats.org/drawingml/2006/main" xmlns:r="http://schemas.openxmlformats.org/officeDocument/2006/relationships" xmlns:p="http://schemas.openxmlformats.org/presentationml/2006/main">
  <p:tag name="NAME" val="ACET"/>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ANGLE" val="5"/>
</p:tagLst>
</file>

<file path=ppt/tags/tag22.xml><?xml version="1.0" encoding="utf-8"?>
<p:tagLst xmlns:a="http://schemas.openxmlformats.org/drawingml/2006/main" xmlns:r="http://schemas.openxmlformats.org/officeDocument/2006/relationships" xmlns:p="http://schemas.openxmlformats.org/presentationml/2006/main">
  <p:tag name="ANGLE" val="5"/>
</p:tagLst>
</file>

<file path=ppt/tags/tag23.xml><?xml version="1.0" encoding="utf-8"?>
<p:tagLst xmlns:a="http://schemas.openxmlformats.org/drawingml/2006/main" xmlns:r="http://schemas.openxmlformats.org/officeDocument/2006/relationships" xmlns:p="http://schemas.openxmlformats.org/presentationml/2006/main">
  <p:tag name="ANGLE" val="4"/>
</p:tagLst>
</file>

<file path=ppt/tags/tag24.xml><?xml version="1.0" encoding="utf-8"?>
<p:tagLst xmlns:a="http://schemas.openxmlformats.org/drawingml/2006/main" xmlns:r="http://schemas.openxmlformats.org/officeDocument/2006/relationships" xmlns:p="http://schemas.openxmlformats.org/presentationml/2006/main">
  <p:tag name="ANGLE" val="4"/>
</p:tagLst>
</file>

<file path=ppt/tags/tag25.xml><?xml version="1.0" encoding="utf-8"?>
<p:tagLst xmlns:a="http://schemas.openxmlformats.org/drawingml/2006/main" xmlns:r="http://schemas.openxmlformats.org/officeDocument/2006/relationships" xmlns:p="http://schemas.openxmlformats.org/presentationml/2006/main">
  <p:tag name="ANGLE" val="3"/>
</p:tagLst>
</file>

<file path=ppt/tags/tag26.xml><?xml version="1.0" encoding="utf-8"?>
<p:tagLst xmlns:a="http://schemas.openxmlformats.org/drawingml/2006/main" xmlns:r="http://schemas.openxmlformats.org/officeDocument/2006/relationships" xmlns:p="http://schemas.openxmlformats.org/presentationml/2006/main">
  <p:tag name="ANGLE" val="3"/>
</p:tagLst>
</file>

<file path=ppt/tags/tag27.xml><?xml version="1.0" encoding="utf-8"?>
<p:tagLst xmlns:a="http://schemas.openxmlformats.org/drawingml/2006/main" xmlns:r="http://schemas.openxmlformats.org/officeDocument/2006/relationships" xmlns:p="http://schemas.openxmlformats.org/presentationml/2006/main">
  <p:tag name="ANGLE" val="2"/>
</p:tagLst>
</file>

<file path=ppt/tags/tag28.xml><?xml version="1.0" encoding="utf-8"?>
<p:tagLst xmlns:a="http://schemas.openxmlformats.org/drawingml/2006/main" xmlns:r="http://schemas.openxmlformats.org/officeDocument/2006/relationships" xmlns:p="http://schemas.openxmlformats.org/presentationml/2006/main">
  <p:tag name="ANGLE" val="2"/>
</p:tagLst>
</file>

<file path=ppt/tags/tag29.xml><?xml version="1.0" encoding="utf-8"?>
<p:tagLst xmlns:a="http://schemas.openxmlformats.org/drawingml/2006/main" xmlns:r="http://schemas.openxmlformats.org/officeDocument/2006/relationships" xmlns:p="http://schemas.openxmlformats.org/presentationml/2006/main">
  <p:tag name="ANGLE"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NGLE"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4.xml><?xml version="1.0" encoding="utf-8"?>
<p:tagLst xmlns:a="http://schemas.openxmlformats.org/drawingml/2006/main" xmlns:r="http://schemas.openxmlformats.org/officeDocument/2006/relationships" xmlns:p="http://schemas.openxmlformats.org/presentationml/2006/main">
  <p:tag name="SHAPENAME" val="Subtitle"/>
</p:tagLst>
</file>

<file path=ppt/tags/tag35.xml><?xml version="1.0" encoding="utf-8"?>
<p:tagLst xmlns:a="http://schemas.openxmlformats.org/drawingml/2006/main" xmlns:r="http://schemas.openxmlformats.org/officeDocument/2006/relationships" xmlns:p="http://schemas.openxmlformats.org/presentationml/2006/main">
  <p:tag name="SHAPENAME" val="Titl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SHAPENAME" val="5. Sourc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SHAPENAME" val="5. Sourc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xml><?xml version="1.0" encoding="utf-8"?>
<p:tagLst xmlns:a="http://schemas.openxmlformats.org/drawingml/2006/main" xmlns:r="http://schemas.openxmlformats.org/officeDocument/2006/relationships" xmlns:p="http://schemas.openxmlformats.org/presentationml/2006/main">
  <p:tag name="SHAPENAME" val="5. Sourc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xml><?xml version="1.0" encoding="utf-8"?>
<p:tagLst xmlns:a="http://schemas.openxmlformats.org/drawingml/2006/main" xmlns:r="http://schemas.openxmlformats.org/officeDocument/2006/relationships" xmlns:p="http://schemas.openxmlformats.org/presentationml/2006/main">
  <p:tag name="SHAPENAME" val="5. Source"/>
</p:tagLst>
</file>

<file path=ppt/tags/tag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7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82.xml><?xml version="1.0" encoding="utf-8"?>
<p:tagLst xmlns:a="http://schemas.openxmlformats.org/drawingml/2006/main" xmlns:r="http://schemas.openxmlformats.org/officeDocument/2006/relationships" xmlns:p="http://schemas.openxmlformats.org/presentationml/2006/main">
  <p:tag name="SHAPENAME" val="5. Source"/>
</p:tagLst>
</file>

<file path=ppt/tags/tag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8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90.xml><?xml version="1.0" encoding="utf-8"?>
<p:tagLst xmlns:a="http://schemas.openxmlformats.org/drawingml/2006/main" xmlns:r="http://schemas.openxmlformats.org/officeDocument/2006/relationships" xmlns:p="http://schemas.openxmlformats.org/presentationml/2006/main">
  <p:tag name="SHAPENAME" val="5. Source"/>
</p:tagLst>
</file>

<file path=ppt/tags/tag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98.xml><?xml version="1.0" encoding="utf-8"?>
<p:tagLst xmlns:a="http://schemas.openxmlformats.org/drawingml/2006/main" xmlns:r="http://schemas.openxmlformats.org/officeDocument/2006/relationships" xmlns:p="http://schemas.openxmlformats.org/presentationml/2006/main">
  <p:tag name="SHAPENAME" val="5. Source"/>
</p:tagLst>
</file>

<file path=ppt/tags/tag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heme/theme1.xml><?xml version="1.0" encoding="utf-8"?>
<a:theme xmlns:a="http://schemas.openxmlformats.org/drawingml/2006/main" name="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4.xml><?xml version="1.0" encoding="utf-8"?>
<a:theme xmlns:a="http://schemas.openxmlformats.org/drawingml/2006/main" name="16_08.05_20170507_Ooredoo_template_4x3 ratio_v12">
  <a:themeElements>
    <a:clrScheme name="OOREDOO OLD">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1" i="0" u="none" strike="noStrike" cap="none" normalizeH="0" baseline="0" dirty="0" err="1" smtClean="0">
            <a:ln>
              <a:noFill/>
            </a:ln>
            <a:solidFill>
              <a:schemeClr val="bg1"/>
            </a:solidFill>
            <a:effectLst/>
            <a:latin typeface="+mj-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TEMPLATE OOREDOO 220825_BETA.pptx" id="{B923C26B-C6DE-4164-87A8-60057DCB44E9}" vid="{0F918F55-7384-4B77-A734-0A0041CC7F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rgan Stanley (All Purpose)">
    <a:dk1>
      <a:srgbClr val="000000"/>
    </a:dk1>
    <a:lt1>
      <a:srgbClr val="FFFFFF"/>
    </a:lt1>
    <a:dk2>
      <a:srgbClr val="4F4F4F"/>
    </a:dk2>
    <a:lt2>
      <a:srgbClr val="A9B1B0"/>
    </a:lt2>
    <a:accent1>
      <a:srgbClr val="ED1516"/>
    </a:accent1>
    <a:accent2>
      <a:srgbClr val="585858"/>
    </a:accent2>
    <a:accent3>
      <a:srgbClr val="54C7DA"/>
    </a:accent3>
    <a:accent4>
      <a:srgbClr val="9ACA36"/>
    </a:accent4>
    <a:accent5>
      <a:srgbClr val="FE9D26"/>
    </a:accent5>
    <a:accent6>
      <a:srgbClr val="CDCDCD"/>
    </a:accent6>
    <a:hlink>
      <a:srgbClr val="50CEFF"/>
    </a:hlink>
    <a:folHlink>
      <a:srgbClr val="A2A2A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03ea7de-7be1-408a-b0fc-7c51c15eb37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F6968BB369011E4E9677AAFCE72BEEC2" ma:contentTypeVersion="0" ma:contentTypeDescription="Create a new document." ma:contentTypeScope="" ma:versionID="6f68cb32d79bafa3a84431529c310085">
  <xsd:schema xmlns:xsd="http://www.w3.org/2001/XMLSchema" xmlns:xs="http://www.w3.org/2001/XMLSchema" xmlns:p="http://schemas.microsoft.com/office/2006/metadata/properties" xmlns:ns1="http://schemas.microsoft.com/sharepoint/v3" targetNamespace="http://schemas.microsoft.com/office/2006/metadata/properties" ma:root="true" ma:fieldsID="a389d1f0a791081171bb3912d47a25c4" ns1:_="">
    <xsd:import namespace="http://schemas.microsoft.com/sharepoint/v3"/>
    <xsd:element name="properties">
      <xsd:complexType>
        <xsd:sequence>
          <xsd:element name="documentManagement">
            <xsd:complexType>
              <xsd:all>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sisl xmlns:xsd="http://www.w3.org/2001/XMLSchema" xmlns:xsi="http://www.w3.org/2001/XMLSchema-instance" xmlns="http://www.boldonjames.com/2008/01/sie/internal/label" sislVersion="0" policy="597b8d51-fd3b-47cf-be59-a1ab30f01b50" origin="userSelected">
  <element uid="51460790-9a8f-43c8-be72-d47c76cb41ee" value=""/>
</sisl>
</file>

<file path=customXml/itemProps1.xml><?xml version="1.0" encoding="utf-8"?>
<ds:datastoreItem xmlns:ds="http://schemas.openxmlformats.org/officeDocument/2006/customXml" ds:itemID="{8F037E64-4684-422E-9A61-06772A6A8F93}">
  <ds:schemaRefs>
    <ds:schemaRef ds:uri="http://schemas.microsoft.com/sharepoint/events"/>
  </ds:schemaRefs>
</ds:datastoreItem>
</file>

<file path=customXml/itemProps2.xml><?xml version="1.0" encoding="utf-8"?>
<ds:datastoreItem xmlns:ds="http://schemas.openxmlformats.org/officeDocument/2006/customXml" ds:itemID="{7DB843D5-1998-43FE-B9A2-9E22A9394C69}">
  <ds:schemaRefs>
    <ds:schemaRef ds:uri="http://schemas.microsoft.com/sharepoint/v3/contenttype/forms"/>
  </ds:schemaRefs>
</ds:datastoreItem>
</file>

<file path=customXml/itemProps3.xml><?xml version="1.0" encoding="utf-8"?>
<ds:datastoreItem xmlns:ds="http://schemas.openxmlformats.org/officeDocument/2006/customXml" ds:itemID="{96CA9A15-E2EB-4439-95FE-847DDBD6ECEB}">
  <ds:schemaRefs>
    <ds:schemaRef ds:uri="office.server.policy"/>
  </ds:schemaRefs>
</ds:datastoreItem>
</file>

<file path=customXml/itemProps4.xml><?xml version="1.0" encoding="utf-8"?>
<ds:datastoreItem xmlns:ds="http://schemas.openxmlformats.org/officeDocument/2006/customXml" ds:itemID="{EF96C530-DC39-4D08-91D3-8F9EDC9BC753}">
  <ds:schemaRefs>
    <ds:schemaRef ds:uri="http://schemas.microsoft.com/office/2006/documentManagement/types"/>
    <ds:schemaRef ds:uri="http://purl.org/dc/terms/"/>
    <ds:schemaRef ds:uri="http://schemas.microsoft.com/sharepoint/v3"/>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5.xml><?xml version="1.0" encoding="utf-8"?>
<ds:datastoreItem xmlns:ds="http://schemas.openxmlformats.org/officeDocument/2006/customXml" ds:itemID="{4A7B182A-41F0-4069-A520-C4DDA6080F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5DFB0775-DD0A-4B99-8F84-31E67EF6ADC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08.05_20170507_Ooredoo_template_4x3 ratio_v12.potx</Template>
  <TotalTime>40243</TotalTime>
  <Words>1585</Words>
  <Application>Microsoft Office PowerPoint</Application>
  <PresentationFormat>Grand écran</PresentationFormat>
  <Paragraphs>192</Paragraphs>
  <Slides>6</Slides>
  <Notes>6</Notes>
  <HiddenSlides>0</HiddenSlides>
  <MMClips>0</MMClips>
  <ScaleCrop>false</ScaleCrop>
  <HeadingPairs>
    <vt:vector size="8" baseType="variant">
      <vt:variant>
        <vt:lpstr>Polices utilisées</vt:lpstr>
      </vt:variant>
      <vt:variant>
        <vt:i4>17</vt:i4>
      </vt:variant>
      <vt:variant>
        <vt:lpstr>Thème</vt:lpstr>
      </vt:variant>
      <vt:variant>
        <vt:i4>4</vt:i4>
      </vt:variant>
      <vt:variant>
        <vt:lpstr>Serveurs OLE incorporés</vt:lpstr>
      </vt:variant>
      <vt:variant>
        <vt:i4>1</vt:i4>
      </vt:variant>
      <vt:variant>
        <vt:lpstr>Titres des diapositives</vt:lpstr>
      </vt:variant>
      <vt:variant>
        <vt:i4>6</vt:i4>
      </vt:variant>
    </vt:vector>
  </HeadingPairs>
  <TitlesOfParts>
    <vt:vector size="28" baseType="lpstr">
      <vt:lpstr>ＭＳ Ｐゴシック</vt:lpstr>
      <vt:lpstr>Aptos</vt:lpstr>
      <vt:lpstr>Arial</vt:lpstr>
      <vt:lpstr>Calibri</vt:lpstr>
      <vt:lpstr>Calibri Light</vt:lpstr>
      <vt:lpstr>Courier New</vt:lpstr>
      <vt:lpstr>Helvetica Neue</vt:lpstr>
      <vt:lpstr>Noto Sans</vt:lpstr>
      <vt:lpstr>Ooredoo Heavy</vt:lpstr>
      <vt:lpstr>OoredooArabic-Heavy</vt:lpstr>
      <vt:lpstr>Outfit ExtraBold</vt:lpstr>
      <vt:lpstr>Rockwell</vt:lpstr>
      <vt:lpstr>Rubik</vt:lpstr>
      <vt:lpstr>Rubik SemiBold</vt:lpstr>
      <vt:lpstr>Segoe UI</vt:lpstr>
      <vt:lpstr>Times New Roman</vt:lpstr>
      <vt:lpstr>Wingdings</vt:lpstr>
      <vt:lpstr>08.05_20170507_Ooredoo_template_4x3 ratio_v12</vt:lpstr>
      <vt:lpstr>1_White</vt:lpstr>
      <vt:lpstr>Atlas</vt:lpstr>
      <vt:lpstr>16_08.05_20170507_Ooredoo_template_4x3 ratio_v12</vt:lpstr>
      <vt:lpstr>Diapositive think-cell</vt:lpstr>
      <vt:lpstr>Performance Review Q&amp;A</vt:lpstr>
      <vt:lpstr>Présentation PowerPoint</vt:lpstr>
      <vt:lpstr>Présentation PowerPoint</vt:lpstr>
      <vt:lpstr>TUNISIA – Apr’24 - Q&amp;A and deep dives</vt:lpstr>
      <vt:lpstr>TUNISIA – Apr’24 - Q&amp;A and deep dives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HANNACHI Delel</cp:lastModifiedBy>
  <cp:revision>933</cp:revision>
  <cp:lastPrinted>2017-03-27T07:20:55Z</cp:lastPrinted>
  <dcterms:created xsi:type="dcterms:W3CDTF">2017-05-07T11:28:07Z</dcterms:created>
  <dcterms:modified xsi:type="dcterms:W3CDTF">2024-05-22T20:44:32Z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0x010100F6968BB369011E4E9677AAFCE72BEEC2</vt:lpwstr>
  </property>
  <property fmtid="{D5CDD505-2E9C-101B-9397-08002B2CF9AE}" pid="3" name="TitusGUID">
    <vt:lpwstr>2045bec9-aa98-4f1d-aae9-35520a628f39</vt:lpwstr>
  </property>
  <property fmtid="{D5CDD505-2E9C-101B-9397-08002B2CF9AE}" pid="4" name="Classification">
    <vt:lpwstr>Internal</vt:lpwstr>
  </property>
  <property fmtid="{D5CDD505-2E9C-101B-9397-08002B2CF9AE}" pid="5" name="MSIP_Label_4d99b57a-c7ce-4a88-8fff-2154b924779b_Enabled">
    <vt:lpwstr>true</vt:lpwstr>
  </property>
  <property fmtid="{D5CDD505-2E9C-101B-9397-08002B2CF9AE}" pid="6" name="MSIP_Label_4d99b57a-c7ce-4a88-8fff-2154b924779b_SetDate">
    <vt:lpwstr>2023-07-24T12:20:46Z</vt:lpwstr>
  </property>
  <property fmtid="{D5CDD505-2E9C-101B-9397-08002B2CF9AE}" pid="7" name="MSIP_Label_4d99b57a-c7ce-4a88-8fff-2154b924779b_Method">
    <vt:lpwstr>Standard</vt:lpwstr>
  </property>
  <property fmtid="{D5CDD505-2E9C-101B-9397-08002B2CF9AE}" pid="8" name="MSIP_Label_4d99b57a-c7ce-4a88-8fff-2154b924779b_Name">
    <vt:lpwstr>Internal</vt:lpwstr>
  </property>
  <property fmtid="{D5CDD505-2E9C-101B-9397-08002B2CF9AE}" pid="9" name="MSIP_Label_4d99b57a-c7ce-4a88-8fff-2154b924779b_SiteId">
    <vt:lpwstr>35ce61ea-2a69-4c72-837c-f38de143a7a3</vt:lpwstr>
  </property>
  <property fmtid="{D5CDD505-2E9C-101B-9397-08002B2CF9AE}" pid="10" name="MSIP_Label_4d99b57a-c7ce-4a88-8fff-2154b924779b_ActionId">
    <vt:lpwstr>6a37bb9b-025e-4f2d-b7c7-66c6996bcf50</vt:lpwstr>
  </property>
  <property fmtid="{D5CDD505-2E9C-101B-9397-08002B2CF9AE}" pid="11" name="MSIP_Label_4d99b57a-c7ce-4a88-8fff-2154b924779b_ContentBits">
    <vt:lpwstr>1</vt:lpwstr>
  </property>
  <property fmtid="{D5CDD505-2E9C-101B-9397-08002B2CF9AE}" pid="12" name="docIndexRef">
    <vt:lpwstr>aae682ec-351b-4e60-a933-773f3707f66f</vt:lpwstr>
  </property>
  <property fmtid="{D5CDD505-2E9C-101B-9397-08002B2CF9AE}" pid="13" name="bjClsUserRVM">
    <vt:lpwstr>[]</vt:lpwstr>
  </property>
  <property fmtid="{D5CDD505-2E9C-101B-9397-08002B2CF9AE}" pid="14" name="bjSaver">
    <vt:lpwstr>lpvRfXBERh/4pjPcY6Md6uVeQHC34rDq</vt:lpwstr>
  </property>
  <property fmtid="{D5CDD505-2E9C-101B-9397-08002B2CF9AE}" pid="15" name="bjDocumentLabelXML">
    <vt:lpwstr>&lt;?xml version="1.0" encoding="us-ascii"?&gt;&lt;sisl xmlns:xsd="http://www.w3.org/2001/XMLSchema" xmlns:xsi="http://www.w3.org/2001/XMLSchema-instance" sislVersion="0" policy="597b8d51-fd3b-47cf-be59-a1ab30f01b50" origin="userSelected" xmlns="http://www.boldonj</vt:lpwstr>
  </property>
  <property fmtid="{D5CDD505-2E9C-101B-9397-08002B2CF9AE}" pid="16" name="bjDocumentLabelXML-0">
    <vt:lpwstr>ames.com/2008/01/sie/internal/label"&gt;&lt;element uid="51460790-9a8f-43c8-be72-d47c76cb41ee" value="" /&gt;&lt;/sisl&gt;</vt:lpwstr>
  </property>
  <property fmtid="{D5CDD505-2E9C-101B-9397-08002B2CF9AE}" pid="17" name="bjDocumentSecurityLabel">
    <vt:lpwstr>Internal</vt:lpwstr>
  </property>
</Properties>
</file>