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heme/themeOverride1.xml" ContentType="application/vnd.openxmlformats-officedocument.themeOverride+xml"/>
  <Override PartName="/ppt/tags/tag148.xml" ContentType="application/vnd.openxmlformats-officedocument.presentationml.tags+xml"/>
  <Override PartName="/ppt/tags/tag14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50.xml" ContentType="application/vnd.openxmlformats-officedocument.presentationml.tags+xml"/>
  <Override PartName="/ppt/notesSlides/notesSlide2.xml" ContentType="application/vnd.openxmlformats-officedocument.presentationml.notesSlide+xml"/>
  <Override PartName="/ppt/tags/tag151.xml" ContentType="application/vnd.openxmlformats-officedocument.presentationml.tags+xml"/>
  <Override PartName="/ppt/notesSlides/notesSlide3.xml" ContentType="application/vnd.openxmlformats-officedocument.presentationml.notesSlide+xml"/>
  <Override PartName="/ppt/tags/tag152.xml" ContentType="application/vnd.openxmlformats-officedocument.presentationml.tags+xml"/>
  <Override PartName="/ppt/notesSlides/notesSlide4.xml" ContentType="application/vnd.openxmlformats-officedocument.presentationml.notesSlide+xml"/>
  <Override PartName="/ppt/tags/tag15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84" r:id="rId7"/>
    <p:sldMasterId id="2147485149" r:id="rId8"/>
    <p:sldMasterId id="2147485172" r:id="rId9"/>
    <p:sldMasterId id="2147485188" r:id="rId10"/>
  </p:sldMasterIdLst>
  <p:notesMasterIdLst>
    <p:notesMasterId r:id="rId17"/>
  </p:notesMasterIdLst>
  <p:handoutMasterIdLst>
    <p:handoutMasterId r:id="rId18"/>
  </p:handoutMasterIdLst>
  <p:sldIdLst>
    <p:sldId id="2147473704" r:id="rId11"/>
    <p:sldId id="2147473892" r:id="rId12"/>
    <p:sldId id="2147473893" r:id="rId13"/>
    <p:sldId id="2147473894" r:id="rId14"/>
    <p:sldId id="2147473900" r:id="rId15"/>
    <p:sldId id="2147473832" r:id="rId16"/>
  </p:sldIdLst>
  <p:sldSz cx="12192000" cy="6858000"/>
  <p:notesSz cx="6797675" cy="9926638"/>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userDrawn="1">
          <p15:clr>
            <a:srgbClr val="A4A3A4"/>
          </p15:clr>
        </p15:guide>
        <p15:guide id="3" orient="horz" pos="2184" userDrawn="1">
          <p15:clr>
            <a:srgbClr val="A4A3A4"/>
          </p15:clr>
        </p15:guide>
        <p15:guide id="4" orient="horz" pos="3528" userDrawn="1">
          <p15:clr>
            <a:srgbClr val="A4A3A4"/>
          </p15:clr>
        </p15:guide>
        <p15:guide id="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FF6600"/>
    <a:srgbClr val="64A70B"/>
    <a:srgbClr val="DFDFE1"/>
    <a:srgbClr val="1E6E82"/>
    <a:srgbClr val="2DABB5"/>
    <a:srgbClr val="2DA5C3"/>
    <a:srgbClr val="00416A"/>
    <a:srgbClr val="2CD5C4"/>
    <a:srgbClr val="65C4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3112" autoAdjust="0"/>
  </p:normalViewPr>
  <p:slideViewPr>
    <p:cSldViewPr snapToGrid="0" snapToObjects="1">
      <p:cViewPr varScale="1">
        <p:scale>
          <a:sx n="107" d="100"/>
          <a:sy n="107" d="100"/>
        </p:scale>
        <p:origin x="138" y="168"/>
      </p:cViewPr>
      <p:guideLst>
        <p:guide orient="horz"/>
        <p:guide orient="horz" pos="2184"/>
        <p:guide orient="horz" pos="3528"/>
        <p:guide/>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3.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4.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e Le Caignec" userId="1f39c6d2-de9a-4d73-a5cf-916848982b43" providerId="ADAL" clId="{A7757128-EAD7-410E-A093-63A90808B800}"/>
    <pc:docChg chg="delSld modSld">
      <pc:chgData name="Helene Le Caignec" userId="1f39c6d2-de9a-4d73-a5cf-916848982b43" providerId="ADAL" clId="{A7757128-EAD7-410E-A093-63A90808B800}" dt="2024-05-21T12:48:33.923" v="3" actId="20577"/>
      <pc:docMkLst>
        <pc:docMk/>
      </pc:docMkLst>
      <pc:sldChg chg="del">
        <pc:chgData name="Helene Le Caignec" userId="1f39c6d2-de9a-4d73-a5cf-916848982b43" providerId="ADAL" clId="{A7757128-EAD7-410E-A093-63A90808B800}" dt="2024-05-21T12:29:56.585" v="0" actId="47"/>
        <pc:sldMkLst>
          <pc:docMk/>
          <pc:sldMk cId="538158620" sldId="2147473882"/>
        </pc:sldMkLst>
      </pc:sldChg>
      <pc:sldChg chg="del">
        <pc:chgData name="Helene Le Caignec" userId="1f39c6d2-de9a-4d73-a5cf-916848982b43" providerId="ADAL" clId="{A7757128-EAD7-410E-A093-63A90808B800}" dt="2024-05-21T12:29:56.585" v="0" actId="47"/>
        <pc:sldMkLst>
          <pc:docMk/>
          <pc:sldMk cId="1387111034" sldId="2147473883"/>
        </pc:sldMkLst>
      </pc:sldChg>
      <pc:sldChg chg="del">
        <pc:chgData name="Helene Le Caignec" userId="1f39c6d2-de9a-4d73-a5cf-916848982b43" providerId="ADAL" clId="{A7757128-EAD7-410E-A093-63A90808B800}" dt="2024-05-21T12:29:56.585" v="0" actId="47"/>
        <pc:sldMkLst>
          <pc:docMk/>
          <pc:sldMk cId="520582725" sldId="2147473884"/>
        </pc:sldMkLst>
      </pc:sldChg>
      <pc:sldChg chg="del">
        <pc:chgData name="Helene Le Caignec" userId="1f39c6d2-de9a-4d73-a5cf-916848982b43" providerId="ADAL" clId="{A7757128-EAD7-410E-A093-63A90808B800}" dt="2024-05-21T12:29:56.585" v="0" actId="47"/>
        <pc:sldMkLst>
          <pc:docMk/>
          <pc:sldMk cId="1839299471" sldId="2147473885"/>
        </pc:sldMkLst>
      </pc:sldChg>
      <pc:sldChg chg="del">
        <pc:chgData name="Helene Le Caignec" userId="1f39c6d2-de9a-4d73-a5cf-916848982b43" providerId="ADAL" clId="{A7757128-EAD7-410E-A093-63A90808B800}" dt="2024-05-21T12:29:56.585" v="0" actId="47"/>
        <pc:sldMkLst>
          <pc:docMk/>
          <pc:sldMk cId="3951977445" sldId="2147473886"/>
        </pc:sldMkLst>
      </pc:sldChg>
      <pc:sldChg chg="del">
        <pc:chgData name="Helene Le Caignec" userId="1f39c6d2-de9a-4d73-a5cf-916848982b43" providerId="ADAL" clId="{A7757128-EAD7-410E-A093-63A90808B800}" dt="2024-05-21T12:29:56.585" v="0" actId="47"/>
        <pc:sldMkLst>
          <pc:docMk/>
          <pc:sldMk cId="1936192105" sldId="2147473887"/>
        </pc:sldMkLst>
      </pc:sldChg>
      <pc:sldChg chg="del">
        <pc:chgData name="Helene Le Caignec" userId="1f39c6d2-de9a-4d73-a5cf-916848982b43" providerId="ADAL" clId="{A7757128-EAD7-410E-A093-63A90808B800}" dt="2024-05-21T12:29:56.585" v="0" actId="47"/>
        <pc:sldMkLst>
          <pc:docMk/>
          <pc:sldMk cId="3676680459" sldId="2147473888"/>
        </pc:sldMkLst>
      </pc:sldChg>
      <pc:sldChg chg="del">
        <pc:chgData name="Helene Le Caignec" userId="1f39c6d2-de9a-4d73-a5cf-916848982b43" providerId="ADAL" clId="{A7757128-EAD7-410E-A093-63A90808B800}" dt="2024-05-21T12:29:56.585" v="0" actId="47"/>
        <pc:sldMkLst>
          <pc:docMk/>
          <pc:sldMk cId="3288113763" sldId="2147473889"/>
        </pc:sldMkLst>
      </pc:sldChg>
      <pc:sldChg chg="del">
        <pc:chgData name="Helene Le Caignec" userId="1f39c6d2-de9a-4d73-a5cf-916848982b43" providerId="ADAL" clId="{A7757128-EAD7-410E-A093-63A90808B800}" dt="2024-05-21T12:29:56.585" v="0" actId="47"/>
        <pc:sldMkLst>
          <pc:docMk/>
          <pc:sldMk cId="1511462366" sldId="2147473890"/>
        </pc:sldMkLst>
      </pc:sldChg>
      <pc:sldChg chg="del">
        <pc:chgData name="Helene Le Caignec" userId="1f39c6d2-de9a-4d73-a5cf-916848982b43" providerId="ADAL" clId="{A7757128-EAD7-410E-A093-63A90808B800}" dt="2024-05-21T12:29:56.585" v="0" actId="47"/>
        <pc:sldMkLst>
          <pc:docMk/>
          <pc:sldMk cId="1909195437" sldId="2147473891"/>
        </pc:sldMkLst>
      </pc:sldChg>
      <pc:sldChg chg="modSp mod">
        <pc:chgData name="Helene Le Caignec" userId="1f39c6d2-de9a-4d73-a5cf-916848982b43" providerId="ADAL" clId="{A7757128-EAD7-410E-A093-63A90808B800}" dt="2024-05-21T12:48:33.923" v="3" actId="20577"/>
        <pc:sldMkLst>
          <pc:docMk/>
          <pc:sldMk cId="3589743908" sldId="2147473894"/>
        </pc:sldMkLst>
        <pc:spChg chg="mod">
          <ac:chgData name="Helene Le Caignec" userId="1f39c6d2-de9a-4d73-a5cf-916848982b43" providerId="ADAL" clId="{A7757128-EAD7-410E-A093-63A90808B800}" dt="2024-05-21T12:48:33.923" v="3" actId="20577"/>
          <ac:spMkLst>
            <pc:docMk/>
            <pc:sldMk cId="3589743908" sldId="2147473894"/>
            <ac:spMk id="12" creationId="{00000000-0000-0000-0000-000000000000}"/>
          </ac:spMkLst>
        </pc:spChg>
        <pc:spChg chg="mod">
          <ac:chgData name="Helene Le Caignec" userId="1f39c6d2-de9a-4d73-a5cf-916848982b43" providerId="ADAL" clId="{A7757128-EAD7-410E-A093-63A90808B800}" dt="2024-05-21T12:48:22.197" v="1"/>
          <ac:spMkLst>
            <pc:docMk/>
            <pc:sldMk cId="3589743908" sldId="2147473894"/>
            <ac:spMk id="13" creationId="{00000000-0000-0000-0000-000000000000}"/>
          </ac:spMkLst>
        </pc:spChg>
      </pc:sldChg>
      <pc:sldMasterChg chg="delSldLayout">
        <pc:chgData name="Helene Le Caignec" userId="1f39c6d2-de9a-4d73-a5cf-916848982b43" providerId="ADAL" clId="{A7757128-EAD7-410E-A093-63A90808B800}" dt="2024-05-21T12:29:56.585" v="0" actId="47"/>
        <pc:sldMasterMkLst>
          <pc:docMk/>
          <pc:sldMasterMk cId="0" sldId="2147485084"/>
        </pc:sldMasterMkLst>
        <pc:sldLayoutChg chg="del">
          <pc:chgData name="Helene Le Caignec" userId="1f39c6d2-de9a-4d73-a5cf-916848982b43" providerId="ADAL" clId="{A7757128-EAD7-410E-A093-63A90808B800}" dt="2024-05-21T12:29:56.585" v="0" actId="47"/>
          <pc:sldLayoutMkLst>
            <pc:docMk/>
            <pc:sldMasterMk cId="0" sldId="2147485084"/>
            <pc:sldLayoutMk cId="898085851" sldId="214748522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2233B2D-7EE6-40D0-B8E5-54FD5F46DDA6}" type="datetimeFigureOut">
              <a:rPr lang="en-US" smtClean="0"/>
              <a:t>5/21/2024</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C962666-3E3A-4044-82EF-DED745118DC3}" type="slidenum">
              <a:rPr lang="en-US" smtClean="0"/>
              <a:t>‹#›</a:t>
            </a:fld>
            <a:endParaRPr lang="en-US"/>
          </a:p>
        </p:txBody>
      </p:sp>
    </p:spTree>
    <p:extLst>
      <p:ext uri="{BB962C8B-B14F-4D97-AF65-F5344CB8AC3E}">
        <p14:creationId xmlns:p14="http://schemas.microsoft.com/office/powerpoint/2010/main" val="1075199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67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1"/>
            <a:ext cx="2945659" cy="496671"/>
          </a:xfrm>
          <a:prstGeom prst="rect">
            <a:avLst/>
          </a:prstGeom>
        </p:spPr>
        <p:txBody>
          <a:bodyPr vert="horz" lIns="91440" tIns="45720" rIns="91440" bIns="45720" rtlCol="0"/>
          <a:lstStyle>
            <a:lvl1pPr algn="r">
              <a:defRPr sz="1200"/>
            </a:lvl1pPr>
          </a:lstStyle>
          <a:p>
            <a:fld id="{1A70E0C9-048D-4F47-870E-3BFCAC7E8546}" type="datetimeFigureOut">
              <a:rPr lang="en-US" smtClean="0"/>
              <a:pPr/>
              <a:t>5/21/2024</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832"/>
            <a:ext cx="5438140" cy="44666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272"/>
            <a:ext cx="2945659" cy="49667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272"/>
            <a:ext cx="2945659" cy="496671"/>
          </a:xfrm>
          <a:prstGeom prst="rect">
            <a:avLst/>
          </a:prstGeom>
        </p:spPr>
        <p:txBody>
          <a:bodyPr vert="horz" lIns="91440" tIns="45720" rIns="91440" bIns="45720" rtlCol="0" anchor="b"/>
          <a:lstStyle>
            <a:lvl1pPr algn="r">
              <a:defRPr sz="1200"/>
            </a:lvl1pPr>
          </a:lstStyle>
          <a:p>
            <a:fld id="{E18BF02C-2B30-4A7F-9DCE-38E6C5A43D8B}" type="slidenum">
              <a:rPr lang="en-US" smtClean="0"/>
              <a:pPr/>
              <a:t>‹#›</a:t>
            </a:fld>
            <a:endParaRPr lang="en-US"/>
          </a:p>
        </p:txBody>
      </p:sp>
    </p:spTree>
    <p:extLst>
      <p:ext uri="{BB962C8B-B14F-4D97-AF65-F5344CB8AC3E}">
        <p14:creationId xmlns:p14="http://schemas.microsoft.com/office/powerpoint/2010/main" val="219130627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18BF02C-2B30-4A7F-9DCE-38E6C5A43D8B}" type="slidenum">
              <a:rPr lang="en-US" smtClean="0"/>
              <a:pPr/>
              <a:t>1</a:t>
            </a:fld>
            <a:endParaRPr lang="en-US"/>
          </a:p>
        </p:txBody>
      </p:sp>
    </p:spTree>
    <p:extLst>
      <p:ext uri="{BB962C8B-B14F-4D97-AF65-F5344CB8AC3E}">
        <p14:creationId xmlns:p14="http://schemas.microsoft.com/office/powerpoint/2010/main" val="193556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46903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08457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hidden="1"/>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Rubik" pitchFamily="2" charset="-79"/>
              <a:cs typeface="Rubik" pitchFamily="2" charset="-79"/>
            </a:endParaRPr>
          </a:p>
        </p:txBody>
      </p:sp>
      <p:sp>
        <p:nvSpPr>
          <p:cNvPr id="5" name="Espace réservé du pied de page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4136855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hidden="1"/>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Rubik" pitchFamily="2" charset="-79"/>
              <a:cs typeface="Rubik" pitchFamily="2" charset="-79"/>
            </a:endParaRPr>
          </a:p>
        </p:txBody>
      </p:sp>
      <p:sp>
        <p:nvSpPr>
          <p:cNvPr id="5" name="Espace réservé du pied de page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921623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18BF02C-2B30-4A7F-9DCE-38E6C5A43D8B}" type="slidenum">
              <a:rPr lang="en-US" smtClean="0"/>
              <a:pPr/>
              <a:t>6</a:t>
            </a:fld>
            <a:endParaRPr lang="en-US"/>
          </a:p>
        </p:txBody>
      </p:sp>
    </p:spTree>
    <p:extLst>
      <p:ext uri="{BB962C8B-B14F-4D97-AF65-F5344CB8AC3E}">
        <p14:creationId xmlns:p14="http://schemas.microsoft.com/office/powerpoint/2010/main" val="606930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33.xml"/><Relationship Id="rId7" Type="http://schemas.openxmlformats.org/officeDocument/2006/relationships/oleObject" Target="../embeddings/oleObject9.bin"/><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Master" Target="../slideMasters/slideMaster2.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image" Target="../media/image6.emf"/><Relationship Id="rId4" Type="http://schemas.openxmlformats.org/officeDocument/2006/relationships/tags" Target="../tags/tag39.xml"/><Relationship Id="rId9" Type="http://schemas.openxmlformats.org/officeDocument/2006/relationships/oleObject" Target="../embeddings/oleObject10.bin"/></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8.emf"/></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51.xml"/><Relationship Id="rId7"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8.emf"/></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57.xml"/><Relationship Id="rId7"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10" Type="http://schemas.openxmlformats.org/officeDocument/2006/relationships/image" Target="../media/image8.emf"/><Relationship Id="rId4" Type="http://schemas.openxmlformats.org/officeDocument/2006/relationships/tags" Target="../tags/tag64.xml"/><Relationship Id="rId9" Type="http://schemas.openxmlformats.org/officeDocument/2006/relationships/oleObject" Target="../embeddings/oleObject14.bin"/></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7.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image" Target="../media/image6.emf"/><Relationship Id="rId5" Type="http://schemas.openxmlformats.org/officeDocument/2006/relationships/tags" Target="../tags/tag72.xml"/><Relationship Id="rId10" Type="http://schemas.openxmlformats.org/officeDocument/2006/relationships/oleObject" Target="../embeddings/oleObject15.bin"/><Relationship Id="rId4" Type="http://schemas.openxmlformats.org/officeDocument/2006/relationships/tags" Target="../tags/tag71.xml"/><Relationship Id="rId9"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image" Target="../media/image7.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image" Target="../media/image6.emf"/><Relationship Id="rId5" Type="http://schemas.openxmlformats.org/officeDocument/2006/relationships/tags" Target="../tags/tag80.xml"/><Relationship Id="rId10" Type="http://schemas.openxmlformats.org/officeDocument/2006/relationships/oleObject" Target="../embeddings/oleObject16.bin"/><Relationship Id="rId4" Type="http://schemas.openxmlformats.org/officeDocument/2006/relationships/tags" Target="../tags/tag79.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media/image7.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6.emf"/><Relationship Id="rId5" Type="http://schemas.openxmlformats.org/officeDocument/2006/relationships/tags" Target="../tags/tag88.xml"/><Relationship Id="rId10" Type="http://schemas.openxmlformats.org/officeDocument/2006/relationships/oleObject" Target="../embeddings/oleObject17.bin"/><Relationship Id="rId4" Type="http://schemas.openxmlformats.org/officeDocument/2006/relationships/tags" Target="../tags/tag87.xml"/><Relationship Id="rId9"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image" Target="../media/image7.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image" Target="../media/image9.emf"/><Relationship Id="rId5" Type="http://schemas.openxmlformats.org/officeDocument/2006/relationships/tags" Target="../tags/tag96.xml"/><Relationship Id="rId10" Type="http://schemas.openxmlformats.org/officeDocument/2006/relationships/oleObject" Target="../embeddings/oleObject18.bin"/><Relationship Id="rId4" Type="http://schemas.openxmlformats.org/officeDocument/2006/relationships/tags" Target="../tags/tag95.xml"/><Relationship Id="rId9"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07.xml"/><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7.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6.emf"/><Relationship Id="rId5" Type="http://schemas.openxmlformats.org/officeDocument/2006/relationships/tags" Target="../tags/tag104.xml"/><Relationship Id="rId10" Type="http://schemas.openxmlformats.org/officeDocument/2006/relationships/oleObject" Target="../embeddings/oleObject19.bin"/><Relationship Id="rId4" Type="http://schemas.openxmlformats.org/officeDocument/2006/relationships/tags" Target="../tags/tag103.xml"/><Relationship Id="rId9"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110.xml"/><Relationship Id="rId7" Type="http://schemas.openxmlformats.org/officeDocument/2006/relationships/slideMaster" Target="../slideMasters/slideMaster2.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10" Type="http://schemas.openxmlformats.org/officeDocument/2006/relationships/image" Target="../media/image7.png"/><Relationship Id="rId4" Type="http://schemas.openxmlformats.org/officeDocument/2006/relationships/tags" Target="../tags/tag111.xml"/><Relationship Id="rId9" Type="http://schemas.openxmlformats.org/officeDocument/2006/relationships/image" Target="../media/image8.emf"/></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16.xml"/><Relationship Id="rId7" Type="http://schemas.openxmlformats.org/officeDocument/2006/relationships/image" Target="../media/image8.emf"/><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oleObject" Target="../embeddings/oleObject21.bin"/><Relationship Id="rId5" Type="http://schemas.openxmlformats.org/officeDocument/2006/relationships/slideMaster" Target="../slideMasters/slideMaster2.xml"/><Relationship Id="rId4" Type="http://schemas.openxmlformats.org/officeDocument/2006/relationships/tags" Target="../tags/tag117.xml"/></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2.xml"/><Relationship Id="rId1" Type="http://schemas.openxmlformats.org/officeDocument/2006/relationships/tags" Target="../tags/tag118.xml"/><Relationship Id="rId5" Type="http://schemas.openxmlformats.org/officeDocument/2006/relationships/image" Target="../media/image7.png"/><Relationship Id="rId4" Type="http://schemas.openxmlformats.org/officeDocument/2006/relationships/image" Target="../media/image8.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3.xml"/><Relationship Id="rId1" Type="http://schemas.openxmlformats.org/officeDocument/2006/relationships/tags" Target="../tags/tag120.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oleObject" Target="../embeddings/oleObject24.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oleObject" Target="../embeddings/oleObject25.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oleObject" Target="../embeddings/oleObject26.bin"/></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28.xml"/><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29.xml"/><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oleObject" Target="../embeddings/oleObject28.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oleObject" Target="../embeddings/oleObject29.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oleObject" Target="../embeddings/oleObject30.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136.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oleObject" Target="../embeddings/oleObject32.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139.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40.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41.xml"/><Relationship Id="rId4"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oleObject" Target="../embeddings/oleObject34.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oleObject" Target="../embeddings/oleObject35.bin"/></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oleObject" Target="../embeddings/oleObject36.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48.xml"/><Relationship Id="rId1" Type="http://schemas.openxmlformats.org/officeDocument/2006/relationships/themeOverride" Target="../theme/themeOverride1.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4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0155413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41599726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219585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157110761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30921744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824472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9300752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138123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50036969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3559539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0741916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2350628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21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4"/>
          <a:srcRect l="14305" t="25059" r="12861" b="31721"/>
          <a:stretch/>
        </p:blipFill>
        <p:spPr>
          <a:xfrm>
            <a:off x="8100904" y="5304012"/>
            <a:ext cx="3593275" cy="969811"/>
          </a:xfrm>
          <a:prstGeom prst="rect">
            <a:avLst/>
          </a:prstGeom>
        </p:spPr>
      </p:pic>
      <p:sp>
        <p:nvSpPr>
          <p:cNvPr id="2" name="ZoneTexte 1"/>
          <p:cNvSpPr txBox="1"/>
          <p:nvPr userDrawn="1">
            <p:custDataLst>
              <p:tags r:id="rId1"/>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ts val="600"/>
              </a:spcBef>
              <a:spcAft>
                <a:spcPts val="0"/>
              </a:spcAft>
              <a:buClr>
                <a:srgbClr val="ED1C24"/>
              </a:buClr>
              <a:buSzPct val="140000"/>
              <a:buNone/>
            </a:pPr>
            <a:r>
              <a:rPr lang="fr-FR" sz="1000" b="0" i="0" u="none">
                <a:solidFill>
                  <a:srgbClr val="000000"/>
                </a:solidFill>
                <a:latin typeface="Times New Roman" panose="02020603050405020304" pitchFamily="18" charset="0"/>
              </a:rPr>
              <a:t>Classification </a:t>
            </a:r>
            <a:r>
              <a:rPr lang="fr-FR" sz="1000" b="1" i="0" u="none">
                <a:solidFill>
                  <a:srgbClr val="000000"/>
                </a:solidFill>
                <a:latin typeface="Times New Roman" panose="02020603050405020304" pitchFamily="18" charset="0"/>
              </a:rPr>
              <a:t>:  </a:t>
            </a:r>
            <a:r>
              <a:rPr lang="fr-FR" sz="1000" b="1" i="0" u="none">
                <a:solidFill>
                  <a:srgbClr val="008000"/>
                </a:solidFill>
                <a:latin typeface="Times New Roman" panose="02020603050405020304" pitchFamily="18" charset="0"/>
              </a:rPr>
              <a:t>Internal</a:t>
            </a:r>
            <a:endParaRPr lang="fr-FR" sz="1000" b="1" i="0" u="none" dirty="0" err="1">
              <a:solidFill>
                <a:srgbClr val="008000"/>
              </a:solidFill>
              <a:latin typeface="Times New Roman" panose="02020603050405020304" pitchFamily="18" charset="0"/>
            </a:endParaRPr>
          </a:p>
        </p:txBody>
      </p:sp>
    </p:spTree>
    <p:extLst>
      <p:ext uri="{BB962C8B-B14F-4D97-AF65-F5344CB8AC3E}">
        <p14:creationId xmlns:p14="http://schemas.microsoft.com/office/powerpoint/2010/main" val="1362549434"/>
      </p:ext>
    </p:extLst>
  </p:cSld>
  <p:clrMapOvr>
    <a:masterClrMapping/>
  </p:clrMapOvr>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4"/>
          <a:srcRect l="14305" t="25059" r="12861" b="31721"/>
          <a:stretch/>
        </p:blipFill>
        <p:spPr>
          <a:xfrm>
            <a:off x="8100904" y="5304012"/>
            <a:ext cx="3593275" cy="969811"/>
          </a:xfrm>
          <a:prstGeom prst="rect">
            <a:avLst/>
          </a:prstGeom>
        </p:spPr>
      </p:pic>
      <p:sp>
        <p:nvSpPr>
          <p:cNvPr id="3" name="ZoneTexte 2"/>
          <p:cNvSpPr txBox="1"/>
          <p:nvPr userDrawn="1">
            <p:custDataLst>
              <p:tags r:id="rId1"/>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ts val="600"/>
              </a:spcBef>
              <a:spcAft>
                <a:spcPts val="0"/>
              </a:spcAft>
              <a:buClr>
                <a:srgbClr val="ED1C24"/>
              </a:buClr>
              <a:buSzPct val="140000"/>
              <a:buNone/>
            </a:pPr>
            <a:r>
              <a:rPr lang="fr-FR" sz="1000" b="0" i="0" u="none">
                <a:solidFill>
                  <a:srgbClr val="000000"/>
                </a:solidFill>
                <a:latin typeface="Times New Roman" panose="02020603050405020304" pitchFamily="18" charset="0"/>
              </a:rPr>
              <a:t>Classification </a:t>
            </a:r>
            <a:r>
              <a:rPr lang="fr-FR" sz="1000" b="1" i="0" u="none">
                <a:solidFill>
                  <a:srgbClr val="000000"/>
                </a:solidFill>
                <a:latin typeface="Times New Roman" panose="02020603050405020304" pitchFamily="18" charset="0"/>
              </a:rPr>
              <a:t>:  </a:t>
            </a:r>
            <a:r>
              <a:rPr lang="fr-FR" sz="1000" b="1" i="0" u="none">
                <a:solidFill>
                  <a:srgbClr val="008000"/>
                </a:solidFill>
                <a:latin typeface="Times New Roman" panose="02020603050405020304" pitchFamily="18" charset="0"/>
              </a:rPr>
              <a:t>Internal</a:t>
            </a:r>
            <a:endParaRPr lang="fr-FR" sz="1000" b="1" i="0" u="none" dirty="0" err="1">
              <a:solidFill>
                <a:srgbClr val="008000"/>
              </a:solidFill>
              <a:latin typeface="Times New Roman" panose="02020603050405020304" pitchFamily="18" charset="0"/>
            </a:endParaRPr>
          </a:p>
        </p:txBody>
      </p:sp>
    </p:spTree>
    <p:extLst>
      <p:ext uri="{BB962C8B-B14F-4D97-AF65-F5344CB8AC3E}">
        <p14:creationId xmlns:p14="http://schemas.microsoft.com/office/powerpoint/2010/main" val="101002439"/>
      </p:ext>
    </p:extLst>
  </p:cSld>
  <p:clrMapOvr>
    <a:masterClrMapping/>
  </p:clrMapOvr>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7" imgW="592" imgH="591" progId="TCLayout.ActiveDocument.1">
                  <p:embed/>
                </p:oleObj>
              </mc:Choice>
              <mc:Fallback>
                <p:oleObj name="Diapositive think-cell"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Shape 12">
            <a:extLst>
              <a:ext uri="{FF2B5EF4-FFF2-40B4-BE49-F238E27FC236}">
                <a16:creationId xmlns:a16="http://schemas.microsoft.com/office/drawing/2014/main" id="{858D4D60-4385-42F0-8FD7-8A2ECBBFC31E}"/>
              </a:ext>
            </a:extLst>
          </p:cNvPr>
          <p:cNvSpPr/>
          <p:nvPr userDrawn="1"/>
        </p:nvSpPr>
        <p:spPr>
          <a:xfrm>
            <a:off x="1" y="0"/>
            <a:ext cx="7972130" cy="6077542"/>
          </a:xfrm>
          <a:custGeom>
            <a:avLst/>
            <a:gdLst/>
            <a:ahLst/>
            <a:cxnLst/>
            <a:rect l="0" t="0" r="0" b="0"/>
            <a:pathLst>
              <a:path w="119999" h="119999"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sp>
        <p:nvSpPr>
          <p:cNvPr id="9" name="Shape 13">
            <a:extLst>
              <a:ext uri="{FF2B5EF4-FFF2-40B4-BE49-F238E27FC236}">
                <a16:creationId xmlns:a16="http://schemas.microsoft.com/office/drawing/2014/main" id="{6302C0A7-73EC-4BA1-9711-DBF7663A6B34}"/>
              </a:ext>
            </a:extLst>
          </p:cNvPr>
          <p:cNvSpPr/>
          <p:nvPr userDrawn="1"/>
        </p:nvSpPr>
        <p:spPr>
          <a:xfrm>
            <a:off x="6829778" y="2737556"/>
            <a:ext cx="4920000" cy="4123200"/>
          </a:xfrm>
          <a:custGeom>
            <a:avLst/>
            <a:gdLst/>
            <a:ahLst/>
            <a:cxnLst/>
            <a:rect l="0" t="0" r="0" b="0"/>
            <a:pathLst>
              <a:path w="119999" h="119999"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48628D73-A092-441C-A514-40151AB6EA6D}"/>
              </a:ext>
            </a:extLst>
          </p:cNvPr>
          <p:cNvPicPr>
            <a:picLocks/>
          </p:cNvPicPr>
          <p:nvPr userDrawn="1"/>
        </p:nvPicPr>
        <p:blipFill>
          <a:blip r:embed="rId9"/>
          <a:stretch>
            <a:fillRect/>
          </a:stretch>
        </p:blipFill>
        <p:spPr>
          <a:xfrm>
            <a:off x="8841657" y="1056533"/>
            <a:ext cx="2802555" cy="438402"/>
          </a:xfrm>
          <a:prstGeom prst="rect">
            <a:avLst/>
          </a:prstGeom>
        </p:spPr>
      </p:pic>
      <p:sp>
        <p:nvSpPr>
          <p:cNvPr id="16" name="Documenttype">
            <a:extLst>
              <a:ext uri="{FF2B5EF4-FFF2-40B4-BE49-F238E27FC236}">
                <a16:creationId xmlns:a16="http://schemas.microsoft.com/office/drawing/2014/main" id="{6B777A75-15D1-4A40-B7A3-31C3723A4E45}"/>
              </a:ext>
            </a:extLst>
          </p:cNvPr>
          <p:cNvSpPr>
            <a:spLocks noGrp="1"/>
          </p:cNvSpPr>
          <p:nvPr>
            <p:ph type="body" sz="quarter" idx="13" hasCustomPrompt="1"/>
            <p:custDataLst>
              <p:tags r:id="rId3"/>
            </p:custDataLst>
          </p:nvPr>
        </p:nvSpPr>
        <p:spPr>
          <a:xfrm>
            <a:off x="550800" y="4052967"/>
            <a:ext cx="5486400" cy="215444"/>
          </a:xfrm>
          <a:prstGeom prst="rect">
            <a:avLst/>
          </a:prstGeom>
        </p:spPr>
        <p:txBody>
          <a:bodyPr wrap="square">
            <a:spAutoFit/>
          </a:bodyPr>
          <a:lstStyle>
            <a:lvl1pPr>
              <a:buNone/>
              <a:defRPr sz="1400">
                <a:solidFill>
                  <a:schemeClr val="bg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7" name="Subtitle">
            <a:extLst>
              <a:ext uri="{FF2B5EF4-FFF2-40B4-BE49-F238E27FC236}">
                <a16:creationId xmlns:a16="http://schemas.microsoft.com/office/drawing/2014/main" id="{D3F503E0-C601-4BE6-8665-3B8BF974ADDB}"/>
              </a:ext>
            </a:extLst>
          </p:cNvPr>
          <p:cNvSpPr>
            <a:spLocks noGrp="1"/>
          </p:cNvSpPr>
          <p:nvPr>
            <p:ph type="subTitle" idx="1"/>
            <p:custDataLst>
              <p:tags r:id="rId4"/>
            </p:custDataLst>
          </p:nvPr>
        </p:nvSpPr>
        <p:spPr>
          <a:xfrm>
            <a:off x="551941" y="3358877"/>
            <a:ext cx="6365325" cy="307777"/>
          </a:xfrm>
          <a:prstGeom prst="rect">
            <a:avLst/>
          </a:prstGeom>
        </p:spPr>
        <p:txBody>
          <a:bodyPr wrap="square">
            <a:spAutoFit/>
          </a:bodyPr>
          <a:lstStyle>
            <a:lvl1pPr marL="0" indent="0" algn="l">
              <a:buNone/>
              <a:defRPr sz="20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itle">
            <a:extLst>
              <a:ext uri="{FF2B5EF4-FFF2-40B4-BE49-F238E27FC236}">
                <a16:creationId xmlns:a16="http://schemas.microsoft.com/office/drawing/2014/main" id="{BCB9627B-B374-4010-B4E7-6224DBCFCEC7}"/>
              </a:ext>
            </a:extLst>
          </p:cNvPr>
          <p:cNvSpPr>
            <a:spLocks noGrp="1"/>
          </p:cNvSpPr>
          <p:nvPr>
            <p:ph type="title"/>
            <p:custDataLst>
              <p:tags r:id="rId5"/>
            </p:custDataLst>
          </p:nvPr>
        </p:nvSpPr>
        <p:spPr>
          <a:xfrm>
            <a:off x="551941" y="941240"/>
            <a:ext cx="6365325" cy="1354217"/>
          </a:xfrm>
          <a:prstGeom prst="rect">
            <a:avLst/>
          </a:prstGeom>
        </p:spPr>
        <p:txBody>
          <a:bodyPr wrap="square" anchor="t">
            <a:spAutoFit/>
          </a:bodyPr>
          <a:lstStyle>
            <a:lvl1pPr>
              <a:defRPr sz="4400" baseline="0">
                <a:ln w="6350" cap="flat">
                  <a:noFill/>
                  <a:miter lim="800000"/>
                </a:ln>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92210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9" imgW="413" imgH="416" progId="TCLayout.ActiveDocument.1">
                  <p:embed/>
                </p:oleObj>
              </mc:Choice>
              <mc:Fallback>
                <p:oleObj name="Diapositive think-cell"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1326"/>
            <a:ext cx="11082528"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accent1"/>
                </a:solidFill>
                <a:latin typeface="+mj-lt"/>
                <a:ea typeface="+mn-ea"/>
                <a:cs typeface="Arial" panose="020B0604020202020204" pitchFamily="34" charset="0"/>
              </a:rPr>
              <a:pPr algn="r" defTabSz="610744" fontAlgn="auto">
                <a:spcBef>
                  <a:spcPts val="0"/>
                </a:spcBef>
                <a:spcAft>
                  <a:spcPts val="0"/>
                </a:spcAft>
                <a:defRPr/>
              </a:pPr>
              <a:t>‹#›</a:t>
            </a:fld>
            <a:endParaRPr lang="en-US" sz="900" b="0" dirty="0">
              <a:solidFill>
                <a:schemeClr val="accent1"/>
              </a:solidFill>
              <a:latin typeface="+mj-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Tree>
    <p:extLst>
      <p:ext uri="{BB962C8B-B14F-4D97-AF65-F5344CB8AC3E}">
        <p14:creationId xmlns:p14="http://schemas.microsoft.com/office/powerpoint/2010/main" val="586314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8" imgW="592" imgH="591" progId="TCLayout.ActiveDocument.1">
                  <p:embed/>
                </p:oleObj>
              </mc:Choice>
              <mc:Fallback>
                <p:oleObj name="Diapositive think-cell"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632066"/>
            <a:ext cx="3813048" cy="769441"/>
          </a:xfrm>
          <a:prstGeom prst="rect">
            <a:avLst/>
          </a:prstGeo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8" name="5. Source" hidden="1">
            <a:extLst>
              <a:ext uri="{FF2B5EF4-FFF2-40B4-BE49-F238E27FC236}">
                <a16:creationId xmlns:a16="http://schemas.microsoft.com/office/drawing/2014/main" id="{92CD0F69-CFEC-4161-81BD-EFEA92550F1C}"/>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76386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8" imgW="592" imgH="591" progId="TCLayout.ActiveDocument.1">
                  <p:embed/>
                </p:oleObj>
              </mc:Choice>
              <mc:Fallback>
                <p:oleObj name="Diapositive think-cell"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429000"/>
            <a:ext cx="5065776" cy="38472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8DC9A7D0-88E3-4BF5-AE98-4BC6498F309F}"/>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3717060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8" imgW="592" imgH="591" progId="TCLayout.ActiveDocument.1">
                  <p:embed/>
                </p:oleObj>
              </mc:Choice>
              <mc:Fallback>
                <p:oleObj name="Diapositive think-cell"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872855"/>
            <a:ext cx="11082528" cy="38472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0" name="5. Source" hidden="1">
            <a:extLst>
              <a:ext uri="{FF2B5EF4-FFF2-40B4-BE49-F238E27FC236}">
                <a16:creationId xmlns:a16="http://schemas.microsoft.com/office/drawing/2014/main" id="{86D34742-6DC4-48DE-81C6-F53A04ADBB69}"/>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15124665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9" imgW="592" imgH="591" progId="TCLayout.ActiveDocument.1">
                  <p:embed/>
                </p:oleObj>
              </mc:Choice>
              <mc:Fallback>
                <p:oleObj name="Diapositive think-cell"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694728"/>
            <a:ext cx="9180576" cy="384721"/>
          </a:xfrm>
          <a:prstGeom prst="rect">
            <a:avLst/>
          </a:prstGeom>
        </p:spPr>
        <p:txBody>
          <a:bodyPr vert="horz" wrap="square" lIns="0" tIns="0" rIns="0" bIns="0" rtlCol="0" anchor="b" anchorCtr="0">
            <a:spAutoFit/>
          </a:bodyPr>
          <a:lstStyle>
            <a:lvl1pPr>
              <a:defRPr lang="en-US" dirty="0"/>
            </a:lvl1pPr>
          </a:lstStyle>
          <a:p>
            <a:pPr lvl="0"/>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C3842003-412B-4933-B3E4-ABFE2ED6B917}"/>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2155055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0" imgW="413" imgH="416" progId="TCLayout.ActiveDocument.1">
                  <p:embed/>
                </p:oleObj>
              </mc:Choice>
              <mc:Fallback>
                <p:oleObj name="Diapositive think-cell"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a:spLocks/>
          </p:cNvSpPr>
          <p:nvPr userDrawn="1">
            <p:custDataLst>
              <p:tags r:id="rId7"/>
            </p:custDataLst>
          </p:nvPr>
        </p:nvSpPr>
        <p:spPr>
          <a:xfrm>
            <a:off x="554734" y="6247670"/>
            <a:ext cx="25146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E813FF7-2019-4B94-B487-275D8343580B}"/>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9070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0" imgW="413" imgH="416" progId="TCLayout.ActiveDocument.1">
                  <p:embed/>
                </p:oleObj>
              </mc:Choice>
              <mc:Fallback>
                <p:oleObj name="Diapositive think-cell"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a:spLocks/>
          </p:cNvSpPr>
          <p:nvPr userDrawn="1">
            <p:custDataLst>
              <p:tags r:id="rId7"/>
            </p:custDataLst>
          </p:nvPr>
        </p:nvSpPr>
        <p:spPr>
          <a:xfrm>
            <a:off x="554734" y="6247670"/>
            <a:ext cx="3465575"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DAAE0927-3518-4A7B-A9D8-C8219D9394F6}"/>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09939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3" imgW="0" imgH="0" progId="TCLayout.ActiveDocument.1">
                  <p:embed/>
                </p:oleObj>
              </mc:Choice>
              <mc:Fallback>
                <p:oleObj name="Diapositive think-cell"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21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dirty="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18237493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0" imgW="413" imgH="416" progId="TCLayout.ActiveDocument.1">
                  <p:embed/>
                </p:oleObj>
              </mc:Choice>
              <mc:Fallback>
                <p:oleObj name="Diapositive think-cell" r:id="rId10"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384721"/>
          </a:xfrm>
        </p:spPr>
        <p:txBody>
          <a:bodyPr vert="horz" wrap="square" lIns="0" tIns="0" rIns="0" bIns="0" rtlCol="0" anchor="t" anchorCtr="0">
            <a:no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50657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5065776"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ABBCFEAA-6F98-4FE7-9315-CC240BCBDE38}"/>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477375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0" imgW="572" imgH="588" progId="TCLayout.ActiveDocument.1">
                  <p:embed/>
                </p:oleObj>
              </mc:Choice>
              <mc:Fallback>
                <p:oleObj name="Diapositive think-cell"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571326"/>
            <a:ext cx="6967728"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4" y="6247670"/>
            <a:ext cx="6967729"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BFD7AA2-CCD2-4BB1-94AC-E1BDF5E2FE5A}"/>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1151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0" imgW="413" imgH="416" progId="TCLayout.ActiveDocument.1">
                  <p:embed/>
                </p:oleObj>
              </mc:Choice>
              <mc:Fallback>
                <p:oleObj name="Diapositive think-cell"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accent1"/>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accent1"/>
              </a:solidFill>
              <a:effectLst/>
              <a:uLnTx/>
              <a:uFillTx/>
              <a:latin typeface="Arial"/>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7918704"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7918704"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noProof="0" dirty="0"/>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9892BF1E-ED13-4BEE-91CC-5B8E44B014BD}"/>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892869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8" imgW="592" imgH="591" progId="TCLayout.ActiveDocument.1">
                  <p:embed/>
                </p:oleObj>
              </mc:Choice>
              <mc:Fallback>
                <p:oleObj name="Diapositive think-cell"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9" name="5. Source" hidden="1">
            <a:extLst>
              <a:ext uri="{FF2B5EF4-FFF2-40B4-BE49-F238E27FC236}">
                <a16:creationId xmlns:a16="http://schemas.microsoft.com/office/drawing/2014/main" id="{66E50F39-1069-4A34-B17F-18937D19712D}"/>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2" name="Picture 11">
            <a:extLst>
              <a:ext uri="{FF2B5EF4-FFF2-40B4-BE49-F238E27FC236}">
                <a16:creationId xmlns:a16="http://schemas.microsoft.com/office/drawing/2014/main" id="{A9E855E2-29AB-4A3C-8D32-07E0A9740FEF}"/>
              </a:ext>
            </a:extLst>
          </p:cNvPr>
          <p:cNvPicPr>
            <a:picLocks/>
          </p:cNvPicPr>
          <p:nvPr userDrawn="1"/>
        </p:nvPicPr>
        <p:blipFill>
          <a:blip r:embed="rId10"/>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616370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6" imgW="592" imgH="591" progId="TCLayout.ActiveDocument.1">
                  <p:embed/>
                </p:oleObj>
              </mc:Choice>
              <mc:Fallback>
                <p:oleObj name="Diapositive think-cell"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6" name="5. Source" hidden="1">
            <a:extLst>
              <a:ext uri="{FF2B5EF4-FFF2-40B4-BE49-F238E27FC236}">
                <a16:creationId xmlns:a16="http://schemas.microsoft.com/office/drawing/2014/main" id="{A8302F49-4B90-4165-8381-0210EA614ED1}"/>
              </a:ext>
            </a:extLst>
          </p:cNvPr>
          <p:cNvSpPr txBox="1">
            <a:spLocks/>
          </p:cNvSpPr>
          <p:nvPr userDrawn="1">
            <p:custDataLst>
              <p:tags r:id="rId4"/>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1" name="Picture 10">
            <a:extLst>
              <a:ext uri="{FF2B5EF4-FFF2-40B4-BE49-F238E27FC236}">
                <a16:creationId xmlns:a16="http://schemas.microsoft.com/office/drawing/2014/main" id="{9941D643-4F45-408D-B00D-64B4CEBC51D1}"/>
              </a:ext>
            </a:extLst>
          </p:cNvPr>
          <p:cNvPicPr>
            <a:picLocks/>
          </p:cNvPicPr>
          <p:nvPr userDrawn="1"/>
        </p:nvPicPr>
        <p:blipFill>
          <a:blip r:embed="rId8"/>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282014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592" imgH="591" progId="TCLayout.ActiveDocument.1">
                  <p:embed/>
                </p:oleObj>
              </mc:Choice>
              <mc:Fallback>
                <p:oleObj name="Diapositive think-cell" r:id="rId3" imgW="592" imgH="591" progId="TCLayout.ActiveDocument.1">
                  <p:embed/>
                  <p:pic>
                    <p:nvPicPr>
                      <p:cNvPr id="2" name="Object 6" hidden="1">
                        <a:extLst>
                          <a:ext uri="{FF2B5EF4-FFF2-40B4-BE49-F238E27FC236}">
                            <a16:creationId xmlns:a16="http://schemas.microsoft.com/office/drawing/2014/main" id="{A954CCC1-5027-4384-BFF6-B54153C697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4B6A4B1-0A27-47C9-B5E6-171C4A5044A8}"/>
              </a:ext>
            </a:extLst>
          </p:cNvPr>
          <p:cNvPicPr>
            <a:picLocks/>
          </p:cNvPicPr>
          <p:nvPr userDrawn="1"/>
        </p:nvPicPr>
        <p:blipFill>
          <a:blip r:embed="rId5"/>
          <a:stretch>
            <a:fillRect/>
          </a:stretch>
        </p:blipFill>
        <p:spPr>
          <a:xfrm>
            <a:off x="3092237" y="2959124"/>
            <a:ext cx="6007526" cy="939753"/>
          </a:xfrm>
          <a:prstGeom prst="rect">
            <a:avLst/>
          </a:prstGeom>
        </p:spPr>
      </p:pic>
    </p:spTree>
    <p:extLst>
      <p:ext uri="{BB962C8B-B14F-4D97-AF65-F5344CB8AC3E}">
        <p14:creationId xmlns:p14="http://schemas.microsoft.com/office/powerpoint/2010/main" val="1290498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C24062-35C8-4C14-9639-768E8BF57D9A}" type="slidenum">
              <a:rPr lang="en-GB" smtClean="0"/>
              <a:t>‹#›</a:t>
            </a:fld>
            <a:endParaRPr lang="en-GB"/>
          </a:p>
        </p:txBody>
      </p:sp>
    </p:spTree>
    <p:extLst>
      <p:ext uri="{BB962C8B-B14F-4D97-AF65-F5344CB8AC3E}">
        <p14:creationId xmlns:p14="http://schemas.microsoft.com/office/powerpoint/2010/main" val="1485254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6" y="2124892"/>
            <a:ext cx="7740801" cy="4733109"/>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11" name="Shape 78"/>
          <p:cNvSpPr>
            <a:spLocks/>
          </p:cNvSpPr>
          <p:nvPr userDrawn="1"/>
        </p:nvSpPr>
        <p:spPr>
          <a:xfrm>
            <a:off x="1200429" y="1628502"/>
            <a:ext cx="3511296" cy="2633472"/>
          </a:xfrm>
          <a:prstGeom prst="ellipse">
            <a:avLst/>
          </a:pr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3970805"/>
            <a:ext cx="6149891" cy="677078"/>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200" b="0" i="0" u="none" strike="noStrike" cap="none">
                <a:solidFill>
                  <a:srgbClr val="FFFFFF"/>
                </a:solidFill>
                <a:latin typeface="Ooredoo Heavy" pitchFamily="50" charset="0"/>
                <a:ea typeface="Ooredoo Heavy" pitchFamily="50" charset="0"/>
                <a:cs typeface="+mj-cs"/>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6" y="4647883"/>
            <a:ext cx="6150239" cy="430857"/>
          </a:xfrm>
          <a:prstGeom prst="rect">
            <a:avLst/>
          </a:prstGeom>
          <a:noFill/>
          <a:ln>
            <a:noFill/>
          </a:ln>
        </p:spPr>
        <p:txBody>
          <a:bodyPr lIns="91425" tIns="91425" rIns="91425" bIns="91425" anchor="t" anchorCtr="0"/>
          <a:lstStyle>
            <a:lvl1pPr marL="0" marR="0" lvl="0" indent="0" algn="ctr" rtl="0">
              <a:spcBef>
                <a:spcPts val="275"/>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334396107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271121738"/>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03896964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3" imgW="0" imgH="0" progId="TCLayout.ActiveDocument.1">
                  <p:embed/>
                </p:oleObj>
              </mc:Choice>
              <mc:Fallback>
                <p:oleObj name="Diapositive think-cell"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dirty="0"/>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21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41949411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443136497"/>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2391287015"/>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59341233"/>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0A795-F0BE-49AB-B973-4C47DE79D5F7}" type="datetime3">
              <a:rPr lang="en-US" smtClean="0"/>
              <a:pPr/>
              <a:t>21 May 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883642510"/>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27365176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0A795-F0BE-49AB-B973-4C47DE79D5F7}" type="datetime3">
              <a:rPr lang="en-US" smtClean="0"/>
              <a:pPr/>
              <a:t>21 May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207675265"/>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953498168"/>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245210251"/>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330A795-F0BE-49AB-B973-4C47DE79D5F7}" type="datetime3">
              <a:rPr lang="en-US" smtClean="0"/>
              <a:pPr/>
              <a:t>21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627559371"/>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3"/>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6" name="ZoneTexte 5"/>
          <p:cNvSpPr txBox="1"/>
          <p:nvPr userDrawn="1">
            <p:custDataLst>
              <p:tags r:id="rId1"/>
            </p:custDataLst>
          </p:nvPr>
        </p:nvSpPr>
        <p:spPr>
          <a:xfrm>
            <a:off x="127000" y="127000"/>
            <a:ext cx="1712328"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ct val="0"/>
              </a:spcBef>
              <a:spcAft>
                <a:spcPct val="0"/>
              </a:spcAft>
              <a:buNone/>
            </a:pPr>
            <a:r>
              <a:rPr lang="fr-FR" sz="1000" b="0" i="0" u="none">
                <a:solidFill>
                  <a:srgbClr val="000000"/>
                </a:solidFill>
                <a:latin typeface="Times New Roman" panose="02020603050405020304" pitchFamily="18" charset="0"/>
              </a:rPr>
              <a:t>Classification </a:t>
            </a:r>
            <a:r>
              <a:rPr lang="fr-FR" sz="1000" b="1" i="0" u="none">
                <a:solidFill>
                  <a:srgbClr val="000000"/>
                </a:solidFill>
                <a:latin typeface="Times New Roman" panose="02020603050405020304" pitchFamily="18" charset="0"/>
              </a:rPr>
              <a:t>:  </a:t>
            </a:r>
            <a:r>
              <a:rPr lang="fr-FR" sz="1000" b="1" i="0" u="none">
                <a:solidFill>
                  <a:srgbClr val="FF0000"/>
                </a:solidFill>
                <a:latin typeface="Times New Roman" panose="02020603050405020304" pitchFamily="18" charset="0"/>
              </a:rPr>
              <a:t>Confidential</a:t>
            </a:r>
          </a:p>
        </p:txBody>
      </p:sp>
    </p:spTree>
    <p:extLst>
      <p:ext uri="{BB962C8B-B14F-4D97-AF65-F5344CB8AC3E}">
        <p14:creationId xmlns:p14="http://schemas.microsoft.com/office/powerpoint/2010/main" val="574909592"/>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3" imgW="0" imgH="0" progId="TCLayout.ActiveDocument.1">
                  <p:embed/>
                </p:oleObj>
              </mc:Choice>
              <mc:Fallback>
                <p:oleObj name="Diapositive think-cell"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21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21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2"/>
            </p:custDataLst>
          </p:nvPr>
        </p:nvSpPr>
        <p:spPr>
          <a:xfrm>
            <a:off x="127000" y="127000"/>
            <a:ext cx="1712328"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ct val="0"/>
              </a:spcBef>
              <a:spcAft>
                <a:spcPct val="0"/>
              </a:spcAft>
              <a:buNone/>
            </a:pPr>
            <a:r>
              <a:rPr lang="fr-FR" sz="1000" b="0" i="0" u="none">
                <a:solidFill>
                  <a:srgbClr val="000000"/>
                </a:solidFill>
                <a:latin typeface="Times New Roman" panose="02020603050405020304" pitchFamily="18" charset="0"/>
              </a:rPr>
              <a:t>Classification </a:t>
            </a:r>
            <a:r>
              <a:rPr lang="fr-FR" sz="1000" b="1" i="0" u="none">
                <a:solidFill>
                  <a:srgbClr val="000000"/>
                </a:solidFill>
                <a:latin typeface="Times New Roman" panose="02020603050405020304" pitchFamily="18" charset="0"/>
              </a:rPr>
              <a:t>:  </a:t>
            </a:r>
            <a:r>
              <a:rPr lang="fr-FR" sz="1000" b="1" i="0" u="none">
                <a:solidFill>
                  <a:srgbClr val="FF0000"/>
                </a:solidFill>
                <a:latin typeface="Times New Roman" panose="02020603050405020304" pitchFamily="18" charset="0"/>
              </a:rPr>
              <a:t>Confidential</a:t>
            </a:r>
          </a:p>
        </p:txBody>
      </p:sp>
    </p:spTree>
    <p:extLst>
      <p:ext uri="{BB962C8B-B14F-4D97-AF65-F5344CB8AC3E}">
        <p14:creationId xmlns:p14="http://schemas.microsoft.com/office/powerpoint/2010/main" val="325307269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21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2"/>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ct val="0"/>
              </a:spcBef>
              <a:spcAft>
                <a:spcPct val="0"/>
              </a:spcAft>
              <a:buNone/>
            </a:pPr>
            <a:r>
              <a:rPr lang="fr-FR" sz="1000" b="0" i="0" u="none">
                <a:solidFill>
                  <a:srgbClr val="000000"/>
                </a:solidFill>
                <a:latin typeface="Times New Roman" panose="02020603050405020304" pitchFamily="18" charset="0"/>
              </a:rPr>
              <a:t>Classification </a:t>
            </a:r>
            <a:r>
              <a:rPr lang="fr-FR" sz="1000" b="1" i="0" u="none">
                <a:solidFill>
                  <a:srgbClr val="000000"/>
                </a:solidFill>
                <a:latin typeface="Times New Roman" panose="02020603050405020304" pitchFamily="18" charset="0"/>
              </a:rPr>
              <a:t>:  </a:t>
            </a:r>
            <a:r>
              <a:rPr lang="fr-FR" sz="1000" b="1" i="0" u="none">
                <a:solidFill>
                  <a:srgbClr val="008000"/>
                </a:solidFill>
                <a:latin typeface="Times New Roman" panose="02020603050405020304" pitchFamily="18" charset="0"/>
              </a:rPr>
              <a:t>Internal</a:t>
            </a:r>
          </a:p>
        </p:txBody>
      </p:sp>
    </p:spTree>
    <p:extLst>
      <p:ext uri="{BB962C8B-B14F-4D97-AF65-F5344CB8AC3E}">
        <p14:creationId xmlns:p14="http://schemas.microsoft.com/office/powerpoint/2010/main" val="3655872731"/>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AGENDA NUMBERED LIS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1200"/>
              </a:spcBef>
              <a:spcAft>
                <a:spcPts val="1200"/>
              </a:spcAft>
              <a:buClr>
                <a:srgbClr val="ED1C24"/>
              </a:buClr>
              <a:buSzPct val="125000"/>
              <a:buFont typeface="+mj-lt"/>
              <a:buAutoNum type="arabicPeriod"/>
              <a:tabLst/>
              <a:defRPr>
                <a:latin typeface="Rubik" pitchFamily="2" charset="-79"/>
                <a:cs typeface="Rubik" pitchFamily="2" charset="-79"/>
              </a:defRPr>
            </a:lvl1pPr>
            <a:lvl2pPr marL="548640" indent="-274320">
              <a:lnSpc>
                <a:spcPct val="100000"/>
              </a:lnSpc>
              <a:spcBef>
                <a:spcPts val="600"/>
              </a:spcBef>
              <a:spcAft>
                <a:spcPts val="600"/>
              </a:spcAft>
              <a:buFont typeface="+mj-lt"/>
              <a:buAutoNum type="arabicPeriod"/>
              <a:defRPr>
                <a:latin typeface="Rubik" pitchFamily="2" charset="-79"/>
                <a:cs typeface="Rubik" pitchFamily="2" charset="-79"/>
              </a:defRPr>
            </a:lvl2pPr>
            <a:lvl3pPr marL="822960" indent="-274320">
              <a:lnSpc>
                <a:spcPct val="100000"/>
              </a:lnSpc>
              <a:spcBef>
                <a:spcPts val="600"/>
              </a:spcBef>
              <a:spcAft>
                <a:spcPts val="600"/>
              </a:spcAft>
              <a:buFont typeface="+mj-lt"/>
              <a:buAutoNum type="arabicPeriod"/>
              <a:defRPr>
                <a:latin typeface="Rubik" pitchFamily="2" charset="-79"/>
                <a:cs typeface="Rubik" pitchFamily="2" charset="-79"/>
              </a:defRPr>
            </a:lvl3pPr>
            <a:lvl4pPr marL="1097280" indent="-274320">
              <a:lnSpc>
                <a:spcPct val="100000"/>
              </a:lnSpc>
              <a:spcBef>
                <a:spcPts val="600"/>
              </a:spcBef>
              <a:spcAft>
                <a:spcPts val="600"/>
              </a:spcAft>
              <a:buFont typeface="+mj-lt"/>
              <a:buAutoNum type="arabicPeriod"/>
              <a:defRPr>
                <a:latin typeface="Rubik" pitchFamily="2" charset="-79"/>
                <a:cs typeface="Rubik" pitchFamily="2" charset="-79"/>
              </a:defRPr>
            </a:lvl4pPr>
            <a:lvl5pPr marL="1371600" indent="-274320">
              <a:lnSpc>
                <a:spcPct val="100000"/>
              </a:lnSpc>
              <a:spcBef>
                <a:spcPts val="600"/>
              </a:spcBef>
              <a:spcAft>
                <a:spcPts val="600"/>
              </a:spcAft>
              <a:buFont typeface="+mj-lt"/>
              <a:buAutoNum type="arabicPeriod"/>
              <a:defRPr sz="1000">
                <a:latin typeface="Rubik" pitchFamily="2" charset="-79"/>
                <a:cs typeface="Rubik" pitchFamily="2" charset="-79"/>
              </a:defRPr>
            </a:lvl5pPr>
            <a:lvl6pPr marL="1645920" indent="-274320">
              <a:spcBef>
                <a:spcPts val="600"/>
              </a:spcBef>
              <a:spcAft>
                <a:spcPts val="600"/>
              </a:spcAft>
              <a:buFont typeface="+mj-lt"/>
              <a:buAutoNum type="arabicPeriod"/>
              <a:defRPr>
                <a:latin typeface="Rubik" pitchFamily="2" charset="-79"/>
                <a:cs typeface="Rubik" pitchFamily="2" charset="-79"/>
              </a:defRPr>
            </a:lvl6pPr>
            <a:lvl7pPr marL="1920240" indent="-274320">
              <a:spcBef>
                <a:spcPts val="600"/>
              </a:spcBef>
              <a:spcAft>
                <a:spcPts val="600"/>
              </a:spcAft>
              <a:buFont typeface="+mj-lt"/>
              <a:buAutoNum type="arabicPeriod"/>
              <a:defRPr>
                <a:latin typeface="Rubik" pitchFamily="2" charset="-79"/>
                <a:cs typeface="Rubik" pitchFamily="2" charset="-79"/>
              </a:defRPr>
            </a:lvl7pPr>
            <a:lvl8pPr marL="219456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8pPr>
            <a:lvl9pPr marL="2468880" indent="-274320">
              <a:spcBef>
                <a:spcPts val="600"/>
              </a:spcBef>
              <a:spcAft>
                <a:spcPts val="600"/>
              </a:spcAft>
              <a:buFont typeface="+mj-lt"/>
              <a:buAutoNum type="arabicPeriod"/>
              <a:defRPr b="0" i="0">
                <a:latin typeface="Rubik" pitchFamily="2" charset="-79"/>
                <a:ea typeface="Noto Sans" panose="020B0502040504020204" pitchFamily="34" charset="0"/>
                <a:cs typeface="Rubik" pitchFamily="2" charset="-79"/>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ipsum</a:t>
            </a:r>
            <a:endParaRPr lang="en-US" dirty="0"/>
          </a:p>
        </p:txBody>
      </p:sp>
      <p:sp>
        <p:nvSpPr>
          <p:cNvPr id="10" name="Title Placeholder 15"/>
          <p:cNvSpPr>
            <a:spLocks noGrp="1"/>
          </p:cNvSpPr>
          <p:nvPr>
            <p:ph type="title"/>
          </p:nvPr>
        </p:nvSpPr>
        <p:spPr>
          <a:xfrm>
            <a:off x="636104" y="66660"/>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Rubik" pitchFamily="2" charset="-79"/>
                <a:ea typeface="Noto Sans" panose="020B0502040504020204" pitchFamily="34" charset="0"/>
                <a:cs typeface="Rubik" pitchFamily="2" charset="-79"/>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Rubik" pitchFamily="2" charset="-79"/>
              </a:defRPr>
            </a:lvl1pPr>
          </a:lstStyle>
          <a:p>
            <a:fld id="{BCCB7A99-BC73-45EC-BCF6-67FFEA14AAA8}" type="datetime3">
              <a:rPr lang="en-US" smtClean="0"/>
              <a:pPr/>
              <a:t>21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Rubik" pitchFamily="2" charset="-79"/>
                <a:cs typeface="Rubik" pitchFamily="2" charset="-79"/>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Rubik" pitchFamily="2" charset="-79"/>
              </a:defRPr>
            </a:lvl1pPr>
          </a:lstStyle>
          <a:p>
            <a:fld id="{F9F4C691-6DE9-424C-9C34-B44F65CDDA11}" type="slidenum">
              <a:rPr lang="en-US" smtClean="0"/>
              <a:pPr/>
              <a:t>‹#›</a:t>
            </a:fld>
            <a:endParaRPr lang="en-US" dirty="0"/>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latin typeface="Rubik" pitchFamily="2" charset="-79"/>
                <a:cs typeface="Rubik" pitchFamily="2" charset="-79"/>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2"/>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algn="l" rtl="0" fontAlgn="base">
              <a:spcBef>
                <a:spcPct val="0"/>
              </a:spcBef>
              <a:spcAft>
                <a:spcPct val="0"/>
              </a:spcAft>
              <a:buNone/>
            </a:pPr>
            <a:r>
              <a:rPr lang="fr-FR" sz="1000" b="0" i="0" u="none">
                <a:solidFill>
                  <a:srgbClr val="000000"/>
                </a:solidFill>
                <a:latin typeface="Times New Roman" panose="02020603050405020304" pitchFamily="18" charset="0"/>
              </a:rPr>
              <a:t>Classification </a:t>
            </a:r>
            <a:r>
              <a:rPr lang="fr-FR" sz="1000" b="1" i="0" u="none">
                <a:solidFill>
                  <a:srgbClr val="000000"/>
                </a:solidFill>
                <a:latin typeface="Times New Roman" panose="02020603050405020304" pitchFamily="18" charset="0"/>
              </a:rPr>
              <a:t>:  </a:t>
            </a:r>
            <a:r>
              <a:rPr lang="fr-FR" sz="1000" b="1" i="0" u="none">
                <a:solidFill>
                  <a:srgbClr val="008000"/>
                </a:solidFill>
                <a:latin typeface="Times New Roman" panose="02020603050405020304" pitchFamily="18" charset="0"/>
              </a:rPr>
              <a:t>Internal</a:t>
            </a:r>
          </a:p>
        </p:txBody>
      </p:sp>
    </p:spTree>
    <p:extLst>
      <p:ext uri="{BB962C8B-B14F-4D97-AF65-F5344CB8AC3E}">
        <p14:creationId xmlns:p14="http://schemas.microsoft.com/office/powerpoint/2010/main" val="582011005"/>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OOREDOO FIFA AUTO DA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A7A34E-E389-FA7F-2CC5-14D59256A65D}"/>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9" y="3845887"/>
            <a:ext cx="8388351"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9"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Noto Sans" panose="020B0502040504020204" pitchFamily="34" charset="0"/>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pic>
        <p:nvPicPr>
          <p:cNvPr id="6" name="Picture 5" descr="Diagram&#10;&#10;Description automatically generated">
            <a:extLst>
              <a:ext uri="{FF2B5EF4-FFF2-40B4-BE49-F238E27FC236}">
                <a16:creationId xmlns:a16="http://schemas.microsoft.com/office/drawing/2014/main" id="{9BAD04AF-ABFC-B3A1-037F-C6D069E3ABB5}"/>
              </a:ext>
            </a:extLst>
          </p:cNvPr>
          <p:cNvPicPr>
            <a:picLocks noChangeAspect="1"/>
          </p:cNvPicPr>
          <p:nvPr userDrawn="1"/>
        </p:nvPicPr>
        <p:blipFill rotWithShape="1">
          <a:blip r:embed="rId4"/>
          <a:srcRect r="4382" b="18661"/>
          <a:stretch/>
        </p:blipFill>
        <p:spPr>
          <a:xfrm>
            <a:off x="6524289" y="4956346"/>
            <a:ext cx="5168951" cy="1355002"/>
          </a:xfrm>
          <a:prstGeom prst="rect">
            <a:avLst/>
          </a:prstGeom>
        </p:spPr>
      </p:pic>
      <p:sp>
        <p:nvSpPr>
          <p:cNvPr id="5" name="Rectangle 4">
            <a:extLst>
              <a:ext uri="{FF2B5EF4-FFF2-40B4-BE49-F238E27FC236}">
                <a16:creationId xmlns:a16="http://schemas.microsoft.com/office/drawing/2014/main" id="{FD62EE3B-8B6A-B367-06E3-C76FB7AB4911}"/>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algn="l" defTabSz="704867" rtl="0" eaLnBrk="1" fontAlgn="auto" latinLnBrk="0" hangingPunct="1">
              <a:lnSpc>
                <a:spcPct val="100000"/>
              </a:lnSpc>
              <a:spcBef>
                <a:spcPts val="0"/>
              </a:spcBef>
              <a:spcAft>
                <a:spcPts val="1200"/>
              </a:spcAft>
              <a:buClr>
                <a:srgbClr val="FFFFFF"/>
              </a:buClr>
              <a:buSzPct val="140000"/>
              <a:buFont typeface="Arial"/>
              <a:buNone/>
              <a:tabLst/>
              <a:defRPr/>
            </a:pPr>
            <a:fld id="{BE19E785-B894-4E67-AB06-B432AD4D2C5B}" type="datetime4">
              <a:rPr kumimoji="0" lang="en-GB" sz="1600" b="0" i="0" u="none" strike="noStrike" kern="1200" cap="none" spc="0" normalizeH="0" baseline="0" noProof="0" smtClean="0">
                <a:ln>
                  <a:noFill/>
                </a:ln>
                <a:solidFill>
                  <a:srgbClr val="FFFFFF"/>
                </a:solidFill>
                <a:effectLst/>
                <a:uLnTx/>
                <a:uFillTx/>
                <a:latin typeface="Rubik"/>
                <a:ea typeface="Noto Sans" panose="020B0502040504020204" pitchFamily="34" charset="0"/>
                <a:cs typeface="Noto Sans" panose="020B0502040504020204" pitchFamily="34" charset="0"/>
              </a:rPr>
              <a:pPr marL="0" marR="0" lvl="0" indent="0" algn="l" defTabSz="704867" rtl="0" eaLnBrk="1" fontAlgn="auto" latinLnBrk="0" hangingPunct="1">
                <a:lnSpc>
                  <a:spcPct val="100000"/>
                </a:lnSpc>
                <a:spcBef>
                  <a:spcPts val="0"/>
                </a:spcBef>
                <a:spcAft>
                  <a:spcPts val="1200"/>
                </a:spcAft>
                <a:buClr>
                  <a:srgbClr val="FFFFFF"/>
                </a:buClr>
                <a:buSzPct val="140000"/>
                <a:buFont typeface="Arial"/>
                <a:buNone/>
                <a:tabLst/>
                <a:defRPr/>
              </a:pPr>
              <a:t>21 May 2024</a:t>
            </a:fld>
            <a:endParaRPr kumimoji="0" lang="en-GB" sz="1600" b="0" i="0" u="none" strike="noStrike" kern="1200" cap="none" spc="0" normalizeH="0" baseline="0" noProof="0" dirty="0" err="1">
              <a:ln>
                <a:noFill/>
              </a:ln>
              <a:solidFill>
                <a:srgbClr val="FFFFFF"/>
              </a:solidFill>
              <a:effectLst/>
              <a:uLnTx/>
              <a:uFillTx/>
              <a:latin typeface="Rubik"/>
              <a:ea typeface="Noto Sans" panose="020B0502040504020204" pitchFamily="34" charset="0"/>
              <a:cs typeface="Noto Sans" panose="020B0502040504020204" pitchFamily="34" charset="0"/>
            </a:endParaRPr>
          </a:p>
        </p:txBody>
      </p:sp>
      <p:sp>
        <p:nvSpPr>
          <p:cNvPr id="2" name="ZoneTexte 1"/>
          <p:cNvSpPr txBox="1"/>
          <p:nvPr userDrawn="1">
            <p:custDataLst>
              <p:tags r:id="rId1"/>
            </p:custDataLst>
          </p:nvPr>
        </p:nvSpPr>
        <p:spPr>
          <a:xfrm>
            <a:off x="112059" y="112059"/>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3234278246"/>
      </p:ext>
    </p:extLst>
  </p:cSld>
  <p:clrMapOvr>
    <a:masterClrMapping/>
  </p:clrMapOvr>
  <p:transition/>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8"/>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9"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Noto Sans" panose="020B0502040504020204" pitchFamily="34" charset="0"/>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algn="l" defTabSz="704867" rtl="0" eaLnBrk="1" fontAlgn="auto" latinLnBrk="0" hangingPunct="1">
              <a:lnSpc>
                <a:spcPct val="100000"/>
              </a:lnSpc>
              <a:spcBef>
                <a:spcPts val="0"/>
              </a:spcBef>
              <a:spcAft>
                <a:spcPts val="1200"/>
              </a:spcAft>
              <a:buClr>
                <a:srgbClr val="FFFFFF"/>
              </a:buClr>
              <a:buSzPct val="140000"/>
              <a:buFont typeface="Arial"/>
              <a:buNone/>
              <a:tabLst/>
              <a:defRPr/>
            </a:pPr>
            <a:fld id="{BE19E785-B894-4E67-AB06-B432AD4D2C5B}" type="datetime4">
              <a:rPr kumimoji="0" lang="en-GB" sz="1600" b="0" i="0" u="none" strike="noStrike" kern="1200" cap="none" spc="0" normalizeH="0" baseline="0" noProof="0" smtClean="0">
                <a:ln>
                  <a:noFill/>
                </a:ln>
                <a:solidFill>
                  <a:srgbClr val="FFFFFF"/>
                </a:solidFill>
                <a:effectLst/>
                <a:uLnTx/>
                <a:uFillTx/>
                <a:latin typeface="Rubik"/>
                <a:ea typeface="Noto Sans" panose="020B0502040504020204" pitchFamily="34" charset="0"/>
                <a:cs typeface="Noto Sans" panose="020B0502040504020204" pitchFamily="34" charset="0"/>
              </a:rPr>
              <a:pPr marL="0" marR="0" lvl="0" indent="0" algn="l" defTabSz="704867" rtl="0" eaLnBrk="1" fontAlgn="auto" latinLnBrk="0" hangingPunct="1">
                <a:lnSpc>
                  <a:spcPct val="100000"/>
                </a:lnSpc>
                <a:spcBef>
                  <a:spcPts val="0"/>
                </a:spcBef>
                <a:spcAft>
                  <a:spcPts val="1200"/>
                </a:spcAft>
                <a:buClr>
                  <a:srgbClr val="FFFFFF"/>
                </a:buClr>
                <a:buSzPct val="140000"/>
                <a:buFont typeface="Arial"/>
                <a:buNone/>
                <a:tabLst/>
                <a:defRPr/>
              </a:pPr>
              <a:t>21 May 2024</a:t>
            </a:fld>
            <a:endParaRPr kumimoji="0" lang="en-GB" sz="1600" b="0" i="0" u="none" strike="noStrike" kern="1200" cap="none" spc="0" normalizeH="0" baseline="0" noProof="0" dirty="0" err="1">
              <a:ln>
                <a:noFill/>
              </a:ln>
              <a:solidFill>
                <a:srgbClr val="FFFFFF"/>
              </a:solidFill>
              <a:effectLst/>
              <a:uLnTx/>
              <a:uFillTx/>
              <a:latin typeface="Rubik"/>
              <a:ea typeface="Noto Sans" panose="020B0502040504020204" pitchFamily="34" charset="0"/>
              <a:cs typeface="Noto Sans" panose="020B0502040504020204" pitchFamily="34" charset="0"/>
            </a:endParaRPr>
          </a:p>
        </p:txBody>
      </p:sp>
      <p:pic>
        <p:nvPicPr>
          <p:cNvPr id="2" name="Picture 1" descr="A picture containing background pattern&#10;&#10;Description automatically generated">
            <a:extLst>
              <a:ext uri="{FF2B5EF4-FFF2-40B4-BE49-F238E27FC236}">
                <a16:creationId xmlns:a16="http://schemas.microsoft.com/office/drawing/2014/main" id="{2024D02B-A6FC-1E35-5B43-DCA4ADCFA733}"/>
              </a:ext>
            </a:extLst>
          </p:cNvPr>
          <p:cNvPicPr>
            <a:picLocks noChangeAspect="1"/>
          </p:cNvPicPr>
          <p:nvPr userDrawn="1"/>
        </p:nvPicPr>
        <p:blipFill rotWithShape="1">
          <a:blip r:embed="rId4"/>
          <a:srcRect l="14305" t="25059" r="12861" b="31721"/>
          <a:stretch/>
        </p:blipFill>
        <p:spPr>
          <a:xfrm>
            <a:off x="8100904" y="5304013"/>
            <a:ext cx="3593275" cy="969811"/>
          </a:xfrm>
          <a:prstGeom prst="rect">
            <a:avLst/>
          </a:prstGeom>
        </p:spPr>
      </p:pic>
      <p:sp>
        <p:nvSpPr>
          <p:cNvPr id="7" name="ZoneTexte 6"/>
          <p:cNvSpPr txBox="1"/>
          <p:nvPr userDrawn="1">
            <p:custDataLst>
              <p:tags r:id="rId1"/>
            </p:custDataLst>
          </p:nvPr>
        </p:nvSpPr>
        <p:spPr>
          <a:xfrm>
            <a:off x="112059" y="112059"/>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4105087941"/>
      </p:ext>
    </p:extLst>
  </p:cSld>
  <p:clrMapOvr>
    <a:masterClrMapping/>
  </p:clrMapOvr>
  <p:transition/>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GENDA NUMBERED LIS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3"/>
            <a:ext cx="10919792" cy="4703145"/>
          </a:xfrm>
        </p:spPr>
        <p:txBody>
          <a:bodyPr/>
          <a:lstStyle>
            <a:lvl1pPr marL="210317" marR="0" indent="-274327" algn="l" defTabSz="704867" rtl="0" eaLnBrk="1" fontAlgn="base" latinLnBrk="0" hangingPunct="1">
              <a:lnSpc>
                <a:spcPct val="100000"/>
              </a:lnSpc>
              <a:spcBef>
                <a:spcPts val="1200"/>
              </a:spcBef>
              <a:spcAft>
                <a:spcPts val="1200"/>
              </a:spcAft>
              <a:buClr>
                <a:srgbClr val="ED1C24"/>
              </a:buClr>
              <a:buSzPct val="125000"/>
              <a:buFont typeface="+mj-lt"/>
              <a:buAutoNum type="arabicPeriod"/>
              <a:tabLst/>
              <a:defRPr/>
            </a:lvl1pPr>
            <a:lvl2pPr marL="548653" indent="-274327">
              <a:lnSpc>
                <a:spcPct val="100000"/>
              </a:lnSpc>
              <a:spcBef>
                <a:spcPts val="600"/>
              </a:spcBef>
              <a:spcAft>
                <a:spcPts val="600"/>
              </a:spcAft>
              <a:buFont typeface="+mj-lt"/>
              <a:buAutoNum type="arabicPeriod"/>
              <a:defRPr/>
            </a:lvl2pPr>
            <a:lvl3pPr marL="822980" indent="-274327">
              <a:lnSpc>
                <a:spcPct val="100000"/>
              </a:lnSpc>
              <a:spcBef>
                <a:spcPts val="600"/>
              </a:spcBef>
              <a:spcAft>
                <a:spcPts val="600"/>
              </a:spcAft>
              <a:buFont typeface="+mj-lt"/>
              <a:buAutoNum type="arabicPeriod"/>
              <a:defRPr/>
            </a:lvl3pPr>
            <a:lvl4pPr marL="1097306" indent="-274327">
              <a:lnSpc>
                <a:spcPct val="100000"/>
              </a:lnSpc>
              <a:spcBef>
                <a:spcPts val="600"/>
              </a:spcBef>
              <a:spcAft>
                <a:spcPts val="600"/>
              </a:spcAft>
              <a:buFont typeface="+mj-lt"/>
              <a:buAutoNum type="arabicPeriod"/>
              <a:defRPr/>
            </a:lvl4pPr>
            <a:lvl5pPr marL="1371633" indent="-274327">
              <a:lnSpc>
                <a:spcPct val="100000"/>
              </a:lnSpc>
              <a:spcBef>
                <a:spcPts val="600"/>
              </a:spcBef>
              <a:spcAft>
                <a:spcPts val="600"/>
              </a:spcAft>
              <a:buFont typeface="+mj-lt"/>
              <a:buAutoNum type="arabicPeriod"/>
              <a:defRPr sz="1000"/>
            </a:lvl5pPr>
            <a:lvl6pPr marL="1645959" indent="-274327">
              <a:spcBef>
                <a:spcPts val="600"/>
              </a:spcBef>
              <a:spcAft>
                <a:spcPts val="600"/>
              </a:spcAft>
              <a:buFont typeface="+mj-lt"/>
              <a:buAutoNum type="arabicPeriod"/>
              <a:defRPr/>
            </a:lvl6pPr>
            <a:lvl7pPr marL="1920286" indent="-274327">
              <a:spcBef>
                <a:spcPts val="600"/>
              </a:spcBef>
              <a:spcAft>
                <a:spcPts val="600"/>
              </a:spcAft>
              <a:buFont typeface="+mj-lt"/>
              <a:buAutoNum type="arabicPeriod"/>
              <a:defRPr/>
            </a:lvl7pPr>
            <a:lvl8pPr marL="2194613" indent="-274327">
              <a:spcBef>
                <a:spcPts val="600"/>
              </a:spcBef>
              <a:spcAft>
                <a:spcPts val="600"/>
              </a:spcAft>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939" indent="-274327">
              <a:spcBef>
                <a:spcPts val="600"/>
              </a:spcBef>
              <a:spcAft>
                <a:spcPts val="600"/>
              </a:spcAft>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ipsum</a:t>
            </a:r>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0E183F7B-047F-4229-B664-219B7FEB2E4C}"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21"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1" name="Text Placeholder 5"/>
          <p:cNvSpPr>
            <a:spLocks noGrp="1"/>
          </p:cNvSpPr>
          <p:nvPr>
            <p:ph type="body" sz="quarter" idx="21" hasCustomPrompt="1"/>
          </p:nvPr>
        </p:nvSpPr>
        <p:spPr>
          <a:xfrm>
            <a:off x="636105" y="6154482"/>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2"/>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00" rtl="0" eaLnBrk="1" fontAlgn="auto" latinLnBrk="0" hangingPunct="1">
              <a:lnSpc>
                <a:spcPct val="100000"/>
              </a:lnSpc>
              <a:spcBef>
                <a:spcPts val="0"/>
              </a:spcBef>
              <a:spcAft>
                <a:spcPts val="0"/>
              </a:spcAft>
              <a:buClr>
                <a:srgbClr val="ED1C24"/>
              </a:buClr>
              <a:buSzPct val="140000"/>
              <a:buFontTx/>
              <a:buNone/>
              <a:tabLst/>
              <a:defRPr/>
            </a:pPr>
            <a:r>
              <a:rPr kumimoji="0" lang="fr-FR" sz="1000" b="0" i="0" u="none" strike="noStrike" kern="1200" cap="none" spc="0" normalizeH="0" baseline="0" noProof="0">
                <a:ln>
                  <a:noFill/>
                </a:ln>
                <a:solidFill>
                  <a:srgbClr val="000000"/>
                </a:solidFill>
                <a:effectLst/>
                <a:uLnTx/>
                <a:uFillTx/>
                <a:latin typeface="Times New Roman" panose="02020603050405020304" pitchFamily="18" charset="0"/>
                <a:ea typeface="+mn-ea"/>
              </a:rPr>
              <a:t>Classification </a:t>
            </a:r>
            <a:r>
              <a:rPr kumimoji="0" lang="fr-FR" sz="1000" b="1" i="0" u="none" strike="noStrike" kern="1200" cap="none" spc="0" normalizeH="0" baseline="0" noProof="0">
                <a:ln>
                  <a:noFill/>
                </a:ln>
                <a:solidFill>
                  <a:srgbClr val="000000"/>
                </a:solidFill>
                <a:effectLst/>
                <a:uLnTx/>
                <a:uFillTx/>
                <a:latin typeface="Times New Roman" panose="02020603050405020304" pitchFamily="18" charset="0"/>
                <a:ea typeface="+mn-ea"/>
              </a:rPr>
              <a:t>:  </a:t>
            </a:r>
            <a:r>
              <a:rPr kumimoji="0" lang="fr-FR" sz="1000" b="1" i="0" u="none" strike="noStrike" kern="1200" cap="none" spc="0" normalizeH="0" baseline="0" noProof="0">
                <a:ln>
                  <a:noFill/>
                </a:ln>
                <a:solidFill>
                  <a:srgbClr val="008000"/>
                </a:solidFill>
                <a:effectLst/>
                <a:uLnTx/>
                <a:uFillTx/>
                <a:latin typeface="Times New Roman" panose="02020603050405020304" pitchFamily="18" charset="0"/>
                <a:ea typeface="+mn-ea"/>
              </a:rPr>
              <a:t>Internal</a:t>
            </a:r>
          </a:p>
        </p:txBody>
      </p:sp>
    </p:spTree>
    <p:extLst>
      <p:ext uri="{BB962C8B-B14F-4D97-AF65-F5344CB8AC3E}">
        <p14:creationId xmlns:p14="http://schemas.microsoft.com/office/powerpoint/2010/main" val="1023136828"/>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3"/>
            <a:ext cx="10919792" cy="4703145"/>
          </a:xfrm>
        </p:spPr>
        <p:txBody>
          <a:bodyPr/>
          <a:lstStyle>
            <a:lvl1pPr marL="0" indent="0">
              <a:lnSpc>
                <a:spcPct val="100000"/>
              </a:lnSpc>
              <a:spcBef>
                <a:spcPts val="600"/>
              </a:spcBef>
              <a:buNone/>
              <a:defRPr/>
            </a:lvl1pPr>
            <a:lvl2pPr marL="205745" indent="0">
              <a:lnSpc>
                <a:spcPct val="100000"/>
              </a:lnSpc>
              <a:spcBef>
                <a:spcPts val="450"/>
              </a:spcBef>
              <a:buNone/>
              <a:defRPr/>
            </a:lvl2pPr>
            <a:lvl3pPr marL="411490" indent="0">
              <a:lnSpc>
                <a:spcPct val="100000"/>
              </a:lnSpc>
              <a:spcBef>
                <a:spcPts val="450"/>
              </a:spcBef>
              <a:buNone/>
              <a:defRPr/>
            </a:lvl3pPr>
            <a:lvl4pPr marL="557226" indent="0">
              <a:lnSpc>
                <a:spcPct val="100000"/>
              </a:lnSpc>
              <a:spcBef>
                <a:spcPts val="450"/>
              </a:spcBef>
              <a:buNone/>
              <a:defRPr/>
            </a:lvl4pPr>
            <a:lvl5pPr marL="694390" indent="0">
              <a:lnSpc>
                <a:spcPct val="100000"/>
              </a:lnSpc>
              <a:spcBef>
                <a:spcPts val="450"/>
              </a:spcBef>
              <a:buNone/>
              <a:defRPr sz="750"/>
            </a:lvl5pPr>
          </a:lstStyle>
          <a:p>
            <a:pPr lvl="0"/>
            <a:r>
              <a:rPr lang="en-US" dirty="0"/>
              <a:t>Edit Master text styles</a:t>
            </a:r>
          </a:p>
        </p:txBody>
      </p:sp>
      <p:sp>
        <p:nvSpPr>
          <p:cNvPr id="6" name="Title 5"/>
          <p:cNvSpPr>
            <a:spLocks noGrp="1"/>
          </p:cNvSpPr>
          <p:nvPr>
            <p:ph type="title"/>
          </p:nvPr>
        </p:nvSpPr>
        <p:spPr/>
        <p:txBody>
          <a:bodyPr vert="horz"/>
          <a:lstStyle>
            <a:lvl1pPr>
              <a:defRPr>
                <a:cs typeface="+mj-cs"/>
              </a:defRPr>
            </a:lvl1pPr>
          </a:lstStyle>
          <a:p>
            <a:r>
              <a:rPr lang="en-US"/>
              <a:t>Click to edit Master title style</a:t>
            </a:r>
            <a:endParaRPr lang="en-US" dirty="0"/>
          </a:p>
        </p:txBody>
      </p:sp>
      <p:sp>
        <p:nvSpPr>
          <p:cNvPr id="8" name="Rectangle 7"/>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50D8DF7F-DF32-4957-95EC-6184053AE244}"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2"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3" name="Text Placeholder 5"/>
          <p:cNvSpPr>
            <a:spLocks noGrp="1"/>
          </p:cNvSpPr>
          <p:nvPr>
            <p:ph type="body" sz="quarter" idx="21" hasCustomPrompt="1"/>
          </p:nvPr>
        </p:nvSpPr>
        <p:spPr>
          <a:xfrm>
            <a:off x="636105" y="6154482"/>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2"/>
            </p:custDataLst>
          </p:nvPr>
        </p:nvSpPr>
        <p:spPr>
          <a:xfrm>
            <a:off x="112059" y="112059"/>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rPr>
              <a:t>Internal</a:t>
            </a:r>
          </a:p>
        </p:txBody>
      </p:sp>
    </p:spTree>
    <p:extLst>
      <p:ext uri="{BB962C8B-B14F-4D97-AF65-F5344CB8AC3E}">
        <p14:creationId xmlns:p14="http://schemas.microsoft.com/office/powerpoint/2010/main" val="3172014297"/>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3"/>
            <a:ext cx="10919792" cy="4703145"/>
          </a:xfrm>
        </p:spPr>
        <p:txBody>
          <a:bodyPr/>
          <a:lstStyle>
            <a:lvl1pPr marL="205745" indent="-205745">
              <a:lnSpc>
                <a:spcPct val="100000"/>
              </a:lnSpc>
              <a:spcBef>
                <a:spcPts val="1200"/>
              </a:spcBef>
              <a:spcAft>
                <a:spcPts val="1200"/>
              </a:spcAft>
              <a:defRPr/>
            </a:lvl1pPr>
            <a:lvl2pPr marL="548653" indent="-274327">
              <a:lnSpc>
                <a:spcPct val="100000"/>
              </a:lnSpc>
              <a:spcBef>
                <a:spcPts val="600"/>
              </a:spcBef>
              <a:spcAft>
                <a:spcPts val="600"/>
              </a:spcAft>
              <a:defRPr/>
            </a:lvl2pPr>
            <a:lvl3pPr marL="822980" indent="-274327">
              <a:lnSpc>
                <a:spcPct val="100000"/>
              </a:lnSpc>
              <a:spcBef>
                <a:spcPts val="600"/>
              </a:spcBef>
              <a:spcAft>
                <a:spcPts val="600"/>
              </a:spcAft>
              <a:defRPr/>
            </a:lvl3pPr>
            <a:lvl4pPr marL="1097306" indent="-274327">
              <a:lnSpc>
                <a:spcPct val="100000"/>
              </a:lnSpc>
              <a:spcBef>
                <a:spcPts val="600"/>
              </a:spcBef>
              <a:spcAft>
                <a:spcPts val="600"/>
              </a:spcAft>
              <a:defRPr/>
            </a:lvl4pPr>
            <a:lvl5pPr marL="1371633" indent="-274327">
              <a:lnSpc>
                <a:spcPct val="100000"/>
              </a:lnSpc>
              <a:spcBef>
                <a:spcPts val="600"/>
              </a:spcBef>
              <a:spcAft>
                <a:spcPts val="600"/>
              </a:spcAft>
              <a:defRPr sz="1000"/>
            </a:lvl5pPr>
            <a:lvl6pPr marL="1645959" indent="-274327">
              <a:spcBef>
                <a:spcPts val="600"/>
              </a:spcBef>
              <a:spcAft>
                <a:spcPts val="600"/>
              </a:spcAft>
              <a:defRPr/>
            </a:lvl6pPr>
            <a:lvl7pPr marL="1920286" indent="-274327">
              <a:spcBef>
                <a:spcPts val="600"/>
              </a:spcBef>
              <a:spcAft>
                <a:spcPts val="600"/>
              </a:spcAft>
              <a:defRPr/>
            </a:lvl7pPr>
            <a:lvl8pPr marL="2194613" indent="-274327">
              <a:spcBef>
                <a:spcPts val="600"/>
              </a:spcBef>
              <a:spcAft>
                <a:spcPts val="600"/>
              </a:spcAft>
              <a:defRPr b="0" i="0">
                <a:latin typeface="Noto Sans" panose="020B0502040504020204" pitchFamily="34" charset="0"/>
                <a:ea typeface="Noto Sans" panose="020B0502040504020204" pitchFamily="34" charset="0"/>
                <a:cs typeface="Noto Sans" panose="020B0502040504020204" pitchFamily="34" charset="0"/>
              </a:defRPr>
            </a:lvl8pPr>
            <a:lvl9pPr marL="2468939" indent="-274327">
              <a:spcBef>
                <a:spcPts val="600"/>
              </a:spcBef>
              <a:spcAft>
                <a:spcPts val="600"/>
              </a:spcAft>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E944CFD8-67CC-4689-886A-C2FA4F75EB2D}"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3"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4" name="Text Placeholder 5"/>
          <p:cNvSpPr>
            <a:spLocks noGrp="1"/>
          </p:cNvSpPr>
          <p:nvPr>
            <p:ph type="body" sz="quarter" idx="21" hasCustomPrompt="1"/>
          </p:nvPr>
        </p:nvSpPr>
        <p:spPr>
          <a:xfrm>
            <a:off x="636105" y="6154482"/>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2"/>
            </p:custDataLst>
          </p:nvPr>
        </p:nvSpPr>
        <p:spPr>
          <a:xfrm>
            <a:off x="112059" y="112059"/>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lang="en-US" sz="1000" b="0" i="0" u="none" noProof="0">
                <a:solidFill>
                  <a:srgbClr val="000000"/>
                </a:solidFill>
                <a:latin typeface="Times New Roman" panose="02020603050405020304" pitchFamily="18" charset="0"/>
              </a:rPr>
              <a:t>Classification </a:t>
            </a:r>
            <a:r>
              <a:rPr lang="en-US" sz="1000" b="1" i="0" u="none" noProof="0">
                <a:solidFill>
                  <a:srgbClr val="000000"/>
                </a:solidFill>
                <a:latin typeface="Times New Roman" panose="02020603050405020304" pitchFamily="18" charset="0"/>
              </a:rPr>
              <a:t>:  </a:t>
            </a:r>
            <a:r>
              <a:rPr lang="en-US" sz="1000" b="1" i="0" u="none" noProof="0">
                <a:solidFill>
                  <a:srgbClr val="008000"/>
                </a:solidFill>
                <a:latin typeface="Times New Roman" panose="02020603050405020304" pitchFamily="18" charset="0"/>
              </a:rPr>
              <a:t>Internal</a:t>
            </a:r>
          </a:p>
        </p:txBody>
      </p:sp>
    </p:spTree>
    <p:extLst>
      <p:ext uri="{BB962C8B-B14F-4D97-AF65-F5344CB8AC3E}">
        <p14:creationId xmlns:p14="http://schemas.microsoft.com/office/powerpoint/2010/main" val="133500057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3" imgW="0" imgH="0" progId="TCLayout.ActiveDocument.1">
                  <p:embed/>
                </p:oleObj>
              </mc:Choice>
              <mc:Fallback>
                <p:oleObj name="Diapositive think-cell"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vert="horz"/>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5" y="1271588"/>
            <a:ext cx="5237913" cy="4703762"/>
          </a:xfrm>
        </p:spPr>
        <p:txBody>
          <a:bodyPr/>
          <a:lstStyle>
            <a:lvl1pPr marL="0" indent="0">
              <a:buNone/>
              <a:defRPr/>
            </a:lvl1pPr>
          </a:lstStyle>
          <a:p>
            <a:r>
              <a:rPr lang="en-US"/>
              <a:t>Click icon to add picture</a:t>
            </a:r>
            <a:endParaRPr lang="en-US" dirty="0"/>
          </a:p>
        </p:txBody>
      </p:sp>
      <p:sp>
        <p:nvSpPr>
          <p:cNvPr id="9" name="Content Placeholder 15"/>
          <p:cNvSpPr>
            <a:spLocks noGrp="1"/>
          </p:cNvSpPr>
          <p:nvPr>
            <p:ph sz="quarter" idx="17" hasCustomPrompt="1"/>
          </p:nvPr>
        </p:nvSpPr>
        <p:spPr>
          <a:xfrm>
            <a:off x="636107" y="1272213"/>
            <a:ext cx="5272325" cy="4703145"/>
          </a:xfrm>
        </p:spPr>
        <p:txBody>
          <a:bodyPr/>
          <a:lstStyle>
            <a:lvl1pPr marL="205745" indent="-205745">
              <a:lnSpc>
                <a:spcPct val="100000"/>
              </a:lnSpc>
              <a:spcBef>
                <a:spcPts val="1200"/>
              </a:spcBef>
              <a:spcAft>
                <a:spcPts val="1200"/>
              </a:spcAft>
              <a:defRPr/>
            </a:lvl1pPr>
            <a:lvl2pPr marL="548653" indent="-274327">
              <a:lnSpc>
                <a:spcPct val="100000"/>
              </a:lnSpc>
              <a:spcBef>
                <a:spcPts val="600"/>
              </a:spcBef>
              <a:spcAft>
                <a:spcPts val="600"/>
              </a:spcAft>
              <a:defRPr/>
            </a:lvl2pPr>
            <a:lvl3pPr marL="822980" indent="-274327">
              <a:lnSpc>
                <a:spcPct val="100000"/>
              </a:lnSpc>
              <a:spcBef>
                <a:spcPts val="600"/>
              </a:spcBef>
              <a:spcAft>
                <a:spcPts val="600"/>
              </a:spcAft>
              <a:defRPr/>
            </a:lvl3pPr>
            <a:lvl4pPr marL="1097306" indent="-274327">
              <a:lnSpc>
                <a:spcPct val="100000"/>
              </a:lnSpc>
              <a:spcBef>
                <a:spcPts val="600"/>
              </a:spcBef>
              <a:spcAft>
                <a:spcPts val="600"/>
              </a:spcAft>
              <a:defRPr/>
            </a:lvl4pPr>
            <a:lvl5pPr marL="1371633" indent="-274327">
              <a:lnSpc>
                <a:spcPct val="100000"/>
              </a:lnSpc>
              <a:spcBef>
                <a:spcPts val="600"/>
              </a:spcBef>
              <a:spcAft>
                <a:spcPts val="600"/>
              </a:spcAft>
              <a:defRPr sz="1000"/>
            </a:lvl5pPr>
            <a:lvl6pPr marL="1645959" indent="-274327">
              <a:spcBef>
                <a:spcPts val="600"/>
              </a:spcBef>
              <a:spcAft>
                <a:spcPts val="600"/>
              </a:spcAft>
              <a:defRPr/>
            </a:lvl6pPr>
            <a:lvl7pPr marL="1920286" indent="-274327">
              <a:spcBef>
                <a:spcPts val="600"/>
              </a:spcBef>
              <a:spcAft>
                <a:spcPts val="600"/>
              </a:spcAft>
              <a:defRPr/>
            </a:lvl7pPr>
            <a:lvl8pPr marL="2194613" indent="-274327">
              <a:spcBef>
                <a:spcPts val="600"/>
              </a:spcBef>
              <a:spcAft>
                <a:spcPts val="600"/>
              </a:spcAft>
              <a:defRPr b="0" i="0">
                <a:latin typeface="Noto Sans" panose="020B0502040504020204" pitchFamily="34" charset="0"/>
                <a:ea typeface="Noto Sans" panose="020B0502040504020204" pitchFamily="34" charset="0"/>
                <a:cs typeface="Noto Sans" panose="020B0502040504020204" pitchFamily="34" charset="0"/>
              </a:defRPr>
            </a:lvl8pPr>
            <a:lvl9pPr marL="2468939" indent="-274327">
              <a:spcBef>
                <a:spcPts val="600"/>
              </a:spcBef>
              <a:spcAft>
                <a:spcPts val="600"/>
              </a:spcAft>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3" name="Rectangle 12"/>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4"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FA76D511-89F8-4C86-A4CC-59CAC34F71D5}"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6"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1" name="Text Placeholder 5"/>
          <p:cNvSpPr>
            <a:spLocks noGrp="1"/>
          </p:cNvSpPr>
          <p:nvPr>
            <p:ph type="body" sz="quarter" idx="22" hasCustomPrompt="1"/>
          </p:nvPr>
        </p:nvSpPr>
        <p:spPr>
          <a:xfrm>
            <a:off x="636105" y="6154482"/>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3483554166"/>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50BBD079-826D-49E4-97C2-74256DF04267}"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2"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3" name="Text Placeholder 5"/>
          <p:cNvSpPr>
            <a:spLocks noGrp="1"/>
          </p:cNvSpPr>
          <p:nvPr>
            <p:ph type="body" sz="quarter" idx="21" hasCustomPrompt="1"/>
          </p:nvPr>
        </p:nvSpPr>
        <p:spPr>
          <a:xfrm>
            <a:off x="636105" y="6154482"/>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2"/>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00"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rPr>
              <a:t>Internal</a:t>
            </a:r>
          </a:p>
        </p:txBody>
      </p:sp>
    </p:spTree>
    <p:extLst>
      <p:ext uri="{BB962C8B-B14F-4D97-AF65-F5344CB8AC3E}">
        <p14:creationId xmlns:p14="http://schemas.microsoft.com/office/powerpoint/2010/main" val="39224463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3" imgW="0" imgH="0" progId="TCLayout.ActiveDocument.1">
                  <p:embed/>
                </p:oleObj>
              </mc:Choice>
              <mc:Fallback>
                <p:oleObj name="Diapositive think-cell"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Drag picture to placeholder or click icon to add</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21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614752047"/>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3" imgW="0" imgH="0" progId="TCLayout.ActiveDocument.1">
                  <p:embed/>
                </p:oleObj>
              </mc:Choice>
              <mc:Fallback>
                <p:oleObj name="Diapositive think-cell"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2"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9C6B121D-1E9D-4C2E-836C-B1F8BBA35415}"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4"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5" name="Text Placeholder 5"/>
          <p:cNvSpPr>
            <a:spLocks noGrp="1"/>
          </p:cNvSpPr>
          <p:nvPr>
            <p:ph type="body" sz="quarter" idx="21" hasCustomPrompt="1"/>
          </p:nvPr>
        </p:nvSpPr>
        <p:spPr>
          <a:xfrm>
            <a:off x="636105" y="6154482"/>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642401186"/>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CLEAR DIVI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29CDFE-F798-BD0E-F7B8-831D094824AE}"/>
              </a:ext>
            </a:extLst>
          </p:cNvPr>
          <p:cNvPicPr>
            <a:picLocks noChangeAspect="1"/>
          </p:cNvPicPr>
          <p:nvPr userDrawn="1"/>
        </p:nvPicPr>
        <p:blipFill>
          <a:blip r:embed="rId3"/>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7F66676F-ED44-880D-23F8-A2E762CF9E9E}"/>
              </a:ext>
            </a:extLst>
          </p:cNvPr>
          <p:cNvSpPr>
            <a:spLocks noGrp="1"/>
          </p:cNvSpPr>
          <p:nvPr>
            <p:ph type="title" hasCustomPrompt="1"/>
          </p:nvPr>
        </p:nvSpPr>
        <p:spPr>
          <a:xfrm>
            <a:off x="623889" y="738910"/>
            <a:ext cx="8388350"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F8DCAB59-D7AE-5F69-3CFC-66CCF890B682}"/>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6" name="Group 5">
            <a:extLst>
              <a:ext uri="{FF2B5EF4-FFF2-40B4-BE49-F238E27FC236}">
                <a16:creationId xmlns:a16="http://schemas.microsoft.com/office/drawing/2014/main" id="{311F0402-09E8-7FE8-EE15-4CF723E00B8E}"/>
              </a:ext>
            </a:extLst>
          </p:cNvPr>
          <p:cNvGrpSpPr/>
          <p:nvPr userDrawn="1"/>
        </p:nvGrpSpPr>
        <p:grpSpPr>
          <a:xfrm>
            <a:off x="10834255" y="644508"/>
            <a:ext cx="733858" cy="690046"/>
            <a:chOff x="2601913" y="1595438"/>
            <a:chExt cx="1701800" cy="1600200"/>
          </a:xfrm>
          <a:solidFill>
            <a:schemeClr val="bg1"/>
          </a:solidFill>
        </p:grpSpPr>
        <p:sp>
          <p:nvSpPr>
            <p:cNvPr id="7" name="Freeform 5">
              <a:extLst>
                <a:ext uri="{FF2B5EF4-FFF2-40B4-BE49-F238E27FC236}">
                  <a16:creationId xmlns:a16="http://schemas.microsoft.com/office/drawing/2014/main" id="{AB8AD7BD-1F5A-8B90-53A7-AC14105C05C8}"/>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8" name="Oval 7">
              <a:extLst>
                <a:ext uri="{FF2B5EF4-FFF2-40B4-BE49-F238E27FC236}">
                  <a16:creationId xmlns:a16="http://schemas.microsoft.com/office/drawing/2014/main" id="{C56721ED-D414-EDF8-708E-724EC308B270}"/>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
        <p:nvSpPr>
          <p:cNvPr id="4" name="ZoneTexte 3"/>
          <p:cNvSpPr txBox="1"/>
          <p:nvPr userDrawn="1">
            <p:custDataLst>
              <p:tags r:id="rId1"/>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00" rtl="0" eaLnBrk="1" fontAlgn="auto" latinLnBrk="0" hangingPunct="1">
              <a:lnSpc>
                <a:spcPct val="100000"/>
              </a:lnSpc>
              <a:spcBef>
                <a:spcPts val="0"/>
              </a:spcBef>
              <a:spcAft>
                <a:spcPts val="0"/>
              </a:spcAft>
              <a:buClr>
                <a:srgbClr val="ED1C24"/>
              </a:buClr>
              <a:buSzPct val="140000"/>
              <a:buFontTx/>
              <a:buNone/>
              <a:tabLst/>
              <a:defRPr/>
            </a:pPr>
            <a:r>
              <a:rPr kumimoji="0" lang="fr-FR" sz="1000" b="0" i="0" u="none" strike="noStrike" kern="1200" cap="none" spc="0" normalizeH="0" baseline="0" noProof="0">
                <a:ln>
                  <a:noFill/>
                </a:ln>
                <a:solidFill>
                  <a:srgbClr val="000000"/>
                </a:solidFill>
                <a:effectLst/>
                <a:uLnTx/>
                <a:uFillTx/>
                <a:latin typeface="Times New Roman" panose="02020603050405020304" pitchFamily="18" charset="0"/>
                <a:ea typeface="+mn-ea"/>
              </a:rPr>
              <a:t>Classification </a:t>
            </a:r>
            <a:r>
              <a:rPr kumimoji="0" lang="fr-FR" sz="1000" b="1" i="0" u="none" strike="noStrike" kern="1200" cap="none" spc="0" normalizeH="0" baseline="0" noProof="0">
                <a:ln>
                  <a:noFill/>
                </a:ln>
                <a:solidFill>
                  <a:srgbClr val="000000"/>
                </a:solidFill>
                <a:effectLst/>
                <a:uLnTx/>
                <a:uFillTx/>
                <a:latin typeface="Times New Roman" panose="02020603050405020304" pitchFamily="18" charset="0"/>
                <a:ea typeface="+mn-ea"/>
              </a:rPr>
              <a:t>:  </a:t>
            </a:r>
            <a:r>
              <a:rPr kumimoji="0" lang="fr-FR" sz="1000" b="1" i="0" u="none" strike="noStrike" kern="1200" cap="none" spc="0" normalizeH="0" baseline="0" noProof="0">
                <a:ln>
                  <a:noFill/>
                </a:ln>
                <a:solidFill>
                  <a:srgbClr val="008000"/>
                </a:solidFill>
                <a:effectLst/>
                <a:uLnTx/>
                <a:uFillTx/>
                <a:latin typeface="Times New Roman" panose="02020603050405020304" pitchFamily="18" charset="0"/>
                <a:ea typeface="+mn-ea"/>
              </a:rPr>
              <a:t>Internal</a:t>
            </a:r>
          </a:p>
        </p:txBody>
      </p:sp>
    </p:spTree>
    <p:extLst>
      <p:ext uri="{BB962C8B-B14F-4D97-AF65-F5344CB8AC3E}">
        <p14:creationId xmlns:p14="http://schemas.microsoft.com/office/powerpoint/2010/main" val="2211640216"/>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D BECKHA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BBF3E0-0AEF-7629-D5E0-BB643CDE76A7}"/>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6EC39553-85C1-01BC-FD69-1D59B6C552B2}"/>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C8FCE16A-D11A-C5FF-B058-733CFBD2FA1F}"/>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D1F45B80-5E70-4660-3CEA-21F98B403CD1}"/>
              </a:ext>
            </a:extLst>
          </p:cNvPr>
          <p:cNvGrpSpPr/>
          <p:nvPr userDrawn="1"/>
        </p:nvGrpSpPr>
        <p:grpSpPr>
          <a:xfrm>
            <a:off x="10834255" y="644508"/>
            <a:ext cx="733858" cy="690046"/>
            <a:chOff x="2601913" y="1595438"/>
            <a:chExt cx="1701800" cy="1600200"/>
          </a:xfrm>
          <a:solidFill>
            <a:schemeClr val="bg1"/>
          </a:solidFill>
        </p:grpSpPr>
        <p:sp>
          <p:nvSpPr>
            <p:cNvPr id="6" name="Freeform 5">
              <a:extLst>
                <a:ext uri="{FF2B5EF4-FFF2-40B4-BE49-F238E27FC236}">
                  <a16:creationId xmlns:a16="http://schemas.microsoft.com/office/drawing/2014/main" id="{442FA1E7-EC98-6026-23AC-7988C7C5D9DF}"/>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6C9BADF3-C56D-BE41-E1B0-797A645353DB}"/>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579077972"/>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D MESSI">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7D39BF-5196-A8B9-3955-C431CA0302A2}"/>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5575BD6C-F877-B7A0-ACC9-8755B2559B64}"/>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5" name="Shape 16">
            <a:extLst>
              <a:ext uri="{FF2B5EF4-FFF2-40B4-BE49-F238E27FC236}">
                <a16:creationId xmlns:a16="http://schemas.microsoft.com/office/drawing/2014/main" id="{A62C5426-4C4C-F727-1D92-95C8AE77B1A7}"/>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6" name="Group 5">
            <a:extLst>
              <a:ext uri="{FF2B5EF4-FFF2-40B4-BE49-F238E27FC236}">
                <a16:creationId xmlns:a16="http://schemas.microsoft.com/office/drawing/2014/main" id="{8E40AE1A-83ED-5DAB-838F-B96413517448}"/>
              </a:ext>
            </a:extLst>
          </p:cNvPr>
          <p:cNvGrpSpPr/>
          <p:nvPr userDrawn="1"/>
        </p:nvGrpSpPr>
        <p:grpSpPr>
          <a:xfrm>
            <a:off x="10834255" y="644508"/>
            <a:ext cx="733858" cy="690046"/>
            <a:chOff x="2601913" y="1595438"/>
            <a:chExt cx="1701800" cy="1600200"/>
          </a:xfrm>
          <a:solidFill>
            <a:schemeClr val="bg1"/>
          </a:solidFill>
        </p:grpSpPr>
        <p:sp>
          <p:nvSpPr>
            <p:cNvPr id="7" name="Freeform 5">
              <a:extLst>
                <a:ext uri="{FF2B5EF4-FFF2-40B4-BE49-F238E27FC236}">
                  <a16:creationId xmlns:a16="http://schemas.microsoft.com/office/drawing/2014/main" id="{24089AD4-4C1B-21D9-70F4-5BA768F49FC0}"/>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8" name="Oval 7">
              <a:extLst>
                <a:ext uri="{FF2B5EF4-FFF2-40B4-BE49-F238E27FC236}">
                  <a16:creationId xmlns:a16="http://schemas.microsoft.com/office/drawing/2014/main" id="{524EBF1F-EF57-CBCD-42F2-6D6513FF6A9D}"/>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36171159"/>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D NEYMA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A2B2A4-FE95-DFDF-31BC-C1E06AD0E7A4}"/>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08501183-7F61-5D6A-A854-E2B01CFD9481}"/>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0E08032C-0297-AF59-03EA-0EBF72942962}"/>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4CA8828E-F599-2C56-2997-178C4E61D454}"/>
              </a:ext>
            </a:extLst>
          </p:cNvPr>
          <p:cNvGrpSpPr/>
          <p:nvPr userDrawn="1"/>
        </p:nvGrpSpPr>
        <p:grpSpPr>
          <a:xfrm>
            <a:off x="10834255" y="644508"/>
            <a:ext cx="733858" cy="690046"/>
            <a:chOff x="2601913" y="1595438"/>
            <a:chExt cx="1701800" cy="1600200"/>
          </a:xfrm>
          <a:solidFill>
            <a:schemeClr val="bg1"/>
          </a:solidFill>
        </p:grpSpPr>
        <p:sp>
          <p:nvSpPr>
            <p:cNvPr id="6" name="Freeform 5">
              <a:extLst>
                <a:ext uri="{FF2B5EF4-FFF2-40B4-BE49-F238E27FC236}">
                  <a16:creationId xmlns:a16="http://schemas.microsoft.com/office/drawing/2014/main" id="{4D6C3BF8-5A62-5FEF-8767-720242ADE112}"/>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7C78BDB7-7475-8605-E025-2CE67E1D67FF}"/>
                </a:ext>
              </a:extLst>
            </p:cNvPr>
            <p:cNvSpPr>
              <a:spLocks noChangeArrowheads="1"/>
            </p:cNvSpPr>
            <p:nvPr/>
          </p:nvSpPr>
          <p:spPr bwMode="auto">
            <a:xfrm>
              <a:off x="3840163" y="1595438"/>
              <a:ext cx="463550" cy="463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59510629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9" y="4956346"/>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8" y="1801094"/>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l" defTabSz="979512" rtl="0" eaLnBrk="1" fontAlgn="base" latinLnBrk="0" hangingPunct="1">
              <a:lnSpc>
                <a:spcPct val="80000"/>
              </a:lnSpc>
              <a:spcBef>
                <a:spcPts val="600"/>
              </a:spcBef>
              <a:spcAft>
                <a:spcPct val="0"/>
              </a:spcAft>
              <a:buClr>
                <a:srgbClr val="221E20"/>
              </a:buClr>
              <a:buSzTx/>
              <a:buFont typeface="Wingdings" pitchFamily="2" charset="2"/>
              <a:buNone/>
              <a:tabLst/>
              <a:defRPr/>
            </a:pPr>
            <a:r>
              <a:rPr kumimoji="0" lang="en-GB" sz="7200" b="1" i="0" u="none" strike="noStrike" kern="1200" cap="all" spc="0" normalizeH="0" baseline="0" noProof="0" dirty="0">
                <a:ln>
                  <a:noFill/>
                </a:ln>
                <a:solidFill>
                  <a:srgbClr val="FFFFFF"/>
                </a:solidFill>
                <a:effectLst/>
                <a:uLnTx/>
                <a:uFillTx/>
                <a:latin typeface="Outfit ExtraBold" pitchFamily="2" charset="0"/>
                <a:ea typeface="+mn-ea"/>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5" y="5622132"/>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79512" rtl="0" eaLnBrk="1" fontAlgn="base" latinLnBrk="0" hangingPunct="1">
              <a:lnSpc>
                <a:spcPct val="110000"/>
              </a:lnSpc>
              <a:spcBef>
                <a:spcPts val="600"/>
              </a:spcBef>
              <a:spcAft>
                <a:spcPct val="0"/>
              </a:spcAft>
              <a:buClr>
                <a:srgbClr val="221E20"/>
              </a:buClr>
              <a:buSzTx/>
              <a:buFont typeface="Wingdings" pitchFamily="2" charset="2"/>
              <a:buNone/>
              <a:tabLst/>
              <a:defRPr/>
            </a:pPr>
            <a:endParaRPr kumimoji="0" lang="en-GB" sz="1600" b="1" i="0" u="none" strike="noStrike" kern="1200" cap="none" spc="0" normalizeH="0" baseline="0" noProof="0" dirty="0" err="1">
              <a:ln>
                <a:noFill/>
              </a:ln>
              <a:solidFill>
                <a:srgbClr val="FFFFFF"/>
              </a:solidFill>
              <a:effectLst/>
              <a:uLnTx/>
              <a:uFillTx/>
              <a:latin typeface="Rubik"/>
              <a:ea typeface="+mn-ea"/>
              <a:cs typeface="Arial" charset="0"/>
            </a:endParaRPr>
          </a:p>
        </p:txBody>
      </p:sp>
    </p:spTree>
    <p:extLst>
      <p:ext uri="{BB962C8B-B14F-4D97-AF65-F5344CB8AC3E}">
        <p14:creationId xmlns:p14="http://schemas.microsoft.com/office/powerpoint/2010/main" val="1160262855"/>
      </p:ext>
    </p:extLst>
  </p:cSld>
  <p:clrMapOvr>
    <a:masterClrMapping/>
  </p:clrMapOvr>
  <p:transition/>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4"/>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l" defTabSz="979512" rtl="0" eaLnBrk="1" fontAlgn="base" latinLnBrk="0" hangingPunct="1">
              <a:lnSpc>
                <a:spcPct val="80000"/>
              </a:lnSpc>
              <a:spcBef>
                <a:spcPts val="600"/>
              </a:spcBef>
              <a:spcAft>
                <a:spcPct val="0"/>
              </a:spcAft>
              <a:buClr>
                <a:srgbClr val="221E20"/>
              </a:buClr>
              <a:buSzTx/>
              <a:buFont typeface="Wingdings" pitchFamily="2" charset="2"/>
              <a:buNone/>
              <a:tabLst/>
              <a:defRPr/>
            </a:pPr>
            <a:r>
              <a:rPr kumimoji="0" lang="en-GB" sz="7200" b="1" i="0" u="none" strike="noStrike" kern="1200" cap="all" spc="0" normalizeH="0" baseline="0" noProof="0" dirty="0">
                <a:ln>
                  <a:noFill/>
                </a:ln>
                <a:solidFill>
                  <a:srgbClr val="FFFFFF"/>
                </a:solidFill>
                <a:effectLst/>
                <a:uLnTx/>
                <a:uFillTx/>
                <a:latin typeface="Outfit ExtraBold" pitchFamily="2" charset="0"/>
                <a:ea typeface="+mn-ea"/>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4"/>
          <a:srcRect l="14305" t="25059" r="12861" b="31721"/>
          <a:stretch/>
        </p:blipFill>
        <p:spPr>
          <a:xfrm>
            <a:off x="8100904" y="5304013"/>
            <a:ext cx="3593275" cy="969811"/>
          </a:xfrm>
          <a:prstGeom prst="rect">
            <a:avLst/>
          </a:prstGeom>
        </p:spPr>
      </p:pic>
      <p:sp>
        <p:nvSpPr>
          <p:cNvPr id="3" name="ZoneTexte 2"/>
          <p:cNvSpPr txBox="1"/>
          <p:nvPr userDrawn="1">
            <p:custDataLst>
              <p:tags r:id="rId1"/>
            </p:custDataLst>
          </p:nvPr>
        </p:nvSpPr>
        <p:spPr>
          <a:xfrm>
            <a:off x="127000" y="127000"/>
            <a:ext cx="1478290" cy="246221"/>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00" rtl="0" eaLnBrk="1" fontAlgn="auto"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1000"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3503441904"/>
      </p:ext>
    </p:extLst>
  </p:cSld>
  <p:clrMapOvr>
    <a:masterClrMapping/>
  </p:clrMapOvr>
  <p:transition/>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UE BECKHAM">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E2F279-4717-9675-CCD8-8D532C99016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E799226E-0ADB-20BF-F1E9-C1F81F321BBE}"/>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8AD559A5-4468-59AA-52D2-27FAC7F45E58}"/>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84A36F8C-D736-BCD7-80BC-08E596705D48}"/>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CC5B1AE2-3422-835C-3716-6E5FE0144AAD}"/>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A7E8E174-6EF9-0FF9-40BC-211AD54EF283}"/>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223200690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UE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15373B9-3194-740F-D742-D18EF4F8F4C2}"/>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8F33CC4B-82DC-D4B6-695D-546CAC2EC61D}"/>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A5B6705D-7448-AD56-D71F-D58AA8540ADD}"/>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74C2C73C-B63F-6C6A-D7F3-685A9C47A3DD}"/>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300A284B-C33C-72DA-FE7B-B1F5CC705306}"/>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3DB3FADF-EEC4-FC02-0A1C-3CCEC2E24BD8}"/>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32415544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UE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4CFD49-7F7D-D913-EACC-A004BBBD0119}"/>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FCA9E68B-F9A4-F6F5-D76B-B5C533CEFC3F}"/>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4" name="Shape 16">
            <a:extLst>
              <a:ext uri="{FF2B5EF4-FFF2-40B4-BE49-F238E27FC236}">
                <a16:creationId xmlns:a16="http://schemas.microsoft.com/office/drawing/2014/main" id="{26012CC8-44F4-1175-1981-B04BE9252A8B}"/>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bg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3" name="Group 2">
            <a:extLst>
              <a:ext uri="{FF2B5EF4-FFF2-40B4-BE49-F238E27FC236}">
                <a16:creationId xmlns:a16="http://schemas.microsoft.com/office/drawing/2014/main" id="{A5462FF9-F3A7-5F85-9F20-A1249A617CE4}"/>
              </a:ext>
            </a:extLst>
          </p:cNvPr>
          <p:cNvGrpSpPr/>
          <p:nvPr userDrawn="1"/>
        </p:nvGrpSpPr>
        <p:grpSpPr>
          <a:xfrm>
            <a:off x="10834255" y="644508"/>
            <a:ext cx="733858" cy="690046"/>
            <a:chOff x="2601913" y="1595438"/>
            <a:chExt cx="1701800" cy="1600200"/>
          </a:xfrm>
        </p:grpSpPr>
        <p:sp>
          <p:nvSpPr>
            <p:cNvPr id="5" name="Freeform 5">
              <a:extLst>
                <a:ext uri="{FF2B5EF4-FFF2-40B4-BE49-F238E27FC236}">
                  <a16:creationId xmlns:a16="http://schemas.microsoft.com/office/drawing/2014/main" id="{016D7CB6-E95E-5510-2F36-2C0229B4143C}"/>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6" name="Oval 6">
              <a:extLst>
                <a:ext uri="{FF2B5EF4-FFF2-40B4-BE49-F238E27FC236}">
                  <a16:creationId xmlns:a16="http://schemas.microsoft.com/office/drawing/2014/main" id="{2DE8A9D3-B501-6D0B-4292-6A3936365D7E}"/>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80104349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3" imgW="0" imgH="0" progId="TCLayout.ActiveDocument.1">
                  <p:embed/>
                </p:oleObj>
              </mc:Choice>
              <mc:Fallback>
                <p:oleObj name="Diapositive think-cell"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21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704860413"/>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REEN BECKHAM">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4990E30-652D-9507-1560-D4B9945E973D}"/>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59419ECB-AE4E-E48D-95BE-D3E3B6748660}"/>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2E0273B1-B805-6360-25FB-5AA0CB2B76B3}"/>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9D6C89F1-2FDC-A010-1B51-6BEB18126A13}"/>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1379569C-EC10-AEDE-3319-D5913ACC7693}"/>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7BBE9287-61DF-FB20-2BCF-CF456F1B8012}"/>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3037765922"/>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REEN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A599B6F-2DE0-991D-A25F-8E49DB46E153}"/>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FA33C5D1-1B2D-9474-E9C0-3F7EF0404486}"/>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44F853FB-C299-9F2C-B5FE-29243E840D5C}"/>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3DC44D1C-5F92-400D-9314-C9A75042C002}"/>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FA50A2E5-03A0-35B2-3188-3B35F32037EE}"/>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B83510DC-242C-6751-1B7C-0A4D62BB0199}"/>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548870588"/>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GREEN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9F6A092-1A1D-1C14-BA04-FDA6CC5F77F1}"/>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77D7F22C-8DC0-0741-79BA-2C2E7E0E6155}"/>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03DBC345-9207-2A88-8448-D79D50898D87}"/>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30B30E6A-BCB9-3163-AF71-457051A44AF0}"/>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11CA028C-28A2-DB40-357E-7A8C3DF42113}"/>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8313403F-C92F-A4A5-87AE-EB31B5574F70}"/>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3651939701"/>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NK BECKHAM">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8245B9-4934-2A64-4D8B-4B9C8BAAA1B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6888FFBF-88EE-9398-8356-C591E808042F}"/>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DBA9D6D3-8D51-6FBB-BFF6-B5D3A54CC693}"/>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1431A610-9635-3C30-12F1-6A5C6F99FBCE}"/>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D6DA5D0B-4767-420B-0683-E56E07685CB0}"/>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2485F011-28E1-8D4E-2A1F-256081FD4E6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2990690766"/>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INK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17AA897-2C9C-C6FF-0839-0807F6BDC620}"/>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6CBADE63-5F46-65BA-8806-2A162159C836}"/>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F11D7D84-1E7C-8774-E85D-627C8195B68B}"/>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23B0B2BB-7B9B-C74D-B54C-6458D424CBBE}"/>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AEEFB391-3876-6569-8382-2AF9B8581085}"/>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07E6C506-B944-8824-F1CE-6EA9B113BE4E}"/>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295879800"/>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INK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08D724-0A54-3D81-6ECF-0A27C6C376F5}"/>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4B68EB9A-CDC0-99C0-BA36-30EABB843D11}"/>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bg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937DD764-1401-5CF9-90F6-33CA7CE09A6E}"/>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454C4A05-772C-1740-689C-8C3FAA4E473A}"/>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E4540F36-5C2F-BE8A-3D82-BB3B8B52A165}"/>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06933303-621B-15DC-7D2B-A1892BE673A3}"/>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90421764"/>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ELLOW BECKHAM">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9AC33E9-0B6B-4CE3-EF92-B22A1074E6FF}"/>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0134BCF6-AAA2-A2AF-FC69-7C2552B12410}"/>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25D1B542-CCC6-72DE-BAED-FEEB72F49E55}"/>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CAA24374-D31B-7720-9BBA-A3E6163724A0}"/>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01D59E9F-DD4E-6DDA-ED21-5026632D0A0E}"/>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8BF48EA7-5E2B-555D-2CF1-6B60B514C61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078074110"/>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ELLOW MESSI">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DDEA43-D01D-7178-4AD3-BB7CC993E863}"/>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D4C67964-6777-DD83-F67A-7DB4A703AFCD}"/>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B0CFAA65-671D-0C45-B80F-4CE5A1A2A13F}"/>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63E0E952-BB1D-5FDF-CDD6-012772DCE2BA}"/>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AC6D0D3B-C554-A39E-3843-2D978AC29D8F}"/>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348AB146-A98D-0CB7-40F1-B0520EF85D81}"/>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3178410349"/>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YELLOW NEYMA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63B096-0868-6E6A-C7AC-080D3C1DCDB9}"/>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Rubik" pitchFamily="2" charset="-79"/>
                <a:ea typeface="+mn-ea"/>
                <a:cs typeface="Rubik" pitchFamily="2" charset="-79"/>
              </a:endParaRPr>
            </a:p>
          </p:txBody>
        </p:sp>
      </p:grpSp>
      <p:sp>
        <p:nvSpPr>
          <p:cNvPr id="2" name="Title 2">
            <a:extLst>
              <a:ext uri="{FF2B5EF4-FFF2-40B4-BE49-F238E27FC236}">
                <a16:creationId xmlns:a16="http://schemas.microsoft.com/office/drawing/2014/main" id="{6A57681F-15BA-F793-D5F7-E2985C193E4C}"/>
              </a:ext>
            </a:extLst>
          </p:cNvPr>
          <p:cNvSpPr>
            <a:spLocks noGrp="1"/>
          </p:cNvSpPr>
          <p:nvPr>
            <p:ph type="title" hasCustomPrompt="1"/>
          </p:nvPr>
        </p:nvSpPr>
        <p:spPr>
          <a:xfrm>
            <a:off x="623888" y="738910"/>
            <a:ext cx="5940425" cy="3112654"/>
          </a:xfrm>
        </p:spPr>
        <p:txBody>
          <a:bodyPr anchor="b"/>
          <a:lstStyle>
            <a:lvl1pPr>
              <a:lnSpc>
                <a:spcPct val="80000"/>
              </a:lnSpc>
              <a:defRPr sz="4401" cap="all" baseline="0">
                <a:solidFill>
                  <a:schemeClr val="tx1"/>
                </a:solidFill>
                <a:latin typeface="Outfit ExtraBold" pitchFamily="2" charset="0"/>
              </a:defRPr>
            </a:lvl1pPr>
          </a:lstStyle>
          <a:p>
            <a:r>
              <a:rPr lang="en-US" dirty="0"/>
              <a:t>TITLE</a:t>
            </a:r>
            <a:endParaRPr lang="en-GB" dirty="0"/>
          </a:p>
        </p:txBody>
      </p:sp>
      <p:sp>
        <p:nvSpPr>
          <p:cNvPr id="3" name="Shape 16">
            <a:extLst>
              <a:ext uri="{FF2B5EF4-FFF2-40B4-BE49-F238E27FC236}">
                <a16:creationId xmlns:a16="http://schemas.microsoft.com/office/drawing/2014/main" id="{BE94A324-DC4F-E822-A113-4C63F178349C}"/>
              </a:ext>
            </a:extLst>
          </p:cNvPr>
          <p:cNvSpPr txBox="1">
            <a:spLocks noGrp="1"/>
          </p:cNvSpPr>
          <p:nvPr>
            <p:ph type="body" idx="3" hasCustomPrompt="1"/>
          </p:nvPr>
        </p:nvSpPr>
        <p:spPr>
          <a:xfrm>
            <a:off x="623887" y="4120945"/>
            <a:ext cx="5940425" cy="4972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2000" b="0" i="0" u="none" strike="noStrike" cap="none">
                <a:solidFill>
                  <a:schemeClr val="tx1"/>
                </a:solidFill>
                <a:latin typeface="Rubik SemiBold" pitchFamily="2" charset="-79"/>
                <a:ea typeface="Noto Sans" panose="020B0502040504020204" pitchFamily="34" charset="0"/>
                <a:cs typeface="Rubik SemiBold" pitchFamily="2" charset="-79"/>
                <a:sym typeface="Arial"/>
              </a:defRPr>
            </a:lvl1pPr>
            <a:lvl2pPr marL="884340" marR="0" lvl="1" indent="-132991"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523" marR="0" lvl="2" indent="-101220"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735" marR="0" lvl="3" indent="-12160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941" marR="0" lvl="4" indent="-126110"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150" marR="0" lvl="5" indent="-12003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359" marR="0" lvl="6" indent="-12454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568" marR="0" lvl="7" indent="-12905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776" marR="0" lvl="8" indent="-12297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Sub-title</a:t>
            </a:r>
          </a:p>
        </p:txBody>
      </p:sp>
      <p:grpSp>
        <p:nvGrpSpPr>
          <p:cNvPr id="5" name="Group 4">
            <a:extLst>
              <a:ext uri="{FF2B5EF4-FFF2-40B4-BE49-F238E27FC236}">
                <a16:creationId xmlns:a16="http://schemas.microsoft.com/office/drawing/2014/main" id="{86C9D3FC-1F83-D8CD-8439-BEA9D5DA9085}"/>
              </a:ext>
            </a:extLst>
          </p:cNvPr>
          <p:cNvGrpSpPr/>
          <p:nvPr userDrawn="1"/>
        </p:nvGrpSpPr>
        <p:grpSpPr>
          <a:xfrm>
            <a:off x="10834255" y="644508"/>
            <a:ext cx="733858" cy="690046"/>
            <a:chOff x="2601913" y="1595438"/>
            <a:chExt cx="1701800" cy="1600200"/>
          </a:xfrm>
        </p:grpSpPr>
        <p:sp>
          <p:nvSpPr>
            <p:cNvPr id="6" name="Freeform 5">
              <a:extLst>
                <a:ext uri="{FF2B5EF4-FFF2-40B4-BE49-F238E27FC236}">
                  <a16:creationId xmlns:a16="http://schemas.microsoft.com/office/drawing/2014/main" id="{0F95839A-8D16-5BB2-221B-E007AC6617C9}"/>
                </a:ext>
              </a:extLst>
            </p:cNvPr>
            <p:cNvSpPr>
              <a:spLocks noEditPoints="1"/>
            </p:cNvSpPr>
            <p:nvPr/>
          </p:nvSpPr>
          <p:spPr bwMode="auto">
            <a:xfrm>
              <a:off x="2601913" y="1916113"/>
              <a:ext cx="1274763" cy="1279525"/>
            </a:xfrm>
            <a:custGeom>
              <a:avLst/>
              <a:gdLst>
                <a:gd name="T0" fmla="*/ 1775 w 3549"/>
                <a:gd name="T1" fmla="*/ 776 h 3549"/>
                <a:gd name="T2" fmla="*/ 777 w 3549"/>
                <a:gd name="T3" fmla="*/ 1775 h 3549"/>
                <a:gd name="T4" fmla="*/ 1775 w 3549"/>
                <a:gd name="T5" fmla="*/ 2773 h 3549"/>
                <a:gd name="T6" fmla="*/ 2773 w 3549"/>
                <a:gd name="T7" fmla="*/ 1775 h 3549"/>
                <a:gd name="T8" fmla="*/ 1775 w 3549"/>
                <a:gd name="T9" fmla="*/ 776 h 3549"/>
                <a:gd name="T10" fmla="*/ 1775 w 3549"/>
                <a:gd name="T11" fmla="*/ 3549 h 3549"/>
                <a:gd name="T12" fmla="*/ 0 w 3549"/>
                <a:gd name="T13" fmla="*/ 1775 h 3549"/>
                <a:gd name="T14" fmla="*/ 1775 w 3549"/>
                <a:gd name="T15" fmla="*/ 0 h 3549"/>
                <a:gd name="T16" fmla="*/ 3549 w 3549"/>
                <a:gd name="T17" fmla="*/ 1775 h 3549"/>
                <a:gd name="T18" fmla="*/ 1775 w 3549"/>
                <a:gd name="T19" fmla="*/ 3549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9" h="3549">
                  <a:moveTo>
                    <a:pt x="1775" y="776"/>
                  </a:moveTo>
                  <a:cubicBezTo>
                    <a:pt x="1225" y="776"/>
                    <a:pt x="777" y="1224"/>
                    <a:pt x="777" y="1775"/>
                  </a:cubicBezTo>
                  <a:cubicBezTo>
                    <a:pt x="777" y="2325"/>
                    <a:pt x="1225" y="2773"/>
                    <a:pt x="1775" y="2773"/>
                  </a:cubicBezTo>
                  <a:cubicBezTo>
                    <a:pt x="2325" y="2773"/>
                    <a:pt x="2773" y="2325"/>
                    <a:pt x="2773" y="1775"/>
                  </a:cubicBezTo>
                  <a:cubicBezTo>
                    <a:pt x="2773" y="1224"/>
                    <a:pt x="2325" y="776"/>
                    <a:pt x="1775" y="776"/>
                  </a:cubicBezTo>
                  <a:close/>
                  <a:moveTo>
                    <a:pt x="1775" y="3549"/>
                  </a:moveTo>
                  <a:cubicBezTo>
                    <a:pt x="796" y="3549"/>
                    <a:pt x="0" y="2753"/>
                    <a:pt x="0" y="1775"/>
                  </a:cubicBezTo>
                  <a:cubicBezTo>
                    <a:pt x="0" y="796"/>
                    <a:pt x="796" y="0"/>
                    <a:pt x="1775" y="0"/>
                  </a:cubicBezTo>
                  <a:cubicBezTo>
                    <a:pt x="2753" y="0"/>
                    <a:pt x="3549" y="796"/>
                    <a:pt x="3549" y="1775"/>
                  </a:cubicBezTo>
                  <a:cubicBezTo>
                    <a:pt x="3549" y="2753"/>
                    <a:pt x="2753" y="3549"/>
                    <a:pt x="1775" y="3549"/>
                  </a:cubicBezTo>
                  <a:close/>
                </a:path>
              </a:pathLst>
            </a:cu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sp>
          <p:nvSpPr>
            <p:cNvPr id="7" name="Oval 6">
              <a:extLst>
                <a:ext uri="{FF2B5EF4-FFF2-40B4-BE49-F238E27FC236}">
                  <a16:creationId xmlns:a16="http://schemas.microsoft.com/office/drawing/2014/main" id="{6D2684AE-2CED-1D27-62F0-C36A271909E2}"/>
                </a:ext>
              </a:extLst>
            </p:cNvPr>
            <p:cNvSpPr>
              <a:spLocks noChangeArrowheads="1"/>
            </p:cNvSpPr>
            <p:nvPr/>
          </p:nvSpPr>
          <p:spPr bwMode="auto">
            <a:xfrm>
              <a:off x="3840163" y="1595438"/>
              <a:ext cx="463550" cy="463550"/>
            </a:xfrm>
            <a:prstGeom prst="ellipse">
              <a:avLst/>
            </a:prstGeom>
            <a:solidFill>
              <a:srgbClr val="ED1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21E20"/>
                </a:solidFill>
                <a:effectLst/>
                <a:uLnTx/>
                <a:uFillTx/>
                <a:latin typeface="Noto Sans"/>
                <a:ea typeface="+mn-ea"/>
                <a:cs typeface="Arial" charset="0"/>
              </a:endParaRPr>
            </a:p>
          </p:txBody>
        </p:sp>
      </p:grpSp>
    </p:spTree>
    <p:extLst>
      <p:ext uri="{BB962C8B-B14F-4D97-AF65-F5344CB8AC3E}">
        <p14:creationId xmlns:p14="http://schemas.microsoft.com/office/powerpoint/2010/main" val="1375011344"/>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1_Text">
    <p:spTree>
      <p:nvGrpSpPr>
        <p:cNvPr id="1" name=""/>
        <p:cNvGrpSpPr/>
        <p:nvPr/>
      </p:nvGrpSpPr>
      <p:grpSpPr>
        <a:xfrm>
          <a:off x="0" y="0"/>
          <a:ext cx="0" cy="0"/>
          <a:chOff x="0" y="0"/>
          <a:chExt cx="0" cy="0"/>
        </a:xfrm>
      </p:grpSpPr>
      <p:sp>
        <p:nvSpPr>
          <p:cNvPr id="149" name="Body Level One…"/>
          <p:cNvSpPr txBox="1">
            <a:spLocks noGrp="1"/>
          </p:cNvSpPr>
          <p:nvPr>
            <p:ph type="body" idx="1"/>
          </p:nvPr>
        </p:nvSpPr>
        <p:spPr>
          <a:xfrm>
            <a:off x="636106" y="1272211"/>
            <a:ext cx="10919793" cy="4703146"/>
          </a:xfrm>
          <a:prstGeom prst="rect">
            <a:avLst/>
          </a:prstGeom>
        </p:spPr>
        <p:txBody>
          <a:bodyPr lIns="0" tIns="0" rIns="0" bIns="0"/>
          <a:lstStyle>
            <a:lvl1pPr marL="0" indent="0" defTabSz="704867">
              <a:lnSpc>
                <a:spcPct val="100000"/>
              </a:lnSpc>
              <a:spcBef>
                <a:spcPts val="600"/>
              </a:spcBef>
              <a:buSzTx/>
              <a:buNone/>
              <a:defRPr sz="1600">
                <a:solidFill>
                  <a:srgbClr val="221E20"/>
                </a:solidFill>
                <a:latin typeface="Noto Sans"/>
                <a:ea typeface="Noto Sans"/>
                <a:cs typeface="Noto Sans"/>
                <a:sym typeface="Noto Sans"/>
              </a:defRPr>
            </a:lvl1pPr>
            <a:lvl2pPr marL="0" indent="102873" defTabSz="704867">
              <a:lnSpc>
                <a:spcPct val="100000"/>
              </a:lnSpc>
              <a:spcBef>
                <a:spcPts val="600"/>
              </a:spcBef>
              <a:buSzTx/>
              <a:buNone/>
              <a:defRPr sz="1600">
                <a:solidFill>
                  <a:srgbClr val="221E20"/>
                </a:solidFill>
                <a:latin typeface="Noto Sans"/>
                <a:ea typeface="Noto Sans"/>
                <a:cs typeface="Noto Sans"/>
                <a:sym typeface="Noto Sans"/>
              </a:defRPr>
            </a:lvl2pPr>
            <a:lvl3pPr marL="0" indent="205745" defTabSz="704867">
              <a:lnSpc>
                <a:spcPct val="100000"/>
              </a:lnSpc>
              <a:spcBef>
                <a:spcPts val="600"/>
              </a:spcBef>
              <a:buSzTx/>
              <a:buNone/>
              <a:defRPr sz="1600">
                <a:solidFill>
                  <a:srgbClr val="221E20"/>
                </a:solidFill>
                <a:latin typeface="Noto Sans"/>
                <a:ea typeface="Noto Sans"/>
                <a:cs typeface="Noto Sans"/>
                <a:sym typeface="Noto Sans"/>
              </a:defRPr>
            </a:lvl3pPr>
            <a:lvl4pPr marL="0" indent="278613" defTabSz="704867">
              <a:lnSpc>
                <a:spcPct val="100000"/>
              </a:lnSpc>
              <a:spcBef>
                <a:spcPts val="600"/>
              </a:spcBef>
              <a:buSzTx/>
              <a:buNone/>
              <a:defRPr sz="1600">
                <a:solidFill>
                  <a:srgbClr val="221E20"/>
                </a:solidFill>
                <a:latin typeface="Noto Sans"/>
                <a:ea typeface="Noto Sans"/>
                <a:cs typeface="Noto Sans"/>
                <a:sym typeface="Noto Sans"/>
              </a:defRPr>
            </a:lvl4pPr>
            <a:lvl5pPr marL="0" indent="347195" defTabSz="704867">
              <a:lnSpc>
                <a:spcPct val="100000"/>
              </a:lnSpc>
              <a:spcBef>
                <a:spcPts val="600"/>
              </a:spcBef>
              <a:buSzTx/>
              <a:buNone/>
              <a:defRPr sz="1600">
                <a:solidFill>
                  <a:srgbClr val="221E20"/>
                </a:solidFill>
                <a:latin typeface="Noto Sans"/>
                <a:ea typeface="Noto Sans"/>
                <a:cs typeface="Noto Sans"/>
                <a:sym typeface="Noto Sans"/>
              </a:defRPr>
            </a:lvl5pPr>
          </a:lstStyle>
          <a:p>
            <a:r>
              <a:t>Body Level One</a:t>
            </a:r>
          </a:p>
          <a:p>
            <a:pPr lvl="1"/>
            <a:r>
              <a:t>Body Level Two</a:t>
            </a:r>
          </a:p>
          <a:p>
            <a:pPr lvl="2"/>
            <a:r>
              <a:t>Body Level Three</a:t>
            </a:r>
          </a:p>
          <a:p>
            <a:pPr lvl="3"/>
            <a:r>
              <a:t>Body Level Four</a:t>
            </a:r>
          </a:p>
          <a:p>
            <a:pPr lvl="4"/>
            <a:r>
              <a:t>Body Level Five</a:t>
            </a:r>
          </a:p>
        </p:txBody>
      </p:sp>
      <p:sp>
        <p:nvSpPr>
          <p:cNvPr id="150" name="Title Text"/>
          <p:cNvSpPr txBox="1">
            <a:spLocks noGrp="1"/>
          </p:cNvSpPr>
          <p:nvPr>
            <p:ph type="title"/>
          </p:nvPr>
        </p:nvSpPr>
        <p:spPr>
          <a:xfrm>
            <a:off x="636105" y="50035"/>
            <a:ext cx="10919793" cy="914401"/>
          </a:xfrm>
          <a:prstGeom prst="rect">
            <a:avLst/>
          </a:prstGeom>
        </p:spPr>
        <p:txBody>
          <a:bodyPr lIns="0" tIns="0" rIns="0" bIns="0" anchor="b"/>
          <a:lstStyle>
            <a:lvl1pPr defTabSz="704867">
              <a:lnSpc>
                <a:spcPct val="90000"/>
              </a:lnSpc>
              <a:defRPr sz="2800" b="0" spc="0">
                <a:solidFill>
                  <a:srgbClr val="ED1C24"/>
                </a:solidFill>
                <a:latin typeface="Ooredoo Heavy"/>
                <a:ea typeface="Ooredoo Heavy"/>
                <a:cs typeface="Ooredoo Heavy"/>
                <a:sym typeface="Ooredoo Heavy"/>
              </a:defRPr>
            </a:lvl1pPr>
          </a:lstStyle>
          <a:p>
            <a:r>
              <a:t>Title Text</a:t>
            </a:r>
          </a:p>
        </p:txBody>
      </p:sp>
      <p:sp>
        <p:nvSpPr>
          <p:cNvPr id="151" name="Slide Number"/>
          <p:cNvSpPr txBox="1">
            <a:spLocks noGrp="1"/>
          </p:cNvSpPr>
          <p:nvPr>
            <p:ph type="sldNum" sz="quarter" idx="2"/>
          </p:nvPr>
        </p:nvSpPr>
        <p:spPr>
          <a:xfrm>
            <a:off x="11327398" y="6497178"/>
            <a:ext cx="228499" cy="243841"/>
          </a:xfrm>
          <a:prstGeom prst="rect">
            <a:avLst/>
          </a:prstGeom>
        </p:spPr>
        <p:txBody>
          <a:bodyPr lIns="91439" tIns="91439" rIns="91439" bIns="91439" anchor="ctr"/>
          <a:lstStyle>
            <a:lvl1pPr algn="r" defTabSz="914422">
              <a:defRPr b="1">
                <a:solidFill>
                  <a:srgbClr val="ED1C24"/>
                </a:solidFill>
                <a:latin typeface="Noto Sans"/>
                <a:ea typeface="Noto Sans"/>
                <a:cs typeface="Noto Sans"/>
                <a:sym typeface="Noto Sans"/>
              </a:defRPr>
            </a:lvl1pPr>
          </a:lstStyle>
          <a:p>
            <a:pPr marL="0" marR="0" lvl="0" indent="0" algn="r" defTabSz="914422" rtl="0" eaLnBrk="1" fontAlgn="auto" latinLnBrk="0" hangingPunct="1">
              <a:lnSpc>
                <a:spcPct val="100000"/>
              </a:lnSpc>
              <a:spcBef>
                <a:spcPts val="0"/>
              </a:spcBef>
              <a:spcAft>
                <a:spcPts val="0"/>
              </a:spcAft>
              <a:buClrTx/>
              <a:buSzTx/>
              <a:buFontTx/>
              <a:buNone/>
              <a:tabLst/>
              <a:defRPr/>
            </a:pPr>
            <a:fld id="{86CB4B4D-7CA3-9044-876B-883B54F8677D}" type="slidenum">
              <a:rPr kumimoji="0" lang="fr-FR" sz="900" b="1" i="0" u="none" strike="noStrike" kern="1200" cap="none" spc="0" normalizeH="0" baseline="0" noProof="0" smtClean="0">
                <a:ln>
                  <a:noFill/>
                </a:ln>
                <a:solidFill>
                  <a:srgbClr val="ED1C24"/>
                </a:solidFill>
                <a:effectLst/>
                <a:uLnTx/>
                <a:uFillTx/>
                <a:latin typeface="Noto Sans"/>
                <a:ea typeface="Noto Sans"/>
                <a:sym typeface="Noto Sans"/>
              </a:rPr>
              <a:pPr marL="0" marR="0" lvl="0" indent="0" algn="r" defTabSz="914422" rtl="0" eaLnBrk="1" fontAlgn="auto" latinLnBrk="0" hangingPunct="1">
                <a:lnSpc>
                  <a:spcPct val="100000"/>
                </a:lnSpc>
                <a:spcBef>
                  <a:spcPts val="0"/>
                </a:spcBef>
                <a:spcAft>
                  <a:spcPts val="0"/>
                </a:spcAft>
                <a:buClrTx/>
                <a:buSzTx/>
                <a:buFontTx/>
                <a:buNone/>
                <a:tabLst/>
                <a:defRPr/>
              </a:pPr>
              <a:t>‹#›</a:t>
            </a:fld>
            <a:endParaRPr kumimoji="0" lang="fr-FR" sz="900" b="1" i="0" u="none" strike="noStrike" kern="1200" cap="none" spc="0" normalizeH="0" baseline="0" noProof="0">
              <a:ln>
                <a:noFill/>
              </a:ln>
              <a:solidFill>
                <a:srgbClr val="ED1C24"/>
              </a:solidFill>
              <a:effectLst/>
              <a:uLnTx/>
              <a:uFillTx/>
              <a:latin typeface="Noto Sans"/>
              <a:ea typeface="Noto Sans"/>
              <a:sym typeface="Noto Sans"/>
            </a:endParaRPr>
          </a:p>
        </p:txBody>
      </p:sp>
    </p:spTree>
    <p:extLst>
      <p:ext uri="{BB962C8B-B14F-4D97-AF65-F5344CB8AC3E}">
        <p14:creationId xmlns:p14="http://schemas.microsoft.com/office/powerpoint/2010/main" val="192724394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3" imgW="0" imgH="0" progId="TCLayout.ActiveDocument.1">
                  <p:embed/>
                </p:oleObj>
              </mc:Choice>
              <mc:Fallback>
                <p:oleObj name="Diapositive think-cell"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21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93033922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Arial" charset="0"/>
                <a:ea typeface="Arial" charset="0"/>
                <a:cs typeface="Arial" charset="0"/>
              </a:rPr>
              <a:t>|</a:t>
            </a:r>
          </a:p>
        </p:txBody>
      </p:sp>
      <p:sp>
        <p:nvSpPr>
          <p:cNvPr id="9" name="Rectangle 8"/>
          <p:cNvSpPr/>
          <p:nvPr userDrawn="1"/>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Arial" charset="0"/>
                <a:ea typeface="Arial" charset="0"/>
                <a:cs typeface="Arial" charset="0"/>
              </a:rPr>
              <a:t>|</a:t>
            </a:r>
          </a:p>
        </p:txBody>
      </p:sp>
      <p:sp>
        <p:nvSpPr>
          <p:cNvPr id="10"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D942AC32-C1E9-4F93-8499-D6C2B450A7F2}" type="datetime1">
              <a:rPr kumimoji="0" lang="fr-FR"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21/05/2024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2"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13" name="Text Placeholder 5"/>
          <p:cNvSpPr>
            <a:spLocks noGrp="1"/>
          </p:cNvSpPr>
          <p:nvPr>
            <p:ph type="body" sz="quarter" idx="21" hasCustomPrompt="1"/>
          </p:nvPr>
        </p:nvSpPr>
        <p:spPr>
          <a:xfrm>
            <a:off x="636105" y="6154482"/>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
        <p:nvSpPr>
          <p:cNvPr id="2" name="ZoneTexte 1"/>
          <p:cNvSpPr txBox="1"/>
          <p:nvPr userDrawn="1">
            <p:custDataLst>
              <p:tags r:id="rId2"/>
            </p:custDataLst>
          </p:nvPr>
        </p:nvSpPr>
        <p:spPr>
          <a:xfrm>
            <a:off x="127000" y="126999"/>
            <a:ext cx="1321196" cy="228076"/>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base" latinLnBrk="0" hangingPunct="1">
              <a:lnSpc>
                <a:spcPct val="100000"/>
              </a:lnSpc>
              <a:spcBef>
                <a:spcPts val="600"/>
              </a:spcBef>
              <a:spcAft>
                <a:spcPts val="0"/>
              </a:spcAft>
              <a:buClr>
                <a:srgbClr val="ED1C24"/>
              </a:buClr>
              <a:buSzPct val="140000"/>
              <a:buFontTx/>
              <a:buNone/>
              <a:tabLst/>
              <a:defRPr/>
            </a:pPr>
            <a:r>
              <a:rPr kumimoji="0" lang="en-US" sz="882"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882"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882"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endParaRPr kumimoji="0" lang="en-US" sz="882" b="1" i="0" u="none" strike="noStrike" kern="1200" cap="none" spc="0" normalizeH="0" baseline="0" noProof="0" dirty="0" err="1">
              <a:ln>
                <a:noFill/>
              </a:ln>
              <a:solidFill>
                <a:srgbClr val="008000"/>
              </a:solidFill>
              <a:effectLst/>
              <a:uLnTx/>
              <a:uFillTx/>
              <a:latin typeface="Times New Roman" panose="02020603050405020304" pitchFamily="18" charset="0"/>
              <a:ea typeface="+mn-ea"/>
              <a:cs typeface="Arial" charset="0"/>
            </a:endParaRPr>
          </a:p>
        </p:txBody>
      </p:sp>
      <p:sp>
        <p:nvSpPr>
          <p:cNvPr id="3" name="Rectangle 2"/>
          <p:cNvSpPr/>
          <p:nvPr userDrawn="1"/>
        </p:nvSpPr>
        <p:spPr bwMode="auto">
          <a:xfrm>
            <a:off x="127001" y="0"/>
            <a:ext cx="1478290" cy="373221"/>
          </a:xfrm>
          <a:prstGeom prst="rect">
            <a:avLst/>
          </a:prstGeom>
          <a:solidFill>
            <a:schemeClr val="bg1"/>
          </a:solidFill>
          <a:ln w="1905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79512" rtl="0" eaLnBrk="1" fontAlgn="base" latinLnBrk="0" hangingPunct="1">
              <a:lnSpc>
                <a:spcPct val="110000"/>
              </a:lnSpc>
              <a:spcBef>
                <a:spcPts val="600"/>
              </a:spcBef>
              <a:spcAft>
                <a:spcPct val="0"/>
              </a:spcAft>
              <a:buClr>
                <a:srgbClr val="221E20"/>
              </a:buClr>
              <a:buSzTx/>
              <a:buFont typeface="Wingdings" pitchFamily="2" charset="2"/>
              <a:buNone/>
              <a:tabLst/>
              <a:defRPr/>
            </a:pPr>
            <a:endParaRPr kumimoji="0" lang="en-US" sz="2000" b="0" i="0" u="none" strike="noStrike" kern="1200" cap="none" spc="0" normalizeH="0" baseline="0" noProof="0" dirty="0">
              <a:ln>
                <a:noFill/>
              </a:ln>
              <a:solidFill>
                <a:srgbClr val="FFFFFF"/>
              </a:solidFill>
              <a:effectLst/>
              <a:uLnTx/>
              <a:uFillTx/>
              <a:latin typeface="Ooredoo Heavy" panose="00000A00000000000000" pitchFamily="50" charset="0"/>
              <a:ea typeface="+mn-ea"/>
              <a:cs typeface="Arial" charset="0"/>
            </a:endParaRP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Tree>
    <p:extLst>
      <p:ext uri="{BB962C8B-B14F-4D97-AF65-F5344CB8AC3E}">
        <p14:creationId xmlns:p14="http://schemas.microsoft.com/office/powerpoint/2010/main" val="1991499232"/>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Date Placeholder 3"/>
          <p:cNvSpPr>
            <a:spLocks noGrp="1"/>
          </p:cNvSpPr>
          <p:nvPr>
            <p:ph type="dt" sz="half" idx="2"/>
          </p:nvPr>
        </p:nvSpPr>
        <p:spPr>
          <a:xfrm>
            <a:off x="9025128"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215FAD07-1C83-41A3-ACA0-C418C9743CE7}" type="datetime1">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5/21/2024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5"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a:ln>
                <a:noFill/>
              </a:ln>
              <a:solidFill>
                <a:srgbClr val="ED1C24"/>
              </a:solidFill>
              <a:effectLst/>
              <a:uLnTx/>
              <a:uFillTx/>
              <a:latin typeface="Noto Sans" panose="020B0502040504020204"/>
              <a:ea typeface="Noto Sans" panose="020B0502040504020204" pitchFamily="34" charset="0"/>
            </a:endParaRPr>
          </a:p>
        </p:txBody>
      </p:sp>
      <p:sp>
        <p:nvSpPr>
          <p:cNvPr id="2" name="ZoneTexte 1"/>
          <p:cNvSpPr txBox="1"/>
          <p:nvPr userDrawn="1">
            <p:custDataLst>
              <p:tags r:id="rId2"/>
            </p:custDataLst>
          </p:nvPr>
        </p:nvSpPr>
        <p:spPr>
          <a:xfrm>
            <a:off x="112059" y="112059"/>
            <a:ext cx="1321196" cy="228076"/>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en-US" sz="882"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882"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882"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3366091043"/>
      </p:ext>
    </p:extLst>
  </p:cSld>
  <p:clrMapOvr>
    <a:masterClrMapping/>
  </p:clrMapOvr>
  <p:transition/>
  <p:extLst>
    <p:ext uri="{DCECCB84-F9BA-43D5-87BE-67443E8EF086}">
      <p15:sldGuideLst xmlns:p15="http://schemas.microsoft.com/office/powerpoint/2012/main">
        <p15:guide id="1" pos="400">
          <p15:clr>
            <a:srgbClr val="CCCCCC"/>
          </p15:clr>
        </p15:guide>
        <p15:guide id="2" pos="7280">
          <p15:clr>
            <a:srgbClr val="CCCCCC"/>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4" imgW="0" imgH="0" progId="TCLayout.ActiveDocument.1">
                  <p:embed/>
                </p:oleObj>
              </mc:Choice>
              <mc:Fallback>
                <p:oleObj name="Diapositive think-cell"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ZoneTexte 1"/>
          <p:cNvSpPr txBox="1"/>
          <p:nvPr userDrawn="1">
            <p:custDataLst>
              <p:tags r:id="rId2"/>
            </p:custDataLst>
          </p:nvPr>
        </p:nvSpPr>
        <p:spPr>
          <a:xfrm>
            <a:off x="127000" y="126999"/>
            <a:ext cx="1321196" cy="228076"/>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914422" rtl="0" eaLnBrk="1" fontAlgn="base" latinLnBrk="0" hangingPunct="1">
              <a:lnSpc>
                <a:spcPct val="100000"/>
              </a:lnSpc>
              <a:spcBef>
                <a:spcPts val="600"/>
              </a:spcBef>
              <a:spcAft>
                <a:spcPts val="0"/>
              </a:spcAft>
              <a:buClr>
                <a:srgbClr val="ED1C24"/>
              </a:buClr>
              <a:buSzPct val="140000"/>
              <a:buFontTx/>
              <a:buNone/>
              <a:tabLst/>
              <a:defRPr/>
            </a:pPr>
            <a:r>
              <a:rPr kumimoji="0" lang="en-US" sz="882"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en-US" sz="882"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en-US" sz="882"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endParaRPr kumimoji="0" lang="en-US" sz="882" b="1" i="0" u="none" strike="noStrike" kern="1200" cap="none" spc="0" normalizeH="0" baseline="0" noProof="0" dirty="0" err="1">
              <a:ln>
                <a:noFill/>
              </a:ln>
              <a:solidFill>
                <a:srgbClr val="008000"/>
              </a:solidFill>
              <a:effectLst/>
              <a:uLnTx/>
              <a:uFillTx/>
              <a:latin typeface="Times New Roman" panose="02020603050405020304" pitchFamily="18" charset="0"/>
              <a:ea typeface="+mn-ea"/>
              <a:cs typeface="Arial" charset="0"/>
            </a:endParaRPr>
          </a:p>
        </p:txBody>
      </p:sp>
      <p:sp>
        <p:nvSpPr>
          <p:cNvPr id="4" name="Rectangle 3"/>
          <p:cNvSpPr/>
          <p:nvPr userDrawn="1"/>
        </p:nvSpPr>
        <p:spPr bwMode="auto">
          <a:xfrm>
            <a:off x="1" y="0"/>
            <a:ext cx="1605290" cy="373221"/>
          </a:xfrm>
          <a:prstGeom prst="rect">
            <a:avLst/>
          </a:prstGeom>
          <a:solidFill>
            <a:schemeClr val="bg1"/>
          </a:solidFill>
          <a:ln w="1905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79512" rtl="0" eaLnBrk="1" fontAlgn="base" latinLnBrk="0" hangingPunct="1">
              <a:lnSpc>
                <a:spcPct val="110000"/>
              </a:lnSpc>
              <a:spcBef>
                <a:spcPts val="600"/>
              </a:spcBef>
              <a:spcAft>
                <a:spcPct val="0"/>
              </a:spcAft>
              <a:buClr>
                <a:srgbClr val="221E20"/>
              </a:buClr>
              <a:buSzTx/>
              <a:buFont typeface="Wingdings" pitchFamily="2" charset="2"/>
              <a:buNone/>
              <a:tabLst/>
              <a:defRPr/>
            </a:pPr>
            <a:endParaRPr kumimoji="0" lang="fr-FR" sz="2000" b="0" i="0" u="none" strike="noStrike" kern="1200" cap="none" spc="0" normalizeH="0" baseline="0" noProof="0" dirty="0">
              <a:ln>
                <a:noFill/>
              </a:ln>
              <a:solidFill>
                <a:srgbClr val="FFFFFF"/>
              </a:solidFill>
              <a:effectLst/>
              <a:uLnTx/>
              <a:uFillTx/>
              <a:latin typeface="Ooredoo Heavy" panose="00000A00000000000000" pitchFamily="50" charset="0"/>
              <a:ea typeface="+mn-ea"/>
              <a:cs typeface="Arial" charset="0"/>
            </a:endParaRPr>
          </a:p>
        </p:txBody>
      </p:sp>
    </p:spTree>
    <p:extLst>
      <p:ext uri="{BB962C8B-B14F-4D97-AF65-F5344CB8AC3E}">
        <p14:creationId xmlns:p14="http://schemas.microsoft.com/office/powerpoint/2010/main" val="2298559327"/>
      </p:ext>
    </p:extLst>
  </p:cSld>
  <p:clrMapOvr>
    <a:masterClrMapping/>
  </p:clrMapOvr>
  <p:transition/>
  <p:extLst>
    <p:ext uri="{DCECCB84-F9BA-43D5-87BE-67443E8EF086}">
      <p15:sldGuideLst xmlns:p15="http://schemas.microsoft.com/office/powerpoint/2012/main">
        <p15:guide id="1" pos="400">
          <p15:clr>
            <a:srgbClr val="CCCCCC"/>
          </p15:clr>
        </p15:guide>
        <p15:guide id="2" pos="3669">
          <p15:clr>
            <a:srgbClr val="CCCCCC"/>
          </p15:clr>
        </p15:guide>
        <p15:guide id="3" pos="4010">
          <p15:clr>
            <a:srgbClr val="CCCCCC"/>
          </p15:clr>
        </p15:guide>
        <p15:guide id="4" pos="7280">
          <p15:clr>
            <a:srgbClr val="CCCCCC"/>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NAV - Agenda Slide">
    <p:spTree>
      <p:nvGrpSpPr>
        <p:cNvPr id="1" name=""/>
        <p:cNvGrpSpPr/>
        <p:nvPr/>
      </p:nvGrpSpPr>
      <p:grpSpPr>
        <a:xfrm>
          <a:off x="0" y="0"/>
          <a:ext cx="0" cy="0"/>
          <a:chOff x="0" y="0"/>
          <a:chExt cx="0" cy="0"/>
        </a:xfrm>
      </p:grpSpPr>
      <p:sp>
        <p:nvSpPr>
          <p:cNvPr id="8" name="Agenda - Title"/>
          <p:cNvSpPr>
            <a:spLocks noGrp="1"/>
          </p:cNvSpPr>
          <p:nvPr>
            <p:ph type="title" hasCustomPrompt="1"/>
            <p:custDataLst>
              <p:tags r:id="rId2"/>
            </p:custDataLst>
          </p:nvPr>
        </p:nvSpPr>
        <p:spPr>
          <a:xfrm>
            <a:off x="665021" y="782619"/>
            <a:ext cx="10861963" cy="338866"/>
          </a:xfrm>
          <a:prstGeom prst="rect">
            <a:avLst/>
          </a:prstGeom>
        </p:spPr>
        <p:txBody>
          <a:bodyPr vert="horz" lIns="0" tIns="45720" rIns="45720" bIns="0" rtlCol="0" anchor="t" anchorCtr="0">
            <a:normAutofit/>
          </a:bodyPr>
          <a:lstStyle>
            <a:lvl1pPr>
              <a:defRPr/>
            </a:lvl1pPr>
          </a:lstStyle>
          <a:p>
            <a:r>
              <a:rPr lang="en-US" dirty="0"/>
              <a:t>Agenda</a:t>
            </a:r>
          </a:p>
        </p:txBody>
      </p:sp>
      <p:sp>
        <p:nvSpPr>
          <p:cNvPr id="7" name="Slide - Page Number"/>
          <p:cNvSpPr>
            <a:spLocks noGrp="1"/>
          </p:cNvSpPr>
          <p:nvPr>
            <p:ph type="body" sz="quarter" idx="35" hasCustomPrompt="1"/>
          </p:nvPr>
        </p:nvSpPr>
        <p:spPr>
          <a:xfrm>
            <a:off x="11271134" y="6584732"/>
            <a:ext cx="277091" cy="112955"/>
          </a:xfrm>
        </p:spPr>
        <p:txBody>
          <a:bodyPr tIns="0" bIns="0" anchor="t" anchorCtr="0">
            <a:noAutofit/>
          </a:bodyPr>
          <a:lstStyle>
            <a:lvl1pPr marL="0" indent="0" algn="ctr">
              <a:buNone/>
              <a:defRPr sz="1059">
                <a:solidFill>
                  <a:schemeClr val="bg1"/>
                </a:solidFill>
              </a:defRPr>
            </a:lvl1pPr>
          </a:lstStyle>
          <a:p>
            <a:pPr lvl="0"/>
            <a:r>
              <a:rPr lang="en-US" dirty="0"/>
              <a:t>#</a:t>
            </a:r>
          </a:p>
        </p:txBody>
      </p:sp>
    </p:spTree>
    <p:extLst>
      <p:ext uri="{BB962C8B-B14F-4D97-AF65-F5344CB8AC3E}">
        <p14:creationId xmlns:p14="http://schemas.microsoft.com/office/powerpoint/2010/main" val="21427940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14_Red divider with image">
    <p:bg>
      <p:bgPr>
        <a:solidFill>
          <a:srgbClr val="F5A99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6" y="397306"/>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Rubik" pitchFamily="2" charset="-79"/>
                <a:ea typeface="+mn-ea"/>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Rubik" pitchFamily="2" charset="-79"/>
                <a:ea typeface="+mn-ea"/>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10944225" cy="5435599"/>
          </a:xfrm>
        </p:spPr>
        <p:txBody>
          <a:bodyPr anchor="ctr"/>
          <a:lstStyle>
            <a:lvl1pPr>
              <a:defRPr sz="4401" cap="all" baseline="0">
                <a:solidFill>
                  <a:schemeClr val="tx1"/>
                </a:solidFill>
                <a:latin typeface="Outfit ExtraBold" pitchFamily="2" charset="0"/>
              </a:defRPr>
            </a:lvl1pPr>
          </a:lstStyle>
          <a:p>
            <a:r>
              <a:rPr lang="en-US" dirty="0"/>
              <a:t>Sub-title</a:t>
            </a:r>
            <a:endParaRPr lang="en-GB" dirty="0"/>
          </a:p>
        </p:txBody>
      </p:sp>
      <p:sp>
        <p:nvSpPr>
          <p:cNvPr id="2" name="ZoneTexte 1"/>
          <p:cNvSpPr txBox="1"/>
          <p:nvPr userDrawn="1">
            <p:custDataLst>
              <p:tags r:id="rId1"/>
            </p:custDataLst>
          </p:nvPr>
        </p:nvSpPr>
        <p:spPr>
          <a:xfrm>
            <a:off x="112059" y="112059"/>
            <a:ext cx="1321196" cy="228076"/>
          </a:xfrm>
          <a:prstGeom prst="rect">
            <a:avLst/>
          </a:prstGeom>
          <a:noFill/>
          <a:ln cmpd="sng">
            <a:noFill/>
          </a:ln>
          <a:extLst>
            <a:ext uri="{91240B29-F687-4F45-9708-019B960494DF}">
              <a14:hiddenLine xmlns:a14="http://schemas.microsoft.com/office/drawing/2010/main" cmpd="sng">
                <a:solidFill>
                  <a:schemeClr val="tx1"/>
                </a:solidFill>
              </a14:hiddenLine>
            </a:ext>
          </a:extLst>
        </p:spPr>
        <p:txBody>
          <a:bodyPr vert="horz" wrap="none" rtlCol="0" anchor="t">
            <a:spAutoFit/>
          </a:bodyPr>
          <a:lstStyle/>
          <a:p>
            <a:pPr marL="0" marR="0" lvl="0" indent="0" algn="l" defTabSz="806867" rtl="0" eaLnBrk="1" fontAlgn="auto" latinLnBrk="0" hangingPunct="1">
              <a:lnSpc>
                <a:spcPct val="100000"/>
              </a:lnSpc>
              <a:spcBef>
                <a:spcPts val="0"/>
              </a:spcBef>
              <a:spcAft>
                <a:spcPts val="0"/>
              </a:spcAft>
              <a:buClr>
                <a:srgbClr val="ED1C24"/>
              </a:buClr>
              <a:buSzPct val="140000"/>
              <a:buFontTx/>
              <a:buNone/>
              <a:tabLst/>
              <a:defRPr/>
            </a:pPr>
            <a:r>
              <a:rPr kumimoji="0" lang="fr-FR" sz="882"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Classification </a:t>
            </a:r>
            <a:r>
              <a:rPr kumimoji="0" lang="fr-FR" sz="882"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charset="0"/>
              </a:rPr>
              <a:t>:  </a:t>
            </a:r>
            <a:r>
              <a:rPr kumimoji="0" lang="fr-FR" sz="882" b="1" i="0" u="none" strike="noStrike" kern="1200" cap="none" spc="0" normalizeH="0" baseline="0" noProof="0">
                <a:ln>
                  <a:noFill/>
                </a:ln>
                <a:solidFill>
                  <a:srgbClr val="008000"/>
                </a:solidFill>
                <a:effectLst/>
                <a:uLnTx/>
                <a:uFillTx/>
                <a:latin typeface="Times New Roman" panose="02020603050405020304" pitchFamily="18" charset="0"/>
                <a:ea typeface="+mn-ea"/>
                <a:cs typeface="Arial" charset="0"/>
              </a:rPr>
              <a:t>Internal</a:t>
            </a:r>
          </a:p>
        </p:txBody>
      </p:sp>
    </p:spTree>
    <p:extLst>
      <p:ext uri="{BB962C8B-B14F-4D97-AF65-F5344CB8AC3E}">
        <p14:creationId xmlns:p14="http://schemas.microsoft.com/office/powerpoint/2010/main" val="2561419468"/>
      </p:ext>
    </p:extLst>
  </p:cSld>
  <p:clrMapOvr>
    <a:masterClrMapping/>
  </p:clrMapOv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Click to edit Master text styles</a:t>
            </a:r>
          </a:p>
        </p:txBody>
      </p:sp>
    </p:spTree>
    <p:extLst>
      <p:ext uri="{BB962C8B-B14F-4D97-AF65-F5344CB8AC3E}">
        <p14:creationId xmlns:p14="http://schemas.microsoft.com/office/powerpoint/2010/main" val="32635758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tags" Target="../tags/tag11.xml"/><Relationship Id="rId26" Type="http://schemas.openxmlformats.org/officeDocument/2006/relationships/tags" Target="../tags/tag19.xml"/><Relationship Id="rId39" Type="http://schemas.openxmlformats.org/officeDocument/2006/relationships/image" Target="../media/image6.emf"/><Relationship Id="rId21" Type="http://schemas.openxmlformats.org/officeDocument/2006/relationships/tags" Target="../tags/tag14.xml"/><Relationship Id="rId34" Type="http://schemas.openxmlformats.org/officeDocument/2006/relationships/tags" Target="../tags/tag27.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theme" Target="../theme/theme2.xml"/><Relationship Id="rId25" Type="http://schemas.openxmlformats.org/officeDocument/2006/relationships/tags" Target="../tags/tag18.xml"/><Relationship Id="rId33" Type="http://schemas.openxmlformats.org/officeDocument/2006/relationships/tags" Target="../tags/tag26.xml"/><Relationship Id="rId38" Type="http://schemas.openxmlformats.org/officeDocument/2006/relationships/oleObject" Target="../embeddings/oleObject8.bin"/><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13.xml"/><Relationship Id="rId29" Type="http://schemas.openxmlformats.org/officeDocument/2006/relationships/tags" Target="../tags/tag2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17.xml"/><Relationship Id="rId32" Type="http://schemas.openxmlformats.org/officeDocument/2006/relationships/tags" Target="../tags/tag25.xml"/><Relationship Id="rId37" Type="http://schemas.openxmlformats.org/officeDocument/2006/relationships/tags" Target="../tags/tag30.xml"/><Relationship Id="rId40" Type="http://schemas.openxmlformats.org/officeDocument/2006/relationships/image" Target="../media/image7.png"/><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16.xml"/><Relationship Id="rId28" Type="http://schemas.openxmlformats.org/officeDocument/2006/relationships/tags" Target="../tags/tag21.xml"/><Relationship Id="rId36" Type="http://schemas.openxmlformats.org/officeDocument/2006/relationships/tags" Target="../tags/tag29.xml"/><Relationship Id="rId10" Type="http://schemas.openxmlformats.org/officeDocument/2006/relationships/slideLayout" Target="../slideLayouts/slideLayout31.xml"/><Relationship Id="rId19" Type="http://schemas.openxmlformats.org/officeDocument/2006/relationships/tags" Target="../tags/tag12.xml"/><Relationship Id="rId31" Type="http://schemas.openxmlformats.org/officeDocument/2006/relationships/tags" Target="../tags/tag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15.xml"/><Relationship Id="rId27" Type="http://schemas.openxmlformats.org/officeDocument/2006/relationships/tags" Target="../tags/tag20.xml"/><Relationship Id="rId30" Type="http://schemas.openxmlformats.org/officeDocument/2006/relationships/tags" Target="../tags/tag23.xml"/><Relationship Id="rId35" Type="http://schemas.openxmlformats.org/officeDocument/2006/relationships/tags" Target="../tags/tag28.xml"/><Relationship Id="rId8" Type="http://schemas.openxmlformats.org/officeDocument/2006/relationships/slideLayout" Target="../slideLayouts/slideLayout29.xml"/><Relationship Id="rId3"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oleObject" Target="../embeddings/oleObject23.bin"/><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ags" Target="../tags/tag119.xml"/><Relationship Id="rId2" Type="http://schemas.openxmlformats.org/officeDocument/2006/relationships/slideLayout" Target="../slideLayouts/slideLayout39.xml"/><Relationship Id="rId16" Type="http://schemas.openxmlformats.org/officeDocument/2006/relationships/theme" Target="../theme/theme3.xml"/><Relationship Id="rId20" Type="http://schemas.openxmlformats.org/officeDocument/2006/relationships/image" Target="../media/image1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0.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tags" Target="../tags/tag127.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theme" Target="../theme/theme4.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image" Target="../media/image11.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oleObject" Target="../embeddings/oleObject27.bin"/><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3"/>
            </p:custDataLst>
            <p:extLst>
              <p:ext uri="{D42A27DB-BD31-4B8C-83A1-F6EECF244321}">
                <p14:modId xmlns:p14="http://schemas.microsoft.com/office/powerpoint/2010/main" val="429131324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Diapositive think-cell" r:id="rId24" imgW="0" imgH="0" progId="TCLayout.ActiveDocument.1">
                  <p:embed/>
                </p:oleObj>
              </mc:Choice>
              <mc:Fallback>
                <p:oleObj name="Diapositive think-cell" r:id="rId24"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21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5"/>
          <a:stretch>
            <a:fillRect/>
          </a:stretch>
        </p:blipFill>
        <p:spPr>
          <a:xfrm>
            <a:off x="636904" y="6479648"/>
            <a:ext cx="1296000" cy="228096"/>
          </a:xfrm>
          <a:prstGeom prst="rect">
            <a:avLst/>
          </a:prstGeom>
        </p:spPr>
      </p:pic>
    </p:spTree>
  </p:cSld>
  <p:clrMap bg1="lt1" tx1="dk1" bg2="lt2" tx2="dk2" accent1="accent1" accent2="accent2" accent3="accent3" accent4="accent4" accent5="accent5" accent6="accent6" hlink="hlink" folHlink="folHlink"/>
  <p:sldLayoutIdLst>
    <p:sldLayoutId id="2147485136" r:id="rId1"/>
    <p:sldLayoutId id="2147485137" r:id="rId2"/>
    <p:sldLayoutId id="2147485123" r:id="rId3"/>
    <p:sldLayoutId id="2147485127" r:id="rId4"/>
    <p:sldLayoutId id="2147485086" r:id="rId5"/>
    <p:sldLayoutId id="2147485132" r:id="rId6"/>
    <p:sldLayoutId id="2147485096" r:id="rId7"/>
    <p:sldLayoutId id="2147485131" r:id="rId8"/>
    <p:sldLayoutId id="2147485138" r:id="rId9"/>
    <p:sldLayoutId id="2147485139" r:id="rId10"/>
    <p:sldLayoutId id="2147485140" r:id="rId11"/>
    <p:sldLayoutId id="2147485141" r:id="rId12"/>
    <p:sldLayoutId id="2147485142" r:id="rId13"/>
    <p:sldLayoutId id="2147485143" r:id="rId14"/>
    <p:sldLayoutId id="2147485144" r:id="rId15"/>
    <p:sldLayoutId id="2147485145" r:id="rId16"/>
    <p:sldLayoutId id="2147485146" r:id="rId17"/>
    <p:sldLayoutId id="2147485147" r:id="rId18"/>
    <p:sldLayoutId id="2147485148" r:id="rId19"/>
    <p:sldLayoutId id="2147485168" r:id="rId20"/>
    <p:sldLayoutId id="2147485169" r:id="rId21"/>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userDrawn="1">
          <p15:clr>
            <a:srgbClr val="F26B43"/>
          </p15:clr>
        </p15:guide>
        <p15:guide id="2" pos="39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8" imgW="413" imgH="416" progId="TCLayout.ActiveDocument.1">
                  <p:embed/>
                </p:oleObj>
              </mc:Choice>
              <mc:Fallback>
                <p:oleObj name="Diapositive think-cell" r:id="rId38"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0"/>
            </p:custDataLst>
          </p:nvPr>
        </p:nvSpPr>
        <p:spPr>
          <a:xfrm>
            <a:off x="553972" y="6041336"/>
            <a:ext cx="11082528" cy="123111"/>
          </a:xfrm>
          <a:prstGeom prst="rect">
            <a:avLst/>
          </a:prstGeom>
          <a:noFill/>
        </p:spPr>
        <p:txBody>
          <a:bodyPr wrap="square" lIns="0" tIns="0" rIns="0" bIns="0" rtlCol="0" anchor="b">
            <a:noAutofit/>
          </a:bodyPr>
          <a:lstStyle>
            <a:defPPr>
              <a:defRPr lang="en-US"/>
            </a:defPPr>
            <a:lvl1pPr marL="203200" marR="0" lvl="0" indent="-212725" fontAlgn="auto">
              <a:lnSpc>
                <a:spcPct val="100000"/>
              </a:lnSpc>
              <a:spcBef>
                <a:spcPts val="0"/>
              </a:spcBef>
              <a:spcAft>
                <a:spcPts val="0"/>
              </a:spcAft>
              <a:buClrTx/>
              <a:buSzTx/>
              <a:buFontTx/>
              <a:buNone/>
              <a:tabLst/>
              <a:defRPr sz="800">
                <a:latin typeface="+mj-lt"/>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1"/>
            </p:custDataLst>
          </p:nvPr>
        </p:nvSpPr>
        <p:spPr>
          <a:xfrm>
            <a:off x="554736" y="172212"/>
            <a:ext cx="11082528" cy="384721"/>
          </a:xfrm>
          <a:prstGeom prst="rect">
            <a:avLst/>
          </a:prstGeom>
        </p:spPr>
        <p:txBody>
          <a:bodyPr vert="horz" wrap="square" lIns="0" tIns="0" rIns="0" bIns="0" rtlCol="0" anchor="t" anchorCtr="0">
            <a:spAutoFit/>
          </a:bodyPr>
          <a:lstStyle/>
          <a:p>
            <a:r>
              <a:rPr lang="en-US" dirty="0"/>
              <a:t>Click to edit Master title style</a:t>
            </a:r>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92293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atin typeface="+mj-lt"/>
              </a:defRPr>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2"/>
            </p:custDataLst>
          </p:nvPr>
        </p:nvSpPr>
        <p:spPr>
          <a:xfrm>
            <a:off x="554736" y="2171700"/>
            <a:ext cx="3049253" cy="569387"/>
          </a:xfrm>
          <a:prstGeom prst="rect">
            <a:avLst/>
          </a:prstGeom>
        </p:spPr>
        <p:txBody>
          <a:bodyPr vert="horz" wrap="squar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latin typeface="+mj-lt"/>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0" name="LegendLines" hidden="1">
            <a:extLst>
              <a:ext uri="{FF2B5EF4-FFF2-40B4-BE49-F238E27FC236}">
                <a16:creationId xmlns:a16="http://schemas.microsoft.com/office/drawing/2014/main" id="{45EA0E6A-CBE8-4B81-B74B-90B2990FC0E7}"/>
              </a:ext>
            </a:extLst>
          </p:cNvPr>
          <p:cNvGrpSpPr/>
          <p:nvPr userDrawn="1"/>
        </p:nvGrpSpPr>
        <p:grpSpPr>
          <a:xfrm>
            <a:off x="10317304" y="3150223"/>
            <a:ext cx="1319960" cy="958286"/>
            <a:chOff x="10162879" y="3243772"/>
            <a:chExt cx="1319960" cy="958286"/>
          </a:xfrm>
        </p:grpSpPr>
        <p:sp>
          <p:nvSpPr>
            <p:cNvPr id="171" name="Legend1">
              <a:extLst>
                <a:ext uri="{FF2B5EF4-FFF2-40B4-BE49-F238E27FC236}">
                  <a16:creationId xmlns:a16="http://schemas.microsoft.com/office/drawing/2014/main" id="{BB82DBF6-7D73-4D0F-AEAF-41C8BED5BEFE}"/>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2" name="Legend2">
              <a:extLst>
                <a:ext uri="{FF2B5EF4-FFF2-40B4-BE49-F238E27FC236}">
                  <a16:creationId xmlns:a16="http://schemas.microsoft.com/office/drawing/2014/main" id="{BEDCE4A7-D188-448B-819F-27684DAEAE33}"/>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3" name="Legend3">
              <a:extLst>
                <a:ext uri="{FF2B5EF4-FFF2-40B4-BE49-F238E27FC236}">
                  <a16:creationId xmlns:a16="http://schemas.microsoft.com/office/drawing/2014/main" id="{2792452F-51FD-4AA2-9A69-CCE604BD0854}"/>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4" name="LineLegend3">
              <a:extLst>
                <a:ext uri="{FF2B5EF4-FFF2-40B4-BE49-F238E27FC236}">
                  <a16:creationId xmlns:a16="http://schemas.microsoft.com/office/drawing/2014/main" id="{42188D8D-C808-4660-8707-D86CEDC3DF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5" name="LineLegend2">
              <a:extLst>
                <a:ext uri="{FF2B5EF4-FFF2-40B4-BE49-F238E27FC236}">
                  <a16:creationId xmlns:a16="http://schemas.microsoft.com/office/drawing/2014/main" id="{103A518B-4602-4AB5-A4B2-11863296DB80}"/>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6" name="LineLegend1">
              <a:extLst>
                <a:ext uri="{FF2B5EF4-FFF2-40B4-BE49-F238E27FC236}">
                  <a16:creationId xmlns:a16="http://schemas.microsoft.com/office/drawing/2014/main" id="{4BE7AB89-377F-4CCE-885E-D6D01658CB15}"/>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grpSp>
      <p:grpSp>
        <p:nvGrpSpPr>
          <p:cNvPr id="177" name="LegendMoons" hidden="1">
            <a:extLst>
              <a:ext uri="{FF2B5EF4-FFF2-40B4-BE49-F238E27FC236}">
                <a16:creationId xmlns:a16="http://schemas.microsoft.com/office/drawing/2014/main" id="{30F248C5-8915-46B3-BFA1-21934601BE75}"/>
              </a:ext>
            </a:extLst>
          </p:cNvPr>
          <p:cNvGrpSpPr/>
          <p:nvPr userDrawn="1"/>
        </p:nvGrpSpPr>
        <p:grpSpPr>
          <a:xfrm>
            <a:off x="10688315" y="1145373"/>
            <a:ext cx="948949" cy="1731859"/>
            <a:chOff x="7723680" y="1702457"/>
            <a:chExt cx="948949" cy="1731859"/>
          </a:xfrm>
        </p:grpSpPr>
        <p:sp>
          <p:nvSpPr>
            <p:cNvPr id="178" name="Legend1">
              <a:extLst>
                <a:ext uri="{FF2B5EF4-FFF2-40B4-BE49-F238E27FC236}">
                  <a16:creationId xmlns:a16="http://schemas.microsoft.com/office/drawing/2014/main" id="{EBE76858-2283-46D8-B249-8F5A36D9929D}"/>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86" name="Legend2">
              <a:extLst>
                <a:ext uri="{FF2B5EF4-FFF2-40B4-BE49-F238E27FC236}">
                  <a16:creationId xmlns:a16="http://schemas.microsoft.com/office/drawing/2014/main" id="{E87F6F42-E6EA-47AF-9CD4-6084638B5104}"/>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8" name="Legend3">
              <a:extLst>
                <a:ext uri="{FF2B5EF4-FFF2-40B4-BE49-F238E27FC236}">
                  <a16:creationId xmlns:a16="http://schemas.microsoft.com/office/drawing/2014/main" id="{184AB03E-8794-4400-BB27-D3B4E6FFDB82}"/>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9" name="Legend4">
              <a:extLst>
                <a:ext uri="{FF2B5EF4-FFF2-40B4-BE49-F238E27FC236}">
                  <a16:creationId xmlns:a16="http://schemas.microsoft.com/office/drawing/2014/main" id="{8BE314B0-9BB8-4E24-86F3-9ADEF20802C7}"/>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00" name="Legend5">
              <a:extLst>
                <a:ext uri="{FF2B5EF4-FFF2-40B4-BE49-F238E27FC236}">
                  <a16:creationId xmlns:a16="http://schemas.microsoft.com/office/drawing/2014/main" id="{01E14B06-7430-4791-9F82-542DE15DCA9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nvGrpSpPr>
            <p:cNvPr id="201" name="MoonLegend1">
              <a:extLst>
                <a:ext uri="{FF2B5EF4-FFF2-40B4-BE49-F238E27FC236}">
                  <a16:creationId xmlns:a16="http://schemas.microsoft.com/office/drawing/2014/main" id="{ABFFFFBF-A0E6-4014-9917-817B93037E1C}"/>
                </a:ext>
              </a:extLst>
            </p:cNvPr>
            <p:cNvGrpSpPr>
              <a:grpSpLocks noChangeAspect="1"/>
            </p:cNvGrpSpPr>
            <p:nvPr>
              <p:custDataLst>
                <p:tags r:id="rId23"/>
              </p:custDataLst>
            </p:nvPr>
          </p:nvGrpSpPr>
          <p:grpSpPr>
            <a:xfrm>
              <a:off x="7723680" y="1702457"/>
              <a:ext cx="228600" cy="228600"/>
              <a:chOff x="762000" y="1270000"/>
              <a:chExt cx="254000" cy="254000"/>
            </a:xfrm>
          </p:grpSpPr>
          <p:sp>
            <p:nvSpPr>
              <p:cNvPr id="214" name="Oval 213">
                <a:extLst>
                  <a:ext uri="{FF2B5EF4-FFF2-40B4-BE49-F238E27FC236}">
                    <a16:creationId xmlns:a16="http://schemas.microsoft.com/office/drawing/2014/main" id="{8CF69996-5021-43DA-A108-DCC0E7652228}"/>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5" name="Arc 214">
                <a:extLst>
                  <a:ext uri="{FF2B5EF4-FFF2-40B4-BE49-F238E27FC236}">
                    <a16:creationId xmlns:a16="http://schemas.microsoft.com/office/drawing/2014/main" id="{A0F81DE8-917D-4B90-B357-AD885E69461B}"/>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2" name="MoonLegend2">
              <a:extLst>
                <a:ext uri="{FF2B5EF4-FFF2-40B4-BE49-F238E27FC236}">
                  <a16:creationId xmlns:a16="http://schemas.microsoft.com/office/drawing/2014/main" id="{B8B9E7D5-2C65-4F0C-BDAD-CCAFFA1E83A9}"/>
                </a:ext>
              </a:extLst>
            </p:cNvPr>
            <p:cNvGrpSpPr>
              <a:grpSpLocks noChangeAspect="1"/>
            </p:cNvGrpSpPr>
            <p:nvPr>
              <p:custDataLst>
                <p:tags r:id="rId24"/>
              </p:custDataLst>
            </p:nvPr>
          </p:nvGrpSpPr>
          <p:grpSpPr>
            <a:xfrm>
              <a:off x="7723680" y="2078270"/>
              <a:ext cx="228600" cy="228600"/>
              <a:chOff x="762000" y="1270000"/>
              <a:chExt cx="254000" cy="254000"/>
            </a:xfrm>
          </p:grpSpPr>
          <p:sp>
            <p:nvSpPr>
              <p:cNvPr id="212" name="Oval 211">
                <a:extLst>
                  <a:ext uri="{FF2B5EF4-FFF2-40B4-BE49-F238E27FC236}">
                    <a16:creationId xmlns:a16="http://schemas.microsoft.com/office/drawing/2014/main" id="{4F01C14E-F314-4A97-9F50-660113C48AFF}"/>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3" name="Arc 212">
                <a:extLst>
                  <a:ext uri="{FF2B5EF4-FFF2-40B4-BE49-F238E27FC236}">
                    <a16:creationId xmlns:a16="http://schemas.microsoft.com/office/drawing/2014/main" id="{BA73B7ED-03B6-4B4B-B25C-F5AB2DE614D5}"/>
                  </a:ext>
                </a:extLst>
              </p:cNvPr>
              <p:cNvSpPr/>
              <p:nvPr>
                <p:custDataLst>
                  <p:tags r:id="rId35"/>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3" name="MoonLegend3">
              <a:extLst>
                <a:ext uri="{FF2B5EF4-FFF2-40B4-BE49-F238E27FC236}">
                  <a16:creationId xmlns:a16="http://schemas.microsoft.com/office/drawing/2014/main" id="{6CDBA03D-BEDD-4D59-B252-A7F0D9D2BC83}"/>
                </a:ext>
              </a:extLst>
            </p:cNvPr>
            <p:cNvGrpSpPr>
              <a:grpSpLocks noChangeAspect="1"/>
            </p:cNvGrpSpPr>
            <p:nvPr>
              <p:custDataLst>
                <p:tags r:id="rId25"/>
              </p:custDataLst>
            </p:nvPr>
          </p:nvGrpSpPr>
          <p:grpSpPr>
            <a:xfrm>
              <a:off x="7723680" y="2454085"/>
              <a:ext cx="228600" cy="228600"/>
              <a:chOff x="762000" y="1270000"/>
              <a:chExt cx="254000" cy="254000"/>
            </a:xfrm>
          </p:grpSpPr>
          <p:sp>
            <p:nvSpPr>
              <p:cNvPr id="210" name="Oval 209">
                <a:extLst>
                  <a:ext uri="{FF2B5EF4-FFF2-40B4-BE49-F238E27FC236}">
                    <a16:creationId xmlns:a16="http://schemas.microsoft.com/office/drawing/2014/main" id="{2F3C8D87-CF3B-4F78-911F-DAB257546BA7}"/>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1" name="Arc 210">
                <a:extLst>
                  <a:ext uri="{FF2B5EF4-FFF2-40B4-BE49-F238E27FC236}">
                    <a16:creationId xmlns:a16="http://schemas.microsoft.com/office/drawing/2014/main" id="{F84155E2-0ED3-4E07-8854-F53439285754}"/>
                  </a:ext>
                </a:extLst>
              </p:cNvPr>
              <p:cNvSpPr/>
              <p:nvPr>
                <p:custDataLst>
                  <p:tags r:id="rId3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4" name="MoonLegend4">
              <a:extLst>
                <a:ext uri="{FF2B5EF4-FFF2-40B4-BE49-F238E27FC236}">
                  <a16:creationId xmlns:a16="http://schemas.microsoft.com/office/drawing/2014/main" id="{C0C3237D-E3D8-4A88-89AD-4956421B1BD6}"/>
                </a:ext>
              </a:extLst>
            </p:cNvPr>
            <p:cNvGrpSpPr>
              <a:grpSpLocks noChangeAspect="1"/>
            </p:cNvGrpSpPr>
            <p:nvPr>
              <p:custDataLst>
                <p:tags r:id="rId26"/>
              </p:custDataLst>
            </p:nvPr>
          </p:nvGrpSpPr>
          <p:grpSpPr>
            <a:xfrm>
              <a:off x="7723680" y="2829900"/>
              <a:ext cx="228600" cy="228600"/>
              <a:chOff x="762000" y="1270000"/>
              <a:chExt cx="254000" cy="254000"/>
            </a:xfrm>
          </p:grpSpPr>
          <p:sp>
            <p:nvSpPr>
              <p:cNvPr id="208" name="Oval 207">
                <a:extLst>
                  <a:ext uri="{FF2B5EF4-FFF2-40B4-BE49-F238E27FC236}">
                    <a16:creationId xmlns:a16="http://schemas.microsoft.com/office/drawing/2014/main" id="{0901BAEE-8FB4-47EF-88FC-F916DD65AFA1}"/>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9" name="Arc 208">
                <a:extLst>
                  <a:ext uri="{FF2B5EF4-FFF2-40B4-BE49-F238E27FC236}">
                    <a16:creationId xmlns:a16="http://schemas.microsoft.com/office/drawing/2014/main" id="{0A4C39FB-8C6B-466E-8B95-F3B9AF24A396}"/>
                  </a:ext>
                </a:extLst>
              </p:cNvPr>
              <p:cNvSpPr/>
              <p:nvPr>
                <p:custDataLst>
                  <p:tags r:id="rId31"/>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5" name="MoonLegend5">
              <a:extLst>
                <a:ext uri="{FF2B5EF4-FFF2-40B4-BE49-F238E27FC236}">
                  <a16:creationId xmlns:a16="http://schemas.microsoft.com/office/drawing/2014/main" id="{905CBC0C-4188-4015-9E4D-47B2093BBA0A}"/>
                </a:ext>
              </a:extLst>
            </p:cNvPr>
            <p:cNvGrpSpPr>
              <a:grpSpLocks noChangeAspect="1"/>
            </p:cNvGrpSpPr>
            <p:nvPr>
              <p:custDataLst>
                <p:tags r:id="rId27"/>
              </p:custDataLst>
            </p:nvPr>
          </p:nvGrpSpPr>
          <p:grpSpPr>
            <a:xfrm>
              <a:off x="7723680" y="3205716"/>
              <a:ext cx="228600" cy="228600"/>
              <a:chOff x="762000" y="1270000"/>
              <a:chExt cx="254000" cy="254000"/>
            </a:xfrm>
          </p:grpSpPr>
          <p:sp>
            <p:nvSpPr>
              <p:cNvPr id="206" name="Oval 205">
                <a:extLst>
                  <a:ext uri="{FF2B5EF4-FFF2-40B4-BE49-F238E27FC236}">
                    <a16:creationId xmlns:a16="http://schemas.microsoft.com/office/drawing/2014/main" id="{BE567466-C417-41CC-9CDC-6C148998A3BE}"/>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7" name="Arc 206">
                <a:extLst>
                  <a:ext uri="{FF2B5EF4-FFF2-40B4-BE49-F238E27FC236}">
                    <a16:creationId xmlns:a16="http://schemas.microsoft.com/office/drawing/2014/main" id="{6AC2E208-F923-49CA-BD92-0C0AD2ECA0A5}"/>
                  </a:ext>
                </a:extLst>
              </p:cNvPr>
              <p:cNvSpPr/>
              <p:nvPr>
                <p:custDataLst>
                  <p:tags r:id="rId29"/>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grpSp>
        <p:nvGrpSpPr>
          <p:cNvPr id="216" name="LegendBoxes" hidden="1">
            <a:extLst>
              <a:ext uri="{FF2B5EF4-FFF2-40B4-BE49-F238E27FC236}">
                <a16:creationId xmlns:a16="http://schemas.microsoft.com/office/drawing/2014/main" id="{3768CEA6-B7AA-4A61-8A15-E07BC21E06E3}"/>
              </a:ext>
            </a:extLst>
          </p:cNvPr>
          <p:cNvGrpSpPr/>
          <p:nvPr userDrawn="1"/>
        </p:nvGrpSpPr>
        <p:grpSpPr>
          <a:xfrm>
            <a:off x="10714801" y="4381500"/>
            <a:ext cx="922463" cy="1717282"/>
            <a:chOff x="10652400" y="4322824"/>
            <a:chExt cx="922463" cy="1717282"/>
          </a:xfrm>
        </p:grpSpPr>
        <p:sp>
          <p:nvSpPr>
            <p:cNvPr id="217" name="RectangleLegend1">
              <a:extLst>
                <a:ext uri="{FF2B5EF4-FFF2-40B4-BE49-F238E27FC236}">
                  <a16:creationId xmlns:a16="http://schemas.microsoft.com/office/drawing/2014/main" id="{7314624F-5CBE-4431-9EAD-CA2592BAA352}"/>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8" name="RectangleLegend2">
              <a:extLst>
                <a:ext uri="{FF2B5EF4-FFF2-40B4-BE49-F238E27FC236}">
                  <a16:creationId xmlns:a16="http://schemas.microsoft.com/office/drawing/2014/main" id="{C4425F38-0ED7-4817-BF18-1538A7BBAFB6}"/>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9" name="RectangleLegend3">
              <a:extLst>
                <a:ext uri="{FF2B5EF4-FFF2-40B4-BE49-F238E27FC236}">
                  <a16:creationId xmlns:a16="http://schemas.microsoft.com/office/drawing/2014/main" id="{FA10C372-3DD8-4BB8-8EB8-1B466E4694B8}"/>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0" name="RectangleLegend4">
              <a:extLst>
                <a:ext uri="{FF2B5EF4-FFF2-40B4-BE49-F238E27FC236}">
                  <a16:creationId xmlns:a16="http://schemas.microsoft.com/office/drawing/2014/main" id="{E1C7DA23-72AE-4818-A648-7A6D0A84B0D7}"/>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1" name="RectangleLegend5">
              <a:extLst>
                <a:ext uri="{FF2B5EF4-FFF2-40B4-BE49-F238E27FC236}">
                  <a16:creationId xmlns:a16="http://schemas.microsoft.com/office/drawing/2014/main" id="{CF30CF12-8A81-446E-A7F9-FDC8D7BAEDEB}"/>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2" name="Legend1">
              <a:extLst>
                <a:ext uri="{FF2B5EF4-FFF2-40B4-BE49-F238E27FC236}">
                  <a16:creationId xmlns:a16="http://schemas.microsoft.com/office/drawing/2014/main" id="{AF78C76B-946F-4570-B044-14E370C4F9D6}"/>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3" name="Legend2">
              <a:extLst>
                <a:ext uri="{FF2B5EF4-FFF2-40B4-BE49-F238E27FC236}">
                  <a16:creationId xmlns:a16="http://schemas.microsoft.com/office/drawing/2014/main" id="{2C666BF4-E94F-4D90-85CD-DA3E74913BA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4" name="Legend3">
              <a:extLst>
                <a:ext uri="{FF2B5EF4-FFF2-40B4-BE49-F238E27FC236}">
                  <a16:creationId xmlns:a16="http://schemas.microsoft.com/office/drawing/2014/main" id="{A27025C0-F79A-437D-927E-693B0326382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5" name="Legend4">
              <a:extLst>
                <a:ext uri="{FF2B5EF4-FFF2-40B4-BE49-F238E27FC236}">
                  <a16:creationId xmlns:a16="http://schemas.microsoft.com/office/drawing/2014/main" id="{7279C238-33A3-427F-9607-72982B1F967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6" name="Legend5">
              <a:extLst>
                <a:ext uri="{FF2B5EF4-FFF2-40B4-BE49-F238E27FC236}">
                  <a16:creationId xmlns:a16="http://schemas.microsoft.com/office/drawing/2014/main" id="{ABFC19BA-3D49-42FA-B5E6-50D2095A8F85}"/>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pic>
        <p:nvPicPr>
          <p:cNvPr id="190" name="Picture 189">
            <a:extLst>
              <a:ext uri="{FF2B5EF4-FFF2-40B4-BE49-F238E27FC236}">
                <a16:creationId xmlns:a16="http://schemas.microsoft.com/office/drawing/2014/main" id="{2769FE8A-96E4-4F3E-B1D0-FF26C3B1D7D4}"/>
              </a:ext>
            </a:extLst>
          </p:cNvPr>
          <p:cNvPicPr>
            <a:picLocks/>
          </p:cNvPicPr>
          <p:nvPr userDrawn="1"/>
        </p:nvPicPr>
        <p:blipFill>
          <a:blip r:embed="rId40"/>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801388257"/>
      </p:ext>
    </p:extLst>
  </p:cSld>
  <p:clrMap bg1="lt1" tx1="dk1" bg2="lt2" tx2="dk2" accent1="accent1" accent2="accent2" accent3="accent3" accent4="accent4" accent5="accent5" accent6="accent6" hlink="hlink" folHlink="folHlink"/>
  <p:sldLayoutIdLst>
    <p:sldLayoutId id="2147485150" r:id="rId1"/>
    <p:sldLayoutId id="2147485151" r:id="rId2"/>
    <p:sldLayoutId id="2147485152" r:id="rId3"/>
    <p:sldLayoutId id="2147485153" r:id="rId4"/>
    <p:sldLayoutId id="2147485154" r:id="rId5"/>
    <p:sldLayoutId id="2147485155" r:id="rId6"/>
    <p:sldLayoutId id="2147485156" r:id="rId7"/>
    <p:sldLayoutId id="2147485157" r:id="rId8"/>
    <p:sldLayoutId id="2147485158" r:id="rId9"/>
    <p:sldLayoutId id="2147485159" r:id="rId10"/>
    <p:sldLayoutId id="2147485160" r:id="rId11"/>
    <p:sldLayoutId id="2147485161" r:id="rId12"/>
    <p:sldLayoutId id="2147485162" r:id="rId13"/>
    <p:sldLayoutId id="2147485163" r:id="rId14"/>
    <p:sldLayoutId id="2147485164" r:id="rId15"/>
    <p:sldLayoutId id="2147485165" r:id="rId16"/>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t 8" hidden="1"/>
          <p:cNvGraphicFramePr>
            <a:graphicFrameLocks noChangeAspect="1"/>
          </p:cNvGraphicFramePr>
          <p:nvPr userDrawn="1">
            <p:custDataLst>
              <p:tags r:id="rId17"/>
            </p:custDataLst>
            <p:extLst>
              <p:ext uri="{D42A27DB-BD31-4B8C-83A1-F6EECF244321}">
                <p14:modId xmlns:p14="http://schemas.microsoft.com/office/powerpoint/2010/main" val="6014680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8" imgW="425" imgH="426" progId="TCLayout.ActiveDocument.1">
                  <p:embed/>
                </p:oleObj>
              </mc:Choice>
              <mc:Fallback>
                <p:oleObj name="Diapositive think-cell" r:id="rId18" imgW="425" imgH="426" progId="TCLayout.ActiveDocument.1">
                  <p:embed/>
                  <p:pic>
                    <p:nvPicPr>
                      <p:cNvPr id="9" name="Objet 8" hidden="1"/>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330A795-F0BE-49AB-B973-4C47DE79D5F7}" type="datetime3">
              <a:rPr lang="en-US" smtClean="0"/>
              <a:pPr/>
              <a:t>21 May 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9F4C691-6DE9-424C-9C34-B44F65CDDA11}" type="slidenum">
              <a:rPr lang="en-US" smtClean="0"/>
              <a:pPr/>
              <a:t>‹#›</a:t>
            </a:fld>
            <a:endParaRPr lang="en-US" dirty="0"/>
          </a:p>
        </p:txBody>
      </p:sp>
      <p:pic>
        <p:nvPicPr>
          <p:cNvPr id="7" name="Picture 6">
            <a:extLst>
              <a:ext uri="{FF2B5EF4-FFF2-40B4-BE49-F238E27FC236}">
                <a16:creationId xmlns:a16="http://schemas.microsoft.com/office/drawing/2014/main" id="{D2A61332-7957-6A8F-6A75-ED508E81B8DC}"/>
              </a:ext>
            </a:extLst>
          </p:cNvPr>
          <p:cNvPicPr>
            <a:picLocks noChangeAspect="1"/>
          </p:cNvPicPr>
          <p:nvPr userDrawn="1"/>
        </p:nvPicPr>
        <p:blipFill>
          <a:blip r:embed="rId20"/>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2049407833"/>
      </p:ext>
    </p:extLst>
  </p:cSld>
  <p:clrMap bg1="lt1" tx1="dk1" bg2="lt2" tx2="dk2" accent1="accent1" accent2="accent2" accent3="accent3" accent4="accent4" accent5="accent5" accent6="accent6" hlink="hlink" folHlink="folHlink"/>
  <p:sldLayoutIdLst>
    <p:sldLayoutId id="2147485173" r:id="rId1"/>
    <p:sldLayoutId id="2147485174" r:id="rId2"/>
    <p:sldLayoutId id="2147485175" r:id="rId3"/>
    <p:sldLayoutId id="2147485176" r:id="rId4"/>
    <p:sldLayoutId id="2147485177" r:id="rId5"/>
    <p:sldLayoutId id="2147485178" r:id="rId6"/>
    <p:sldLayoutId id="2147485179" r:id="rId7"/>
    <p:sldLayoutId id="2147485180" r:id="rId8"/>
    <p:sldLayoutId id="2147485181" r:id="rId9"/>
    <p:sldLayoutId id="2147485182" r:id="rId10"/>
    <p:sldLayoutId id="2147485183" r:id="rId11"/>
    <p:sldLayoutId id="2147485184" r:id="rId12"/>
    <p:sldLayoutId id="2147485185" r:id="rId13"/>
    <p:sldLayoutId id="2147485186" r:id="rId14"/>
    <p:sldLayoutId id="2147485187" r:id="rId15"/>
  </p:sldLayoutIdLst>
  <p:hf hdr="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p15:clr>
            <a:srgbClr val="F26B43"/>
          </p15:clr>
        </p15:guide>
        <p15:guide id="2" orient="horz" pos="618">
          <p15:clr>
            <a:srgbClr val="F26B43"/>
          </p15:clr>
        </p15:guide>
        <p15:guide id="3" orient="horz" pos="4042">
          <p15:clr>
            <a:srgbClr val="F26B43"/>
          </p15:clr>
        </p15:guide>
        <p15:guide id="4" orient="horz" pos="3861">
          <p15:clr>
            <a:srgbClr val="F26B43"/>
          </p15:clr>
        </p15:guide>
        <p15:guide id="5" pos="7287">
          <p15:clr>
            <a:srgbClr val="F26B43"/>
          </p15:clr>
        </p15:guide>
        <p15:guide id="6" pos="39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34"/>
            </p:custDataLst>
          </p:nvPr>
        </p:nvGraphicFramePr>
        <p:xfrm>
          <a:off x="0" y="1"/>
          <a:ext cx="195384" cy="158750"/>
        </p:xfrm>
        <a:graphic>
          <a:graphicData uri="http://schemas.openxmlformats.org/presentationml/2006/ole">
            <mc:AlternateContent xmlns:mc="http://schemas.openxmlformats.org/markup-compatibility/2006">
              <mc:Choice xmlns:v="urn:schemas-microsoft-com:vml" Requires="v">
                <p:oleObj name="Diapositive think-cell" r:id="rId35" imgW="0" imgH="0" progId="TCLayout.ActiveDocument.1">
                  <p:embed/>
                </p:oleObj>
              </mc:Choice>
              <mc:Fallback>
                <p:oleObj name="Diapositive think-cell" r:id="rId35"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5" lvl="0" indent="-205745">
              <a:spcBef>
                <a:spcPts val="900"/>
              </a:spcBef>
            </a:pPr>
            <a:r>
              <a:rPr lang="en-US" dirty="0"/>
              <a:t>Edit Master text styles</a:t>
            </a:r>
          </a:p>
          <a:p>
            <a:pPr marL="411490" lvl="1" indent="-205745"/>
            <a:r>
              <a:rPr lang="en-US" dirty="0"/>
              <a:t>Second level</a:t>
            </a:r>
          </a:p>
          <a:p>
            <a:pPr marL="548653" lvl="2" indent="-137163"/>
            <a:r>
              <a:rPr lang="en-US" dirty="0"/>
              <a:t>Third level</a:t>
            </a:r>
          </a:p>
          <a:p>
            <a:pPr marL="685816" lvl="3"/>
            <a:r>
              <a:rPr lang="en-US" dirty="0"/>
              <a:t>Fourth level</a:t>
            </a:r>
          </a:p>
          <a:p>
            <a:pPr marL="822980" lvl="4"/>
            <a:r>
              <a:rPr lang="en-US" dirty="0"/>
              <a:t>Fifth level</a:t>
            </a:r>
          </a:p>
          <a:p>
            <a:pPr marL="2167228"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dirty="0"/>
              <a:t>Click to edit Master title style</a:t>
            </a:r>
          </a:p>
        </p:txBody>
      </p:sp>
      <p:sp>
        <p:nvSpPr>
          <p:cNvPr id="19" name="Rectangle 18"/>
          <p:cNvSpPr/>
          <p:nvPr/>
        </p:nvSpPr>
        <p:spPr>
          <a:xfrm>
            <a:off x="8850704" y="6526759"/>
            <a:ext cx="319575"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20" name="Rectangle 19"/>
          <p:cNvSpPr/>
          <p:nvPr/>
        </p:nvSpPr>
        <p:spPr>
          <a:xfrm>
            <a:off x="10644193" y="6526759"/>
            <a:ext cx="287528" cy="184666"/>
          </a:xfrm>
          <a:prstGeom prst="rect">
            <a:avLst/>
          </a:prstGeom>
          <a:ln>
            <a:noFill/>
          </a:ln>
        </p:spPr>
        <p:txBody>
          <a:bodyPr wrap="square" anchor="ctr">
            <a:spAutoFit/>
          </a:bodyPr>
          <a:lstStyle/>
          <a:p>
            <a:pPr marL="0" marR="0" lvl="0" indent="0" algn="ctr" defTabSz="806867" rtl="0" eaLnBrk="1" fontAlgn="base" latinLnBrk="0" hangingPunct="1">
              <a:lnSpc>
                <a:spcPct val="100000"/>
              </a:lnSpc>
              <a:spcBef>
                <a:spcPct val="0"/>
              </a:spcBef>
              <a:spcAft>
                <a:spcPct val="0"/>
              </a:spcAft>
              <a:buClrTx/>
              <a:buSzTx/>
              <a:buFontTx/>
              <a:buNone/>
              <a:tabLst/>
              <a:defRPr/>
            </a:pPr>
            <a:r>
              <a:rPr kumimoji="0" lang="en-US" sz="600" b="0" i="0" u="none" strike="noStrike" kern="1200" cap="none" spc="0" normalizeH="0" baseline="0" noProof="0" dirty="0">
                <a:ln>
                  <a:noFill/>
                </a:ln>
                <a:solidFill>
                  <a:srgbClr val="ED1C24"/>
                </a:solidFill>
                <a:effectLst/>
                <a:uLnTx/>
                <a:uFillTx/>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8"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pPr marL="0" marR="0" lvl="0" indent="0" algn="ctr" defTabSz="806867" rtl="0" eaLnBrk="1" fontAlgn="auto" latinLnBrk="0" hangingPunct="1">
              <a:lnSpc>
                <a:spcPct val="100000"/>
              </a:lnSpc>
              <a:spcBef>
                <a:spcPts val="0"/>
              </a:spcBef>
              <a:spcAft>
                <a:spcPts val="0"/>
              </a:spcAft>
              <a:buClrTx/>
              <a:buSzTx/>
              <a:buFontTx/>
              <a:buNone/>
              <a:tabLst/>
              <a:defRPr/>
            </a:pPr>
            <a:fld id="{EF711048-5946-4335-9DC9-7CBBE4FBE44F}"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ctr" defTabSz="806867" rtl="0" eaLnBrk="1" fontAlgn="auto" latinLnBrk="0" hangingPunct="1">
                <a:lnSpc>
                  <a:spcPct val="100000"/>
                </a:lnSpc>
                <a:spcBef>
                  <a:spcPts val="0"/>
                </a:spcBef>
                <a:spcAft>
                  <a:spcPts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sp>
        <p:nvSpPr>
          <p:cNvPr id="17" name="Slide Number Placeholder 5"/>
          <p:cNvSpPr>
            <a:spLocks noGrp="1"/>
          </p:cNvSpPr>
          <p:nvPr>
            <p:ph type="sldNum" sz="quarter" idx="4"/>
          </p:nvPr>
        </p:nvSpPr>
        <p:spPr>
          <a:xfrm>
            <a:off x="10768782"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ea typeface="Noto Sans" panose="020B0502040504020204" pitchFamily="34" charset="0"/>
                <a:cs typeface="Noto Sans" panose="020B0502040504020204" pitchFamily="34" charset="0"/>
              </a:defRPr>
            </a:lvl1pPr>
          </a:lstStyle>
          <a:p>
            <a:pPr marL="0" marR="0" lvl="0" indent="0" algn="r" defTabSz="806867" rtl="0" eaLnBrk="1" fontAlgn="auto" latinLnBrk="0" hangingPunct="1">
              <a:lnSpc>
                <a:spcPct val="100000"/>
              </a:lnSpc>
              <a:spcBef>
                <a:spcPts val="0"/>
              </a:spcBef>
              <a:spcAft>
                <a:spcPts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806867"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36"/>
          <a:stretch>
            <a:fillRect/>
          </a:stretch>
        </p:blipFill>
        <p:spPr>
          <a:xfrm>
            <a:off x="628737" y="6434431"/>
            <a:ext cx="1317909" cy="258950"/>
          </a:xfrm>
          <a:prstGeom prst="rect">
            <a:avLst/>
          </a:prstGeom>
        </p:spPr>
      </p:pic>
    </p:spTree>
    <p:extLst>
      <p:ext uri="{BB962C8B-B14F-4D97-AF65-F5344CB8AC3E}">
        <p14:creationId xmlns:p14="http://schemas.microsoft.com/office/powerpoint/2010/main" val="1724976230"/>
      </p:ext>
    </p:extLst>
  </p:cSld>
  <p:clrMap bg1="lt1" tx1="dk1" bg2="lt2" tx2="dk2" accent1="accent1" accent2="accent2" accent3="accent3" accent4="accent4" accent5="accent5" accent6="accent6" hlink="hlink" folHlink="folHlink"/>
  <p:sldLayoutIdLst>
    <p:sldLayoutId id="2147485189" r:id="rId1"/>
    <p:sldLayoutId id="2147485190" r:id="rId2"/>
    <p:sldLayoutId id="2147485191" r:id="rId3"/>
    <p:sldLayoutId id="2147485192" r:id="rId4"/>
    <p:sldLayoutId id="2147485193" r:id="rId5"/>
    <p:sldLayoutId id="2147485194" r:id="rId6"/>
    <p:sldLayoutId id="2147485195" r:id="rId7"/>
    <p:sldLayoutId id="2147485196" r:id="rId8"/>
    <p:sldLayoutId id="2147485197" r:id="rId9"/>
    <p:sldLayoutId id="2147485198" r:id="rId10"/>
    <p:sldLayoutId id="2147485199" r:id="rId11"/>
    <p:sldLayoutId id="2147485200" r:id="rId12"/>
    <p:sldLayoutId id="2147485201" r:id="rId13"/>
    <p:sldLayoutId id="2147485202" r:id="rId14"/>
    <p:sldLayoutId id="2147485203" r:id="rId15"/>
    <p:sldLayoutId id="2147485204" r:id="rId16"/>
    <p:sldLayoutId id="2147485205" r:id="rId17"/>
    <p:sldLayoutId id="2147485206" r:id="rId18"/>
    <p:sldLayoutId id="2147485207" r:id="rId19"/>
    <p:sldLayoutId id="2147485208" r:id="rId20"/>
    <p:sldLayoutId id="2147485209" r:id="rId21"/>
    <p:sldLayoutId id="2147485210" r:id="rId22"/>
    <p:sldLayoutId id="2147485211" r:id="rId23"/>
    <p:sldLayoutId id="2147485212" r:id="rId24"/>
    <p:sldLayoutId id="2147485213" r:id="rId25"/>
    <p:sldLayoutId id="2147485214" r:id="rId26"/>
    <p:sldLayoutId id="2147485215" r:id="rId27"/>
    <p:sldLayoutId id="2147485216" r:id="rId28"/>
    <p:sldLayoutId id="2147485217" r:id="rId29"/>
    <p:sldLayoutId id="2147485218" r:id="rId30"/>
    <p:sldLayoutId id="2147485219" r:id="rId31"/>
    <p:sldLayoutId id="2147485220" r:id="rId32"/>
  </p:sldLayoutIdLst>
  <p:transition/>
  <p:hf hdr="0" ftr="0"/>
  <p:txStyles>
    <p:titleStyle>
      <a:lvl1pPr algn="l" defTabSz="704867"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67"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67"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67"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67"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9" algn="l" defTabSz="704867" rtl="0" eaLnBrk="1" fontAlgn="base" hangingPunct="1">
        <a:lnSpc>
          <a:spcPct val="90000"/>
        </a:lnSpc>
        <a:spcBef>
          <a:spcPct val="0"/>
        </a:spcBef>
        <a:spcAft>
          <a:spcPct val="0"/>
        </a:spcAft>
        <a:defRPr sz="1200" b="1">
          <a:solidFill>
            <a:srgbClr val="0057A6"/>
          </a:solidFill>
          <a:latin typeface="Arial" charset="0"/>
        </a:defRPr>
      </a:lvl6pPr>
      <a:lvl7pPr marL="685816" algn="l" defTabSz="704867" rtl="0" eaLnBrk="1" fontAlgn="base" hangingPunct="1">
        <a:lnSpc>
          <a:spcPct val="90000"/>
        </a:lnSpc>
        <a:spcBef>
          <a:spcPct val="0"/>
        </a:spcBef>
        <a:spcAft>
          <a:spcPct val="0"/>
        </a:spcAft>
        <a:defRPr sz="1200" b="1">
          <a:solidFill>
            <a:srgbClr val="0057A6"/>
          </a:solidFill>
          <a:latin typeface="Arial" charset="0"/>
        </a:defRPr>
      </a:lvl7pPr>
      <a:lvl8pPr marL="1028725" algn="l" defTabSz="704867" rtl="0" eaLnBrk="1" fontAlgn="base" hangingPunct="1">
        <a:lnSpc>
          <a:spcPct val="90000"/>
        </a:lnSpc>
        <a:spcBef>
          <a:spcPct val="0"/>
        </a:spcBef>
        <a:spcAft>
          <a:spcPct val="0"/>
        </a:spcAft>
        <a:defRPr sz="1200" b="1">
          <a:solidFill>
            <a:srgbClr val="0057A6"/>
          </a:solidFill>
          <a:latin typeface="Arial" charset="0"/>
        </a:defRPr>
      </a:lvl8pPr>
      <a:lvl9pPr marL="1371633" algn="l" defTabSz="704867" rtl="0" eaLnBrk="1" fontAlgn="base" hangingPunct="1">
        <a:lnSpc>
          <a:spcPct val="90000"/>
        </a:lnSpc>
        <a:spcBef>
          <a:spcPct val="0"/>
        </a:spcBef>
        <a:spcAft>
          <a:spcPct val="0"/>
        </a:spcAft>
        <a:defRPr sz="1200" b="1">
          <a:solidFill>
            <a:srgbClr val="0057A6"/>
          </a:solidFill>
          <a:latin typeface="Arial" charset="0"/>
        </a:defRPr>
      </a:lvl9pPr>
    </p:titleStyle>
    <p:bodyStyle>
      <a:lvl1pPr marL="274327" indent="-274327" algn="l" defTabSz="704867" rtl="0" eaLnBrk="1" fontAlgn="base" hangingPunct="1">
        <a:lnSpc>
          <a:spcPct val="100000"/>
        </a:lnSpc>
        <a:spcBef>
          <a:spcPts val="1200"/>
        </a:spcBef>
        <a:spcAft>
          <a:spcPts val="120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44" indent="-214318" algn="l" defTabSz="704867"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69" indent="-128591" algn="l" defTabSz="704867"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604" indent="-128591" algn="l" defTabSz="704867" rtl="0" eaLnBrk="1" fontAlgn="base" hangingPunct="1">
        <a:lnSpc>
          <a:spcPct val="100000"/>
        </a:lnSpc>
        <a:spcBef>
          <a:spcPts val="600"/>
        </a:spcBef>
        <a:spcAft>
          <a:spcPts val="60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83" indent="-128591" algn="l" defTabSz="704867" rtl="0" eaLnBrk="1" fontAlgn="base" hangingPunct="1">
        <a:lnSpc>
          <a:spcPct val="100000"/>
        </a:lnSpc>
        <a:spcBef>
          <a:spcPts val="600"/>
        </a:spcBef>
        <a:spcAft>
          <a:spcPts val="60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Noto Sans" panose="020B0502040504020204" pitchFamily="34" charset="0"/>
        </a:defRPr>
      </a:lvl5pPr>
      <a:lvl6pPr marL="1069207" indent="-101206" algn="l" defTabSz="704867"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114" indent="-101206" algn="l" defTabSz="704867"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5023" indent="-101206" algn="l" defTabSz="704867"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932" indent="-101206" algn="l" defTabSz="704867"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16" rtl="0" eaLnBrk="1" latinLnBrk="0" hangingPunct="1">
        <a:defRPr sz="1350" kern="1200">
          <a:solidFill>
            <a:schemeClr val="tx1"/>
          </a:solidFill>
          <a:latin typeface="+mn-lt"/>
          <a:ea typeface="+mn-ea"/>
          <a:cs typeface="+mn-cs"/>
        </a:defRPr>
      </a:lvl1pPr>
      <a:lvl2pPr marL="342909" algn="l" defTabSz="685816" rtl="0" eaLnBrk="1" latinLnBrk="0" hangingPunct="1">
        <a:defRPr sz="1350" kern="1200">
          <a:solidFill>
            <a:schemeClr val="tx1"/>
          </a:solidFill>
          <a:latin typeface="+mn-lt"/>
          <a:ea typeface="+mn-ea"/>
          <a:cs typeface="+mn-cs"/>
        </a:defRPr>
      </a:lvl2pPr>
      <a:lvl3pPr marL="685816" algn="l" defTabSz="685816" rtl="0" eaLnBrk="1" latinLnBrk="0" hangingPunct="1">
        <a:defRPr sz="1350" kern="1200">
          <a:solidFill>
            <a:schemeClr val="tx1"/>
          </a:solidFill>
          <a:latin typeface="+mn-lt"/>
          <a:ea typeface="+mn-ea"/>
          <a:cs typeface="+mn-cs"/>
        </a:defRPr>
      </a:lvl3pPr>
      <a:lvl4pPr marL="1028725" algn="l" defTabSz="685816" rtl="0" eaLnBrk="1" latinLnBrk="0" hangingPunct="1">
        <a:defRPr sz="1350" kern="1200">
          <a:solidFill>
            <a:schemeClr val="tx1"/>
          </a:solidFill>
          <a:latin typeface="+mn-lt"/>
          <a:ea typeface="+mn-ea"/>
          <a:cs typeface="+mn-cs"/>
        </a:defRPr>
      </a:lvl4pPr>
      <a:lvl5pPr marL="1371633" algn="l" defTabSz="685816" rtl="0" eaLnBrk="1" latinLnBrk="0" hangingPunct="1">
        <a:defRPr sz="1350" kern="1200">
          <a:solidFill>
            <a:schemeClr val="tx1"/>
          </a:solidFill>
          <a:latin typeface="+mn-lt"/>
          <a:ea typeface="+mn-ea"/>
          <a:cs typeface="+mn-cs"/>
        </a:defRPr>
      </a:lvl5pPr>
      <a:lvl6pPr marL="1714541" algn="l" defTabSz="685816" rtl="0" eaLnBrk="1" latinLnBrk="0" hangingPunct="1">
        <a:defRPr sz="1350" kern="1200">
          <a:solidFill>
            <a:schemeClr val="tx1"/>
          </a:solidFill>
          <a:latin typeface="+mn-lt"/>
          <a:ea typeface="+mn-ea"/>
          <a:cs typeface="+mn-cs"/>
        </a:defRPr>
      </a:lvl6pPr>
      <a:lvl7pPr marL="2057449" algn="l" defTabSz="685816" rtl="0" eaLnBrk="1" latinLnBrk="0" hangingPunct="1">
        <a:defRPr sz="1350" kern="1200">
          <a:solidFill>
            <a:schemeClr val="tx1"/>
          </a:solidFill>
          <a:latin typeface="+mn-lt"/>
          <a:ea typeface="+mn-ea"/>
          <a:cs typeface="+mn-cs"/>
        </a:defRPr>
      </a:lvl7pPr>
      <a:lvl8pPr marL="2400357" algn="l" defTabSz="685816" rtl="0" eaLnBrk="1" latinLnBrk="0" hangingPunct="1">
        <a:defRPr sz="1350" kern="1200">
          <a:solidFill>
            <a:schemeClr val="tx1"/>
          </a:solidFill>
          <a:latin typeface="+mn-lt"/>
          <a:ea typeface="+mn-ea"/>
          <a:cs typeface="+mn-cs"/>
        </a:defRPr>
      </a:lvl8pPr>
      <a:lvl9pPr marL="2743266" algn="l" defTabSz="68581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1.png"/><Relationship Id="rId2" Type="http://schemas.openxmlformats.org/officeDocument/2006/relationships/slideLayout" Target="../slideLayouts/slideLayout51.xml"/><Relationship Id="rId1" Type="http://schemas.openxmlformats.org/officeDocument/2006/relationships/tags" Target="../tags/tag15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oleObject" Target="../embeddings/oleObject3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151.xml"/><Relationship Id="rId5" Type="http://schemas.openxmlformats.org/officeDocument/2006/relationships/image" Target="../media/image29.emf"/><Relationship Id="rId4"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2.xml"/><Relationship Id="rId1" Type="http://schemas.openxmlformats.org/officeDocument/2006/relationships/tags" Target="../tags/tag152.xml"/><Relationship Id="rId5" Type="http://schemas.openxmlformats.org/officeDocument/2006/relationships/image" Target="../media/image32.emf"/><Relationship Id="rId4" Type="http://schemas.openxmlformats.org/officeDocument/2006/relationships/oleObject" Target="../embeddings/oleObject3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2.xml"/><Relationship Id="rId1" Type="http://schemas.openxmlformats.org/officeDocument/2006/relationships/tags" Target="../tags/tag153.xml"/><Relationship Id="rId5" Type="http://schemas.openxmlformats.org/officeDocument/2006/relationships/image" Target="../media/image32.emf"/><Relationship Id="rId4" Type="http://schemas.openxmlformats.org/officeDocument/2006/relationships/oleObject" Target="../embeddings/oleObject40.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normAutofit/>
          </a:bodyPr>
          <a:lstStyle/>
          <a:p>
            <a:r>
              <a:rPr kumimoji="0" lang="en-US" sz="3600" b="0" i="0" u="none" strike="noStrike" kern="1200" cap="none" spc="0" normalizeH="0" baseline="0" noProof="0" dirty="0">
                <a:ln>
                  <a:noFill/>
                </a:ln>
                <a:solidFill>
                  <a:srgbClr val="FFFFFF"/>
                </a:solidFill>
                <a:effectLst/>
                <a:uLnTx/>
                <a:uFillTx/>
                <a:latin typeface="Rubik" pitchFamily="2" charset="-79"/>
                <a:cs typeface="OoredooArabic-Heavy"/>
              </a:rPr>
              <a:t>Performance Review Q&amp;A</a:t>
            </a:r>
            <a:endParaRPr lang="en-GB" sz="3600" dirty="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US" dirty="0">
                <a:solidFill>
                  <a:schemeClr val="bg1"/>
                </a:solidFill>
              </a:rPr>
              <a:t>OT – Apr’24</a:t>
            </a:r>
          </a:p>
          <a:p>
            <a:endParaRPr lang="en-GB" dirty="0"/>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lstStyle/>
          <a:p>
            <a:r>
              <a:rPr lang="en-GB" dirty="0"/>
              <a:t>Q4 2023-DGCEO Office</a:t>
            </a:r>
          </a:p>
          <a:p>
            <a:endParaRPr lang="en-GB" dirty="0"/>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a:spcBef>
                <a:spcPts val="0"/>
              </a:spcBef>
              <a:spcAft>
                <a:spcPts val="0"/>
              </a:spcAft>
              <a:buClr>
                <a:srgbClr val="ED1C24"/>
              </a:buClr>
              <a:buSzPct val="140000"/>
            </a:pPr>
            <a:endParaRPr lang="en-GB" sz="1200" dirty="0">
              <a:solidFill>
                <a:srgbClr val="000000"/>
              </a:solidFill>
              <a:latin typeface="Rubik" pitchFamily="2" charset="-79"/>
            </a:endParaRPr>
          </a:p>
        </p:txBody>
      </p:sp>
    </p:spTree>
    <p:extLst>
      <p:ext uri="{BB962C8B-B14F-4D97-AF65-F5344CB8AC3E}">
        <p14:creationId xmlns:p14="http://schemas.microsoft.com/office/powerpoint/2010/main" val="35259750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281" imgH="281" progId="TCLayout.ActiveDocument.1">
                  <p:embed/>
                </p:oleObj>
              </mc:Choice>
              <mc:Fallback>
                <p:oleObj name="Diapositive think-cell"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441434"/>
            <a:ext cx="6019800" cy="6360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prstClr val="black"/>
                </a:solidFill>
                <a:effectLst/>
                <a:uLnTx/>
                <a:uFillTx/>
                <a:latin typeface="Rubik" pitchFamily="2" charset="-79"/>
                <a:ea typeface="Calibri" panose="020F0502020204030204" pitchFamily="34" charset="0"/>
                <a:cs typeface="Rubik" pitchFamily="2" charset="-79"/>
              </a:rPr>
              <a:t>Multiplay</a:t>
            </a: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100" b="1" i="0" u="none" strike="noStrike" kern="1200" cap="none" spc="0" normalizeH="0" baseline="0" noProof="0" dirty="0">
                <a:ln>
                  <a:noFill/>
                </a:ln>
                <a:solidFill>
                  <a:srgbClr val="F81B02"/>
                </a:solidFill>
                <a:effectLst/>
                <a:uLnTx/>
                <a:uFillTx/>
                <a:latin typeface="Rubik" pitchFamily="2" charset="-79"/>
                <a:ea typeface="Times New Roman" panose="02020603050405020304" pitchFamily="18" charset="0"/>
                <a:cs typeface="Rubik" pitchFamily="2" charset="-79"/>
              </a:rPr>
              <a:t>Q1: </a:t>
            </a:r>
            <a:r>
              <a:rPr kumimoji="0" lang="en-US" sz="11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The </a:t>
            </a:r>
            <a:r>
              <a:rPr kumimoji="0" lang="en-US" sz="1100" b="0" i="0" u="none" strike="noStrike" kern="1200" cap="none" spc="0" normalizeH="0" baseline="0" noProof="0" dirty="0" err="1">
                <a:ln>
                  <a:noFill/>
                </a:ln>
                <a:solidFill>
                  <a:prstClr val="black"/>
                </a:solidFill>
                <a:effectLst/>
                <a:uLnTx/>
                <a:uFillTx/>
                <a:latin typeface="Rubik" pitchFamily="2" charset="-79"/>
                <a:ea typeface="Times New Roman" panose="02020603050405020304" pitchFamily="18" charset="0"/>
                <a:cs typeface="Rubik" pitchFamily="2" charset="-79"/>
              </a:rPr>
              <a:t>MultiPlay</a:t>
            </a:r>
            <a:r>
              <a:rPr kumimoji="0" lang="en-US" sz="11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segment continued to increase, reaching 13.4%. Single Play voice at 33% still remains very high.</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tab pos="457200" algn="l"/>
              </a:tabLst>
              <a:defRPr/>
            </a:pPr>
            <a:r>
              <a:rPr kumimoji="0" lang="en-US" sz="11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Q: </a:t>
            </a:r>
            <a:r>
              <a:rPr kumimoji="0" lang="en-US" sz="1100" b="0"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What are the plans to reduce this segment and move this to Dual Play &amp; Multi Play? </a:t>
            </a:r>
            <a:endParaRPr kumimoji="0" lang="en-US" sz="11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VOC</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1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C5: </a:t>
            </a:r>
            <a:r>
              <a:rPr kumimoji="0" lang="en-US" sz="11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Add-ons experience: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Significant decline by 4 points from 47% to 43% driven by “variety of Add-ons” and “Activation process.”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C6: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Retail experience: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Further decline by 3 points from 69% to 66% driven by “Agent’s helpfulness” and “time taken by agent to finish task” among postpaid and in Grand Tunis region.</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a:xfrm>
            <a:off x="11381833" y="6539617"/>
            <a:ext cx="787115"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441434"/>
            <a:ext cx="5862244" cy="6360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1608"/>
            <a:ext cx="12039600" cy="415144"/>
          </a:xfrm>
          <a:prstGeom prst="rect">
            <a:avLst/>
          </a:prstGeom>
          <a:solidFill>
            <a:schemeClr val="bg1"/>
          </a:solidFill>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TUNISIA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2" name="TextBox 11"/>
          <p:cNvSpPr txBox="1"/>
          <p:nvPr/>
        </p:nvSpPr>
        <p:spPr>
          <a:xfrm>
            <a:off x="290982" y="441434"/>
            <a:ext cx="5774366" cy="378565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COMMERCIAL</a:t>
            </a: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mn-ea"/>
                <a:cs typeface="Rubik" pitchFamily="2" charset="-79"/>
              </a:rPr>
              <a:t>CONSUMER</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Base Movement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C1: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Mobile base: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Total mobile base MoM growth of 34K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+0.7%</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mainly driven from consumer prepaid 30D base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+29K</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C2: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Consumer Base: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growth contributed from serious base (+45K) while new base (&lt;90D) is declining. </a:t>
            </a: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C3: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FTTH base: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FTTH base show consistent growth for last 3 months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+0.5K</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+4.3%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vs Mar)</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lumMod val="75000"/>
                  </a:srgbClr>
                </a:solidFill>
                <a:effectLst/>
                <a:uLnTx/>
                <a:uFillTx/>
                <a:latin typeface="Rubik" pitchFamily="2" charset="-79"/>
                <a:ea typeface="Times New Roman" panose="02020603050405020304" pitchFamily="18" charset="0"/>
                <a:cs typeface="Rubik" pitchFamily="2" charset="-79"/>
              </a:rPr>
              <a:t>C4: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FWA base: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FWA Base also growing for last 2 months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+1.1K</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1.5%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vs Mar)</a:t>
            </a: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p:txBody>
      </p:sp>
      <p:pic>
        <p:nvPicPr>
          <p:cNvPr id="1026" name="Picture 2">
            <a:extLst>
              <a:ext uri="{FF2B5EF4-FFF2-40B4-BE49-F238E27FC236}">
                <a16:creationId xmlns:a16="http://schemas.microsoft.com/office/drawing/2014/main" id="{A9C2846F-58CF-0652-6DC4-EF96EFB54D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00" y="3824626"/>
            <a:ext cx="790575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
            <a:extLst>
              <a:ext uri="{FF2B5EF4-FFF2-40B4-BE49-F238E27FC236}">
                <a16:creationId xmlns:a16="http://schemas.microsoft.com/office/drawing/2014/main" id="{2B405004-542C-1627-7BB5-B7EDC08C2E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6998" y="1501053"/>
            <a:ext cx="4864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7464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281" imgH="281" progId="TCLayout.ActiveDocument.1">
                  <p:embed/>
                </p:oleObj>
              </mc:Choice>
              <mc:Fallback>
                <p:oleObj name="Diapositive think-cell"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531727"/>
            <a:ext cx="5878944" cy="62226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Q6: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A2P: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In last 2 months the A2P revenue has come down by 41% (YTD behind budget by </a:t>
            </a:r>
            <a:r>
              <a:rPr kumimoji="0" lang="en-US" sz="120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-27%</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Is it in line with revised commitment?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(Digital Team to clarify)</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Q7: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In-roaming (offline):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Costs are much higher than IB.</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Need to understand deals done by OT </a:t>
            </a:r>
            <a:r>
              <a:rPr kumimoji="0" lang="en-US" sz="1200" b="0" i="1" u="none" strike="noStrike" kern="1200" cap="none" spc="0" normalizeH="0" baseline="0" noProof="0" dirty="0" err="1">
                <a:ln>
                  <a:noFill/>
                </a:ln>
                <a:solidFill>
                  <a:srgbClr val="336699"/>
                </a:solidFill>
                <a:effectLst/>
                <a:uLnTx/>
                <a:uFillTx/>
                <a:latin typeface="Rubik" pitchFamily="2" charset="-79"/>
                <a:ea typeface="Aptos" panose="020B0004020202020204" pitchFamily="34" charset="0"/>
                <a:cs typeface="Rubik" pitchFamily="2" charset="-79"/>
              </a:rPr>
              <a:t>locall</a:t>
            </a: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FINANCE</a:t>
            </a: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Times New Roman" panose="02020603050405020304" pitchFamily="18" charset="0"/>
                <a:cs typeface="Rubik" pitchFamily="2" charset="-79"/>
              </a:rPr>
              <a:t>Q1: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Bad debts provisions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higher vs budget &amp; MoM by </a:t>
            </a:r>
            <a:r>
              <a:rPr kumimoji="0" lang="en-US" sz="120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81%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by TND 900k) .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 Clarification on whether there is any abnormality?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What corrective actions have been taken?</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Will this continue in May’24 also?</a:t>
            </a: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GRAFM</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SMART CAPEX</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endParaRPr>
          </a:p>
          <a:p>
            <a:pPr marL="171450"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endParaRPr>
          </a:p>
        </p:txBody>
      </p:sp>
      <p:sp>
        <p:nvSpPr>
          <p:cNvPr id="4" name="Date Placeholder 3"/>
          <p:cNvSpPr>
            <a:spLocks noGrp="1"/>
          </p:cNvSpPr>
          <p:nvPr>
            <p:ph type="dt" sz="half" idx="2"/>
          </p:nvPr>
        </p:nvSpPr>
        <p:spPr>
          <a:xfrm>
            <a:off x="10684068" y="6619095"/>
            <a:ext cx="1743655"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62226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BUSINESS SERVICES</a:t>
            </a: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B2B</a:t>
            </a: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Q1: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Fixed Revenue/</a:t>
            </a:r>
            <a:r>
              <a:rPr kumimoji="0" lang="en-US" sz="1200" b="1" i="0" u="none" strike="noStrike" kern="1200" cap="none" spc="0" normalizeH="0" baseline="0" noProof="0" dirty="0" err="1">
                <a:ln>
                  <a:noFill/>
                </a:ln>
                <a:solidFill>
                  <a:prstClr val="black"/>
                </a:solidFill>
                <a:effectLst/>
                <a:uLnTx/>
                <a:uFillTx/>
                <a:latin typeface="Rubik" pitchFamily="2" charset="-79"/>
                <a:ea typeface="Aptos" panose="020B0004020202020204" pitchFamily="34" charset="0"/>
                <a:cs typeface="Rubik" pitchFamily="2" charset="-79"/>
              </a:rPr>
              <a:t>Edunet</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Whilst the YTD April’24 fixed revenue is behind budget by </a:t>
            </a:r>
            <a:r>
              <a:rPr kumimoji="0" lang="en-US" sz="1200" b="0" i="0" u="none" strike="noStrike" kern="1200" cap="none" spc="0" normalizeH="0" baseline="0" noProof="0" dirty="0">
                <a:ln>
                  <a:noFill/>
                </a:ln>
                <a:solidFill>
                  <a:srgbClr val="FF6600"/>
                </a:solidFill>
                <a:effectLst/>
                <a:uLnTx/>
                <a:uFillTx/>
                <a:latin typeface="Rubik" pitchFamily="2" charset="-79"/>
                <a:ea typeface="Aptos" panose="020B0004020202020204" pitchFamily="34" charset="0"/>
                <a:cs typeface="Rubik" pitchFamily="2" charset="-79"/>
              </a:rPr>
              <a:t>-5%</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There is an increase in target for the balance 8 months of around TND 6Mn which is expected to be covered majorly by </a:t>
            </a:r>
            <a:r>
              <a:rPr kumimoji="0" lang="en-US" sz="1200" b="0" i="0" u="none" strike="noStrike" kern="1200" cap="none" spc="0" normalizeH="0" baseline="0" noProof="0" dirty="0" err="1">
                <a:ln>
                  <a:noFill/>
                </a:ln>
                <a:solidFill>
                  <a:prstClr val="black"/>
                </a:solidFill>
                <a:effectLst/>
                <a:uLnTx/>
                <a:uFillTx/>
                <a:latin typeface="Rubik" pitchFamily="2" charset="-79"/>
                <a:ea typeface="Aptos" panose="020B0004020202020204" pitchFamily="34" charset="0"/>
                <a:cs typeface="Rubik" pitchFamily="2" charset="-79"/>
              </a:rPr>
              <a:t>Edunet</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share the ongoing progress of </a:t>
            </a:r>
            <a:r>
              <a:rPr kumimoji="0" lang="en-US" sz="1200" b="0" i="1" u="none" strike="noStrike" kern="1200" cap="none" spc="0" normalizeH="0" baseline="0" noProof="0" dirty="0" err="1">
                <a:ln>
                  <a:noFill/>
                </a:ln>
                <a:solidFill>
                  <a:srgbClr val="336699"/>
                </a:solidFill>
                <a:effectLst/>
                <a:uLnTx/>
                <a:uFillTx/>
                <a:latin typeface="Rubik" pitchFamily="2" charset="-79"/>
                <a:ea typeface="Aptos" panose="020B0004020202020204" pitchFamily="34" charset="0"/>
                <a:cs typeface="Rubik" pitchFamily="2" charset="-79"/>
              </a:rPr>
              <a:t>Edunet</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 links accepted, links billed status along with latest forecast of revenue recognition for the remainder of the year.</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Q2: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Fixed Revenue Vs Market: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is currently growing at</a:t>
            </a:r>
            <a:r>
              <a:rPr kumimoji="0" lang="en-US" sz="120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 4%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on YoY basis. However, based on the opportunity in the market, this needs to grow further.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share B2B Fixed acceleration plan.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Q3: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ICT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accounts are flat from past couple of months. There is an opportunity to cross-sell ICT services to existing Mobile and Fixed accounts.</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share cross selling plan. </a:t>
            </a:r>
            <a:r>
              <a:rPr kumimoji="0" lang="en-US" sz="1200" b="0" i="1"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Offline</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Q4: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Customer Experience</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The trouble tickets increased on MoM basis by </a:t>
            </a:r>
            <a:r>
              <a:rPr kumimoji="0" lang="en-US" sz="120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36%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(Apr’24 6628 vs Mar’24 4869).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What is driving this increase? Has the fixed been put in place? Revenue impact, if any.</a:t>
            </a:r>
          </a:p>
          <a:p>
            <a:pPr marL="51435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51435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51435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WHOLESALE</a:t>
            </a:r>
            <a:r>
              <a:rPr kumimoji="0" lang="en-US" sz="1100" b="1" i="0" u="sng" strike="noStrike" kern="1200" cap="none" spc="0" normalizeH="0" baseline="0" noProof="0" dirty="0" err="1">
                <a:ln>
                  <a:noFill/>
                </a:ln>
                <a:solidFill>
                  <a:prstClr val="white"/>
                </a:solidFill>
                <a:effectLst/>
                <a:uLnTx/>
                <a:uFillTx/>
                <a:latin typeface="Calibri" panose="020F0502020204030204" pitchFamily="34" charset="0"/>
                <a:ea typeface="Aptos" panose="020B0004020202020204" pitchFamily="34" charset="0"/>
                <a:cs typeface="+mn-cs"/>
              </a:rPr>
              <a:t>esal</a:t>
            </a:r>
            <a:endParaRPr kumimoji="0" lang="en-US" sz="11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Driven by Forex -5% (bud vs act) and A2P (TND 1Mn) one off impact, the overall international wholesale revenue (including data &amp; Connectivity) is behind YTD budget by </a:t>
            </a:r>
            <a:r>
              <a:rPr kumimoji="0" lang="en-US" sz="105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-9%</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Q5: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Inbound Voice Fraud: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Whilst there has been good overall progress in tackling fraud. Current levels have increased to </a:t>
            </a:r>
            <a:r>
              <a:rPr kumimoji="0" lang="en-US" sz="1200" b="0"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4%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with target of Fraudulent traffic at around 4% whereas expectation is to bring it under 2%.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look at appropriate actions to reduce.</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endParaRPr kumimoji="0" lang="en-US" sz="11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p:txBody>
      </p:sp>
      <p:sp>
        <p:nvSpPr>
          <p:cNvPr id="11" name="Title 1"/>
          <p:cNvSpPr txBox="1">
            <a:spLocks/>
          </p:cNvSpPr>
          <p:nvPr/>
        </p:nvSpPr>
        <p:spPr>
          <a:xfrm>
            <a:off x="129348" y="103574"/>
            <a:ext cx="12039600" cy="415144"/>
          </a:xfrm>
          <a:prstGeom prst="rect">
            <a:avLst/>
          </a:prstGeom>
          <a:solidFill>
            <a:schemeClr val="bg1"/>
          </a:solidFill>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TUNISIA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Tree>
    <p:extLst>
      <p:ext uri="{BB962C8B-B14F-4D97-AF65-F5344CB8AC3E}">
        <p14:creationId xmlns:p14="http://schemas.microsoft.com/office/powerpoint/2010/main" val="36367968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360" imgH="360" progId="TCLayout.ActiveDocument.1">
                  <p:embed/>
                </p:oleObj>
              </mc:Choice>
              <mc:Fallback>
                <p:oleObj name="Diapositive think-cell" r:id="rId4" imgW="360" imgH="360" progId="TCLayout.ActiveDocument.1">
                  <p:embed/>
                  <p:pic>
                    <p:nvPicPr>
                      <p:cNvPr id="2" name="Obje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6884E9C-95BC-46D9-6C0D-3C387BC0364D}"/>
              </a:ext>
            </a:extLst>
          </p:cNvPr>
          <p:cNvSpPr>
            <a:spLocks noGrp="1"/>
          </p:cNvSpPr>
          <p:nvPr>
            <p:ph type="title"/>
          </p:nvPr>
        </p:nvSpPr>
        <p:spPr>
          <a:xfrm>
            <a:off x="172764" y="120761"/>
            <a:ext cx="11323442" cy="333061"/>
          </a:xfrm>
          <a:solidFill>
            <a:schemeClr val="bg1"/>
          </a:solidFill>
        </p:spPr>
        <p:txBody>
          <a:bodyPr vert="horz"/>
          <a:lstStyle/>
          <a:p>
            <a:pPr algn="l"/>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TUNISIA</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FF0000"/>
                </a:solidFill>
                <a:effectLst/>
                <a:uLnTx/>
                <a:uFillTx/>
                <a:latin typeface="Rubik" pitchFamily="2" charset="-79"/>
                <a:cs typeface="Rubik" pitchFamily="2" charset="-79"/>
              </a:rPr>
              <a:t>– </a:t>
            </a:r>
            <a:r>
              <a:rPr lang="en-US" sz="2400" b="1" dirty="0">
                <a:solidFill>
                  <a:srgbClr val="221E20"/>
                </a:solidFill>
                <a:latin typeface="Rubik" pitchFamily="2" charset="-79"/>
                <a:cs typeface="Rubik" pitchFamily="2" charset="-79"/>
              </a:rPr>
              <a:t>Apr’24</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Q&amp;A and deep dives</a:t>
            </a:r>
            <a:endParaRPr lang="en-US" dirty="0">
              <a:latin typeface="Rubik" pitchFamily="2" charset="-79"/>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mn-ea"/>
              <a:cs typeface="Arial"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900" b="1" i="0" u="none" strike="noStrike" kern="1200" cap="none" spc="0" normalizeH="0" baseline="0" noProof="0">
              <a:ln>
                <a:noFill/>
              </a:ln>
              <a:solidFill>
                <a:srgbClr val="ED1C24"/>
              </a:solidFill>
              <a:effectLst/>
              <a:uLnTx/>
              <a:uFillTx/>
              <a:latin typeface="Noto Sans" panose="020B0502040504020204"/>
              <a:ea typeface="+mn-ea"/>
              <a:cs typeface="Arial" charset="0"/>
            </a:endParaRPr>
          </a:p>
        </p:txBody>
      </p:sp>
      <p:sp>
        <p:nvSpPr>
          <p:cNvPr id="10" name="Rectangle 9"/>
          <p:cNvSpPr/>
          <p:nvPr/>
        </p:nvSpPr>
        <p:spPr>
          <a:xfrm>
            <a:off x="193007" y="506513"/>
            <a:ext cx="5880717" cy="5903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336699"/>
              </a:solidFill>
              <a:effectLst/>
              <a:uLnTx/>
              <a:uFillTx/>
              <a:latin typeface="Calibri" panose="020F0502020204030204" pitchFamily="34" charset="0"/>
              <a:ea typeface="+mn-ea"/>
              <a:cs typeface="Calibri" panose="020F0502020204030204" pitchFamily="34" charset="0"/>
            </a:endParaRPr>
          </a:p>
        </p:txBody>
      </p:sp>
      <p:sp>
        <p:nvSpPr>
          <p:cNvPr id="11" name="Title 1"/>
          <p:cNvSpPr txBox="1">
            <a:spLocks/>
          </p:cNvSpPr>
          <p:nvPr/>
        </p:nvSpPr>
        <p:spPr>
          <a:xfrm>
            <a:off x="140816" y="147106"/>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 </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2" name="TextBox 11"/>
          <p:cNvSpPr txBox="1"/>
          <p:nvPr/>
        </p:nvSpPr>
        <p:spPr>
          <a:xfrm>
            <a:off x="208072" y="498198"/>
            <a:ext cx="5749026" cy="611705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sym typeface="Helvetica Neue"/>
              </a:rPr>
              <a:t>TECHNOLOGY</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3B95C4">
                    <a:lumMod val="75000"/>
                  </a:srgbClr>
                </a:solidFill>
                <a:effectLst/>
                <a:uLnTx/>
                <a:uFillTx/>
                <a:latin typeface="Rubik" pitchFamily="2" charset="-79"/>
                <a:ea typeface="+mn-ea"/>
                <a:cs typeface="Rubik" pitchFamily="2" charset="-79"/>
                <a:sym typeface="Helvetica Neue"/>
              </a:rPr>
              <a:t>S1:  </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Arial" charset="0"/>
              </a:rPr>
              <a:t>316 FWA sites:</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Arial" charset="0"/>
              </a:rPr>
              <a:t> </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316 FWA sites RAN hardware PO released to Huawei &amp; Microwave PO is in progress. Material for batch 1 (40 sites) expected by End of Jun’24. </a:t>
            </a:r>
          </a:p>
          <a:p>
            <a:pPr marL="228600" marR="0" lvl="0" indent="-171450" algn="l" defTabSz="914400" rtl="0" eaLnBrk="1" fontAlgn="base" latinLnBrk="0" hangingPunct="1">
              <a:lnSpc>
                <a:spcPct val="100000"/>
              </a:lnSpc>
              <a:spcBef>
                <a:spcPts val="0"/>
              </a:spcBef>
              <a:spcAft>
                <a:spcPts val="0"/>
              </a:spcAft>
              <a:buClrTx/>
              <a:buSzPts val="1000"/>
              <a:buFont typeface="Courier New" panose="02070309020205020404" pitchFamily="49" charset="0"/>
              <a:buChar char="o"/>
              <a:tabLst>
                <a:tab pos="457200" algn="l"/>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mn-ea"/>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mn-ea"/>
                <a:cs typeface="Rubik" pitchFamily="2" charset="-79"/>
              </a:rPr>
              <a:t>Execution to be monitored in the Projects section as OPCO has indicated full completion expected by end of Oct’24.</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endParaRP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mn-ea"/>
                <a:cs typeface="Rubik" pitchFamily="2" charset="-79"/>
              </a:rPr>
              <a:t>Q1: </a:t>
            </a:r>
            <a:r>
              <a:rPr kumimoji="0" lang="en-US" sz="1200" b="1" i="0" u="none" strike="noStrike" kern="1200" cap="none" spc="0" normalizeH="0" baseline="0" noProof="0" dirty="0" err="1">
                <a:ln>
                  <a:noFill/>
                </a:ln>
                <a:solidFill>
                  <a:prstClr val="black"/>
                </a:solidFill>
                <a:effectLst/>
                <a:uLnTx/>
                <a:uFillTx/>
                <a:latin typeface="Rubik" pitchFamily="2" charset="-79"/>
                <a:ea typeface="+mn-ea"/>
                <a:cs typeface="Rubik" pitchFamily="2" charset="-79"/>
              </a:rPr>
              <a:t>Edunet</a:t>
            </a:r>
            <a:r>
              <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rPr>
              <a:t> TT sites: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Arial" charset="0"/>
              </a:rPr>
              <a:t>As explained by OT team, TT management commitment is to deliver Batch1 sites (105 sites) by end of current month (May’24). As per OT update only 41 Sites have been on air until May 20th. </a:t>
            </a:r>
          </a:p>
          <a:p>
            <a:pPr marL="228600" marR="0" lvl="0" indent="-171450" algn="l" defTabSz="914400" rtl="0" eaLnBrk="1" fontAlgn="base" latinLnBrk="0" hangingPunct="1">
              <a:lnSpc>
                <a:spcPct val="100000"/>
              </a:lnSpc>
              <a:spcBef>
                <a:spcPct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mn-ea"/>
                <a:cs typeface="Rubik" pitchFamily="2" charset="-79"/>
              </a:rPr>
              <a:t>Q</a:t>
            </a:r>
            <a:r>
              <a:rPr kumimoji="0" lang="en-US" sz="1200" b="1" i="1" u="none" strike="noStrike" kern="1200" cap="none" spc="0" normalizeH="0" baseline="0" noProof="0" dirty="0">
                <a:ln>
                  <a:noFill/>
                </a:ln>
                <a:solidFill>
                  <a:srgbClr val="3B95C4">
                    <a:lumMod val="75000"/>
                  </a:srgbClr>
                </a:solidFill>
                <a:effectLst/>
                <a:uLnTx/>
                <a:uFillTx/>
                <a:latin typeface="Rubik" pitchFamily="2" charset="-79"/>
                <a:ea typeface="+mn-ea"/>
                <a:cs typeface="Rubik" pitchFamily="2" charset="-79"/>
              </a:rPr>
              <a:t>:  </a:t>
            </a:r>
            <a:r>
              <a:rPr kumimoji="0" lang="en-US" sz="1200" b="0" i="1" u="none" strike="noStrike" kern="1200" cap="none" spc="0" normalizeH="0" baseline="0" noProof="0" dirty="0">
                <a:ln>
                  <a:noFill/>
                </a:ln>
                <a:solidFill>
                  <a:srgbClr val="3B95C4">
                    <a:lumMod val="75000"/>
                  </a:srgbClr>
                </a:solidFill>
                <a:effectLst/>
                <a:uLnTx/>
                <a:uFillTx/>
                <a:latin typeface="Rubik" pitchFamily="2" charset="-79"/>
                <a:ea typeface="Times New Roman" panose="02020603050405020304" pitchFamily="18" charset="0"/>
                <a:cs typeface="Arial" charset="0"/>
              </a:rPr>
              <a:t>Will they catch up with the 64 sites by the end of the month?</a:t>
            </a:r>
            <a:endParaRPr kumimoji="0" lang="en-US" sz="1200" b="0" i="1" u="none" strike="noStrike" kern="1200" cap="none" spc="0" normalizeH="0" baseline="0" noProof="0" dirty="0">
              <a:ln>
                <a:noFill/>
              </a:ln>
              <a:solidFill>
                <a:srgbClr val="3B95C4">
                  <a:lumMod val="75000"/>
                </a:srgbClr>
              </a:solidFill>
              <a:effectLst/>
              <a:uLnTx/>
              <a:uFillTx/>
              <a:latin typeface="Rubik" pitchFamily="2" charset="-79"/>
              <a:ea typeface="+mn-ea"/>
              <a:cs typeface="Rubik" pitchFamily="2" charset="-79"/>
            </a:endParaRPr>
          </a:p>
          <a:p>
            <a:pPr marL="57150" marR="0" lvl="0" indent="0" algn="l" defTabSz="914400" rtl="0" eaLnBrk="1" fontAlgn="base" latinLnBrk="0" hangingPunct="1">
              <a:lnSpc>
                <a:spcPct val="100000"/>
              </a:lnSpc>
              <a:spcBef>
                <a:spcPct val="0"/>
              </a:spcBef>
              <a:spcAft>
                <a:spcPts val="0"/>
              </a:spcAft>
              <a:buClrTx/>
              <a:buSzTx/>
              <a:buFontTx/>
              <a:buNone/>
              <a:tabLst/>
              <a:defRPr/>
            </a:pPr>
            <a:endParaRPr kumimoji="0" lang="en-US" sz="1200" b="0" i="1" u="none" strike="noStrike" kern="1200" cap="none" spc="0" normalizeH="0" baseline="0" noProof="0" dirty="0">
              <a:ln>
                <a:noFill/>
              </a:ln>
              <a:solidFill>
                <a:srgbClr val="336699"/>
              </a:solidFill>
              <a:effectLst/>
              <a:uLnTx/>
              <a:uFillTx/>
              <a:latin typeface="Rubik" pitchFamily="2" charset="-79"/>
              <a:ea typeface="+mn-ea"/>
              <a:cs typeface="Rubik" pitchFamily="2" charset="-79"/>
            </a:endParaRPr>
          </a:p>
          <a:p>
            <a:pPr marL="173736"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mn-ea"/>
                <a:cs typeface="Rubik" pitchFamily="2" charset="-79"/>
                <a:sym typeface="Helvetica Neue"/>
              </a:rPr>
              <a:t>C1: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CCQ &amp; ECQ</a:t>
            </a:r>
            <a:r>
              <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rPr>
              <a:t>: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Rank #1 </a:t>
            </a:r>
          </a:p>
          <a:p>
            <a:pPr marL="57150" marR="0" lvl="0" indent="0" algn="just" defTabSz="914400" rtl="0" eaLnBrk="1" fontAlgn="base" latinLnBrk="0" hangingPunct="1">
              <a:lnSpc>
                <a:spcPct val="100000"/>
              </a:lnSpc>
              <a:spcBef>
                <a:spcPts val="0"/>
              </a:spcBef>
              <a:spcAft>
                <a:spcPts val="0"/>
              </a:spcAft>
              <a:buClrTx/>
              <a:buSzPts val="1000"/>
              <a:buFontTx/>
              <a:buNone/>
              <a:tabLst>
                <a:tab pos="457200" algn="l"/>
              </a:tabLst>
              <a:defRPr/>
            </a:pPr>
            <a:endParaRPr kumimoji="0" lang="en-US" sz="1200" b="0"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endParaRPr>
          </a:p>
          <a:p>
            <a:pPr marL="173736"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mn-ea"/>
                <a:cs typeface="Rubik" pitchFamily="2" charset="-79"/>
              </a:rPr>
              <a:t>C2: </a:t>
            </a:r>
            <a:r>
              <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rPr>
              <a:t>CLS of Submarine cable </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already went live which reduced 16% internet RTT (43ms to 36ms)</a:t>
            </a:r>
          </a:p>
          <a:p>
            <a:pPr marL="173736"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srgbClr val="F81B02"/>
                </a:solidFill>
                <a:effectLst/>
                <a:uLnTx/>
                <a:uFillTx/>
                <a:latin typeface="Rubik" pitchFamily="2" charset="-79"/>
                <a:ea typeface="+mn-ea"/>
                <a:cs typeface="Rubik" pitchFamily="2" charset="-79"/>
              </a:rPr>
              <a:t>Q2: </a:t>
            </a:r>
            <a:r>
              <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rPr>
              <a:t>Data VOC: </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Minor improvement 4 pp in Apr’24 (39% Vs 35%) vs Mar’24. OT team is speeding up the roll out of the AOP 2024 (RAN&amp;MW expansions) to cope with the traffic increase. In addition, some short-term actions are being discussed/planned (e.g. RF power settings, load balancing, spectrum re-farming, additional MW expansions). </a:t>
            </a:r>
            <a:endParaRPr kumimoji="0" lang="en-US" sz="105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228600" marR="0" lvl="0" indent="-171450" algn="l" defTabSz="914400" rtl="0" eaLnBrk="1" fontAlgn="base" latinLnBrk="0" hangingPunct="1">
              <a:lnSpc>
                <a:spcPct val="100000"/>
              </a:lnSpc>
              <a:spcBef>
                <a:spcPct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mn-ea"/>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mn-ea"/>
                <a:cs typeface="Rubik" pitchFamily="2" charset="-79"/>
              </a:rPr>
              <a:t>OT to follow up and report status of those actions.</a:t>
            </a: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0" marR="0" lvl="0" indent="0" algn="just" defTabSz="914400" rtl="0" eaLnBrk="1" fontAlgn="base" latinLnBrk="0" hangingPunct="1">
              <a:lnSpc>
                <a:spcPct val="100000"/>
              </a:lnSpc>
              <a:spcBef>
                <a:spcPts val="0"/>
              </a:spcBef>
              <a:spcAft>
                <a:spcPts val="0"/>
              </a:spcAft>
              <a:buClrTx/>
              <a:buSzPts val="1000"/>
              <a:buFontTx/>
              <a:buNone/>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0" marR="0" lvl="0" indent="0" algn="just" defTabSz="914400" rtl="0" eaLnBrk="1" fontAlgn="base" latinLnBrk="0" hangingPunct="1">
              <a:lnSpc>
                <a:spcPct val="100000"/>
              </a:lnSpc>
              <a:spcBef>
                <a:spcPts val="0"/>
              </a:spcBef>
              <a:spcAft>
                <a:spcPts val="0"/>
              </a:spcAft>
              <a:buClrTx/>
              <a:buSzPts val="1000"/>
              <a:buFontTx/>
              <a:buNone/>
              <a:tabLst>
                <a:tab pos="457200" algn="l"/>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STRATEGY / DIGITAL SERVICES</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April is trending at </a:t>
            </a:r>
            <a:r>
              <a:rPr kumimoji="0" lang="en-US" sz="105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-19%</a:t>
            </a:r>
            <a:r>
              <a:rPr kumimoji="0" lang="en-US" sz="105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vs AOP (B2C </a:t>
            </a:r>
            <a:r>
              <a:rPr kumimoji="0" lang="en-US" sz="105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-16%</a:t>
            </a:r>
            <a:r>
              <a:rPr kumimoji="0" lang="en-US" sz="105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B2B2C </a:t>
            </a:r>
            <a:r>
              <a:rPr kumimoji="0" lang="en-US" sz="105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-35%</a:t>
            </a:r>
            <a:r>
              <a:rPr kumimoji="0" lang="en-US" sz="105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&amp; B2B </a:t>
            </a:r>
            <a:r>
              <a:rPr kumimoji="0" lang="en-US" sz="105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-18%</a:t>
            </a:r>
            <a:r>
              <a:rPr kumimoji="0" lang="en-US" sz="105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  Digital services YTD vs AOP stands at </a:t>
            </a:r>
            <a:r>
              <a:rPr kumimoji="0" lang="en-US" sz="105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-16%</a:t>
            </a:r>
            <a:r>
              <a:rPr kumimoji="0" lang="en-US" sz="105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while Apr vs LM stands at </a:t>
            </a:r>
            <a:r>
              <a:rPr kumimoji="0" lang="en-US" sz="105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+12%</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Q1</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Digital gap with AOP:</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for B2C, B2B2C &amp; B2B.</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Mitigation plan requested to bridge AOP gap of all three digital verticals.</a:t>
            </a:r>
          </a:p>
        </p:txBody>
      </p:sp>
      <p:sp>
        <p:nvSpPr>
          <p:cNvPr id="13" name="Rectangle 12"/>
          <p:cNvSpPr/>
          <p:nvPr/>
        </p:nvSpPr>
        <p:spPr>
          <a:xfrm>
            <a:off x="6138521" y="480168"/>
            <a:ext cx="5860472" cy="5930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SOURCING</a:t>
            </a: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LEGAL</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rPr>
              <a:t>No question</a:t>
            </a: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REGULATORY</a:t>
            </a:r>
          </a:p>
          <a:p>
            <a:pPr marL="171450" marR="0" lvl="0" indent="-171450">
              <a:spcBef>
                <a:spcPts val="0"/>
              </a:spcBef>
              <a:spcAft>
                <a:spcPts val="0"/>
              </a:spcAft>
              <a:buFont typeface="Arial" panose="020B0604020202020204" pitchFamily="34" charset="0"/>
              <a:buChar char="•"/>
              <a:tabLst>
                <a:tab pos="457200" algn="l"/>
              </a:tabLst>
            </a:pPr>
            <a:r>
              <a:rPr kumimoji="0" lang="en-US" sz="1200" b="1" i="0" u="none" strike="noStrike" kern="1200" cap="none" spc="0" normalizeH="0" baseline="0" noProof="0" dirty="0">
                <a:ln>
                  <a:noFill/>
                </a:ln>
                <a:solidFill>
                  <a:schemeClr val="accent1"/>
                </a:solidFill>
                <a:effectLst/>
                <a:uLnTx/>
                <a:uFillTx/>
                <a:latin typeface="Rubik" pitchFamily="2" charset="-79"/>
                <a:ea typeface="+mn-ea"/>
                <a:cs typeface="Rubik" pitchFamily="2" charset="-79"/>
                <a:sym typeface="Helvetica Neue"/>
              </a:rPr>
              <a:t>Q1: </a:t>
            </a:r>
            <a:r>
              <a:rPr kumimoji="0" lang="en-US" sz="1200" b="1" i="0" u="none" strike="noStrike" kern="1200" cap="none" spc="0" normalizeH="0" baseline="0" noProof="0" dirty="0">
                <a:ln>
                  <a:noFill/>
                </a:ln>
                <a:solidFill>
                  <a:schemeClr val="tx1"/>
                </a:solidFill>
                <a:effectLst/>
                <a:uLnTx/>
                <a:uFillTx/>
                <a:latin typeface="Rubik" pitchFamily="2" charset="-79"/>
                <a:ea typeface="+mn-ea"/>
                <a:cs typeface="Rubik" pitchFamily="2" charset="-79"/>
                <a:sym typeface="Helvetica Neue"/>
              </a:rPr>
              <a:t>Recent regulatory changes</a:t>
            </a:r>
            <a:r>
              <a:rPr kumimoji="0" lang="en-US" sz="1200" b="1" i="0" u="none" strike="noStrike" kern="1200" cap="none" spc="0" normalizeH="0" baseline="0" noProof="0" dirty="0">
                <a:ln>
                  <a:noFill/>
                </a:ln>
                <a:solidFill>
                  <a:schemeClr val="tx1"/>
                </a:solidFill>
                <a:effectLst/>
                <a:uLnTx/>
                <a:uFillTx/>
                <a:latin typeface="Aptos" panose="020B0004020202020204" pitchFamily="34" charset="0"/>
                <a:cs typeface="Times New Roman" panose="02020603050405020304" pitchFamily="18" charset="0"/>
                <a:sym typeface="Helvetica Neue"/>
              </a:rPr>
              <a:t>:</a:t>
            </a:r>
            <a:r>
              <a:rPr lang="en-US" sz="1200" b="1" dirty="0">
                <a:solidFill>
                  <a:schemeClr val="tx1"/>
                </a:solidFill>
                <a:latin typeface="Aptos" panose="020B0004020202020204" pitchFamily="34" charset="0"/>
                <a:ea typeface="Times New Roman" panose="02020603050405020304" pitchFamily="18" charset="0"/>
                <a:cs typeface="Times New Roman" panose="02020603050405020304" pitchFamily="18" charset="0"/>
              </a:rPr>
              <a:t> </a:t>
            </a:r>
            <a:r>
              <a:rPr lang="en-US" sz="1200" dirty="0">
                <a:solidFill>
                  <a:schemeClr val="tx1"/>
                </a:solidFill>
                <a:latin typeface="Aptos" panose="020B0004020202020204" pitchFamily="34" charset="0"/>
                <a:ea typeface="Times New Roman" panose="02020603050405020304" pitchFamily="18" charset="0"/>
                <a:cs typeface="Times New Roman" panose="02020603050405020304" pitchFamily="18" charset="0"/>
              </a:rPr>
              <a:t>New Regulation on KYC &amp; SIM sale (Decision No 3, dated 6 March 2024)</a:t>
            </a:r>
            <a:endParaRPr kumimoji="0" lang="en-US" sz="1200" b="0" i="0" u="none" strike="noStrike" kern="1200" cap="none" spc="0" normalizeH="0" baseline="0" noProof="0" dirty="0">
              <a:ln>
                <a:noFill/>
              </a:ln>
              <a:solidFill>
                <a:schemeClr val="tx1"/>
              </a:solidFill>
              <a:effectLst/>
              <a:uLnTx/>
              <a:uFillTx/>
              <a:latin typeface="Rubik" pitchFamily="2" charset="-79"/>
              <a:ea typeface="+mn-ea"/>
              <a:cs typeface="Rubik" pitchFamily="2" charset="-79"/>
              <a:sym typeface="Helvetica Neue"/>
            </a:endParaRP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chemeClr val="accent5">
                    <a:lumMod val="75000"/>
                  </a:schemeClr>
                </a:solidFill>
                <a:effectLst/>
                <a:uLnTx/>
                <a:uFillTx/>
                <a:latin typeface="Rubik" pitchFamily="2" charset="-79"/>
                <a:ea typeface="+mn-ea"/>
                <a:cs typeface="Rubik" pitchFamily="2" charset="-79"/>
                <a:sym typeface="Helvetica Neue"/>
              </a:rPr>
              <a:t>Q: </a:t>
            </a:r>
            <a:r>
              <a:rPr kumimoji="0" lang="en-US" sz="1200" b="0" i="1" u="none" strike="noStrike" kern="1200" cap="none" spc="0" normalizeH="0" baseline="0" noProof="0" dirty="0">
                <a:ln>
                  <a:noFill/>
                </a:ln>
                <a:solidFill>
                  <a:schemeClr val="accent5">
                    <a:lumMod val="75000"/>
                  </a:schemeClr>
                </a:solidFill>
                <a:effectLst/>
                <a:uLnTx/>
                <a:uFillTx/>
                <a:latin typeface="Rubik" pitchFamily="2" charset="-79"/>
                <a:ea typeface="+mn-ea"/>
                <a:cs typeface="Rubik" pitchFamily="2" charset="-79"/>
                <a:sym typeface="Helvetica Neue"/>
              </a:rPr>
              <a:t>Update? Market response? Competitive response?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HR</a:t>
            </a: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rPr>
              <a:t>No question</a:t>
            </a:r>
            <a:endPar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rPr>
              <a:t>OPEN ACTIONS / WATCH OUT POINTS:</a:t>
            </a:r>
            <a:endParaRPr kumimoji="0" lang="en-US" sz="1200" b="0"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endParaRPr>
          </a:p>
          <a:p>
            <a:pPr marL="173736" marR="0" lvl="0" indent="-173736" algn="l" defTabSz="914400" rtl="0" eaLnBrk="1" fontAlgn="base" latinLnBrk="0" hangingPunct="1">
              <a:lnSpc>
                <a:spcPct val="100000"/>
              </a:lnSpc>
              <a:spcBef>
                <a:spcPts val="0"/>
              </a:spcBef>
              <a:spcAft>
                <a:spcPts val="0"/>
              </a:spcAft>
              <a:buClrTx/>
              <a:buSzTx/>
              <a:buFont typeface="+mj-lt"/>
              <a:buAutoNum type="arabicPeriod"/>
              <a:tabLst>
                <a:tab pos="457200" algn="l"/>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mn-ea"/>
                <a:cs typeface="Rubik" pitchFamily="2" charset="-79"/>
              </a:rPr>
              <a:t>(TUN302) </a:t>
            </a:r>
            <a:r>
              <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rPr>
              <a:t>DCB: </a:t>
            </a:r>
            <a:r>
              <a:rPr kumimoji="0" lang="en-US" sz="1200" b="0" i="0" u="none" strike="noStrike" kern="1200" cap="none" spc="0" normalizeH="0" baseline="0" noProof="0" dirty="0">
                <a:ln>
                  <a:noFill/>
                </a:ln>
                <a:solidFill>
                  <a:srgbClr val="000000"/>
                </a:solidFill>
                <a:effectLst/>
                <a:uLnTx/>
                <a:uFillTx/>
                <a:latin typeface="Rubik" pitchFamily="2" charset="-79"/>
                <a:ea typeface="+mn-ea"/>
                <a:cs typeface="Rubik" pitchFamily="2" charset="-79"/>
              </a:rPr>
              <a:t>Google is doing DCB Due diligence and OPCO to remain ready for launch. </a:t>
            </a:r>
            <a:r>
              <a:rPr kumimoji="0" lang="en-US" sz="1200" b="1" i="1" u="none" strike="noStrike" kern="1200" cap="none" spc="0" normalizeH="0" baseline="0" noProof="0" dirty="0">
                <a:ln>
                  <a:noFill/>
                </a:ln>
                <a:solidFill>
                  <a:srgbClr val="65C4DB">
                    <a:lumMod val="50000"/>
                  </a:srgbClr>
                </a:solidFill>
                <a:effectLst/>
                <a:uLnTx/>
                <a:uFillTx/>
                <a:latin typeface="Rubik" pitchFamily="2" charset="-79"/>
                <a:ea typeface="Calibri" panose="020F0502020204030204" pitchFamily="34" charset="0"/>
                <a:cs typeface="Rubik" pitchFamily="2" charset="-79"/>
              </a:rPr>
              <a:t>Act.: </a:t>
            </a:r>
            <a:r>
              <a:rPr kumimoji="0" lang="en-US" sz="1200" b="0" i="1" u="none" strike="noStrike" kern="1200" cap="none" spc="0" normalizeH="0" baseline="0" noProof="0" dirty="0">
                <a:ln>
                  <a:noFill/>
                </a:ln>
                <a:solidFill>
                  <a:srgbClr val="65C4DB">
                    <a:lumMod val="50000"/>
                  </a:srgbClr>
                </a:solidFill>
                <a:effectLst/>
                <a:uLnTx/>
                <a:uFillTx/>
                <a:latin typeface="Rubik" pitchFamily="2" charset="-79"/>
                <a:ea typeface="Calibri" panose="020F0502020204030204" pitchFamily="34" charset="0"/>
                <a:cs typeface="Rubik" pitchFamily="2" charset="-79"/>
              </a:rPr>
              <a:t>Share readiness in next mid Jun’23 meet. </a:t>
            </a:r>
            <a:r>
              <a:rPr kumimoji="0" lang="en-US" sz="1200" b="0" i="1"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(for June 15</a:t>
            </a:r>
            <a:r>
              <a:rPr kumimoji="0" lang="en-US" sz="1200" b="0" i="1" u="none" strike="noStrike" kern="1200" cap="none" spc="0" normalizeH="0" baseline="3000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th</a:t>
            </a:r>
            <a:r>
              <a:rPr kumimoji="0" lang="en-US" sz="1200" b="0" i="1"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14/11/2023:</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Business case in progress and under Pricing Committee approval.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21/11/23: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has supported in negotiating a better DCB aggregator deal b/w </a:t>
            </a:r>
            <a:r>
              <a:rPr kumimoji="0" lang="en-US" sz="1200" b="0" i="1"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Boku</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&amp; OT. Google is still working on due diligence &amp; coordinating via </a:t>
            </a:r>
            <a:r>
              <a:rPr kumimoji="0" lang="en-US" sz="1200" b="0" i="1" u="none" strike="noStrike" kern="1200" cap="none" spc="0" normalizeH="0" baseline="0" noProof="0" dirty="0" err="1">
                <a:ln>
                  <a:noFill/>
                </a:ln>
                <a:solidFill>
                  <a:srgbClr val="64A70B"/>
                </a:solidFill>
                <a:effectLst/>
                <a:uLnTx/>
                <a:uFillTx/>
                <a:latin typeface="Rubik" pitchFamily="2" charset="-79"/>
                <a:ea typeface="Calibri" panose="020F0502020204030204" pitchFamily="34" charset="0"/>
                <a:cs typeface="Rubik" pitchFamily="2" charset="-79"/>
              </a:rPr>
              <a:t>Boku</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with OT for launch readiness (post OT’s internal approvals).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13/12/2023: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Internal approval ongoing – Launch Planned Q1.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20/02/2024: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No action item at OGS, Google team will be asked by OGS side to expedite due diligence process.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19/03/2024: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No action item at OGS, Google team has been asked to expedite due diligence process. </a:t>
            </a:r>
            <a:r>
              <a:rPr kumimoji="0" lang="en-US" sz="1200" b="0" i="1" u="none" strike="noStrike" kern="1200" cap="none" spc="0" normalizeH="0" baseline="0" noProof="0" dirty="0">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OT team requested to update on business case approval by Aggregator </a:t>
            </a:r>
            <a:r>
              <a:rPr kumimoji="0" lang="en-US" sz="1200" b="0" i="1" u="none" strike="noStrike" kern="1200" cap="none" spc="0" normalizeH="0" baseline="0" noProof="0" dirty="0" err="1">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Boku</a:t>
            </a:r>
            <a:r>
              <a:rPr kumimoji="0" lang="en-US" sz="1200" b="0" i="1" u="none" strike="noStrike" kern="1200" cap="none" spc="0" normalizeH="0" baseline="0" noProof="0" dirty="0">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 &amp; internal OT project approval from </a:t>
            </a:r>
            <a:r>
              <a:rPr kumimoji="0" lang="en-US" sz="1200" b="0" i="1" u="none" strike="noStrike" kern="1200" cap="none" spc="0" normalizeH="0" baseline="0" noProof="0" dirty="0" err="1">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PirceCo</a:t>
            </a:r>
            <a:r>
              <a:rPr kumimoji="0" lang="en-US" sz="1200" b="0" i="1" u="none" strike="noStrike" kern="1200" cap="none" spc="0" normalizeH="0" baseline="0" noProof="0" dirty="0">
                <a:ln>
                  <a:noFill/>
                </a:ln>
                <a:solidFill>
                  <a:srgbClr val="64A70B"/>
                </a:solidFill>
                <a:effectLst/>
                <a:highlight>
                  <a:srgbClr val="FFFF00"/>
                </a:highlight>
                <a:uLnTx/>
                <a:uFillTx/>
                <a:latin typeface="Rubik" pitchFamily="2" charset="-79"/>
                <a:ea typeface="Calibri" panose="020F0502020204030204" pitchFamily="34" charset="0"/>
                <a:cs typeface="Rubik" pitchFamily="2" charset="-79"/>
              </a:rPr>
              <a:t>.  Issue on whom will absorb the tax. </a:t>
            </a:r>
          </a:p>
        </p:txBody>
      </p:sp>
    </p:spTree>
    <p:extLst>
      <p:ext uri="{BB962C8B-B14F-4D97-AF65-F5344CB8AC3E}">
        <p14:creationId xmlns:p14="http://schemas.microsoft.com/office/powerpoint/2010/main" val="35897439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360" imgH="360" progId="TCLayout.ActiveDocument.1">
                  <p:embed/>
                </p:oleObj>
              </mc:Choice>
              <mc:Fallback>
                <p:oleObj name="Diapositive think-cell" r:id="rId4" imgW="360" imgH="360" progId="TCLayout.ActiveDocument.1">
                  <p:embed/>
                  <p:pic>
                    <p:nvPicPr>
                      <p:cNvPr id="2" name="Obje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6884E9C-95BC-46D9-6C0D-3C387BC0364D}"/>
              </a:ext>
            </a:extLst>
          </p:cNvPr>
          <p:cNvSpPr>
            <a:spLocks noGrp="1"/>
          </p:cNvSpPr>
          <p:nvPr>
            <p:ph type="title"/>
          </p:nvPr>
        </p:nvSpPr>
        <p:spPr>
          <a:xfrm>
            <a:off x="232454" y="147106"/>
            <a:ext cx="11323442" cy="333061"/>
          </a:xfrm>
          <a:solidFill>
            <a:schemeClr val="bg1"/>
          </a:solidFill>
        </p:spPr>
        <p:txBody>
          <a:bodyPr vert="horz"/>
          <a:lstStyle/>
          <a:p>
            <a:pPr algn="l"/>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TUNISIA</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FF0000"/>
                </a:solidFill>
                <a:effectLst/>
                <a:uLnTx/>
                <a:uFillTx/>
                <a:latin typeface="Rubik" pitchFamily="2" charset="-79"/>
                <a:cs typeface="Rubik" pitchFamily="2" charset="-79"/>
              </a:rPr>
              <a:t>– </a:t>
            </a:r>
            <a:r>
              <a:rPr lang="en-US" sz="2400" b="1" dirty="0">
                <a:solidFill>
                  <a:srgbClr val="221E20"/>
                </a:solidFill>
                <a:latin typeface="Rubik" pitchFamily="2" charset="-79"/>
                <a:cs typeface="Rubik" pitchFamily="2" charset="-79"/>
              </a:rPr>
              <a:t>Apr’24</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Q&amp;A and deep dives</a:t>
            </a:r>
            <a:endParaRPr lang="en-US" dirty="0">
              <a:latin typeface="Rubik" pitchFamily="2" charset="-79"/>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21 May 2024</a:t>
            </a:fld>
            <a:endParaRPr kumimoji="0" lang="en-US" sz="900" b="0" i="0" u="none" strike="noStrike" kern="1200" cap="none" spc="0" normalizeH="0" baseline="0" noProof="0" dirty="0">
              <a:ln>
                <a:noFill/>
              </a:ln>
              <a:solidFill>
                <a:srgbClr val="ED1C24"/>
              </a:solidFill>
              <a:effectLst/>
              <a:uLnTx/>
              <a:uFillTx/>
              <a:latin typeface="Noto Sans" panose="020B0502040504020204"/>
              <a:ea typeface="+mn-ea"/>
              <a:cs typeface="Arial"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900" b="1" i="0" u="none" strike="noStrike" kern="1200" cap="none" spc="0" normalizeH="0" baseline="0" noProof="0">
              <a:ln>
                <a:noFill/>
              </a:ln>
              <a:solidFill>
                <a:srgbClr val="ED1C24"/>
              </a:solidFill>
              <a:effectLst/>
              <a:uLnTx/>
              <a:uFillTx/>
              <a:latin typeface="Noto Sans" panose="020B0502040504020204"/>
              <a:ea typeface="+mn-ea"/>
              <a:cs typeface="Arial" charset="0"/>
            </a:endParaRPr>
          </a:p>
        </p:txBody>
      </p:sp>
      <p:sp>
        <p:nvSpPr>
          <p:cNvPr id="10" name="Rectangle 9"/>
          <p:cNvSpPr/>
          <p:nvPr/>
        </p:nvSpPr>
        <p:spPr>
          <a:xfrm>
            <a:off x="172764" y="480168"/>
            <a:ext cx="5880717" cy="5930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336699"/>
              </a:solidFill>
              <a:effectLst/>
              <a:uLnTx/>
              <a:uFillTx/>
              <a:latin typeface="Calibri" panose="020F0502020204030204" pitchFamily="34" charset="0"/>
              <a:ea typeface="+mn-ea"/>
              <a:cs typeface="Calibri" panose="020F0502020204030204" pitchFamily="34" charset="0"/>
            </a:endParaRPr>
          </a:p>
        </p:txBody>
      </p:sp>
      <p:sp>
        <p:nvSpPr>
          <p:cNvPr id="12" name="TextBox 11"/>
          <p:cNvSpPr txBox="1"/>
          <p:nvPr/>
        </p:nvSpPr>
        <p:spPr>
          <a:xfrm>
            <a:off x="140816" y="524585"/>
            <a:ext cx="5952544" cy="5632311"/>
          </a:xfrm>
          <a:prstGeom prst="rect">
            <a:avLst/>
          </a:prstGeom>
          <a:noFill/>
        </p:spPr>
        <p:txBody>
          <a:bodyPr wrap="square" rtlCol="0">
            <a:spAutoFit/>
          </a:bodyPr>
          <a:lstStyle/>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2"/>
              <a:tabLst>
                <a:tab pos="457200" algn="l"/>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(TUN310)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(Apr’23) Emergency Credit/MFS opportunities: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OT Digital and OGS to conduct session(s) and align on plan for Emergency Credit and MFS (pricing, approach, …). Plan to be shared with relevant internal OG functions.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21/11/2023:</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On Emergency Credit OT team is updated on the progress. GTC decision / direction has been communicated to OT team (namely to get back to OG upon reaching conclusion of local Emergency Credit RFP for guidance and to coordinate with existing platform provider the possibility to extend the contract for one year with the clear exit option within a period of 2-3 months).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13/12/2023: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RFP process is expected to close next week_ Results will be shared with OG.</a:t>
            </a:r>
          </a:p>
          <a:p>
            <a:pPr marL="173736" marR="0" lvl="0" indent="0" algn="l" defTabSz="914400" rtl="0" eaLnBrk="1" fontAlgn="base"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OGS 28/01/2023: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On Emergency Credit local RFP being conducted by Ooredoo Tunisia Team, there are two points which require support from OT team &amp; are not aligned with OGS team. These points have been raised with OT management.</a:t>
            </a:r>
            <a:endParaRPr kumimoji="0" lang="en-US" sz="2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Commercial model was advised from OGS side to incorporate baseline-based approach which has not been adopted.</a:t>
            </a:r>
            <a:endParaRPr kumimoji="0" lang="en-US" sz="16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GTC directive for OT on local EC RFP has not been fulfilled &amp; there is no update on its status. GTC resolution (Oct 12th 2023) stated : “Negotiate in Parallel with OT platform provider for temporary extension excluding existing middle party (</a:t>
            </a:r>
            <a:r>
              <a:rPr kumimoji="0" lang="en-US" sz="1200" b="0" i="1" u="none" strike="noStrike" kern="1200" cap="none" spc="0" normalizeH="0" baseline="0" noProof="0" dirty="0" err="1">
                <a:ln>
                  <a:noFill/>
                </a:ln>
                <a:solidFill>
                  <a:srgbClr val="64A70B"/>
                </a:solidFill>
                <a:effectLst/>
                <a:uLnTx/>
                <a:uFillTx/>
                <a:latin typeface="Rubik" pitchFamily="2" charset="-79"/>
                <a:ea typeface="Times New Roman" panose="02020603050405020304" pitchFamily="18" charset="0"/>
                <a:cs typeface="Rubik" pitchFamily="2" charset="-79"/>
              </a:rPr>
              <a:t>Resala</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OGS: </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Acknowledged, on 4th of Feb it was shared by OT Team that this activity is ongoing, would request a timeframe for conclusion (as local OT contract is expiring within Feb 2024)</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OGS 20/02/2024: </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OT is working on closing the contract (with existing partners, w/o AL </a:t>
            </a:r>
            <a:r>
              <a:rPr kumimoji="0" lang="en-US" sz="1200" b="0" i="1" u="none" strike="noStrike" kern="1200" cap="none" spc="0" normalizeH="0" baseline="0" noProof="0" dirty="0" err="1">
                <a:ln>
                  <a:noFill/>
                </a:ln>
                <a:solidFill>
                  <a:srgbClr val="64A70B"/>
                </a:solidFill>
                <a:effectLst/>
                <a:uLnTx/>
                <a:uFillTx/>
                <a:latin typeface="Rubik" pitchFamily="2" charset="-79"/>
                <a:ea typeface="Times New Roman" panose="02020603050405020304" pitchFamily="18" charset="0"/>
                <a:cs typeface="Rubik" pitchFamily="2" charset="-79"/>
              </a:rPr>
              <a:t>Risala</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Rubik" pitchFamily="2" charset="-79"/>
              </a:rPr>
              <a:t>) completion time requested from OT for signoff of subject contract to avoid any legal exposure (Estimated time end of Feb shared by OT).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1" u="none" strike="noStrike" kern="1200" cap="none" spc="0" normalizeH="0" baseline="0" noProof="0" dirty="0">
                <a:ln>
                  <a:noFill/>
                </a:ln>
                <a:solidFill>
                  <a:srgbClr val="64A70B"/>
                </a:solidFill>
                <a:effectLst/>
                <a:highlight>
                  <a:srgbClr val="FFFF00"/>
                </a:highlight>
                <a:uLnTx/>
                <a:uFillTx/>
                <a:latin typeface="Rubik" pitchFamily="2" charset="-79"/>
                <a:ea typeface="Times New Roman" panose="02020603050405020304" pitchFamily="18" charset="0"/>
                <a:cs typeface="Rubik" pitchFamily="2" charset="-79"/>
              </a:rPr>
              <a:t>OGS 19/03/2024: </a:t>
            </a:r>
            <a:r>
              <a:rPr kumimoji="0" lang="en-US" sz="1200" b="0" i="1" u="none" strike="noStrike" kern="1200" cap="none" spc="0" normalizeH="0" baseline="0" noProof="0" dirty="0">
                <a:ln>
                  <a:noFill/>
                </a:ln>
                <a:solidFill>
                  <a:srgbClr val="64A70B"/>
                </a:solidFill>
                <a:effectLst/>
                <a:highlight>
                  <a:srgbClr val="FFFF00"/>
                </a:highlight>
                <a:uLnTx/>
                <a:uFillTx/>
                <a:latin typeface="Rubik" pitchFamily="2" charset="-79"/>
                <a:ea typeface="Times New Roman" panose="02020603050405020304" pitchFamily="18" charset="0"/>
                <a:cs typeface="Rubik" pitchFamily="2" charset="-79"/>
              </a:rPr>
              <a:t>Confirmation awaited from OT on Contract signoff (Contract extension with Experian w/o AL </a:t>
            </a:r>
            <a:r>
              <a:rPr kumimoji="0" lang="en-US" sz="1200" b="0" i="1" u="none" strike="noStrike" kern="1200" cap="none" spc="0" normalizeH="0" baseline="0" noProof="0" dirty="0" err="1">
                <a:ln>
                  <a:noFill/>
                </a:ln>
                <a:solidFill>
                  <a:srgbClr val="64A70B"/>
                </a:solidFill>
                <a:effectLst/>
                <a:highlight>
                  <a:srgbClr val="FFFF00"/>
                </a:highlight>
                <a:uLnTx/>
                <a:uFillTx/>
                <a:latin typeface="Rubik" pitchFamily="2" charset="-79"/>
                <a:ea typeface="Times New Roman" panose="02020603050405020304" pitchFamily="18" charset="0"/>
                <a:cs typeface="Rubik" pitchFamily="2" charset="-79"/>
              </a:rPr>
              <a:t>Risala</a:t>
            </a:r>
            <a:r>
              <a:rPr kumimoji="0" lang="en-US" sz="1200" b="0" i="1" u="none" strike="noStrike" kern="1200" cap="none" spc="0" normalizeH="0" baseline="0" noProof="0" dirty="0">
                <a:ln>
                  <a:noFill/>
                </a:ln>
                <a:solidFill>
                  <a:srgbClr val="64A70B"/>
                </a:solidFill>
                <a:effectLst/>
                <a:highlight>
                  <a:srgbClr val="FFFF00"/>
                </a:highlight>
                <a:uLnTx/>
                <a:uFillTx/>
                <a:latin typeface="Rubik" pitchFamily="2" charset="-79"/>
                <a:ea typeface="Times New Roman" panose="02020603050405020304" pitchFamily="18" charset="0"/>
                <a:cs typeface="Rubik" pitchFamily="2" charset="-79"/>
              </a:rPr>
              <a:t>) Earlier, estimated time for contract closure was shared as end of Feb.</a:t>
            </a:r>
          </a:p>
        </p:txBody>
      </p:sp>
      <p:sp>
        <p:nvSpPr>
          <p:cNvPr id="13" name="Rectangle 12"/>
          <p:cNvSpPr/>
          <p:nvPr/>
        </p:nvSpPr>
        <p:spPr>
          <a:xfrm>
            <a:off x="6094891" y="470917"/>
            <a:ext cx="5860472" cy="5930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736" marR="0" lvl="0" indent="-173736" algn="l" defTabSz="914400" rtl="0" eaLnBrk="1" fontAlgn="base" latinLnBrk="0" hangingPunct="1">
              <a:lnSpc>
                <a:spcPct val="100000"/>
              </a:lnSpc>
              <a:spcBef>
                <a:spcPts val="0"/>
              </a:spcBef>
              <a:spcAft>
                <a:spcPts val="0"/>
              </a:spcAft>
              <a:buClrTx/>
              <a:buSzTx/>
              <a:buFont typeface="+mj-lt"/>
              <a:buAutoNum type="arabicPeriod" startAt="3"/>
              <a:tabLst>
                <a:tab pos="457200" algn="l"/>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(TUN323)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(Oct’23) Voice and Data VOC degradation: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There has been a degradation in VOC survey, however NW KPIs are stable and Tutela trend shows very good results in ECQ/CCQ. </a:t>
            </a:r>
            <a:b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b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OGC (Bilal/Alok) requesting to have further deep dive and investigate on reason(s) behind this degradation as this has become a concern. </a:t>
            </a:r>
            <a:r>
              <a:rPr kumimoji="0" lang="en-US" sz="1200" b="1"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OT comments 24/04/2024 : </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Improvement observed in Data VOC(7pp) &amp; will be under observation and Voice VOC is on track.</a:t>
            </a:r>
          </a:p>
          <a:p>
            <a:pPr marL="173736" marR="0" lvl="0" indent="-173736" algn="l" defTabSz="914400" rtl="0" eaLnBrk="1" fontAlgn="base" latinLnBrk="0" hangingPunct="1">
              <a:lnSpc>
                <a:spcPct val="100000"/>
              </a:lnSpc>
              <a:spcBef>
                <a:spcPts val="0"/>
              </a:spcBef>
              <a:spcAft>
                <a:spcPts val="0"/>
              </a:spcAft>
              <a:buClrTx/>
              <a:buSzTx/>
              <a:buFont typeface="+mj-lt"/>
              <a:buAutoNum type="arabicPeriod" startAt="3"/>
              <a:tabLst>
                <a:tab pos="457200" algn="l"/>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(TUN326)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(Oct’23) B2B Digital Performance and Reporting/Allocation issues: </a:t>
            </a:r>
            <a:b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b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YTD achievement gap in B2B digital services portfolio is -42%. </a:t>
            </a:r>
            <a:b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b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1- OT (Sunil) to share mitigation plan to uplift revenues and meet 2023 AOP targets.</a:t>
            </a:r>
            <a:b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b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2- Additionally, there was some clarification provided recently by OT performance team that VAS revenues were incorrectly parked under B2B Digital services since start of the year (within AOP &amp; Achievement), which needs to be confirmed and corrected (for at least Jan’23 till now (Oct’23) = (Reporting/Allocation issue). </a:t>
            </a:r>
          </a:p>
          <a:p>
            <a:pPr marL="173736" marR="0" lvl="0" indent="0" algn="l" defTabSz="914400" rtl="0" eaLnBrk="1" fontAlgn="base" latinLnBrk="0" hangingPunct="1">
              <a:lnSpc>
                <a:spcPct val="100000"/>
              </a:lnSpc>
              <a:spcBef>
                <a:spcPts val="0"/>
              </a:spcBef>
              <a:spcAft>
                <a:spcPts val="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3- Sunil to meet with OGS (Ebad), Vipul to align on Digital definitions.</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ct val="0"/>
              </a:spcBef>
              <a:spcAft>
                <a:spcPts val="0"/>
              </a:spcAft>
              <a:buClrTx/>
              <a:buSzTx/>
              <a:buFont typeface="+mj-lt"/>
              <a:buAutoNum type="arabicPeriod" startAt="7"/>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ct val="0"/>
              </a:spcBef>
              <a:spcAft>
                <a:spcPts val="0"/>
              </a:spcAft>
              <a:buClrTx/>
              <a:buSzTx/>
              <a:buFont typeface="+mj-lt"/>
              <a:buAutoNum type="arabicPeriod" startAt="7"/>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rPr>
              <a:t>WATCH OUT POINTS:</a:t>
            </a:r>
          </a:p>
          <a:p>
            <a:pPr marL="228600" marR="0" lvl="0" indent="-228600" algn="l" defTabSz="914400" rtl="0" eaLnBrk="1" fontAlgn="base" latinLnBrk="0" hangingPunct="1">
              <a:lnSpc>
                <a:spcPct val="100000"/>
              </a:lnSpc>
              <a:spcBef>
                <a:spcPct val="0"/>
              </a:spcBef>
              <a:spcAft>
                <a:spcPts val="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Data VOC: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after sharp decline in Feb’24. Minor improvement in Mar’24. Some actions WIP.</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p:txBody>
      </p:sp>
    </p:spTree>
    <p:extLst>
      <p:ext uri="{BB962C8B-B14F-4D97-AF65-F5344CB8AC3E}">
        <p14:creationId xmlns:p14="http://schemas.microsoft.com/office/powerpoint/2010/main" val="4044578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79509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10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6.xml><?xml version="1.0" encoding="utf-8"?>
<p:tagLst xmlns:a="http://schemas.openxmlformats.org/drawingml/2006/main" xmlns:r="http://schemas.openxmlformats.org/officeDocument/2006/relationships" xmlns:p="http://schemas.openxmlformats.org/presentationml/2006/main">
  <p:tag name="SHAPENAME" val="5. Source"/>
</p:tagLst>
</file>

<file path=ppt/tags/tag1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3.xml><?xml version="1.0" encoding="utf-8"?>
<p:tagLst xmlns:a="http://schemas.openxmlformats.org/drawingml/2006/main" xmlns:r="http://schemas.openxmlformats.org/officeDocument/2006/relationships" xmlns:p="http://schemas.openxmlformats.org/presentationml/2006/main">
  <p:tag name="SHAPENAME" val="5. Sourc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7.xml><?xml version="1.0" encoding="utf-8"?>
<p:tagLst xmlns:a="http://schemas.openxmlformats.org/drawingml/2006/main" xmlns:r="http://schemas.openxmlformats.org/officeDocument/2006/relationships" xmlns:p="http://schemas.openxmlformats.org/presentationml/2006/main">
  <p:tag name="SHAPENAME" val="5. Sourc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120.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Confidential"/>
  <p:tag name="BJHEADERFOOTERTEXTMARKING" val="Classification :  Confidential"/>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Confidential"/>
  <p:tag name="BJHEADERFOOTERTEXTMARKING" val="Classification :  Confidential"/>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29.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xml><?xml version="1.0" encoding="utf-8"?>
<p:tagLst xmlns:a="http://schemas.openxmlformats.org/drawingml/2006/main" xmlns:r="http://schemas.openxmlformats.org/officeDocument/2006/relationships" xmlns:p="http://schemas.openxmlformats.org/presentationml/2006/main">
  <p:tag name="SHAPENAME" val="4. Footno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0.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1.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48.xml><?xml version="1.0" encoding="utf-8"?>
<p:tagLst xmlns:a="http://schemas.openxmlformats.org/drawingml/2006/main" xmlns:r="http://schemas.openxmlformats.org/officeDocument/2006/relationships" xmlns:p="http://schemas.openxmlformats.org/presentationml/2006/main">
  <p:tag name="PREVIOUSTEXTLENGTH" val="6"/>
</p:tagLst>
</file>

<file path=ppt/tags/tag149.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15.xml><?xml version="1.0" encoding="utf-8"?>
<p:tagLst xmlns:a="http://schemas.openxmlformats.org/drawingml/2006/main" xmlns:r="http://schemas.openxmlformats.org/officeDocument/2006/relationships" xmlns:p="http://schemas.openxmlformats.org/presentationml/2006/main">
  <p:tag name="NAME" val="ACET"/>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ANGLE" val="5"/>
</p:tagLst>
</file>

<file path=ppt/tags/tag22.xml><?xml version="1.0" encoding="utf-8"?>
<p:tagLst xmlns:a="http://schemas.openxmlformats.org/drawingml/2006/main" xmlns:r="http://schemas.openxmlformats.org/officeDocument/2006/relationships" xmlns:p="http://schemas.openxmlformats.org/presentationml/2006/main">
  <p:tag name="ANGLE" val="5"/>
</p:tagLst>
</file>

<file path=ppt/tags/tag23.xml><?xml version="1.0" encoding="utf-8"?>
<p:tagLst xmlns:a="http://schemas.openxmlformats.org/drawingml/2006/main" xmlns:r="http://schemas.openxmlformats.org/officeDocument/2006/relationships" xmlns:p="http://schemas.openxmlformats.org/presentationml/2006/main">
  <p:tag name="ANGLE" val="4"/>
</p:tagLst>
</file>

<file path=ppt/tags/tag24.xml><?xml version="1.0" encoding="utf-8"?>
<p:tagLst xmlns:a="http://schemas.openxmlformats.org/drawingml/2006/main" xmlns:r="http://schemas.openxmlformats.org/officeDocument/2006/relationships" xmlns:p="http://schemas.openxmlformats.org/presentationml/2006/main">
  <p:tag name="ANGLE" val="4"/>
</p:tagLst>
</file>

<file path=ppt/tags/tag25.xml><?xml version="1.0" encoding="utf-8"?>
<p:tagLst xmlns:a="http://schemas.openxmlformats.org/drawingml/2006/main" xmlns:r="http://schemas.openxmlformats.org/officeDocument/2006/relationships" xmlns:p="http://schemas.openxmlformats.org/presentationml/2006/main">
  <p:tag name="ANGLE" val="3"/>
</p:tagLst>
</file>

<file path=ppt/tags/tag26.xml><?xml version="1.0" encoding="utf-8"?>
<p:tagLst xmlns:a="http://schemas.openxmlformats.org/drawingml/2006/main" xmlns:r="http://schemas.openxmlformats.org/officeDocument/2006/relationships" xmlns:p="http://schemas.openxmlformats.org/presentationml/2006/main">
  <p:tag name="ANGLE" val="3"/>
</p:tagLst>
</file>

<file path=ppt/tags/tag27.xml><?xml version="1.0" encoding="utf-8"?>
<p:tagLst xmlns:a="http://schemas.openxmlformats.org/drawingml/2006/main" xmlns:r="http://schemas.openxmlformats.org/officeDocument/2006/relationships" xmlns:p="http://schemas.openxmlformats.org/presentationml/2006/main">
  <p:tag name="ANGLE" val="2"/>
</p:tagLst>
</file>

<file path=ppt/tags/tag28.xml><?xml version="1.0" encoding="utf-8"?>
<p:tagLst xmlns:a="http://schemas.openxmlformats.org/drawingml/2006/main" xmlns:r="http://schemas.openxmlformats.org/officeDocument/2006/relationships" xmlns:p="http://schemas.openxmlformats.org/presentationml/2006/main">
  <p:tag name="ANGLE" val="2"/>
</p:tagLst>
</file>

<file path=ppt/tags/tag29.xml><?xml version="1.0" encoding="utf-8"?>
<p:tagLst xmlns:a="http://schemas.openxmlformats.org/drawingml/2006/main" xmlns:r="http://schemas.openxmlformats.org/officeDocument/2006/relationships" xmlns:p="http://schemas.openxmlformats.org/presentationml/2006/main">
  <p:tag name="ANGLE"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NGLE" val="1"/>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4.xml><?xml version="1.0" encoding="utf-8"?>
<p:tagLst xmlns:a="http://schemas.openxmlformats.org/drawingml/2006/main" xmlns:r="http://schemas.openxmlformats.org/officeDocument/2006/relationships" xmlns:p="http://schemas.openxmlformats.org/presentationml/2006/main">
  <p:tag name="SHAPENAME" val="Subtitle"/>
</p:tagLst>
</file>

<file path=ppt/tags/tag35.xml><?xml version="1.0" encoding="utf-8"?>
<p:tagLst xmlns:a="http://schemas.openxmlformats.org/drawingml/2006/main" xmlns:r="http://schemas.openxmlformats.org/officeDocument/2006/relationships" xmlns:p="http://schemas.openxmlformats.org/presentationml/2006/main">
  <p:tag name="SHAPENAME" val="Titl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xml><?xml version="1.0" encoding="utf-8"?>
<p:tagLst xmlns:a="http://schemas.openxmlformats.org/drawingml/2006/main" xmlns:r="http://schemas.openxmlformats.org/officeDocument/2006/relationships" xmlns:p="http://schemas.openxmlformats.org/presentationml/2006/main">
  <p:tag name="SHAPENAME" val="5. Source"/>
</p:tagLst>
</file>

<file path=ppt/tags/tag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5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SHAPENAME" val="5. Sourc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5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SHAPENAME" val="5. Sourc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7.xml><?xml version="1.0" encoding="utf-8"?>
<p:tagLst xmlns:a="http://schemas.openxmlformats.org/drawingml/2006/main" xmlns:r="http://schemas.openxmlformats.org/officeDocument/2006/relationships" xmlns:p="http://schemas.openxmlformats.org/presentationml/2006/main">
  <p:tag name="SHAPENAME" val="5. Sourc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3.xml><?xml version="1.0" encoding="utf-8"?>
<p:tagLst xmlns:a="http://schemas.openxmlformats.org/drawingml/2006/main" xmlns:r="http://schemas.openxmlformats.org/officeDocument/2006/relationships" xmlns:p="http://schemas.openxmlformats.org/presentationml/2006/main">
  <p:tag name="SHAPENAME" val="3. Subtitle"/>
</p:tagLst>
</file>

<file path=ppt/tags/tag74.xml><?xml version="1.0" encoding="utf-8"?>
<p:tagLst xmlns:a="http://schemas.openxmlformats.org/drawingml/2006/main" xmlns:r="http://schemas.openxmlformats.org/officeDocument/2006/relationships" xmlns:p="http://schemas.openxmlformats.org/presentationml/2006/main">
  <p:tag name="SHAPENAME" val="5. Source"/>
</p:tagLst>
</file>

<file path=ppt/tags/tag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7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1.xml><?xml version="1.0" encoding="utf-8"?>
<p:tagLst xmlns:a="http://schemas.openxmlformats.org/drawingml/2006/main" xmlns:r="http://schemas.openxmlformats.org/officeDocument/2006/relationships" xmlns:p="http://schemas.openxmlformats.org/presentationml/2006/main">
  <p:tag name="SHAPENAME" val="3. Subtitle"/>
</p:tagLst>
</file>

<file path=ppt/tags/tag82.xml><?xml version="1.0" encoding="utf-8"?>
<p:tagLst xmlns:a="http://schemas.openxmlformats.org/drawingml/2006/main" xmlns:r="http://schemas.openxmlformats.org/officeDocument/2006/relationships" xmlns:p="http://schemas.openxmlformats.org/presentationml/2006/main">
  <p:tag name="SHAPENAME" val="5. Source"/>
</p:tagLst>
</file>

<file path=ppt/tags/tag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8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9.xml><?xml version="1.0" encoding="utf-8"?>
<p:tagLst xmlns:a="http://schemas.openxmlformats.org/drawingml/2006/main" xmlns:r="http://schemas.openxmlformats.org/officeDocument/2006/relationships" xmlns:p="http://schemas.openxmlformats.org/presentationml/2006/main">
  <p:tag name="BJCLASSIFIERTOPTEXTBOX" val="{CLASSIFIER}"/>
  <p:tag name="BJHEADERFOOTERTEXTBOXNAME" val="bjCLSTB-HO-HL-VT-RA-BN-DH"/>
  <p:tag name="BJHEADERFOOTERLABEL" val="TRUE"/>
  <p:tag name="BJHEADERFOOTERTEXTLABEL" val="Classification :  Internal"/>
  <p:tag name="BJHEADERFOOTERTEXTMARKING" val="Classification :  Internal"/>
</p:tagLst>
</file>

<file path=ppt/tags/tag90.xml><?xml version="1.0" encoding="utf-8"?>
<p:tagLst xmlns:a="http://schemas.openxmlformats.org/drawingml/2006/main" xmlns:r="http://schemas.openxmlformats.org/officeDocument/2006/relationships" xmlns:p="http://schemas.openxmlformats.org/presentationml/2006/main">
  <p:tag name="SHAPENAME" val="5. Source"/>
</p:tagLst>
</file>

<file path=ppt/tags/tag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9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98.xml><?xml version="1.0" encoding="utf-8"?>
<p:tagLst xmlns:a="http://schemas.openxmlformats.org/drawingml/2006/main" xmlns:r="http://schemas.openxmlformats.org/officeDocument/2006/relationships" xmlns:p="http://schemas.openxmlformats.org/presentationml/2006/main">
  <p:tag name="SHAPENAME" val="5. Source"/>
</p:tagLst>
</file>

<file path=ppt/tags/tag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heme/theme1.xml><?xml version="1.0" encoding="utf-8"?>
<a:theme xmlns:a="http://schemas.openxmlformats.org/drawingml/2006/main" name="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600"/>
          </a:spcBef>
          <a:spcAft>
            <a:spcPts val="0"/>
          </a:spcAft>
          <a:buClr>
            <a:srgbClr val="ED1C24"/>
          </a:buClr>
          <a:buSzPct val="140000"/>
          <a:defRPr sz="1200" dirty="0" err="1"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08.05_20170507_Ooredoo_template_4x3 ratio_v12" id="{25F143A9-7A61-4C35-A3F0-88F1B8416C1C}" vid="{258A0297-BD95-4F55-9DFE-E16A87FEE247}"/>
    </a:ext>
  </a:ext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QT0479_OFF.potx" id="{938AA6B2-21FD-4381-81D0-712897F71186}" vid="{A2F0CB43-E53A-48A4-9636-62BE6C555942}"/>
    </a:ext>
  </a:extLst>
</a:theme>
</file>

<file path=ppt/theme/theme3.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4.xml><?xml version="1.0" encoding="utf-8"?>
<a:theme xmlns:a="http://schemas.openxmlformats.org/drawingml/2006/main" name="16_08.05_20170507_Ooredoo_template_4x3 ratio_v12">
  <a:themeElements>
    <a:clrScheme name="OOREDOO OLD">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43">
      <a:majorFont>
        <a:latin typeface="Rubik"/>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b="1" i="0" u="none" strike="noStrike" cap="none" normalizeH="0" baseline="0" dirty="0" err="1" smtClean="0">
            <a:ln>
              <a:noFill/>
            </a:ln>
            <a:solidFill>
              <a:schemeClr val="bg1"/>
            </a:solidFill>
            <a:effectLst/>
            <a:latin typeface="+mj-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TEMPLATE OOREDOO 220825_BETA.pptx" id="{B923C26B-C6DE-4164-87A8-60057DCB44E9}" vid="{0F918F55-7384-4B77-A734-0A0041CC7F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rgan Stanley (All Purpose)">
    <a:dk1>
      <a:srgbClr val="000000"/>
    </a:dk1>
    <a:lt1>
      <a:srgbClr val="FFFFFF"/>
    </a:lt1>
    <a:dk2>
      <a:srgbClr val="4F4F4F"/>
    </a:dk2>
    <a:lt2>
      <a:srgbClr val="A9B1B0"/>
    </a:lt2>
    <a:accent1>
      <a:srgbClr val="ED1516"/>
    </a:accent1>
    <a:accent2>
      <a:srgbClr val="585858"/>
    </a:accent2>
    <a:accent3>
      <a:srgbClr val="54C7DA"/>
    </a:accent3>
    <a:accent4>
      <a:srgbClr val="9ACA36"/>
    </a:accent4>
    <a:accent5>
      <a:srgbClr val="FE9D26"/>
    </a:accent5>
    <a:accent6>
      <a:srgbClr val="CDCDCD"/>
    </a:accent6>
    <a:hlink>
      <a:srgbClr val="50CEFF"/>
    </a:hlink>
    <a:folHlink>
      <a:srgbClr val="A2A2A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sisl xmlns:xsd="http://www.w3.org/2001/XMLSchema" xmlns:xsi="http://www.w3.org/2001/XMLSchema-instance" xmlns="http://www.boldonjames.com/2008/01/sie/internal/label" sislVersion="0" policy="597b8d51-fd3b-47cf-be59-a1ab30f01b50" origin="userSelected">
  <element uid="51460790-9a8f-43c8-be72-d47c76cb41ee" value=""/>
</sis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F6968BB369011E4E9677AAFCE72BEEC2" ma:contentTypeVersion="0" ma:contentTypeDescription="Create a new document." ma:contentTypeScope="" ma:versionID="6f68cb32d79bafa3a84431529c310085">
  <xsd:schema xmlns:xsd="http://www.w3.org/2001/XMLSchema" xmlns:xs="http://www.w3.org/2001/XMLSchema" xmlns:p="http://schemas.microsoft.com/office/2006/metadata/properties" xmlns:ns1="http://schemas.microsoft.com/sharepoint/v3" targetNamespace="http://schemas.microsoft.com/office/2006/metadata/properties" ma:root="true" ma:fieldsID="a389d1f0a791081171bb3912d47a25c4" ns1:_="">
    <xsd:import namespace="http://schemas.microsoft.com/sharepoint/v3"/>
    <xsd:element name="properties">
      <xsd:complexType>
        <xsd:sequence>
          <xsd:element name="documentManagement">
            <xsd:complexType>
              <xsd:all>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6.xml><?xml version="1.0" encoding="utf-8"?>
<?mso-contentType ?>
<p:Policy xmlns:p="office.server.policy" id="" local="true">
  <p:Name>Document</p:Name>
  <p:Description/>
  <p:Statement/>
  <p:PolicyItems>
    <p:PolicyItem featureId="Microsoft.Office.RecordsManagement.PolicyFeatures.PolicyAudit" staticId="0x0101|8138272" UniqueId="a03ea7de-7be1-408a-b0fc-7c51c15eb37e">
      <p:Name>Auditing</p:Name>
      <p:Description>Audits user actions on documents and list items to the Audit Log.</p:Description>
      <p:CustomData>
        <Audit>
          <Update/>
          <View/>
          <CheckInOut/>
          <MoveCopy/>
          <DeleteRestore/>
        </Audit>
      </p:CustomData>
    </p:PolicyItem>
  </p:PolicyItems>
</p:Policy>
</file>

<file path=customXml/itemProps1.xml><?xml version="1.0" encoding="utf-8"?>
<ds:datastoreItem xmlns:ds="http://schemas.openxmlformats.org/officeDocument/2006/customXml" ds:itemID="{FC766820-15D7-4D4C-AC72-6FEC7860A6F7}">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7DB843D5-1998-43FE-B9A2-9E22A9394C69}">
  <ds:schemaRefs>
    <ds:schemaRef ds:uri="http://schemas.microsoft.com/sharepoint/v3/contenttype/forms"/>
  </ds:schemaRefs>
</ds:datastoreItem>
</file>

<file path=customXml/itemProps3.xml><?xml version="1.0" encoding="utf-8"?>
<ds:datastoreItem xmlns:ds="http://schemas.openxmlformats.org/officeDocument/2006/customXml" ds:itemID="{8F037E64-4684-422E-9A61-06772A6A8F93}">
  <ds:schemaRefs>
    <ds:schemaRef ds:uri="http://schemas.microsoft.com/sharepoint/events"/>
  </ds:schemaRefs>
</ds:datastoreItem>
</file>

<file path=customXml/itemProps4.xml><?xml version="1.0" encoding="utf-8"?>
<ds:datastoreItem xmlns:ds="http://schemas.openxmlformats.org/officeDocument/2006/customXml" ds:itemID="{4A7B182A-41F0-4069-A520-C4DDA6080F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F96C530-DC39-4D08-91D3-8F9EDC9BC753}">
  <ds:schemaRefs>
    <ds:schemaRef ds:uri="http://schemas.microsoft.com/office/2006/documentManagement/types"/>
    <ds:schemaRef ds:uri="http://purl.org/dc/terms/"/>
    <ds:schemaRef ds:uri="http://schemas.microsoft.com/sharepoint/v3"/>
    <ds:schemaRef ds:uri="http://www.w3.org/XML/1998/namespace"/>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6.xml><?xml version="1.0" encoding="utf-8"?>
<ds:datastoreItem xmlns:ds="http://schemas.openxmlformats.org/officeDocument/2006/customXml" ds:itemID="{96CA9A15-E2EB-4439-95FE-847DDBD6ECEB}">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08.05_20170507_Ooredoo_template_4x3 ratio_v12.potx</Template>
  <TotalTime>40164</TotalTime>
  <Words>1824</Words>
  <Application>Microsoft Office PowerPoint</Application>
  <PresentationFormat>Widescreen</PresentationFormat>
  <Paragraphs>166</Paragraphs>
  <Slides>6</Slides>
  <Notes>6</Notes>
  <HiddenSlides>0</HiddenSlides>
  <MMClips>0</MMClips>
  <ScaleCrop>false</ScaleCrop>
  <HeadingPairs>
    <vt:vector size="8" baseType="variant">
      <vt:variant>
        <vt:lpstr>Fonts Used</vt:lpstr>
      </vt:variant>
      <vt:variant>
        <vt:i4>14</vt:i4>
      </vt:variant>
      <vt:variant>
        <vt:lpstr>Theme</vt:lpstr>
      </vt:variant>
      <vt:variant>
        <vt:i4>4</vt:i4>
      </vt:variant>
      <vt:variant>
        <vt:lpstr>Embedded OLE Servers</vt:lpstr>
      </vt:variant>
      <vt:variant>
        <vt:i4>1</vt:i4>
      </vt:variant>
      <vt:variant>
        <vt:lpstr>Slide Titles</vt:lpstr>
      </vt:variant>
      <vt:variant>
        <vt:i4>6</vt:i4>
      </vt:variant>
    </vt:vector>
  </HeadingPairs>
  <TitlesOfParts>
    <vt:vector size="25" baseType="lpstr">
      <vt:lpstr>Aptos</vt:lpstr>
      <vt:lpstr>Arial</vt:lpstr>
      <vt:lpstr>Calibri</vt:lpstr>
      <vt:lpstr>Calibri Light</vt:lpstr>
      <vt:lpstr>Courier New</vt:lpstr>
      <vt:lpstr>Noto Sans</vt:lpstr>
      <vt:lpstr>Ooredoo Heavy</vt:lpstr>
      <vt:lpstr>Outfit ExtraBold</vt:lpstr>
      <vt:lpstr>Rockwell</vt:lpstr>
      <vt:lpstr>Rubik</vt:lpstr>
      <vt:lpstr>Rubik SemiBold</vt:lpstr>
      <vt:lpstr>Segoe UI</vt:lpstr>
      <vt:lpstr>Times New Roman</vt:lpstr>
      <vt:lpstr>Wingdings</vt:lpstr>
      <vt:lpstr>08.05_20170507_Ooredoo_template_4x3 ratio_v12</vt:lpstr>
      <vt:lpstr>1_White</vt:lpstr>
      <vt:lpstr>Atlas</vt:lpstr>
      <vt:lpstr>16_08.05_20170507_Ooredoo_template_4x3 ratio_v12</vt:lpstr>
      <vt:lpstr>Diapositive think-cell</vt:lpstr>
      <vt:lpstr>Performance Review Q&amp;A</vt:lpstr>
      <vt:lpstr>PowerPoint Presentation</vt:lpstr>
      <vt:lpstr>PowerPoint Presentation</vt:lpstr>
      <vt:lpstr>TUNISIA – Apr’24 - Q&amp;A and deep dives</vt:lpstr>
      <vt:lpstr>TUNISIA – Apr’24 - Q&amp;A and deep dives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Helene Le Caignec</cp:lastModifiedBy>
  <cp:revision>908</cp:revision>
  <cp:lastPrinted>2017-03-27T07:20:55Z</cp:lastPrinted>
  <dcterms:created xsi:type="dcterms:W3CDTF">2017-05-07T11:28:07Z</dcterms:created>
  <dcterms:modified xsi:type="dcterms:W3CDTF">2024-05-21T12:48:35Z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0x010100F6968BB369011E4E9677AAFCE72BEEC2</vt:lpwstr>
  </property>
  <property fmtid="{D5CDD505-2E9C-101B-9397-08002B2CF9AE}" pid="3" name="TitusGUID">
    <vt:lpwstr>2045bec9-aa98-4f1d-aae9-35520a628f39</vt:lpwstr>
  </property>
  <property fmtid="{D5CDD505-2E9C-101B-9397-08002B2CF9AE}" pid="4" name="Classification">
    <vt:lpwstr>Internal</vt:lpwstr>
  </property>
  <property fmtid="{D5CDD505-2E9C-101B-9397-08002B2CF9AE}" pid="5" name="MSIP_Label_4d99b57a-c7ce-4a88-8fff-2154b924779b_Enabled">
    <vt:lpwstr>true</vt:lpwstr>
  </property>
  <property fmtid="{D5CDD505-2E9C-101B-9397-08002B2CF9AE}" pid="6" name="MSIP_Label_4d99b57a-c7ce-4a88-8fff-2154b924779b_SetDate">
    <vt:lpwstr>2023-07-24T12:20:46Z</vt:lpwstr>
  </property>
  <property fmtid="{D5CDD505-2E9C-101B-9397-08002B2CF9AE}" pid="7" name="MSIP_Label_4d99b57a-c7ce-4a88-8fff-2154b924779b_Method">
    <vt:lpwstr>Standard</vt:lpwstr>
  </property>
  <property fmtid="{D5CDD505-2E9C-101B-9397-08002B2CF9AE}" pid="8" name="MSIP_Label_4d99b57a-c7ce-4a88-8fff-2154b924779b_Name">
    <vt:lpwstr>Internal</vt:lpwstr>
  </property>
  <property fmtid="{D5CDD505-2E9C-101B-9397-08002B2CF9AE}" pid="9" name="MSIP_Label_4d99b57a-c7ce-4a88-8fff-2154b924779b_SiteId">
    <vt:lpwstr>35ce61ea-2a69-4c72-837c-f38de143a7a3</vt:lpwstr>
  </property>
  <property fmtid="{D5CDD505-2E9C-101B-9397-08002B2CF9AE}" pid="10" name="MSIP_Label_4d99b57a-c7ce-4a88-8fff-2154b924779b_ActionId">
    <vt:lpwstr>6a37bb9b-025e-4f2d-b7c7-66c6996bcf50</vt:lpwstr>
  </property>
  <property fmtid="{D5CDD505-2E9C-101B-9397-08002B2CF9AE}" pid="11" name="MSIP_Label_4d99b57a-c7ce-4a88-8fff-2154b924779b_ContentBits">
    <vt:lpwstr>1</vt:lpwstr>
  </property>
  <property fmtid="{D5CDD505-2E9C-101B-9397-08002B2CF9AE}" pid="12" name="docIndexRef">
    <vt:lpwstr>69373e59-ee7e-40ce-a45b-4c7b8e44b2a7</vt:lpwstr>
  </property>
  <property fmtid="{D5CDD505-2E9C-101B-9397-08002B2CF9AE}" pid="13" name="bjClsUserRVM">
    <vt:lpwstr>[]</vt:lpwstr>
  </property>
  <property fmtid="{D5CDD505-2E9C-101B-9397-08002B2CF9AE}" pid="14" name="bjSaver">
    <vt:lpwstr>lpvRfXBERh/4pjPcY6Md6uVeQHC34rDq</vt:lpwstr>
  </property>
  <property fmtid="{D5CDD505-2E9C-101B-9397-08002B2CF9AE}" pid="15" name="bjDocumentLabelXML">
    <vt:lpwstr>&lt;?xml version="1.0" encoding="us-ascii"?&gt;&lt;sisl xmlns:xsd="http://www.w3.org/2001/XMLSchema" xmlns:xsi="http://www.w3.org/2001/XMLSchema-instance" sislVersion="0" policy="597b8d51-fd3b-47cf-be59-a1ab30f01b50" origin="userSelected" xmlns="http://www.boldonj</vt:lpwstr>
  </property>
  <property fmtid="{D5CDD505-2E9C-101B-9397-08002B2CF9AE}" pid="16" name="bjDocumentLabelXML-0">
    <vt:lpwstr>ames.com/2008/01/sie/internal/label"&gt;&lt;element uid="51460790-9a8f-43c8-be72-d47c76cb41ee" value="" /&gt;&lt;/sisl&gt;</vt:lpwstr>
  </property>
  <property fmtid="{D5CDD505-2E9C-101B-9397-08002B2CF9AE}" pid="17" name="bjDocumentSecurityLabel">
    <vt:lpwstr>Internal</vt:lpwstr>
  </property>
</Properties>
</file>