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7"/>
      <p:bold r:id="rId8"/>
      <p:italic r:id="rId9"/>
      <p:boldItalic r:id="rId10"/>
    </p:embeddedFont>
    <p:embeddedFont>
      <p:font typeface="Helvetica Neue Light" panose="02000403000000020004" pitchFamily="2" charset="0"/>
      <p:regular r:id="rId11"/>
      <p:bold r:id="rId12"/>
      <p:italic r:id="rId13"/>
      <p:boldItalic r:id="rId14"/>
    </p:embeddedFont>
    <p:embeddedFont>
      <p:font typeface="Montserrat" pitchFamily="2" charset="77"/>
      <p:regular r:id="rId15"/>
      <p:bold r:id="rId16"/>
      <p:italic r:id="rId17"/>
      <p:boldItalic r:id="rId18"/>
    </p:embeddedFont>
    <p:embeddedFont>
      <p:font typeface="Work Sans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76D833-2D06-4F87-AD43-274159971024}">
  <a:tblStyle styleId="{DC76D833-2D06-4F87-AD43-2741599710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9"/>
  </p:normalViewPr>
  <p:slideViewPr>
    <p:cSldViewPr snapToGrid="0">
      <p:cViewPr varScale="1">
        <p:scale>
          <a:sx n="136" d="100"/>
          <a:sy n="136" d="100"/>
        </p:scale>
        <p:origin x="4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23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d74be4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d74be4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d74be4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d74be4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10f4d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10f4d9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7"/>
          <p:cNvGraphicFramePr/>
          <p:nvPr>
            <p:extLst>
              <p:ext uri="{D42A27DB-BD31-4B8C-83A1-F6EECF244321}">
                <p14:modId xmlns:p14="http://schemas.microsoft.com/office/powerpoint/2010/main" val="456302271"/>
              </p:ext>
            </p:extLst>
          </p:nvPr>
        </p:nvGraphicFramePr>
        <p:xfrm>
          <a:off x="113675" y="509650"/>
          <a:ext cx="8912825" cy="4932510"/>
        </p:xfrm>
        <a:graphic>
          <a:graphicData uri="http://schemas.openxmlformats.org/drawingml/2006/table">
            <a:tbl>
              <a:tblPr>
                <a:noFill/>
                <a:tableStyleId>{DC76D833-2D06-4F87-AD43-274159971024}</a:tableStyleId>
              </a:tblPr>
              <a:tblGrid>
                <a:gridCol w="187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6900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Ethics</a:t>
                      </a:r>
                      <a:r>
                        <a:rPr lang="es-ES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: 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I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want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my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work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to at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least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not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colide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with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my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own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principles</a:t>
                      </a:r>
                      <a:endParaRPr lang="es-ES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Working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side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by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side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within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Team</a:t>
                      </a:r>
                      <a:endParaRPr lang="es-ES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appreciate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flexibility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and i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make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good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use of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it</a:t>
                      </a:r>
                      <a:endParaRPr lang="es-ES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Acquire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knowledge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and master a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field</a:t>
                      </a: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 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675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Thinking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and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reacting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on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spot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Solving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problems</a:t>
                      </a:r>
                      <a:endParaRPr lang="es-ES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Using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logic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in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practical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applications</a:t>
                      </a: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8"/>
          <p:cNvPicPr preferRelativeResize="0"/>
          <p:nvPr/>
        </p:nvPicPr>
        <p:blipFill rotWithShape="1">
          <a:blip r:embed="rId3">
            <a:alphaModFix/>
          </a:blip>
          <a:srcRect t="10733" b="22304"/>
          <a:stretch/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28"/>
          <p:cNvGraphicFramePr/>
          <p:nvPr/>
        </p:nvGraphicFramePr>
        <p:xfrm>
          <a:off x="113688" y="479700"/>
          <a:ext cx="8916625" cy="4573566"/>
        </p:xfrm>
        <a:graphic>
          <a:graphicData uri="http://schemas.openxmlformats.org/drawingml/2006/table">
            <a:tbl>
              <a:tblPr>
                <a:noFill/>
                <a:tableStyleId>{DC76D833-2D06-4F87-AD43-274159971024}</a:tableStyleId>
              </a:tblPr>
              <a:tblGrid>
                <a:gridCol w="187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audience?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00">
                <a:tc>
                  <a:txBody>
                    <a:bodyPr/>
                    <a:lstStyle/>
                    <a:p>
                      <a:pPr marL="45720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Social change: I want to make a contribution to society at large.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Human interaction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Work-life balance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Manage a team in the long run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Great communication skills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Leadership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Energy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Perseverance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Heads of Design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CEOs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Recruiters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LinkedIn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Medium for content posting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Twitter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Meetup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CV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6450"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Design Aptitude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Critical Thinking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Collaboration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 the next 3 months, kick off a new career as UXUI Designer, working in a growing startup developing a new product with a team that will impact and improve people’s live.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Leverage my communication skills and positive energy and attitude to design and create Digital Products that make this world a better place working with a kickass team. 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Startup events to network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Product Designers Meetups to learn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8" name="Google Shape;1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/>
          <p:cNvPicPr preferRelativeResize="0"/>
          <p:nvPr/>
        </p:nvPicPr>
        <p:blipFill rotWithShape="1">
          <a:blip r:embed="rId3">
            <a:alphaModFix/>
          </a:blip>
          <a:srcRect t="10733" b="22304"/>
          <a:stretch/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Google Shape;125;p29"/>
          <p:cNvGraphicFramePr/>
          <p:nvPr/>
        </p:nvGraphicFramePr>
        <p:xfrm>
          <a:off x="113688" y="479700"/>
          <a:ext cx="8916625" cy="4406760"/>
        </p:xfrm>
        <a:graphic>
          <a:graphicData uri="http://schemas.openxmlformats.org/drawingml/2006/table">
            <a:tbl>
              <a:tblPr>
                <a:noFill/>
                <a:tableStyleId>{DC76D833-2D06-4F87-AD43-274159971024}</a:tableStyleId>
              </a:tblPr>
              <a:tblGrid>
                <a:gridCol w="187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target?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6" name="Google Shape;1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769</Words>
  <Application>Microsoft Macintosh PowerPoint</Application>
  <PresentationFormat>Presentación en pantalla (16:9)</PresentationFormat>
  <Paragraphs>144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Work Sans</vt:lpstr>
      <vt:lpstr>Montserrat</vt:lpstr>
      <vt:lpstr>Helvetica Neue Light</vt:lpstr>
      <vt:lpstr>Helvetica Neue</vt:lpstr>
      <vt:lpstr>Arial</vt:lpstr>
      <vt:lpstr>Simple Light</vt:lpstr>
      <vt:lpstr>White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2</cp:revision>
  <dcterms:modified xsi:type="dcterms:W3CDTF">2021-08-18T08:40:50Z</dcterms:modified>
</cp:coreProperties>
</file>