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7"/>
      <p:bold r:id="rId8"/>
      <p:italic r:id="rId9"/>
      <p:boldItalic r:id="rId10"/>
    </p:embeddedFont>
    <p:embeddedFont>
      <p:font typeface="Helvetica Neue Light" panose="02000403000000020004" pitchFamily="2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Work Sans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6D833-2D06-4F87-AD43-274159971024}">
  <a:tblStyle styleId="{DC76D833-2D06-4F87-AD43-274159971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>
      <p:cViewPr varScale="1">
        <p:scale>
          <a:sx n="136" d="100"/>
          <a:sy n="136" d="100"/>
        </p:scale>
        <p:origin x="424" y="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3432073975"/>
              </p:ext>
            </p:extLst>
          </p:nvPr>
        </p:nvGraphicFramePr>
        <p:xfrm>
          <a:off x="113675" y="509650"/>
          <a:ext cx="8912825" cy="4932510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900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Ethics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: 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want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work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to at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least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colide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own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principles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side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side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within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Team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appreciate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flexibility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make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good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use of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it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Acquire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knowledge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master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field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Responsible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Assertive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Focused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Cares </a:t>
                      </a: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about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others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675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Thinking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reacting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spot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Solving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problems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Using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logic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practical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applications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/>
        </p:nvGraphicFramePr>
        <p:xfrm>
          <a:off x="113688" y="479700"/>
          <a:ext cx="8916625" cy="4573566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/>
        </p:nvGraphicFramePr>
        <p:xfrm>
          <a:off x="113688" y="479700"/>
          <a:ext cx="8916625" cy="4406760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775</Words>
  <Application>Microsoft Macintosh PowerPoint</Application>
  <PresentationFormat>Presentación en pantalla (16:9)</PresentationFormat>
  <Paragraphs>148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Montserrat</vt:lpstr>
      <vt:lpstr>Work Sans</vt:lpstr>
      <vt:lpstr>Helvetica Neue Light</vt:lpstr>
      <vt:lpstr>Helvetica Neue</vt:lpstr>
      <vt:lpstr>Arial</vt:lpstr>
      <vt:lpstr>Simple Light</vt:lpstr>
      <vt:lpstr>White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3</cp:revision>
  <dcterms:modified xsi:type="dcterms:W3CDTF">2021-08-24T08:41:19Z</dcterms:modified>
</cp:coreProperties>
</file>