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3EA3-34E5-4E59-8830-0E8318E408B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B53C-0ACB-41AA-9955-D9289898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5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3EA3-34E5-4E59-8830-0E8318E408B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B53C-0ACB-41AA-9955-D9289898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6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3EA3-34E5-4E59-8830-0E8318E408B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B53C-0ACB-41AA-9955-D9289898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4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3EA3-34E5-4E59-8830-0E8318E408B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B53C-0ACB-41AA-9955-D9289898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4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3EA3-34E5-4E59-8830-0E8318E408B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B53C-0ACB-41AA-9955-D9289898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2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3EA3-34E5-4E59-8830-0E8318E408B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B53C-0ACB-41AA-9955-D9289898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5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3EA3-34E5-4E59-8830-0E8318E408B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B53C-0ACB-41AA-9955-D9289898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2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3EA3-34E5-4E59-8830-0E8318E408B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B53C-0ACB-41AA-9955-D9289898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5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3EA3-34E5-4E59-8830-0E8318E408B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B53C-0ACB-41AA-9955-D9289898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1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3EA3-34E5-4E59-8830-0E8318E408B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B53C-0ACB-41AA-9955-D9289898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3EA3-34E5-4E59-8830-0E8318E408B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B53C-0ACB-41AA-9955-D9289898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3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73EA3-34E5-4E59-8830-0E8318E408B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B53C-0ACB-41AA-9955-D9289898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3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Oneal Vallecera</dc:creator>
  <cp:lastModifiedBy>Oneal Vallecera</cp:lastModifiedBy>
  <cp:revision>1</cp:revision>
  <dcterms:created xsi:type="dcterms:W3CDTF">2019-10-18T02:02:45Z</dcterms:created>
  <dcterms:modified xsi:type="dcterms:W3CDTF">2019-10-18T02:02:58Z</dcterms:modified>
</cp:coreProperties>
</file>