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88" r:id="rId5"/>
    <p:sldId id="258" r:id="rId6"/>
    <p:sldId id="261" r:id="rId7"/>
    <p:sldId id="262" r:id="rId8"/>
    <p:sldId id="287" r:id="rId9"/>
    <p:sldId id="263" r:id="rId10"/>
    <p:sldId id="285" r:id="rId11"/>
    <p:sldId id="286" r:id="rId12"/>
    <p:sldId id="264" r:id="rId13"/>
    <p:sldId id="269" r:id="rId14"/>
    <p:sldId id="280" r:id="rId15"/>
    <p:sldId id="277" r:id="rId16"/>
    <p:sldId id="283" r:id="rId17"/>
    <p:sldId id="284" r:id="rId18"/>
    <p:sldId id="273" r:id="rId19"/>
    <p:sldId id="275" r:id="rId20"/>
    <p:sldId id="281" r:id="rId21"/>
    <p:sldId id="282" r:id="rId22"/>
    <p:sldId id="290" r:id="rId23"/>
    <p:sldId id="265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>
        <p:scale>
          <a:sx n="66" d="100"/>
          <a:sy n="66" d="100"/>
        </p:scale>
        <p:origin x="2772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1</a:t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/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>Timer</a:t>
          </a:r>
          <a:endParaRPr lang="nl-NL" sz="18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2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DataDownloader</a:t>
          </a:r>
          <a:endParaRPr lang="nl-NL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Bevat de methode die wordt getriggerd door de timer</a:t>
          </a:r>
          <a:endParaRPr lang="nl-NL" sz="16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3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DataSourceManager</a:t>
          </a:r>
          <a:endParaRPr lang="nl-NL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4458EBA4-155C-4BBE-B750-C852E9FE83F7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Beheert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AADE7F37-805F-4B2F-A5DA-3100A481C616}" type="par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A11641B-7D1F-4701-A0F7-EA7DBB57BD5A}" type="sib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5835642-290B-45D5-BDAF-12E1996008F1}">
      <dgm:prSet/>
      <dgm:spPr/>
      <dgm:t>
        <a:bodyPr/>
        <a:lstStyle/>
        <a:p>
          <a:r>
            <a:rPr lang="nl-NL" dirty="0" smtClean="0">
              <a:latin typeface="+mj-lt"/>
            </a:rPr>
            <a:t>4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DataSourceAdapter</a:t>
          </a:r>
          <a:endParaRPr lang="nl-NL" dirty="0">
            <a:latin typeface="+mj-lt"/>
          </a:endParaRPr>
        </a:p>
      </dgm:t>
    </dgm:pt>
    <dgm:pt modelId="{0AB0A564-84BC-469E-B306-E75BE83118DD}" type="par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0BB3CA5-B97C-4DAE-A6D5-E4A666A1B174}" type="sib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DF7CAB2-CDAC-4671-85CD-C26C1C35BE1C}">
      <dgm:prSet/>
      <dgm:spPr/>
      <dgm:t>
        <a:bodyPr/>
        <a:lstStyle/>
        <a:p>
          <a:r>
            <a:rPr lang="nl-NL" dirty="0" smtClean="0">
              <a:latin typeface="+mj-lt"/>
            </a:rPr>
            <a:t>5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DataDownstreamAnalyser</a:t>
          </a:r>
          <a:endParaRPr lang="nl-NL" dirty="0">
            <a:latin typeface="+mj-lt"/>
          </a:endParaRPr>
        </a:p>
      </dgm:t>
    </dgm:pt>
    <dgm:pt modelId="{E4DD0254-923A-40F7-B237-6D61AFD75228}" type="par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CCE0C16-0011-499C-AE1F-6BB946303BBB}" type="sib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E2F40E9-CD39-43D0-845B-34F9F2398A0C}">
      <dgm:prSet/>
      <dgm:spPr/>
      <dgm:t>
        <a:bodyPr/>
        <a:lstStyle/>
        <a:p>
          <a:r>
            <a:rPr lang="nl-NL" dirty="0" smtClean="0">
              <a:latin typeface="+mj-lt"/>
            </a:rPr>
            <a:t>Ophalen data van de desbetreffende bron</a:t>
          </a:r>
        </a:p>
      </dgm:t>
    </dgm:pt>
    <dgm:pt modelId="{433BAEF8-0E6B-4788-9E01-85999D14EA20}" type="par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99904C-C30B-4620-AA49-65447A177BA2}" type="sib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DF55847D-C249-468E-AF44-464ADDC3F5E2}">
      <dgm:prSet/>
      <dgm:spPr/>
      <dgm:t>
        <a:bodyPr/>
        <a:lstStyle/>
        <a:p>
          <a:r>
            <a:rPr lang="nl-NL" dirty="0" smtClean="0">
              <a:latin typeface="+mj-lt"/>
            </a:rPr>
            <a:t>Controleert of data geldig is</a:t>
          </a:r>
          <a:endParaRPr lang="nl-NL" dirty="0">
            <a:latin typeface="+mj-lt"/>
          </a:endParaRPr>
        </a:p>
      </dgm:t>
    </dgm:pt>
    <dgm:pt modelId="{3781FEA6-2951-406D-BCC8-6DF8F749760E}" type="par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13A1995-54BE-4A60-80FF-147F42BA6DE3}" type="sib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5 min</a:t>
          </a:r>
          <a:endParaRPr lang="nl-NL" sz="1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37E1623F-4D27-4B76-A9B7-CF95C6E1C88B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Elk uur, ander interval = mogelijk</a:t>
          </a:r>
          <a:endParaRPr lang="nl-NL" sz="1800" dirty="0">
            <a:latin typeface="+mj-lt"/>
          </a:endParaRPr>
        </a:p>
      </dgm:t>
    </dgm:pt>
    <dgm:pt modelId="{F26C30EC-849B-4DC3-ADE1-B15C7F6FB395}" type="parTrans" cxnId="{0CE0642C-5E59-4FC9-9A54-43BA7B586EBB}">
      <dgm:prSet/>
      <dgm:spPr/>
      <dgm:t>
        <a:bodyPr/>
        <a:lstStyle/>
        <a:p>
          <a:endParaRPr lang="nl-NL"/>
        </a:p>
      </dgm:t>
    </dgm:pt>
    <dgm:pt modelId="{97E5422B-45D9-421D-926B-7684ACDF5DC3}" type="sibTrans" cxnId="{0CE0642C-5E59-4FC9-9A54-43BA7B586EBB}">
      <dgm:prSet/>
      <dgm:spPr/>
      <dgm:t>
        <a:bodyPr/>
        <a:lstStyle/>
        <a:p>
          <a:endParaRPr lang="nl-NL"/>
        </a:p>
      </dgm:t>
    </dgm:pt>
    <dgm:pt modelId="{AD24980B-FC83-455C-8400-24E5345BFF8E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Vraagt data aan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3E75070E-FE8A-4E9C-AF69-8C83E64BE00E}" type="parTrans" cxnId="{E7D4324D-E5F2-4081-A179-6F9576D3BD63}">
      <dgm:prSet/>
      <dgm:spPr/>
      <dgm:t>
        <a:bodyPr/>
        <a:lstStyle/>
        <a:p>
          <a:endParaRPr lang="nl-NL"/>
        </a:p>
      </dgm:t>
    </dgm:pt>
    <dgm:pt modelId="{039A3B9C-C4CB-4FEE-8146-5A5C775062C2}" type="sibTrans" cxnId="{E7D4324D-E5F2-4081-A179-6F9576D3BD63}">
      <dgm:prSet/>
      <dgm:spPr/>
      <dgm:t>
        <a:bodyPr/>
        <a:lstStyle/>
        <a:p>
          <a:endParaRPr lang="nl-NL"/>
        </a:p>
      </dgm:t>
    </dgm:pt>
    <dgm:pt modelId="{3A333370-E84C-4ABB-BA0C-CC838F2EF877}">
      <dgm:prSet/>
      <dgm:spPr/>
      <dgm:t>
        <a:bodyPr/>
        <a:lstStyle/>
        <a:p>
          <a:r>
            <a:rPr lang="nl-NL" dirty="0" err="1" smtClean="0">
              <a:latin typeface="+mj-lt"/>
            </a:rPr>
            <a:t>GoogleMapsSourceAdapter</a:t>
          </a:r>
          <a:endParaRPr lang="nl-NL" dirty="0">
            <a:latin typeface="+mj-lt"/>
          </a:endParaRPr>
        </a:p>
      </dgm:t>
    </dgm:pt>
    <dgm:pt modelId="{08BDD32B-130A-4374-9991-0F1D6C999CCB}" type="parTrans" cxnId="{4DB15919-0CE9-41C9-8B4F-8092A5638767}">
      <dgm:prSet/>
      <dgm:spPr/>
      <dgm:t>
        <a:bodyPr/>
        <a:lstStyle/>
        <a:p>
          <a:endParaRPr lang="nl-NL"/>
        </a:p>
      </dgm:t>
    </dgm:pt>
    <dgm:pt modelId="{5EAF20F0-CEDD-4512-A227-EBE20FF43D09}" type="sibTrans" cxnId="{4DB15919-0CE9-41C9-8B4F-8092A5638767}">
      <dgm:prSet/>
      <dgm:spPr/>
      <dgm:t>
        <a:bodyPr/>
        <a:lstStyle/>
        <a:p>
          <a:endParaRPr lang="nl-NL"/>
        </a:p>
      </dgm:t>
    </dgm:pt>
    <dgm:pt modelId="{F1D9E846-68C2-4E2C-A9F0-1BF84364FC51}">
      <dgm:prSet/>
      <dgm:spPr/>
      <dgm:t>
        <a:bodyPr/>
        <a:lstStyle/>
        <a:p>
          <a:r>
            <a:rPr lang="nl-NL" dirty="0" err="1" smtClean="0">
              <a:latin typeface="+mj-lt"/>
            </a:rPr>
            <a:t>HereSourceAdapter</a:t>
          </a:r>
          <a:endParaRPr lang="nl-NL" dirty="0">
            <a:latin typeface="+mj-lt"/>
          </a:endParaRPr>
        </a:p>
      </dgm:t>
    </dgm:pt>
    <dgm:pt modelId="{8BBCDCDB-5ECA-4185-9C01-0F340ACCC62B}" type="parTrans" cxnId="{5854275D-9101-44FE-912B-D4D47683CDB5}">
      <dgm:prSet/>
      <dgm:spPr/>
      <dgm:t>
        <a:bodyPr/>
        <a:lstStyle/>
        <a:p>
          <a:endParaRPr lang="nl-NL"/>
        </a:p>
      </dgm:t>
    </dgm:pt>
    <dgm:pt modelId="{9475ED44-1D40-4CC6-A03C-6ADA866F10FC}" type="sibTrans" cxnId="{5854275D-9101-44FE-912B-D4D47683CDB5}">
      <dgm:prSet/>
      <dgm:spPr/>
      <dgm:t>
        <a:bodyPr/>
        <a:lstStyle/>
        <a:p>
          <a:endParaRPr lang="nl-NL"/>
        </a:p>
      </dgm:t>
    </dgm:pt>
    <dgm:pt modelId="{C0BA6DEE-A725-42FF-A9D0-875401A073CE}">
      <dgm:prSet/>
      <dgm:spPr/>
      <dgm:t>
        <a:bodyPr/>
        <a:lstStyle/>
        <a:p>
          <a:r>
            <a:rPr lang="nl-NL" dirty="0" smtClean="0">
              <a:latin typeface="+mj-lt"/>
            </a:rPr>
            <a:t>Verpakken van data in object (</a:t>
          </a:r>
          <a:r>
            <a:rPr lang="nl-NL" dirty="0" err="1" smtClean="0">
              <a:latin typeface="+mj-lt"/>
            </a:rPr>
            <a:t>RouteData</a:t>
          </a:r>
          <a:r>
            <a:rPr lang="nl-NL" dirty="0" smtClean="0">
              <a:latin typeface="+mj-lt"/>
            </a:rPr>
            <a:t>)</a:t>
          </a:r>
        </a:p>
      </dgm:t>
    </dgm:pt>
    <dgm:pt modelId="{9DE5B851-9CD7-4887-A24B-C5230BB815B9}" type="parTrans" cxnId="{094CF4CE-7BAD-43E5-A27A-DC08B4ED0973}">
      <dgm:prSet/>
      <dgm:spPr/>
      <dgm:t>
        <a:bodyPr/>
        <a:lstStyle/>
        <a:p>
          <a:endParaRPr lang="nl-NL"/>
        </a:p>
      </dgm:t>
    </dgm:pt>
    <dgm:pt modelId="{BA57D513-8F71-46B6-9EED-863EC22358A8}" type="sibTrans" cxnId="{094CF4CE-7BAD-43E5-A27A-DC08B4ED0973}">
      <dgm:prSet/>
      <dgm:spPr/>
      <dgm:t>
        <a:bodyPr/>
        <a:lstStyle/>
        <a:p>
          <a:endParaRPr lang="nl-NL"/>
        </a:p>
      </dgm:t>
    </dgm:pt>
    <dgm:pt modelId="{C4464355-E835-46C0-A971-DD9E8DC0F96B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Vraagt voor elke traject data aan de </a:t>
          </a:r>
          <a:r>
            <a:rPr lang="nl-NL" sz="1600" dirty="0" err="1" smtClean="0">
              <a:latin typeface="+mj-lt"/>
            </a:rPr>
            <a:t>DataSourceManager</a:t>
          </a:r>
          <a:endParaRPr lang="nl-NL" sz="1600" dirty="0">
            <a:latin typeface="+mj-lt"/>
          </a:endParaRPr>
        </a:p>
      </dgm:t>
    </dgm:pt>
    <dgm:pt modelId="{688F1E16-8C66-4127-9364-7B69C2DD3E79}" type="parTrans" cxnId="{7337441E-19CB-44E7-974D-267573848BD8}">
      <dgm:prSet/>
      <dgm:spPr/>
      <dgm:t>
        <a:bodyPr/>
        <a:lstStyle/>
        <a:p>
          <a:endParaRPr lang="nl-NL"/>
        </a:p>
      </dgm:t>
    </dgm:pt>
    <dgm:pt modelId="{701F6BF2-510E-47D0-B992-FF1D9F7B548E}" type="sibTrans" cxnId="{7337441E-19CB-44E7-974D-267573848BD8}">
      <dgm:prSet/>
      <dgm:spPr/>
      <dgm:t>
        <a:bodyPr/>
        <a:lstStyle/>
        <a:p>
          <a:endParaRPr lang="nl-NL"/>
        </a:p>
      </dgm:t>
    </dgm:pt>
    <dgm:pt modelId="{5740C181-98FD-4AA3-8192-C85E2545D7F0}">
      <dgm:prSet/>
      <dgm:spPr/>
      <dgm:t>
        <a:bodyPr/>
        <a:lstStyle/>
        <a:p>
          <a:r>
            <a:rPr lang="nl-NL" dirty="0" smtClean="0">
              <a:latin typeface="+mj-lt"/>
            </a:rPr>
            <a:t>Maakt meldingen aan indien nodig</a:t>
          </a:r>
          <a:endParaRPr lang="nl-NL" dirty="0">
            <a:latin typeface="+mj-lt"/>
          </a:endParaRPr>
        </a:p>
      </dgm:t>
    </dgm:pt>
    <dgm:pt modelId="{93EEA91E-5DF5-4680-A009-CCDE0F210621}" type="parTrans" cxnId="{9F0B1133-C8DE-4D07-83ED-080E6AF8F245}">
      <dgm:prSet/>
      <dgm:spPr/>
      <dgm:t>
        <a:bodyPr/>
        <a:lstStyle/>
        <a:p>
          <a:endParaRPr lang="nl-NL"/>
        </a:p>
      </dgm:t>
    </dgm:pt>
    <dgm:pt modelId="{C29471A5-B5DB-4B7D-8661-77F962CF308A}" type="sibTrans" cxnId="{9F0B1133-C8DE-4D07-83ED-080E6AF8F245}">
      <dgm:prSet/>
      <dgm:spPr/>
      <dgm:t>
        <a:bodyPr/>
        <a:lstStyle/>
        <a:p>
          <a:endParaRPr lang="nl-NL"/>
        </a:p>
      </dgm:t>
    </dgm:pt>
    <dgm:pt modelId="{09DC072C-5037-4922-AEC1-5073ACE7541D}">
      <dgm:prSet/>
      <dgm:spPr/>
      <dgm:t>
        <a:bodyPr/>
        <a:lstStyle/>
        <a:p>
          <a:r>
            <a:rPr lang="nl-NL" dirty="0" smtClean="0">
              <a:latin typeface="+mj-lt"/>
            </a:rPr>
            <a:t>6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TrafficDataDAO</a:t>
          </a:r>
          <a:endParaRPr lang="nl-NL" dirty="0">
            <a:latin typeface="+mj-lt"/>
          </a:endParaRPr>
        </a:p>
      </dgm:t>
    </dgm:pt>
    <dgm:pt modelId="{4494AC3C-838C-44D7-8CA4-EF98B71641A7}" type="parTrans" cxnId="{E7E17199-E0C6-49C2-A3F8-FE652F0A972E}">
      <dgm:prSet/>
      <dgm:spPr/>
      <dgm:t>
        <a:bodyPr/>
        <a:lstStyle/>
        <a:p>
          <a:endParaRPr lang="nl-NL"/>
        </a:p>
      </dgm:t>
    </dgm:pt>
    <dgm:pt modelId="{19A96733-E54B-489A-85B0-E5C192445912}" type="sibTrans" cxnId="{E7E17199-E0C6-49C2-A3F8-FE652F0A972E}">
      <dgm:prSet/>
      <dgm:spPr/>
      <dgm:t>
        <a:bodyPr/>
        <a:lstStyle/>
        <a:p>
          <a:endParaRPr lang="nl-NL"/>
        </a:p>
      </dgm:t>
    </dgm:pt>
    <dgm:pt modelId="{FA35120F-EF04-4E9E-AFB9-5D38087059A8}">
      <dgm:prSet/>
      <dgm:spPr/>
      <dgm:t>
        <a:bodyPr/>
        <a:lstStyle/>
        <a:p>
          <a:r>
            <a:rPr lang="nl-NL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/>
      <dgm:spPr/>
      <dgm:t>
        <a:bodyPr/>
        <a:lstStyle/>
        <a:p>
          <a:r>
            <a:rPr lang="nl-NL" dirty="0" smtClean="0">
              <a:latin typeface="+mj-lt"/>
            </a:rPr>
            <a:t>7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>Databank</a:t>
          </a:r>
          <a:endParaRPr lang="nl-NL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/>
      <dgm:spPr/>
      <dgm:t>
        <a:bodyPr/>
        <a:lstStyle/>
        <a:p>
          <a:r>
            <a:rPr lang="nl-NL" dirty="0" err="1" smtClean="0">
              <a:latin typeface="+mj-lt"/>
            </a:rPr>
            <a:t>NoSQL</a:t>
          </a:r>
          <a:endParaRPr lang="nl-NL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/>
      <dgm:spPr/>
      <dgm:t>
        <a:bodyPr/>
        <a:lstStyle/>
        <a:p>
          <a:r>
            <a:rPr lang="nl-NL" dirty="0" smtClean="0">
              <a:latin typeface="+mj-lt"/>
            </a:rPr>
            <a:t>Nu: </a:t>
          </a:r>
          <a:r>
            <a:rPr lang="nl-NL" dirty="0" err="1" smtClean="0">
              <a:latin typeface="+mj-lt"/>
            </a:rPr>
            <a:t>MySQL</a:t>
          </a:r>
          <a:endParaRPr lang="nl-NL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/>
      <dgm:spPr/>
      <dgm:t>
        <a:bodyPr/>
        <a:lstStyle/>
        <a:p>
          <a:r>
            <a:rPr lang="nl-NL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7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7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16">
        <dgm:presLayoutVars>
          <dgm:bulletEnabled val="1"/>
        </dgm:presLayoutVars>
      </dgm:prSet>
      <dgm:spPr/>
    </dgm:pt>
    <dgm:pt modelId="{3850254A-57F6-416D-BFF7-C58BBA7F78EA}" type="pres">
      <dgm:prSet presAssocID="{3D2FA192-62EE-47A4-AEF4-940A0453C58D}" presName="aSpace2" presStyleCnt="0"/>
      <dgm:spPr/>
    </dgm:pt>
    <dgm:pt modelId="{D047C669-4AF5-46F8-8162-39BAE8123EDF}" type="pres">
      <dgm:prSet presAssocID="{37E1623F-4D27-4B76-A9B7-CF95C6E1C88B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7"/>
      <dgm:spPr/>
    </dgm:pt>
    <dgm:pt modelId="{D71958B8-BA2D-4996-B613-247F52694D61}" type="pres">
      <dgm:prSet presAssocID="{BB86D206-1A59-4859-9A86-773FF700B735}" presName="textNode" presStyleLbl="bgShp" presStyleIdx="1" presStyleCnt="7"/>
      <dgm:spPr/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C1AD84A-6D9C-49FB-8866-C98AB6DAB303}" type="pres">
      <dgm:prSet presAssocID="{3F619908-D279-4DB2-905E-D6178B0C5FC2}" presName="aSpace2" presStyleCnt="0"/>
      <dgm:spPr/>
    </dgm:pt>
    <dgm:pt modelId="{B7137BFD-DDB4-4690-AC9C-DDE283324D97}" type="pres">
      <dgm:prSet presAssocID="{C4464355-E835-46C0-A971-DD9E8DC0F96B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7"/>
      <dgm:spPr/>
    </dgm:pt>
    <dgm:pt modelId="{FD93A93E-4375-418F-9644-71B79851A8DE}" type="pres">
      <dgm:prSet presAssocID="{188D95C9-1749-4B78-BB0E-B82EC75BF30D}" presName="textNode" presStyleLbl="bgShp" presStyleIdx="2" presStyleCnt="7"/>
      <dgm:spPr/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601034A3-191F-41A6-9A53-DF734548D105}" type="pres">
      <dgm:prSet presAssocID="{4458EBA4-155C-4BBE-B750-C852E9FE83F7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CDE6812-E42C-4EBF-B28C-BC3BD4A8A859}" type="pres">
      <dgm:prSet presAssocID="{4458EBA4-155C-4BBE-B750-C852E9FE83F7}" presName="aSpace2" presStyleCnt="0"/>
      <dgm:spPr/>
    </dgm:pt>
    <dgm:pt modelId="{EE39D523-AC73-4392-AC77-77C7220763B6}" type="pres">
      <dgm:prSet presAssocID="{AD24980B-FC83-455C-8400-24E5345BFF8E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4C0B9E44-790A-4745-BD67-0E7F85F14932}" type="pres">
      <dgm:prSet presAssocID="{C5835642-290B-45D5-BDAF-12E1996008F1}" presName="compNode" presStyleCnt="0"/>
      <dgm:spPr/>
    </dgm:pt>
    <dgm:pt modelId="{8D39B5C2-A82F-438E-9691-729F26D85642}" type="pres">
      <dgm:prSet presAssocID="{C5835642-290B-45D5-BDAF-12E1996008F1}" presName="aNode" presStyleLbl="bgShp" presStyleIdx="3" presStyleCnt="7"/>
      <dgm:spPr/>
      <dgm:t>
        <a:bodyPr/>
        <a:lstStyle/>
        <a:p>
          <a:endParaRPr lang="nl-NL"/>
        </a:p>
      </dgm:t>
    </dgm:pt>
    <dgm:pt modelId="{0DB7842A-5059-450A-95D3-8C4208C10835}" type="pres">
      <dgm:prSet presAssocID="{C5835642-290B-45D5-BDAF-12E1996008F1}" presName="textNode" presStyleLbl="bgShp" presStyleIdx="3" presStyleCnt="7"/>
      <dgm:spPr/>
      <dgm:t>
        <a:bodyPr/>
        <a:lstStyle/>
        <a:p>
          <a:endParaRPr lang="nl-NL"/>
        </a:p>
      </dgm:t>
    </dgm:pt>
    <dgm:pt modelId="{9994451B-DA0D-4D18-8C5C-9E455FF114BE}" type="pres">
      <dgm:prSet presAssocID="{C5835642-290B-45D5-BDAF-12E1996008F1}" presName="compChildNode" presStyleCnt="0"/>
      <dgm:spPr/>
    </dgm:pt>
    <dgm:pt modelId="{43C43629-2662-4C45-A57D-E2B515FF4A6B}" type="pres">
      <dgm:prSet presAssocID="{C5835642-290B-45D5-BDAF-12E1996008F1}" presName="theInnerList" presStyleCnt="0"/>
      <dgm:spPr/>
    </dgm:pt>
    <dgm:pt modelId="{DFF2DE64-3912-48E6-96DE-FA8312BB934C}" type="pres">
      <dgm:prSet presAssocID="{7E2F40E9-CD39-43D0-845B-34F9F2398A0C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22BFB7-26A2-485D-A73B-EFDBBBE907B6}" type="pres">
      <dgm:prSet presAssocID="{7E2F40E9-CD39-43D0-845B-34F9F2398A0C}" presName="aSpace2" presStyleCnt="0"/>
      <dgm:spPr/>
    </dgm:pt>
    <dgm:pt modelId="{E6CD3A07-DC14-465C-9A62-15762B2DDB79}" type="pres">
      <dgm:prSet presAssocID="{C0BA6DEE-A725-42FF-A9D0-875401A073CE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8DAEB34-004E-44B6-BB75-72A789A0E89E}" type="pres">
      <dgm:prSet presAssocID="{C0BA6DEE-A725-42FF-A9D0-875401A073CE}" presName="aSpace2" presStyleCnt="0"/>
      <dgm:spPr/>
    </dgm:pt>
    <dgm:pt modelId="{7CAAFA02-0B4B-4EB3-BEDE-AEB070C2F81F}" type="pres">
      <dgm:prSet presAssocID="{3A333370-E84C-4ABB-BA0C-CC838F2EF877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C6E1A89-BBE0-42B8-82F9-5C3623E72BD1}" type="pres">
      <dgm:prSet presAssocID="{3A333370-E84C-4ABB-BA0C-CC838F2EF877}" presName="aSpace2" presStyleCnt="0"/>
      <dgm:spPr/>
    </dgm:pt>
    <dgm:pt modelId="{076125C3-B8CA-4BEA-8672-649EA4C304ED}" type="pres">
      <dgm:prSet presAssocID="{F1D9E846-68C2-4E2C-A9F0-1BF84364FC51}" presName="childNode" presStyleLbl="node1" presStyleIdx="9" presStyleCnt="16">
        <dgm:presLayoutVars>
          <dgm:bulletEnabled val="1"/>
        </dgm:presLayoutVars>
      </dgm:prSet>
      <dgm:spPr/>
    </dgm:pt>
    <dgm:pt modelId="{D0183DAB-5A1B-41A7-9F01-79055750C84B}" type="pres">
      <dgm:prSet presAssocID="{C5835642-290B-45D5-BDAF-12E1996008F1}" presName="aSpace" presStyleCnt="0"/>
      <dgm:spPr/>
    </dgm:pt>
    <dgm:pt modelId="{CD24EEFE-DEF4-4580-835E-FF7A85FA3BDC}" type="pres">
      <dgm:prSet presAssocID="{1DF7CAB2-CDAC-4671-85CD-C26C1C35BE1C}" presName="compNode" presStyleCnt="0"/>
      <dgm:spPr/>
    </dgm:pt>
    <dgm:pt modelId="{B11961AC-77AE-4A85-9FD1-22CD1F3AC7EE}" type="pres">
      <dgm:prSet presAssocID="{1DF7CAB2-CDAC-4671-85CD-C26C1C35BE1C}" presName="aNode" presStyleLbl="bgShp" presStyleIdx="4" presStyleCnt="7"/>
      <dgm:spPr/>
      <dgm:t>
        <a:bodyPr/>
        <a:lstStyle/>
        <a:p>
          <a:endParaRPr lang="nl-NL"/>
        </a:p>
      </dgm:t>
    </dgm:pt>
    <dgm:pt modelId="{382F052F-E9E6-4FD2-8451-924DE623608B}" type="pres">
      <dgm:prSet presAssocID="{1DF7CAB2-CDAC-4671-85CD-C26C1C35BE1C}" presName="textNode" presStyleLbl="bgShp" presStyleIdx="4" presStyleCnt="7"/>
      <dgm:spPr/>
      <dgm:t>
        <a:bodyPr/>
        <a:lstStyle/>
        <a:p>
          <a:endParaRPr lang="nl-NL"/>
        </a:p>
      </dgm:t>
    </dgm:pt>
    <dgm:pt modelId="{B8C47A49-1CFE-40A7-945F-36B4C1C3C33B}" type="pres">
      <dgm:prSet presAssocID="{1DF7CAB2-CDAC-4671-85CD-C26C1C35BE1C}" presName="compChildNode" presStyleCnt="0"/>
      <dgm:spPr/>
    </dgm:pt>
    <dgm:pt modelId="{EB1E8B12-D8E8-4050-98C3-CA0AEC7D3A74}" type="pres">
      <dgm:prSet presAssocID="{1DF7CAB2-CDAC-4671-85CD-C26C1C35BE1C}" presName="theInnerList" presStyleCnt="0"/>
      <dgm:spPr/>
    </dgm:pt>
    <dgm:pt modelId="{6EEA1793-B06B-47DC-81F9-AFB8F6F895D9}" type="pres">
      <dgm:prSet presAssocID="{DF55847D-C249-468E-AF44-464ADDC3F5E2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7145A7B-BC6E-49B9-8CFD-69383E617E46}" type="pres">
      <dgm:prSet presAssocID="{DF55847D-C249-468E-AF44-464ADDC3F5E2}" presName="aSpace2" presStyleCnt="0"/>
      <dgm:spPr/>
    </dgm:pt>
    <dgm:pt modelId="{347F2C06-6D53-480A-A19C-A66E010B43AA}" type="pres">
      <dgm:prSet presAssocID="{5740C181-98FD-4AA3-8192-C85E2545D7F0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2061580-234F-4CDE-BE5C-628BEC0399DA}" type="pres">
      <dgm:prSet presAssocID="{1DF7CAB2-CDAC-4671-85CD-C26C1C35BE1C}" presName="aSpace" presStyleCnt="0"/>
      <dgm:spPr/>
    </dgm:pt>
    <dgm:pt modelId="{E0CB2EEF-39D0-4B79-ABA1-579ED6B3709C}" type="pres">
      <dgm:prSet presAssocID="{09DC072C-5037-4922-AEC1-5073ACE7541D}" presName="compNode" presStyleCnt="0"/>
      <dgm:spPr/>
    </dgm:pt>
    <dgm:pt modelId="{0C7B1CE8-5F06-4882-875E-AEE5E1941952}" type="pres">
      <dgm:prSet presAssocID="{09DC072C-5037-4922-AEC1-5073ACE7541D}" presName="aNode" presStyleLbl="bgShp" presStyleIdx="5" presStyleCnt="7"/>
      <dgm:spPr/>
      <dgm:t>
        <a:bodyPr/>
        <a:lstStyle/>
        <a:p>
          <a:endParaRPr lang="nl-NL"/>
        </a:p>
      </dgm:t>
    </dgm:pt>
    <dgm:pt modelId="{CCA1A58F-7A69-4F78-A4B0-747CA984E0A1}" type="pres">
      <dgm:prSet presAssocID="{09DC072C-5037-4922-AEC1-5073ACE7541D}" presName="textNode" presStyleLbl="bgShp" presStyleIdx="5" presStyleCnt="7"/>
      <dgm:spPr/>
      <dgm:t>
        <a:bodyPr/>
        <a:lstStyle/>
        <a:p>
          <a:endParaRPr lang="nl-NL"/>
        </a:p>
      </dgm:t>
    </dgm:pt>
    <dgm:pt modelId="{909BBF3A-353E-42F8-9DC8-E75CD990223B}" type="pres">
      <dgm:prSet presAssocID="{09DC072C-5037-4922-AEC1-5073ACE7541D}" presName="compChildNode" presStyleCnt="0"/>
      <dgm:spPr/>
    </dgm:pt>
    <dgm:pt modelId="{38C4672A-AFDD-4E7A-8999-DCC62CCF8222}" type="pres">
      <dgm:prSet presAssocID="{09DC072C-5037-4922-AEC1-5073ACE7541D}" presName="theInnerList" presStyleCnt="0"/>
      <dgm:spPr/>
    </dgm:pt>
    <dgm:pt modelId="{86AE874A-27D4-4F28-A38A-54E29BBD68C1}" type="pres">
      <dgm:prSet presAssocID="{FA35120F-EF04-4E9E-AFB9-5D38087059A8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D751F23-9832-47F1-98CE-A0D5A0160C7D}" type="pres">
      <dgm:prSet presAssocID="{09DC072C-5037-4922-AEC1-5073ACE7541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6" presStyleCnt="7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6" presStyleCnt="7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14" presStyleCnt="16">
        <dgm:presLayoutVars>
          <dgm:bulletEnabled val="1"/>
        </dgm:presLayoutVars>
      </dgm:prSet>
      <dgm:spPr/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CD8BA4A3-A1AA-4A42-BC77-582CAD8E05E1}" srcId="{C5835642-290B-45D5-BDAF-12E1996008F1}" destId="{7E2F40E9-CD39-43D0-845B-34F9F2398A0C}" srcOrd="0" destOrd="0" parTransId="{433BAEF8-0E6B-4788-9E01-85999D14EA20}" sibTransId="{BB99904C-C30B-4620-AA49-65447A177BA2}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7129D10F-DA7B-4F26-B5A6-B775DBE27584}" srcId="{188D95C9-1749-4B78-BB0E-B82EC75BF30D}" destId="{4458EBA4-155C-4BBE-B750-C852E9FE83F7}" srcOrd="0" destOrd="0" parTransId="{AADE7F37-805F-4B2F-A5DA-3100A481C616}" sibTransId="{BA11641B-7D1F-4701-A0F7-EA7DBB57BD5A}"/>
    <dgm:cxn modelId="{7337441E-19CB-44E7-974D-267573848BD8}" srcId="{BB86D206-1A59-4859-9A86-773FF700B735}" destId="{C4464355-E835-46C0-A971-DD9E8DC0F96B}" srcOrd="1" destOrd="0" parTransId="{688F1E16-8C66-4127-9364-7B69C2DD3E79}" sibTransId="{701F6BF2-510E-47D0-B992-FF1D9F7B548E}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455BA9DF-CA2F-408E-A4D7-5ED8EF1DA35B}" type="presOf" srcId="{1DF7CAB2-CDAC-4671-85CD-C26C1C35BE1C}" destId="{B11961AC-77AE-4A85-9FD1-22CD1F3AC7EE}" srcOrd="0" destOrd="0" presId="urn:microsoft.com/office/officeart/2005/8/layout/lProcess2"/>
    <dgm:cxn modelId="{2A8BBAF0-04EB-48DA-A3EF-136C845BCFC2}" type="presOf" srcId="{C5835642-290B-45D5-BDAF-12E1996008F1}" destId="{8D39B5C2-A82F-438E-9691-729F26D85642}" srcOrd="0" destOrd="0" presId="urn:microsoft.com/office/officeart/2005/8/layout/lProcess2"/>
    <dgm:cxn modelId="{8F8DD8BB-AA96-4ECF-BA79-43B48197D9FD}" type="presOf" srcId="{09DC072C-5037-4922-AEC1-5073ACE7541D}" destId="{CCA1A58F-7A69-4F78-A4B0-747CA984E0A1}" srcOrd="1" destOrd="0" presId="urn:microsoft.com/office/officeart/2005/8/layout/lProcess2"/>
    <dgm:cxn modelId="{F4341D9B-3638-44ED-B6F8-13267F98D57C}" type="presOf" srcId="{F1D9E846-68C2-4E2C-A9F0-1BF84364FC51}" destId="{076125C3-B8CA-4BEA-8672-649EA4C304ED}" srcOrd="0" destOrd="0" presId="urn:microsoft.com/office/officeart/2005/8/layout/lProcess2"/>
    <dgm:cxn modelId="{0753AE3D-E554-4A7C-8B9B-EDF5A506FB8B}" srcId="{7CCB5F4D-B4C9-41A2-AD53-4C1FE22D9A6F}" destId="{6D60AAC9-6C21-4BE8-9CF1-5A1FD79E2C6E}" srcOrd="6" destOrd="0" parTransId="{258931A1-2DD6-4F59-89E6-F6EC2FAB7BED}" sibTransId="{2D615086-53B9-4FB5-8D17-AFDDD3F7B9B7}"/>
    <dgm:cxn modelId="{5854275D-9101-44FE-912B-D4D47683CDB5}" srcId="{C5835642-290B-45D5-BDAF-12E1996008F1}" destId="{F1D9E846-68C2-4E2C-A9F0-1BF84364FC51}" srcOrd="3" destOrd="0" parTransId="{8BBCDCDB-5ECA-4185-9C01-0F340ACCC62B}" sibTransId="{9475ED44-1D40-4CC6-A03C-6ADA866F10FC}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E7D4324D-E5F2-4081-A179-6F9576D3BD63}" srcId="{188D95C9-1749-4B78-BB0E-B82EC75BF30D}" destId="{AD24980B-FC83-455C-8400-24E5345BFF8E}" srcOrd="1" destOrd="0" parTransId="{3E75070E-FE8A-4E9C-AF69-8C83E64BE00E}" sibTransId="{039A3B9C-C4CB-4FEE-8146-5A5C775062C2}"/>
    <dgm:cxn modelId="{413CD506-03D8-4CA4-A9E4-D5D69AF1C69F}" srcId="{09DC072C-5037-4922-AEC1-5073ACE7541D}" destId="{D0FC6C89-9FE8-45D5-AC9F-671B221C828B}" srcOrd="1" destOrd="0" parTransId="{11289BC9-B2CF-4FB3-AD83-03E8DEF4DD99}" sibTransId="{C905B21F-27DC-476D-B218-6C1DABB9FC20}"/>
    <dgm:cxn modelId="{B911C9A8-F435-4FA8-9607-0E6D713D270D}" type="presOf" srcId="{09DC072C-5037-4922-AEC1-5073ACE7541D}" destId="{0C7B1CE8-5F06-4882-875E-AEE5E1941952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1BC98310-1F11-41A5-86AC-D8757B9CDF4E}" srcId="{1DF7CAB2-CDAC-4671-85CD-C26C1C35BE1C}" destId="{DF55847D-C249-468E-AF44-464ADDC3F5E2}" srcOrd="0" destOrd="0" parTransId="{3781FEA6-2951-406D-BCC8-6DF8F749760E}" sibTransId="{C13A1995-54BE-4A60-80FF-147F42BA6DE3}"/>
    <dgm:cxn modelId="{9F0B1133-C8DE-4D07-83ED-080E6AF8F245}" srcId="{1DF7CAB2-CDAC-4671-85CD-C26C1C35BE1C}" destId="{5740C181-98FD-4AA3-8192-C85E2545D7F0}" srcOrd="1" destOrd="0" parTransId="{93EEA91E-5DF5-4680-A009-CCDE0F210621}" sibTransId="{C29471A5-B5DB-4B7D-8661-77F962CF308A}"/>
    <dgm:cxn modelId="{D5B857C0-62DE-40A8-AF12-831397DC181E}" type="presOf" srcId="{1DF7CAB2-CDAC-4671-85CD-C26C1C35BE1C}" destId="{382F052F-E9E6-4FD2-8451-924DE623608B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CE0642C-5E59-4FC9-9A54-43BA7B586EBB}" srcId="{8159326B-7C44-4343-8DC4-78CD3342CF01}" destId="{37E1623F-4D27-4B76-A9B7-CF95C6E1C88B}" srcOrd="1" destOrd="0" parTransId="{F26C30EC-849B-4DC3-ADE1-B15C7F6FB395}" sibTransId="{97E5422B-45D9-421D-926B-7684ACDF5DC3}"/>
    <dgm:cxn modelId="{4DB15919-0CE9-41C9-8B4F-8092A5638767}" srcId="{C5835642-290B-45D5-BDAF-12E1996008F1}" destId="{3A333370-E84C-4ABB-BA0C-CC838F2EF877}" srcOrd="2" destOrd="0" parTransId="{08BDD32B-130A-4374-9991-0F1D6C999CCB}" sibTransId="{5EAF20F0-CEDD-4512-A227-EBE20FF43D09}"/>
    <dgm:cxn modelId="{A4818DFC-90C7-4098-841F-407236645782}" type="presOf" srcId="{37E1623F-4D27-4B76-A9B7-CF95C6E1C88B}" destId="{D047C669-4AF5-46F8-8162-39BAE8123EDF}" srcOrd="0" destOrd="0" presId="urn:microsoft.com/office/officeart/2005/8/layout/lProcess2"/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094CF4CE-7BAD-43E5-A27A-DC08B4ED0973}" srcId="{C5835642-290B-45D5-BDAF-12E1996008F1}" destId="{C0BA6DEE-A725-42FF-A9D0-875401A073CE}" srcOrd="1" destOrd="0" parTransId="{9DE5B851-9CD7-4887-A24B-C5230BB815B9}" sibTransId="{BA57D513-8F71-46B6-9EED-863EC22358A8}"/>
    <dgm:cxn modelId="{918DE3B4-3EA9-4401-BEC9-C8E219B5C505}" type="presOf" srcId="{C4464355-E835-46C0-A971-DD9E8DC0F96B}" destId="{B7137BFD-DDB4-4690-AC9C-DDE283324D97}" srcOrd="0" destOrd="0" presId="urn:microsoft.com/office/officeart/2005/8/layout/lProcess2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39A8DC13-8901-4E96-8E43-807DD243C8D1}" srcId="{7CCB5F4D-B4C9-41A2-AD53-4C1FE22D9A6F}" destId="{C5835642-290B-45D5-BDAF-12E1996008F1}" srcOrd="3" destOrd="0" parTransId="{0AB0A564-84BC-469E-B306-E75BE83118DD}" sibTransId="{10BB3CA5-B97C-4DAE-A6D5-E4A666A1B174}"/>
    <dgm:cxn modelId="{97399D6B-CA82-4DB1-9B0D-073875F124E6}" srcId="{7CCB5F4D-B4C9-41A2-AD53-4C1FE22D9A6F}" destId="{1DF7CAB2-CDAC-4671-85CD-C26C1C35BE1C}" srcOrd="4" destOrd="0" parTransId="{E4DD0254-923A-40F7-B237-6D61AFD75228}" sibTransId="{9CCE0C16-0011-499C-AE1F-6BB946303BBB}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D15D9190-3E37-4182-8EC3-0D65EFE7AA5F}" type="presOf" srcId="{C5835642-290B-45D5-BDAF-12E1996008F1}" destId="{0DB7842A-5059-450A-95D3-8C4208C10835}" srcOrd="1" destOrd="0" presId="urn:microsoft.com/office/officeart/2005/8/layout/lProcess2"/>
    <dgm:cxn modelId="{85072293-E907-4505-9441-9C618F0BA02F}" type="presOf" srcId="{3A333370-E84C-4ABB-BA0C-CC838F2EF877}" destId="{7CAAFA02-0B4B-4EB3-BEDE-AEB070C2F81F}" srcOrd="0" destOrd="0" presId="urn:microsoft.com/office/officeart/2005/8/layout/lProcess2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B56F79D5-D8C9-4C1D-B463-7A20AC737C12}" type="presOf" srcId="{AD24980B-FC83-455C-8400-24E5345BFF8E}" destId="{EE39D523-AC73-4392-AC77-77C7220763B6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22FBE48-A6A4-45AA-8204-D91F30B205D5}" type="presOf" srcId="{5740C181-98FD-4AA3-8192-C85E2545D7F0}" destId="{347F2C06-6D53-480A-A19C-A66E010B43AA}" srcOrd="0" destOrd="0" presId="urn:microsoft.com/office/officeart/2005/8/layout/lProcess2"/>
    <dgm:cxn modelId="{F5E9C465-419B-43C5-A70C-6AC6A351F0E2}" type="presOf" srcId="{4458EBA4-155C-4BBE-B750-C852E9FE83F7}" destId="{601034A3-191F-41A6-9A53-DF734548D105}" srcOrd="0" destOrd="0" presId="urn:microsoft.com/office/officeart/2005/8/layout/lProcess2"/>
    <dgm:cxn modelId="{A5520EE3-EE2C-4616-8378-51D36BF35E0F}" type="presOf" srcId="{DF55847D-C249-468E-AF44-464ADDC3F5E2}" destId="{6EEA1793-B06B-47DC-81F9-AFB8F6F895D9}" srcOrd="0" destOrd="0" presId="urn:microsoft.com/office/officeart/2005/8/layout/lProcess2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7B350264-4759-4DEC-9D6E-1018448C9127}" type="presOf" srcId="{D0FC6C89-9FE8-45D5-AC9F-671B221C828B}" destId="{08DE3A77-9538-497B-A3C9-4812928EFD89}" srcOrd="0" destOrd="0" presId="urn:microsoft.com/office/officeart/2005/8/layout/lProcess2"/>
    <dgm:cxn modelId="{23872AAE-E8A8-42C2-B773-24A50435B491}" type="presOf" srcId="{FA35120F-EF04-4E9E-AFB9-5D38087059A8}" destId="{86AE874A-27D4-4F28-A38A-54E29BBD68C1}" srcOrd="0" destOrd="0" presId="urn:microsoft.com/office/officeart/2005/8/layout/lProcess2"/>
    <dgm:cxn modelId="{E7E17199-E0C6-49C2-A3F8-FE652F0A972E}" srcId="{7CCB5F4D-B4C9-41A2-AD53-4C1FE22D9A6F}" destId="{09DC072C-5037-4922-AEC1-5073ACE7541D}" srcOrd="5" destOrd="0" parTransId="{4494AC3C-838C-44D7-8CA4-EF98B71641A7}" sibTransId="{19A96733-E54B-489A-85B0-E5C192445912}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1EAE6146-3F04-4AA7-B372-36AAF626C84A}" type="presOf" srcId="{7E2F40E9-CD39-43D0-845B-34F9F2398A0C}" destId="{DFF2DE64-3912-48E6-96DE-FA8312BB934C}" srcOrd="0" destOrd="0" presId="urn:microsoft.com/office/officeart/2005/8/layout/lProcess2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EE0E33C8-C518-451D-A3A4-B68A1719B6A2}" type="presOf" srcId="{C0BA6DEE-A725-42FF-A9D0-875401A073CE}" destId="{E6CD3A07-DC14-465C-9A62-15762B2DDB79}" srcOrd="0" destOrd="0" presId="urn:microsoft.com/office/officeart/2005/8/layout/lProcess2"/>
    <dgm:cxn modelId="{18A5BB38-0225-4FC0-9655-5F9B0718C5FB}" srcId="{09DC072C-5037-4922-AEC1-5073ACE7541D}" destId="{FA35120F-EF04-4E9E-AFB9-5D38087059A8}" srcOrd="0" destOrd="0" parTransId="{C5FDAAED-0F4B-4F13-B1E7-77D00FDDAA90}" sibTransId="{0531A4A7-EC6B-49A2-B5EF-9995E56506CF}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496FB180-FD5A-42D2-8671-61DE28336DAD}" type="presParOf" srcId="{5CD70C4D-78C7-4046-A6CB-EC5F9306A145}" destId="{3850254A-57F6-416D-BFF7-C58BBA7F78EA}" srcOrd="1" destOrd="0" presId="urn:microsoft.com/office/officeart/2005/8/layout/lProcess2"/>
    <dgm:cxn modelId="{4B498B9E-E51A-4C29-91FE-16177CF78595}" type="presParOf" srcId="{5CD70C4D-78C7-4046-A6CB-EC5F9306A145}" destId="{D047C669-4AF5-46F8-8162-39BAE8123EDF}" srcOrd="2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39969DE8-1C8F-4F30-9D07-A5A8F95FF447}" type="presParOf" srcId="{F13EC539-C73A-4E04-903C-3F75586A7FD2}" destId="{BC1AD84A-6D9C-49FB-8866-C98AB6DAB303}" srcOrd="1" destOrd="0" presId="urn:microsoft.com/office/officeart/2005/8/layout/lProcess2"/>
    <dgm:cxn modelId="{79EF43DE-BCC1-4AEC-B84F-77559147910B}" type="presParOf" srcId="{F13EC539-C73A-4E04-903C-3F75586A7FD2}" destId="{B7137BFD-DDB4-4690-AC9C-DDE283324D97}" srcOrd="2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F67C8683-0B5C-449A-8702-268296653D2A}" type="presParOf" srcId="{660C81EB-EA9E-45C2-A2D4-8BAC1729433C}" destId="{601034A3-191F-41A6-9A53-DF734548D105}" srcOrd="0" destOrd="0" presId="urn:microsoft.com/office/officeart/2005/8/layout/lProcess2"/>
    <dgm:cxn modelId="{206C1F75-52E9-4838-AE8D-953859ABA803}" type="presParOf" srcId="{660C81EB-EA9E-45C2-A2D4-8BAC1729433C}" destId="{FCDE6812-E42C-4EBF-B28C-BC3BD4A8A859}" srcOrd="1" destOrd="0" presId="urn:microsoft.com/office/officeart/2005/8/layout/lProcess2"/>
    <dgm:cxn modelId="{38264C2A-F571-4289-BA27-005373554A88}" type="presParOf" srcId="{660C81EB-EA9E-45C2-A2D4-8BAC1729433C}" destId="{EE39D523-AC73-4392-AC77-77C7220763B6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9B117CFD-6E78-456C-9191-C1219C006CC5}" type="presParOf" srcId="{808CB376-51F9-4193-89D8-5213045F1343}" destId="{4C0B9E44-790A-4745-BD67-0E7F85F14932}" srcOrd="6" destOrd="0" presId="urn:microsoft.com/office/officeart/2005/8/layout/lProcess2"/>
    <dgm:cxn modelId="{8572503C-258B-4FDA-B2A6-D79DD029D778}" type="presParOf" srcId="{4C0B9E44-790A-4745-BD67-0E7F85F14932}" destId="{8D39B5C2-A82F-438E-9691-729F26D85642}" srcOrd="0" destOrd="0" presId="urn:microsoft.com/office/officeart/2005/8/layout/lProcess2"/>
    <dgm:cxn modelId="{C6E220D1-A2CB-45D8-B2FC-23BFDA4FFE9F}" type="presParOf" srcId="{4C0B9E44-790A-4745-BD67-0E7F85F14932}" destId="{0DB7842A-5059-450A-95D3-8C4208C10835}" srcOrd="1" destOrd="0" presId="urn:microsoft.com/office/officeart/2005/8/layout/lProcess2"/>
    <dgm:cxn modelId="{EB19121A-346A-4DA7-8690-A7566134CDAB}" type="presParOf" srcId="{4C0B9E44-790A-4745-BD67-0E7F85F14932}" destId="{9994451B-DA0D-4D18-8C5C-9E455FF114BE}" srcOrd="2" destOrd="0" presId="urn:microsoft.com/office/officeart/2005/8/layout/lProcess2"/>
    <dgm:cxn modelId="{84DEA8AE-F78C-4D18-8DF3-D1B17FE03D45}" type="presParOf" srcId="{9994451B-DA0D-4D18-8C5C-9E455FF114BE}" destId="{43C43629-2662-4C45-A57D-E2B515FF4A6B}" srcOrd="0" destOrd="0" presId="urn:microsoft.com/office/officeart/2005/8/layout/lProcess2"/>
    <dgm:cxn modelId="{CF9FE6BB-D1D8-4A77-AC58-2E0D951A2555}" type="presParOf" srcId="{43C43629-2662-4C45-A57D-E2B515FF4A6B}" destId="{DFF2DE64-3912-48E6-96DE-FA8312BB934C}" srcOrd="0" destOrd="0" presId="urn:microsoft.com/office/officeart/2005/8/layout/lProcess2"/>
    <dgm:cxn modelId="{BADAF433-F3B5-44CC-95D5-DD0DC409952F}" type="presParOf" srcId="{43C43629-2662-4C45-A57D-E2B515FF4A6B}" destId="{A422BFB7-26A2-485D-A73B-EFDBBBE907B6}" srcOrd="1" destOrd="0" presId="urn:microsoft.com/office/officeart/2005/8/layout/lProcess2"/>
    <dgm:cxn modelId="{06022B7E-5C46-4361-8A2A-0555D7C1D6C2}" type="presParOf" srcId="{43C43629-2662-4C45-A57D-E2B515FF4A6B}" destId="{E6CD3A07-DC14-465C-9A62-15762B2DDB79}" srcOrd="2" destOrd="0" presId="urn:microsoft.com/office/officeart/2005/8/layout/lProcess2"/>
    <dgm:cxn modelId="{19B3E902-9F72-4113-BF9E-73916F4B77A5}" type="presParOf" srcId="{43C43629-2662-4C45-A57D-E2B515FF4A6B}" destId="{08DAEB34-004E-44B6-BB75-72A789A0E89E}" srcOrd="3" destOrd="0" presId="urn:microsoft.com/office/officeart/2005/8/layout/lProcess2"/>
    <dgm:cxn modelId="{4D235C77-907D-4F8F-9AB7-03B41527B32C}" type="presParOf" srcId="{43C43629-2662-4C45-A57D-E2B515FF4A6B}" destId="{7CAAFA02-0B4B-4EB3-BEDE-AEB070C2F81F}" srcOrd="4" destOrd="0" presId="urn:microsoft.com/office/officeart/2005/8/layout/lProcess2"/>
    <dgm:cxn modelId="{E4E529C2-1E6C-4F06-AADD-FD15B727FC5B}" type="presParOf" srcId="{43C43629-2662-4C45-A57D-E2B515FF4A6B}" destId="{2C6E1A89-BBE0-42B8-82F9-5C3623E72BD1}" srcOrd="5" destOrd="0" presId="urn:microsoft.com/office/officeart/2005/8/layout/lProcess2"/>
    <dgm:cxn modelId="{E614EFDE-D03A-4809-AF35-F710B7437592}" type="presParOf" srcId="{43C43629-2662-4C45-A57D-E2B515FF4A6B}" destId="{076125C3-B8CA-4BEA-8672-649EA4C304ED}" srcOrd="6" destOrd="0" presId="urn:microsoft.com/office/officeart/2005/8/layout/lProcess2"/>
    <dgm:cxn modelId="{900EE060-6A80-4567-8243-1E34E426F979}" type="presParOf" srcId="{808CB376-51F9-4193-89D8-5213045F1343}" destId="{D0183DAB-5A1B-41A7-9F01-79055750C84B}" srcOrd="7" destOrd="0" presId="urn:microsoft.com/office/officeart/2005/8/layout/lProcess2"/>
    <dgm:cxn modelId="{674EA363-1931-44F6-9083-42D0AB93BC79}" type="presParOf" srcId="{808CB376-51F9-4193-89D8-5213045F1343}" destId="{CD24EEFE-DEF4-4580-835E-FF7A85FA3BDC}" srcOrd="8" destOrd="0" presId="urn:microsoft.com/office/officeart/2005/8/layout/lProcess2"/>
    <dgm:cxn modelId="{540459B0-6841-465C-91B0-F6CF7F5F3D6F}" type="presParOf" srcId="{CD24EEFE-DEF4-4580-835E-FF7A85FA3BDC}" destId="{B11961AC-77AE-4A85-9FD1-22CD1F3AC7EE}" srcOrd="0" destOrd="0" presId="urn:microsoft.com/office/officeart/2005/8/layout/lProcess2"/>
    <dgm:cxn modelId="{7EE09CF5-D91B-472C-A299-3725CE2CAE3B}" type="presParOf" srcId="{CD24EEFE-DEF4-4580-835E-FF7A85FA3BDC}" destId="{382F052F-E9E6-4FD2-8451-924DE623608B}" srcOrd="1" destOrd="0" presId="urn:microsoft.com/office/officeart/2005/8/layout/lProcess2"/>
    <dgm:cxn modelId="{1F6C70F8-B633-4A50-A03C-D2E681B6EB07}" type="presParOf" srcId="{CD24EEFE-DEF4-4580-835E-FF7A85FA3BDC}" destId="{B8C47A49-1CFE-40A7-945F-36B4C1C3C33B}" srcOrd="2" destOrd="0" presId="urn:microsoft.com/office/officeart/2005/8/layout/lProcess2"/>
    <dgm:cxn modelId="{88837B60-339F-45D4-AFC3-F6EE7205689F}" type="presParOf" srcId="{B8C47A49-1CFE-40A7-945F-36B4C1C3C33B}" destId="{EB1E8B12-D8E8-4050-98C3-CA0AEC7D3A74}" srcOrd="0" destOrd="0" presId="urn:microsoft.com/office/officeart/2005/8/layout/lProcess2"/>
    <dgm:cxn modelId="{0F70C8FA-92AA-42F3-9821-9F5E360D128F}" type="presParOf" srcId="{EB1E8B12-D8E8-4050-98C3-CA0AEC7D3A74}" destId="{6EEA1793-B06B-47DC-81F9-AFB8F6F895D9}" srcOrd="0" destOrd="0" presId="urn:microsoft.com/office/officeart/2005/8/layout/lProcess2"/>
    <dgm:cxn modelId="{23E6F9A0-6714-4029-B673-00B9AA86E3D9}" type="presParOf" srcId="{EB1E8B12-D8E8-4050-98C3-CA0AEC7D3A74}" destId="{77145A7B-BC6E-49B9-8CFD-69383E617E46}" srcOrd="1" destOrd="0" presId="urn:microsoft.com/office/officeart/2005/8/layout/lProcess2"/>
    <dgm:cxn modelId="{962732E7-945A-41BD-A00D-CF2428FFA00C}" type="presParOf" srcId="{EB1E8B12-D8E8-4050-98C3-CA0AEC7D3A74}" destId="{347F2C06-6D53-480A-A19C-A66E010B43AA}" srcOrd="2" destOrd="0" presId="urn:microsoft.com/office/officeart/2005/8/layout/lProcess2"/>
    <dgm:cxn modelId="{4D677C6A-8960-4853-8E63-F9E54720055D}" type="presParOf" srcId="{808CB376-51F9-4193-89D8-5213045F1343}" destId="{A2061580-234F-4CDE-BE5C-628BEC0399DA}" srcOrd="9" destOrd="0" presId="urn:microsoft.com/office/officeart/2005/8/layout/lProcess2"/>
    <dgm:cxn modelId="{6790A70B-35BF-494A-A43E-AFF009662B56}" type="presParOf" srcId="{808CB376-51F9-4193-89D8-5213045F1343}" destId="{E0CB2EEF-39D0-4B79-ABA1-579ED6B3709C}" srcOrd="10" destOrd="0" presId="urn:microsoft.com/office/officeart/2005/8/layout/lProcess2"/>
    <dgm:cxn modelId="{1500E758-7C16-4E58-A909-BE5553B47F97}" type="presParOf" srcId="{E0CB2EEF-39D0-4B79-ABA1-579ED6B3709C}" destId="{0C7B1CE8-5F06-4882-875E-AEE5E1941952}" srcOrd="0" destOrd="0" presId="urn:microsoft.com/office/officeart/2005/8/layout/lProcess2"/>
    <dgm:cxn modelId="{B6ED5EB1-3EF0-4D24-A9CA-95338D3989C8}" type="presParOf" srcId="{E0CB2EEF-39D0-4B79-ABA1-579ED6B3709C}" destId="{CCA1A58F-7A69-4F78-A4B0-747CA984E0A1}" srcOrd="1" destOrd="0" presId="urn:microsoft.com/office/officeart/2005/8/layout/lProcess2"/>
    <dgm:cxn modelId="{42EB783B-26F4-4E34-BDEE-5407E196A5B3}" type="presParOf" srcId="{E0CB2EEF-39D0-4B79-ABA1-579ED6B3709C}" destId="{909BBF3A-353E-42F8-9DC8-E75CD990223B}" srcOrd="2" destOrd="0" presId="urn:microsoft.com/office/officeart/2005/8/layout/lProcess2"/>
    <dgm:cxn modelId="{8B08B461-2217-413B-A593-12E5F7B5EDAB}" type="presParOf" srcId="{909BBF3A-353E-42F8-9DC8-E75CD990223B}" destId="{38C4672A-AFDD-4E7A-8999-DCC62CCF8222}" srcOrd="0" destOrd="0" presId="urn:microsoft.com/office/officeart/2005/8/layout/lProcess2"/>
    <dgm:cxn modelId="{2FBAE9E7-38BE-402C-963A-316AA05EB530}" type="presParOf" srcId="{38C4672A-AFDD-4E7A-8999-DCC62CCF8222}" destId="{86AE874A-27D4-4F28-A38A-54E29BBD68C1}" srcOrd="0" destOrd="0" presId="urn:microsoft.com/office/officeart/2005/8/layout/lProcess2"/>
    <dgm:cxn modelId="{45BF9A4E-E571-4467-B14B-2C08E453CEE1}" type="presParOf" srcId="{38C4672A-AFDD-4E7A-8999-DCC62CCF8222}" destId="{F06E80BD-FB45-4926-A339-04095A914AC6}" srcOrd="1" destOrd="0" presId="urn:microsoft.com/office/officeart/2005/8/layout/lProcess2"/>
    <dgm:cxn modelId="{FB705FE8-7C74-4E57-A8AF-E29AA8FF09A9}" type="presParOf" srcId="{38C4672A-AFDD-4E7A-8999-DCC62CCF8222}" destId="{08DE3A77-9538-497B-A3C9-4812928EFD89}" srcOrd="2" destOrd="0" presId="urn:microsoft.com/office/officeart/2005/8/layout/lProcess2"/>
    <dgm:cxn modelId="{E20A1489-52EC-48BE-8B7E-C10B1BD59916}" type="presParOf" srcId="{808CB376-51F9-4193-89D8-5213045F1343}" destId="{AD751F23-9832-47F1-98CE-A0D5A0160C7D}" srcOrd="11" destOrd="0" presId="urn:microsoft.com/office/officeart/2005/8/layout/lProcess2"/>
    <dgm:cxn modelId="{D5B08B43-994D-494A-ABB8-9F7ACCDE39F3}" type="presParOf" srcId="{808CB376-51F9-4193-89D8-5213045F1343}" destId="{682DDEFF-15B2-4AF1-89D7-AB122DD70BEC}" srcOrd="12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2000" dirty="0" smtClean="0">
              <a:latin typeface="+mj-lt"/>
            </a:rPr>
            <a:t>1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REST</a:t>
          </a:r>
          <a:endParaRPr lang="nl-NL" sz="20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2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DataProvider</a:t>
          </a:r>
          <a:endParaRPr lang="nl-NL" sz="2000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2400" dirty="0" smtClean="0">
              <a:latin typeface="+mj-lt"/>
            </a:rPr>
            <a:t>Zal data beschikbaar stellen aan REST</a:t>
          </a:r>
          <a:endParaRPr lang="nl-NL" sz="24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3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TrafficDataDAO</a:t>
          </a:r>
          <a:endParaRPr lang="nl-NL" sz="2000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2800" dirty="0" smtClean="0">
              <a:latin typeface="+mj-lt"/>
            </a:rPr>
            <a:t>Data bereikbaar via </a:t>
          </a:r>
          <a:r>
            <a:rPr lang="nl-NL" sz="2800" dirty="0" err="1" smtClean="0">
              <a:latin typeface="+mj-lt"/>
            </a:rPr>
            <a:t>URLs</a:t>
          </a:r>
          <a:endParaRPr lang="nl-NL" sz="2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FA35120F-EF04-4E9E-AFB9-5D38087059A8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 custT="1"/>
      <dgm:spPr/>
      <dgm:t>
        <a:bodyPr/>
        <a:lstStyle/>
        <a:p>
          <a:r>
            <a:rPr lang="nl-NL" sz="2000" dirty="0" smtClean="0">
              <a:latin typeface="+mj-lt"/>
            </a:rPr>
            <a:t>4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Databank</a:t>
          </a:r>
          <a:endParaRPr lang="nl-NL" sz="2000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 custT="1"/>
      <dgm:spPr/>
      <dgm:t>
        <a:bodyPr/>
        <a:lstStyle/>
        <a:p>
          <a:r>
            <a:rPr lang="nl-NL" sz="2400" dirty="0" err="1" smtClean="0">
              <a:latin typeface="+mj-lt"/>
            </a:rPr>
            <a:t>NoSQL</a:t>
          </a:r>
          <a:endParaRPr lang="nl-NL" sz="2400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Nu: </a:t>
          </a:r>
          <a:r>
            <a:rPr lang="nl-NL" sz="2400" dirty="0" err="1" smtClean="0">
              <a:latin typeface="+mj-lt"/>
            </a:rPr>
            <a:t>MySQL</a:t>
          </a:r>
          <a:endParaRPr lang="nl-NL" sz="2400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4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4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4"/>
      <dgm:spPr/>
    </dgm:pt>
    <dgm:pt modelId="{D71958B8-BA2D-4996-B613-247F52694D61}" type="pres">
      <dgm:prSet presAssocID="{BB86D206-1A59-4859-9A86-773FF700B735}" presName="textNode" presStyleLbl="bgShp" presStyleIdx="1" presStyleCnt="4"/>
      <dgm:spPr/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4"/>
      <dgm:spPr/>
    </dgm:pt>
    <dgm:pt modelId="{FD93A93E-4375-418F-9644-71B79851A8DE}" type="pres">
      <dgm:prSet presAssocID="{188D95C9-1749-4B78-BB0E-B82EC75BF30D}" presName="textNode" presStyleLbl="bgShp" presStyleIdx="2" presStyleCnt="4"/>
      <dgm:spPr/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86AE874A-27D4-4F28-A38A-54E29BBD68C1}" type="pres">
      <dgm:prSet presAssocID="{FA35120F-EF04-4E9E-AFB9-5D38087059A8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3" presStyleCnt="4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3" presStyleCnt="4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4" presStyleCnt="6">
        <dgm:presLayoutVars>
          <dgm:bulletEnabled val="1"/>
        </dgm:presLayoutVars>
      </dgm:prSet>
      <dgm:spPr/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F77C9791-68BB-4CE8-A19F-D85F9EC7DA7A}" type="presOf" srcId="{FA35120F-EF04-4E9E-AFB9-5D38087059A8}" destId="{86AE874A-27D4-4F28-A38A-54E29BBD68C1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18A5BB38-0225-4FC0-9655-5F9B0718C5FB}" srcId="{188D95C9-1749-4B78-BB0E-B82EC75BF30D}" destId="{FA35120F-EF04-4E9E-AFB9-5D38087059A8}" srcOrd="0" destOrd="0" parTransId="{C5FDAAED-0F4B-4F13-B1E7-77D00FDDAA90}" sibTransId="{0531A4A7-EC6B-49A2-B5EF-9995E56506CF}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9ADE1AF3-0669-40BE-8D78-478E79B33514}" type="presOf" srcId="{D0FC6C89-9FE8-45D5-AC9F-671B221C828B}" destId="{08DE3A77-9538-497B-A3C9-4812928EFD89}" srcOrd="0" destOrd="0" presId="urn:microsoft.com/office/officeart/2005/8/layout/lProcess2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0753AE3D-E554-4A7C-8B9B-EDF5A506FB8B}" srcId="{7CCB5F4D-B4C9-41A2-AD53-4C1FE22D9A6F}" destId="{6D60AAC9-6C21-4BE8-9CF1-5A1FD79E2C6E}" srcOrd="3" destOrd="0" parTransId="{258931A1-2DD6-4F59-89E6-F6EC2FAB7BED}" sibTransId="{2D615086-53B9-4FB5-8D17-AFDDD3F7B9B7}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413CD506-03D8-4CA4-A9E4-D5D69AF1C69F}" srcId="{188D95C9-1749-4B78-BB0E-B82EC75BF30D}" destId="{D0FC6C89-9FE8-45D5-AC9F-671B221C828B}" srcOrd="1" destOrd="0" parTransId="{11289BC9-B2CF-4FB3-AD83-03E8DEF4DD99}" sibTransId="{C905B21F-27DC-476D-B218-6C1DABB9FC20}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201B6147-546A-4326-9C2E-AAB356573D76}" type="presParOf" srcId="{660C81EB-EA9E-45C2-A2D4-8BAC1729433C}" destId="{86AE874A-27D4-4F28-A38A-54E29BBD68C1}" srcOrd="0" destOrd="0" presId="urn:microsoft.com/office/officeart/2005/8/layout/lProcess2"/>
    <dgm:cxn modelId="{8E877AD1-1945-4432-8E4D-2839CB056284}" type="presParOf" srcId="{660C81EB-EA9E-45C2-A2D4-8BAC1729433C}" destId="{F06E80BD-FB45-4926-A339-04095A914AC6}" srcOrd="1" destOrd="0" presId="urn:microsoft.com/office/officeart/2005/8/layout/lProcess2"/>
    <dgm:cxn modelId="{EB2370C7-719C-453B-A293-0B7DC9B6788A}" type="presParOf" srcId="{660C81EB-EA9E-45C2-A2D4-8BAC1729433C}" destId="{08DE3A77-9538-497B-A3C9-4812928EFD89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D5B08B43-994D-494A-ABB8-9F7ACCDE39F3}" type="presParOf" srcId="{808CB376-51F9-4193-89D8-5213045F1343}" destId="{682DDEFF-15B2-4AF1-89D7-AB122DD70BEC}" srcOrd="6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1485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1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Timer</a:t>
          </a:r>
          <a:endParaRPr lang="nl-NL" sz="1800" kern="1200" dirty="0">
            <a:latin typeface="+mj-lt"/>
          </a:endParaRPr>
        </a:p>
      </dsp:txBody>
      <dsp:txXfrm>
        <a:off x="14853" y="0"/>
        <a:ext cx="2741015" cy="1516900"/>
      </dsp:txXfrm>
    </dsp:sp>
    <dsp:sp modelId="{E49D5C6E-7CA5-44A0-A81F-E35908B0F6FE}">
      <dsp:nvSpPr>
        <dsp:cNvPr id="0" name=""/>
        <dsp:cNvSpPr/>
      </dsp:nvSpPr>
      <dsp:spPr>
        <a:xfrm>
          <a:off x="288954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5 min</a:t>
          </a:r>
          <a:endParaRPr lang="nl-NL" sz="1800" kern="1200" dirty="0">
            <a:latin typeface="+mj-lt"/>
          </a:endParaRPr>
        </a:p>
      </dsp:txBody>
      <dsp:txXfrm>
        <a:off x="333607" y="1563035"/>
        <a:ext cx="2103506" cy="1435248"/>
      </dsp:txXfrm>
    </dsp:sp>
    <dsp:sp modelId="{D047C669-4AF5-46F8-8162-39BAE8123EDF}">
      <dsp:nvSpPr>
        <dsp:cNvPr id="0" name=""/>
        <dsp:cNvSpPr/>
      </dsp:nvSpPr>
      <dsp:spPr>
        <a:xfrm>
          <a:off x="288954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Elk uur, ander interval = mogelijk</a:t>
          </a:r>
          <a:endParaRPr lang="nl-NL" sz="1800" kern="1200" dirty="0">
            <a:latin typeface="+mj-lt"/>
          </a:endParaRPr>
        </a:p>
      </dsp:txBody>
      <dsp:txXfrm>
        <a:off x="333607" y="3322136"/>
        <a:ext cx="2103506" cy="1435248"/>
      </dsp:txXfrm>
    </dsp:sp>
    <dsp:sp modelId="{AF1C964E-4ACC-46DF-8A5F-0BF56A5BB1EB}">
      <dsp:nvSpPr>
        <dsp:cNvPr id="0" name=""/>
        <dsp:cNvSpPr/>
      </dsp:nvSpPr>
      <dsp:spPr>
        <a:xfrm>
          <a:off x="2961445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2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DataDownloader</a:t>
          </a:r>
          <a:endParaRPr lang="nl-NL" sz="1800" kern="1200" dirty="0">
            <a:latin typeface="+mj-lt"/>
          </a:endParaRPr>
        </a:p>
      </dsp:txBody>
      <dsp:txXfrm>
        <a:off x="2961445" y="0"/>
        <a:ext cx="2741015" cy="1516900"/>
      </dsp:txXfrm>
    </dsp:sp>
    <dsp:sp modelId="{6B596E65-42D1-4AF0-8AF9-168D45F63303}">
      <dsp:nvSpPr>
        <dsp:cNvPr id="0" name=""/>
        <dsp:cNvSpPr/>
      </dsp:nvSpPr>
      <dsp:spPr>
        <a:xfrm>
          <a:off x="3235546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Bevat de methode die wordt getriggerd door de timer</a:t>
          </a:r>
          <a:endParaRPr lang="nl-NL" sz="1600" kern="1200" dirty="0">
            <a:latin typeface="+mj-lt"/>
          </a:endParaRPr>
        </a:p>
      </dsp:txBody>
      <dsp:txXfrm>
        <a:off x="3280199" y="1563035"/>
        <a:ext cx="2103506" cy="1435248"/>
      </dsp:txXfrm>
    </dsp:sp>
    <dsp:sp modelId="{B7137BFD-DDB4-4690-AC9C-DDE283324D97}">
      <dsp:nvSpPr>
        <dsp:cNvPr id="0" name=""/>
        <dsp:cNvSpPr/>
      </dsp:nvSpPr>
      <dsp:spPr>
        <a:xfrm>
          <a:off x="3235546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Vraagt voor elke traject data aan de </a:t>
          </a:r>
          <a:r>
            <a:rPr lang="nl-NL" sz="1600" kern="1200" dirty="0" err="1" smtClean="0">
              <a:latin typeface="+mj-lt"/>
            </a:rPr>
            <a:t>DataSourceManager</a:t>
          </a:r>
          <a:endParaRPr lang="nl-NL" sz="1600" kern="1200" dirty="0">
            <a:latin typeface="+mj-lt"/>
          </a:endParaRPr>
        </a:p>
      </dsp:txBody>
      <dsp:txXfrm>
        <a:off x="3280199" y="3322136"/>
        <a:ext cx="2103506" cy="1435248"/>
      </dsp:txXfrm>
    </dsp:sp>
    <dsp:sp modelId="{42AB661C-ED15-49AE-9200-99B37517FAA7}">
      <dsp:nvSpPr>
        <dsp:cNvPr id="0" name=""/>
        <dsp:cNvSpPr/>
      </dsp:nvSpPr>
      <dsp:spPr>
        <a:xfrm>
          <a:off x="5908036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3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DataSourceManager</a:t>
          </a:r>
          <a:endParaRPr lang="nl-NL" sz="1800" kern="1200" dirty="0">
            <a:latin typeface="+mj-lt"/>
          </a:endParaRPr>
        </a:p>
      </dsp:txBody>
      <dsp:txXfrm>
        <a:off x="5908036" y="0"/>
        <a:ext cx="2741015" cy="1516900"/>
      </dsp:txXfrm>
    </dsp:sp>
    <dsp:sp modelId="{601034A3-191F-41A6-9A53-DF734548D105}">
      <dsp:nvSpPr>
        <dsp:cNvPr id="0" name=""/>
        <dsp:cNvSpPr/>
      </dsp:nvSpPr>
      <dsp:spPr>
        <a:xfrm>
          <a:off x="6182138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Beheert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1563035"/>
        <a:ext cx="2103506" cy="1435248"/>
      </dsp:txXfrm>
    </dsp:sp>
    <dsp:sp modelId="{EE39D523-AC73-4392-AC77-77C7220763B6}">
      <dsp:nvSpPr>
        <dsp:cNvPr id="0" name=""/>
        <dsp:cNvSpPr/>
      </dsp:nvSpPr>
      <dsp:spPr>
        <a:xfrm>
          <a:off x="6182138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Vraagt data aan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3322136"/>
        <a:ext cx="2103506" cy="1435248"/>
      </dsp:txXfrm>
    </dsp:sp>
    <dsp:sp modelId="{8D39B5C2-A82F-438E-9691-729F26D85642}">
      <dsp:nvSpPr>
        <dsp:cNvPr id="0" name=""/>
        <dsp:cNvSpPr/>
      </dsp:nvSpPr>
      <dsp:spPr>
        <a:xfrm>
          <a:off x="8854628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4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DataSourceAdapter</a:t>
          </a:r>
          <a:endParaRPr lang="nl-NL" sz="1800" kern="1200" dirty="0">
            <a:latin typeface="+mj-lt"/>
          </a:endParaRPr>
        </a:p>
      </dsp:txBody>
      <dsp:txXfrm>
        <a:off x="8854628" y="0"/>
        <a:ext cx="2741015" cy="1516900"/>
      </dsp:txXfrm>
    </dsp:sp>
    <dsp:sp modelId="{DFF2DE64-3912-48E6-96DE-FA8312BB934C}">
      <dsp:nvSpPr>
        <dsp:cNvPr id="0" name=""/>
        <dsp:cNvSpPr/>
      </dsp:nvSpPr>
      <dsp:spPr>
        <a:xfrm>
          <a:off x="9128729" y="1517024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Ophalen data van de desbetreffende bron</a:t>
          </a:r>
        </a:p>
      </dsp:txBody>
      <dsp:txXfrm>
        <a:off x="9150303" y="1538598"/>
        <a:ext cx="2149664" cy="693452"/>
      </dsp:txXfrm>
    </dsp:sp>
    <dsp:sp modelId="{E6CD3A07-DC14-465C-9A62-15762B2DDB79}">
      <dsp:nvSpPr>
        <dsp:cNvPr id="0" name=""/>
        <dsp:cNvSpPr/>
      </dsp:nvSpPr>
      <dsp:spPr>
        <a:xfrm>
          <a:off x="9128729" y="2366947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Verpakken van data in object (</a:t>
          </a:r>
          <a:r>
            <a:rPr lang="nl-NL" sz="1300" kern="1200" dirty="0" err="1" smtClean="0">
              <a:latin typeface="+mj-lt"/>
            </a:rPr>
            <a:t>RouteData</a:t>
          </a:r>
          <a:r>
            <a:rPr lang="nl-NL" sz="1300" kern="1200" dirty="0" smtClean="0">
              <a:latin typeface="+mj-lt"/>
            </a:rPr>
            <a:t>)</a:t>
          </a:r>
        </a:p>
      </dsp:txBody>
      <dsp:txXfrm>
        <a:off x="9150303" y="2388521"/>
        <a:ext cx="2149664" cy="693452"/>
      </dsp:txXfrm>
    </dsp:sp>
    <dsp:sp modelId="{7CAAFA02-0B4B-4EB3-BEDE-AEB070C2F81F}">
      <dsp:nvSpPr>
        <dsp:cNvPr id="0" name=""/>
        <dsp:cNvSpPr/>
      </dsp:nvSpPr>
      <dsp:spPr>
        <a:xfrm>
          <a:off x="9128729" y="3216871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GoogleMapsSourceAdapter</a:t>
          </a:r>
          <a:endParaRPr lang="nl-NL" sz="1300" kern="1200" dirty="0">
            <a:latin typeface="+mj-lt"/>
          </a:endParaRPr>
        </a:p>
      </dsp:txBody>
      <dsp:txXfrm>
        <a:off x="9150303" y="3238445"/>
        <a:ext cx="2149664" cy="693452"/>
      </dsp:txXfrm>
    </dsp:sp>
    <dsp:sp modelId="{076125C3-B8CA-4BEA-8672-649EA4C304ED}">
      <dsp:nvSpPr>
        <dsp:cNvPr id="0" name=""/>
        <dsp:cNvSpPr/>
      </dsp:nvSpPr>
      <dsp:spPr>
        <a:xfrm>
          <a:off x="9128729" y="4066795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HereSourceAdapter</a:t>
          </a:r>
          <a:endParaRPr lang="nl-NL" sz="1300" kern="1200" dirty="0">
            <a:latin typeface="+mj-lt"/>
          </a:endParaRPr>
        </a:p>
      </dsp:txBody>
      <dsp:txXfrm>
        <a:off x="9150303" y="4088369"/>
        <a:ext cx="2149664" cy="693452"/>
      </dsp:txXfrm>
    </dsp:sp>
    <dsp:sp modelId="{B11961AC-77AE-4A85-9FD1-22CD1F3AC7EE}">
      <dsp:nvSpPr>
        <dsp:cNvPr id="0" name=""/>
        <dsp:cNvSpPr/>
      </dsp:nvSpPr>
      <dsp:spPr>
        <a:xfrm>
          <a:off x="11801219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5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DataDownstreamAnalyser</a:t>
          </a:r>
          <a:endParaRPr lang="nl-NL" sz="1800" kern="1200" dirty="0">
            <a:latin typeface="+mj-lt"/>
          </a:endParaRPr>
        </a:p>
      </dsp:txBody>
      <dsp:txXfrm>
        <a:off x="11801219" y="0"/>
        <a:ext cx="2741015" cy="1516900"/>
      </dsp:txXfrm>
    </dsp:sp>
    <dsp:sp modelId="{6EEA1793-B06B-47DC-81F9-AFB8F6F895D9}">
      <dsp:nvSpPr>
        <dsp:cNvPr id="0" name=""/>
        <dsp:cNvSpPr/>
      </dsp:nvSpPr>
      <dsp:spPr>
        <a:xfrm>
          <a:off x="12075321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Controleert of data geldig is</a:t>
          </a:r>
          <a:endParaRPr lang="nl-NL" sz="1300" kern="1200" dirty="0">
            <a:latin typeface="+mj-lt"/>
          </a:endParaRPr>
        </a:p>
      </dsp:txBody>
      <dsp:txXfrm>
        <a:off x="12119974" y="1563035"/>
        <a:ext cx="2103506" cy="1435248"/>
      </dsp:txXfrm>
    </dsp:sp>
    <dsp:sp modelId="{347F2C06-6D53-480A-A19C-A66E010B43AA}">
      <dsp:nvSpPr>
        <dsp:cNvPr id="0" name=""/>
        <dsp:cNvSpPr/>
      </dsp:nvSpPr>
      <dsp:spPr>
        <a:xfrm>
          <a:off x="12075321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Maakt meldingen aan indien nodig</a:t>
          </a:r>
          <a:endParaRPr lang="nl-NL" sz="1300" kern="1200" dirty="0">
            <a:latin typeface="+mj-lt"/>
          </a:endParaRPr>
        </a:p>
      </dsp:txBody>
      <dsp:txXfrm>
        <a:off x="12119974" y="3322136"/>
        <a:ext cx="2103506" cy="1435248"/>
      </dsp:txXfrm>
    </dsp:sp>
    <dsp:sp modelId="{0C7B1CE8-5F06-4882-875E-AEE5E1941952}">
      <dsp:nvSpPr>
        <dsp:cNvPr id="0" name=""/>
        <dsp:cNvSpPr/>
      </dsp:nvSpPr>
      <dsp:spPr>
        <a:xfrm>
          <a:off x="14747811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6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TrafficDataDAO</a:t>
          </a:r>
          <a:endParaRPr lang="nl-NL" sz="1800" kern="1200" dirty="0">
            <a:latin typeface="+mj-lt"/>
          </a:endParaRPr>
        </a:p>
      </dsp:txBody>
      <dsp:txXfrm>
        <a:off x="14747811" y="0"/>
        <a:ext cx="2741015" cy="1516900"/>
      </dsp:txXfrm>
    </dsp:sp>
    <dsp:sp modelId="{86AE874A-27D4-4F28-A38A-54E29BBD68C1}">
      <dsp:nvSpPr>
        <dsp:cNvPr id="0" name=""/>
        <dsp:cNvSpPr/>
      </dsp:nvSpPr>
      <dsp:spPr>
        <a:xfrm>
          <a:off x="15021913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Connectie met databank</a:t>
          </a:r>
        </a:p>
      </dsp:txBody>
      <dsp:txXfrm>
        <a:off x="15066566" y="1563035"/>
        <a:ext cx="2103506" cy="1435248"/>
      </dsp:txXfrm>
    </dsp:sp>
    <dsp:sp modelId="{08DE3A77-9538-497B-A3C9-4812928EFD89}">
      <dsp:nvSpPr>
        <dsp:cNvPr id="0" name=""/>
        <dsp:cNvSpPr/>
      </dsp:nvSpPr>
      <dsp:spPr>
        <a:xfrm>
          <a:off x="15021913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JPA</a:t>
          </a:r>
        </a:p>
      </dsp:txBody>
      <dsp:txXfrm>
        <a:off x="15066566" y="3322136"/>
        <a:ext cx="2103506" cy="1435248"/>
      </dsp:txXfrm>
    </dsp:sp>
    <dsp:sp modelId="{8089853B-484A-4D8C-85EA-79DA3106583A}">
      <dsp:nvSpPr>
        <dsp:cNvPr id="0" name=""/>
        <dsp:cNvSpPr/>
      </dsp:nvSpPr>
      <dsp:spPr>
        <a:xfrm>
          <a:off x="1769440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7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Databank</a:t>
          </a:r>
          <a:endParaRPr lang="nl-NL" sz="1800" kern="1200" dirty="0">
            <a:latin typeface="+mj-lt"/>
          </a:endParaRPr>
        </a:p>
      </dsp:txBody>
      <dsp:txXfrm>
        <a:off x="17694403" y="0"/>
        <a:ext cx="2741015" cy="1516900"/>
      </dsp:txXfrm>
    </dsp:sp>
    <dsp:sp modelId="{225F2E50-4592-479E-A5AE-632BABACAE01}">
      <dsp:nvSpPr>
        <dsp:cNvPr id="0" name=""/>
        <dsp:cNvSpPr/>
      </dsp:nvSpPr>
      <dsp:spPr>
        <a:xfrm>
          <a:off x="17968504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NoSQL</a:t>
          </a:r>
          <a:endParaRPr lang="nl-NL" sz="1300" kern="1200" dirty="0">
            <a:latin typeface="+mj-lt"/>
          </a:endParaRPr>
        </a:p>
      </dsp:txBody>
      <dsp:txXfrm>
        <a:off x="18013157" y="1563035"/>
        <a:ext cx="2103506" cy="1435248"/>
      </dsp:txXfrm>
    </dsp:sp>
    <dsp:sp modelId="{954C94EF-64A3-4599-990A-05612BB23733}">
      <dsp:nvSpPr>
        <dsp:cNvPr id="0" name=""/>
        <dsp:cNvSpPr/>
      </dsp:nvSpPr>
      <dsp:spPr>
        <a:xfrm>
          <a:off x="17968504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Nu: </a:t>
          </a:r>
          <a:r>
            <a:rPr lang="nl-NL" sz="1300" kern="1200" dirty="0" err="1" smtClean="0">
              <a:latin typeface="+mj-lt"/>
            </a:rPr>
            <a:t>MySQL</a:t>
          </a:r>
          <a:endParaRPr lang="nl-NL" sz="1300" kern="1200" dirty="0">
            <a:latin typeface="+mj-lt"/>
          </a:endParaRPr>
        </a:p>
      </dsp:txBody>
      <dsp:txXfrm>
        <a:off x="18013157" y="3322136"/>
        <a:ext cx="2103506" cy="143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3778" y="0"/>
          <a:ext cx="370776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1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REST</a:t>
          </a:r>
          <a:endParaRPr lang="nl-NL" sz="2000" kern="1200" dirty="0">
            <a:latin typeface="+mj-lt"/>
          </a:endParaRPr>
        </a:p>
      </dsp:txBody>
      <dsp:txXfrm>
        <a:off x="3778" y="0"/>
        <a:ext cx="3707765" cy="1516900"/>
      </dsp:txXfrm>
    </dsp:sp>
    <dsp:sp modelId="{E49D5C6E-7CA5-44A0-A81F-E35908B0F6FE}">
      <dsp:nvSpPr>
        <dsp:cNvPr id="0" name=""/>
        <dsp:cNvSpPr/>
      </dsp:nvSpPr>
      <dsp:spPr>
        <a:xfrm>
          <a:off x="374555" y="1516900"/>
          <a:ext cx="2966212" cy="3286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>
              <a:latin typeface="+mj-lt"/>
            </a:rPr>
            <a:t>Data bereikbaar via </a:t>
          </a:r>
          <a:r>
            <a:rPr lang="nl-NL" sz="2800" kern="1200" dirty="0" err="1" smtClean="0">
              <a:latin typeface="+mj-lt"/>
            </a:rPr>
            <a:t>URLs</a:t>
          </a:r>
          <a:endParaRPr lang="nl-NL" sz="2800" kern="1200" dirty="0">
            <a:latin typeface="+mj-lt"/>
          </a:endParaRPr>
        </a:p>
      </dsp:txBody>
      <dsp:txXfrm>
        <a:off x="461432" y="1603777"/>
        <a:ext cx="2792458" cy="3112864"/>
      </dsp:txXfrm>
    </dsp:sp>
    <dsp:sp modelId="{AF1C964E-4ACC-46DF-8A5F-0BF56A5BB1EB}">
      <dsp:nvSpPr>
        <dsp:cNvPr id="0" name=""/>
        <dsp:cNvSpPr/>
      </dsp:nvSpPr>
      <dsp:spPr>
        <a:xfrm>
          <a:off x="3989626" y="0"/>
          <a:ext cx="370776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2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DataProvider</a:t>
          </a:r>
          <a:endParaRPr lang="nl-NL" sz="2000" kern="1200" dirty="0">
            <a:latin typeface="+mj-lt"/>
          </a:endParaRPr>
        </a:p>
      </dsp:txBody>
      <dsp:txXfrm>
        <a:off x="3989626" y="0"/>
        <a:ext cx="3707765" cy="1516900"/>
      </dsp:txXfrm>
    </dsp:sp>
    <dsp:sp modelId="{6B596E65-42D1-4AF0-8AF9-168D45F63303}">
      <dsp:nvSpPr>
        <dsp:cNvPr id="0" name=""/>
        <dsp:cNvSpPr/>
      </dsp:nvSpPr>
      <dsp:spPr>
        <a:xfrm>
          <a:off x="4360403" y="1516900"/>
          <a:ext cx="2966212" cy="3286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Zal data beschikbaar stellen aan REST</a:t>
          </a:r>
          <a:endParaRPr lang="nl-NL" sz="2400" kern="1200" dirty="0">
            <a:latin typeface="+mj-lt"/>
          </a:endParaRPr>
        </a:p>
      </dsp:txBody>
      <dsp:txXfrm>
        <a:off x="4447280" y="1603777"/>
        <a:ext cx="2792458" cy="3112864"/>
      </dsp:txXfrm>
    </dsp:sp>
    <dsp:sp modelId="{42AB661C-ED15-49AE-9200-99B37517FAA7}">
      <dsp:nvSpPr>
        <dsp:cNvPr id="0" name=""/>
        <dsp:cNvSpPr/>
      </dsp:nvSpPr>
      <dsp:spPr>
        <a:xfrm>
          <a:off x="7975475" y="0"/>
          <a:ext cx="370776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3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TrafficDataDAO</a:t>
          </a:r>
          <a:endParaRPr lang="nl-NL" sz="2000" kern="1200" dirty="0">
            <a:latin typeface="+mj-lt"/>
          </a:endParaRPr>
        </a:p>
      </dsp:txBody>
      <dsp:txXfrm>
        <a:off x="7975475" y="0"/>
        <a:ext cx="3707765" cy="1516900"/>
      </dsp:txXfrm>
    </dsp:sp>
    <dsp:sp modelId="{86AE874A-27D4-4F28-A38A-54E29BBD68C1}">
      <dsp:nvSpPr>
        <dsp:cNvPr id="0" name=""/>
        <dsp:cNvSpPr/>
      </dsp:nvSpPr>
      <dsp:spPr>
        <a:xfrm>
          <a:off x="8346251" y="1518382"/>
          <a:ext cx="29662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Connectie met databank</a:t>
          </a:r>
        </a:p>
      </dsp:txBody>
      <dsp:txXfrm>
        <a:off x="8390904" y="1563035"/>
        <a:ext cx="2876906" cy="1435248"/>
      </dsp:txXfrm>
    </dsp:sp>
    <dsp:sp modelId="{08DE3A77-9538-497B-A3C9-4812928EFD89}">
      <dsp:nvSpPr>
        <dsp:cNvPr id="0" name=""/>
        <dsp:cNvSpPr/>
      </dsp:nvSpPr>
      <dsp:spPr>
        <a:xfrm>
          <a:off x="8346251" y="3277483"/>
          <a:ext cx="29662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JPA</a:t>
          </a:r>
        </a:p>
      </dsp:txBody>
      <dsp:txXfrm>
        <a:off x="8390904" y="3322136"/>
        <a:ext cx="2876906" cy="1435248"/>
      </dsp:txXfrm>
    </dsp:sp>
    <dsp:sp modelId="{8089853B-484A-4D8C-85EA-79DA3106583A}">
      <dsp:nvSpPr>
        <dsp:cNvPr id="0" name=""/>
        <dsp:cNvSpPr/>
      </dsp:nvSpPr>
      <dsp:spPr>
        <a:xfrm>
          <a:off x="11961323" y="0"/>
          <a:ext cx="370776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4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Databank</a:t>
          </a:r>
          <a:endParaRPr lang="nl-NL" sz="2000" kern="1200" dirty="0">
            <a:latin typeface="+mj-lt"/>
          </a:endParaRPr>
        </a:p>
      </dsp:txBody>
      <dsp:txXfrm>
        <a:off x="11961323" y="0"/>
        <a:ext cx="3707765" cy="1516900"/>
      </dsp:txXfrm>
    </dsp:sp>
    <dsp:sp modelId="{225F2E50-4592-479E-A5AE-632BABACAE01}">
      <dsp:nvSpPr>
        <dsp:cNvPr id="0" name=""/>
        <dsp:cNvSpPr/>
      </dsp:nvSpPr>
      <dsp:spPr>
        <a:xfrm>
          <a:off x="12332100" y="1518382"/>
          <a:ext cx="29662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>
              <a:latin typeface="+mj-lt"/>
            </a:rPr>
            <a:t>NoSQL</a:t>
          </a:r>
          <a:endParaRPr lang="nl-NL" sz="2400" kern="1200" dirty="0">
            <a:latin typeface="+mj-lt"/>
          </a:endParaRPr>
        </a:p>
      </dsp:txBody>
      <dsp:txXfrm>
        <a:off x="12376753" y="1563035"/>
        <a:ext cx="2876906" cy="1435248"/>
      </dsp:txXfrm>
    </dsp:sp>
    <dsp:sp modelId="{954C94EF-64A3-4599-990A-05612BB23733}">
      <dsp:nvSpPr>
        <dsp:cNvPr id="0" name=""/>
        <dsp:cNvSpPr/>
      </dsp:nvSpPr>
      <dsp:spPr>
        <a:xfrm>
          <a:off x="12332100" y="3277483"/>
          <a:ext cx="29662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Nu: </a:t>
          </a:r>
          <a:r>
            <a:rPr lang="nl-NL" sz="2400" kern="1200" dirty="0" err="1" smtClean="0">
              <a:latin typeface="+mj-lt"/>
            </a:rPr>
            <a:t>MySQL</a:t>
          </a:r>
          <a:endParaRPr lang="nl-NL" sz="2400" kern="1200" dirty="0">
            <a:latin typeface="+mj-lt"/>
          </a:endParaRPr>
        </a:p>
      </dsp:txBody>
      <dsp:txXfrm>
        <a:off x="12376753" y="3322136"/>
        <a:ext cx="2876906" cy="143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72956-6238-400D-9974-2016EE53E7A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87140-6735-4867-9344-B84DD62227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216033D-A50F-441E-B6E8-E8749D75AA34}" type="datetime1">
              <a:rPr lang="en-US" smtClean="0"/>
              <a:t>3/5/2016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31-A238-4DF4-8946-89510EBFF6EE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53EC-3ADA-46A3-84A1-A6E696808619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3F8-0CB2-4424-900C-3A9938219B82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22CD-2874-4B82-88B6-9E6CE5B09A90}" type="datetime1">
              <a:rPr lang="en-US" smtClean="0"/>
              <a:t>3/5/2016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0EE-308B-4261-8306-2186CC58AD56}" type="datetime1">
              <a:rPr lang="en-US" smtClean="0"/>
              <a:t>3/5/2016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56E209-1B83-4994-B637-085281926E54}" type="datetime1">
              <a:rPr lang="en-US" smtClean="0"/>
              <a:t>3/5/2016</a:t>
            </a:fld>
            <a:endParaRPr lang="en-US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541C875-329B-4A70-8668-B6469EBE2DD5}" type="datetime1">
              <a:rPr lang="en-US" smtClean="0"/>
              <a:t>3/5/2016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12E-881B-4ECD-8FB7-2C1BFD20B6EB}" type="datetime1">
              <a:rPr lang="en-US" smtClean="0"/>
              <a:t>3/5/2016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CBBB-CCAA-4C33-BD88-5804D3D60320}" type="datetime1">
              <a:rPr lang="en-US" smtClean="0"/>
              <a:t>3/5/2016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15E1-5C83-4B96-B803-688E2B3FA7CC}" type="datetime1">
              <a:rPr lang="en-US" smtClean="0"/>
              <a:t>3/5/2016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7112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  <a:p>
            <a:pPr lvl="1" eaLnBrk="1" latinLnBrk="0" hangingPunct="1"/>
            <a:r>
              <a:rPr kumimoji="0" lang="nl-NL" dirty="0" smtClean="0"/>
              <a:t>Tweede niveau</a:t>
            </a:r>
          </a:p>
          <a:p>
            <a:pPr lvl="2" eaLnBrk="1" latinLnBrk="0" hangingPunct="1"/>
            <a:r>
              <a:rPr kumimoji="0" lang="nl-NL" dirty="0" smtClean="0"/>
              <a:t>Derde niveau</a:t>
            </a:r>
          </a:p>
          <a:p>
            <a:pPr lvl="3" eaLnBrk="1" latinLnBrk="0" hangingPunct="1"/>
            <a:r>
              <a:rPr kumimoji="0" lang="nl-NL" dirty="0" smtClean="0"/>
              <a:t>Vierde niveau</a:t>
            </a:r>
          </a:p>
          <a:p>
            <a:pPr lvl="4" eaLnBrk="1" latinLnBrk="0" hangingPunct="1"/>
            <a:r>
              <a:rPr kumimoji="0" lang="nl-NL" dirty="0" smtClean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AA0A22-F2FE-4DAE-AFFF-153695AE9C8C}" type="datetime1">
              <a:rPr lang="en-US" smtClean="0"/>
              <a:t>3/5/2016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106474"/>
            <a:ext cx="8458200" cy="1470025"/>
          </a:xfrm>
        </p:spPr>
        <p:txBody>
          <a:bodyPr/>
          <a:lstStyle/>
          <a:p>
            <a:r>
              <a:rPr lang="nl-BE" dirty="0" smtClean="0"/>
              <a:t>Sprint 1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1520" y="4685400"/>
            <a:ext cx="4953000" cy="1752600"/>
          </a:xfrm>
        </p:spPr>
        <p:txBody>
          <a:bodyPr/>
          <a:lstStyle/>
          <a:p>
            <a:r>
              <a:rPr lang="nl-BE" dirty="0" smtClean="0"/>
              <a:t>Mike Brants</a:t>
            </a:r>
          </a:p>
          <a:p>
            <a:r>
              <a:rPr lang="nl-BE" dirty="0" smtClean="0"/>
              <a:t>Tobias Van der Pulst</a:t>
            </a:r>
          </a:p>
          <a:p>
            <a:r>
              <a:rPr lang="nl-BE" dirty="0" smtClean="0"/>
              <a:t>Thomas Vande </a:t>
            </a:r>
            <a:r>
              <a:rPr lang="nl-BE" dirty="0" err="1" smtClean="0"/>
              <a:t>Weghe</a:t>
            </a:r>
            <a:endParaRPr lang="nl-BE" dirty="0" smtClean="0"/>
          </a:p>
          <a:p>
            <a:r>
              <a:rPr lang="nl-BE" dirty="0" smtClean="0"/>
              <a:t>Simon Vermeersch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10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116" y="-2062140"/>
            <a:ext cx="7739799" cy="109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75000" y="1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11025 0.034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25 0.03426 L -0.11025 -0.259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Dataflow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Downstream</a:t>
            </a:r>
          </a:p>
          <a:p>
            <a:pPr lvl="1"/>
            <a:r>
              <a:rPr lang="nl-BE" dirty="0" smtClean="0"/>
              <a:t>Ophalen verkeerssituatie</a:t>
            </a:r>
          </a:p>
          <a:p>
            <a:pPr lvl="1"/>
            <a:r>
              <a:rPr lang="nl-BE" dirty="0" smtClean="0"/>
              <a:t>Databronnen</a:t>
            </a:r>
          </a:p>
          <a:p>
            <a:pPr marL="411480" lvl="1" indent="0">
              <a:buNone/>
            </a:pPr>
            <a:endParaRPr lang="nl-BE" dirty="0" smtClean="0"/>
          </a:p>
          <a:p>
            <a:r>
              <a:rPr lang="nl-BE" dirty="0" smtClean="0"/>
              <a:t>Upstream</a:t>
            </a:r>
          </a:p>
          <a:p>
            <a:pPr lvl="1"/>
            <a:r>
              <a:rPr lang="nl-BE" dirty="0" smtClean="0"/>
              <a:t>Ophalen opgeslagen verkeersdata</a:t>
            </a:r>
          </a:p>
          <a:p>
            <a:pPr lvl="1"/>
            <a:r>
              <a:rPr lang="nl-BE" dirty="0" smtClean="0"/>
              <a:t>Representeren via REST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412" y="620688"/>
            <a:ext cx="8229600" cy="1066800"/>
          </a:xfrm>
        </p:spPr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Downstream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5978144"/>
              </p:ext>
            </p:extLst>
          </p:nvPr>
        </p:nvGraphicFramePr>
        <p:xfrm>
          <a:off x="420412" y="1628800"/>
          <a:ext cx="2045027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5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68785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785 -0.00093 L -1.30209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DataFlow</a:t>
            </a:r>
            <a:r>
              <a:rPr lang="nl-BE" dirty="0"/>
              <a:t> – Databronnen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Google </a:t>
            </a:r>
            <a:r>
              <a:rPr lang="nl-BE" dirty="0" err="1" smtClean="0"/>
              <a:t>Maps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nl-BE" dirty="0" smtClean="0"/>
              <a:t>Here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nl-BE" dirty="0" smtClean="0"/>
              <a:t>Info over de </a:t>
            </a:r>
            <a:r>
              <a:rPr lang="nl-BE" dirty="0" err="1" smtClean="0"/>
              <a:t>GoogleMapsAdapter</a:t>
            </a:r>
            <a:endParaRPr lang="nl-BE" dirty="0" smtClean="0"/>
          </a:p>
          <a:p>
            <a:r>
              <a:rPr lang="nl-BE" dirty="0" smtClean="0"/>
              <a:t>Aantal calls </a:t>
            </a:r>
            <a:r>
              <a:rPr lang="nl-BE" dirty="0" err="1" smtClean="0"/>
              <a:t>etc</a:t>
            </a:r>
            <a:r>
              <a:rPr lang="nl-BE" dirty="0" smtClean="0"/>
              <a:t>…</a:t>
            </a:r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/>
              <a:t>Info over de </a:t>
            </a:r>
            <a:r>
              <a:rPr lang="nl-BE" dirty="0" err="1" smtClean="0"/>
              <a:t>HereAdapter</a:t>
            </a:r>
            <a:endParaRPr lang="nl-BE" dirty="0"/>
          </a:p>
          <a:p>
            <a:r>
              <a:rPr lang="nl-BE" dirty="0"/>
              <a:t>Aantal calls </a:t>
            </a:r>
            <a:r>
              <a:rPr lang="nl-BE" dirty="0" err="1"/>
              <a:t>etc</a:t>
            </a:r>
            <a:r>
              <a:rPr lang="nl-BE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412" y="620688"/>
            <a:ext cx="8229600" cy="1066800"/>
          </a:xfrm>
        </p:spPr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Upstream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9385549"/>
              </p:ext>
            </p:extLst>
          </p:nvPr>
        </p:nvGraphicFramePr>
        <p:xfrm>
          <a:off x="420412" y="1628800"/>
          <a:ext cx="1567286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84392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0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16</a:t>
            </a:fld>
            <a:endParaRPr lang="en-US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92" y="1965677"/>
            <a:ext cx="5904656" cy="4480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 descr="https://help.apiary.io/images/logotype-api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2120233" cy="6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692696"/>
            <a:ext cx="6048672" cy="6048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62987"/>
              </p:ext>
            </p:extLst>
          </p:nvPr>
        </p:nvGraphicFramePr>
        <p:xfrm>
          <a:off x="514064" y="3529697"/>
          <a:ext cx="8172736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7243">
                  <a:extLst>
                    <a:ext uri="{9D8B030D-6E8A-4147-A177-3AD203B41FA5}">
                      <a16:colId xmlns:a16="http://schemas.microsoft.com/office/drawing/2014/main" val="4081832578"/>
                    </a:ext>
                  </a:extLst>
                </a:gridCol>
                <a:gridCol w="5167576">
                  <a:extLst>
                    <a:ext uri="{9D8B030D-6E8A-4147-A177-3AD203B41FA5}">
                      <a16:colId xmlns:a16="http://schemas.microsoft.com/office/drawing/2014/main" val="329324619"/>
                    </a:ext>
                  </a:extLst>
                </a:gridCol>
                <a:gridCol w="1697917">
                  <a:extLst>
                    <a:ext uri="{9D8B030D-6E8A-4147-A177-3AD203B41FA5}">
                      <a16:colId xmlns:a16="http://schemas.microsoft.com/office/drawing/2014/main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latin typeface="+mj-lt"/>
                        </a:rPr>
                        <a:t>id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latin typeface="+mj-lt"/>
                        </a:rPr>
                        <a:t>Long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34174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57200" y="3160365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63688" y="4023062"/>
            <a:ext cx="42484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"R4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"id": 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"geolocations":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51.192226,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3.776342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},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51.086447,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"Gent",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3.672188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 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67544" y="3992230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trajecten</a:t>
            </a:r>
            <a:endParaRPr lang="nl-BE" dirty="0" smtClean="0">
              <a:solidFill>
                <a:schemeClr val="accent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69082"/>
              </p:ext>
            </p:extLst>
          </p:nvPr>
        </p:nvGraphicFramePr>
        <p:xfrm>
          <a:off x="1763688" y="2588688"/>
          <a:ext cx="6923112" cy="479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val="3351076381"/>
                    </a:ext>
                  </a:extLst>
                </a:gridCol>
              </a:tblGrid>
              <a:tr h="479983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178514"/>
                  </a:ext>
                </a:extLst>
              </a:tr>
            </a:tbl>
          </a:graphicData>
        </a:graphic>
      </p:graphicFrame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73304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REST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15559"/>
            <a:ext cx="8229600" cy="5151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verkeerdata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10553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45418"/>
              </p:ext>
            </p:extLst>
          </p:nvPr>
        </p:nvGraphicFramePr>
        <p:xfrm>
          <a:off x="514064" y="3794224"/>
          <a:ext cx="8090384" cy="1651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4071">
                  <a:extLst>
                    <a:ext uri="{9D8B030D-6E8A-4147-A177-3AD203B41FA5}">
                      <a16:colId xmlns:a16="http://schemas.microsoft.com/office/drawing/2014/main" val="4081832578"/>
                    </a:ext>
                  </a:extLst>
                </a:gridCol>
                <a:gridCol w="5115505">
                  <a:extLst>
                    <a:ext uri="{9D8B030D-6E8A-4147-A177-3AD203B41FA5}">
                      <a16:colId xmlns:a16="http://schemas.microsoft.com/office/drawing/2014/main" val="329324619"/>
                    </a:ext>
                  </a:extLst>
                </a:gridCol>
                <a:gridCol w="1680808">
                  <a:extLst>
                    <a:ext uri="{9D8B030D-6E8A-4147-A177-3AD203B41FA5}">
                      <a16:colId xmlns:a16="http://schemas.microsoft.com/office/drawing/2014/main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Long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timeStart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of interval in which you want to receive data.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Timestamp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timeEnd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of interval in which you want to receive data.</a:t>
                      </a:r>
                      <a:endParaRPr kumimoji="0" lang="en-GB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Timestamp (o</a:t>
                      </a:r>
                      <a:r>
                        <a:rPr kumimoji="0" lang="en-GB" b="0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ptional</a:t>
                      </a:r>
                      <a:r>
                        <a:rPr kumimoji="0" lang="en-US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en-GB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828194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Afgeronde rechthoek 14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9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Verkeerscentrum Gent - </a:t>
            </a:r>
            <a:r>
              <a:rPr lang="nl-BE" dirty="0" smtClean="0"/>
              <a:t>Inhoud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Vraag van de klant</a:t>
            </a:r>
          </a:p>
          <a:p>
            <a:r>
              <a:rPr lang="nl-BE" dirty="0" smtClean="0"/>
              <a:t>Projectopdeling</a:t>
            </a:r>
            <a:endParaRPr lang="nl-BE" dirty="0" smtClean="0"/>
          </a:p>
          <a:p>
            <a:r>
              <a:rPr lang="nl-BE" dirty="0" smtClean="0"/>
              <a:t>Applicatiestructuur</a:t>
            </a:r>
          </a:p>
          <a:p>
            <a:r>
              <a:rPr lang="nl-BE" dirty="0" smtClean="0"/>
              <a:t>Dataflow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20</a:t>
            </a:fld>
            <a:endParaRPr lang="en-US"/>
          </a:p>
        </p:txBody>
      </p:sp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43025" y="3789040"/>
            <a:ext cx="5328592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9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6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smtClean="0">
                <a:solidFill>
                  <a:schemeClr val="accent1"/>
                </a:solidFill>
              </a:rPr>
              <a:t>Ophalen verkeerdata</a:t>
            </a:r>
            <a:endParaRPr lang="nl-BE" dirty="0" smtClean="0">
              <a:solidFill>
                <a:schemeClr val="accent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67906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1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31817"/>
              </p:ext>
            </p:extLst>
          </p:nvPr>
        </p:nvGraphicFramePr>
        <p:xfrm>
          <a:off x="1763688" y="2504279"/>
          <a:ext cx="6923112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/current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43025" y="3789040"/>
            <a:ext cx="5328592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9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6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actuele verkeerssituatie</a:t>
            </a:r>
            <a:endParaRPr lang="nl-BE" dirty="0" smtClean="0">
              <a:solidFill>
                <a:schemeClr val="accent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Filters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Afgeronde rechthoek 9"/>
          <p:cNvSpPr/>
          <p:nvPr/>
        </p:nvSpPr>
        <p:spPr>
          <a:xfrm>
            <a:off x="445221" y="266121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5716"/>
              </p:ext>
            </p:extLst>
          </p:nvPr>
        </p:nvGraphicFramePr>
        <p:xfrm>
          <a:off x="457200" y="266121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?fields=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50153"/>
              </p:ext>
            </p:extLst>
          </p:nvPr>
        </p:nvGraphicFramePr>
        <p:xfrm>
          <a:off x="2699792" y="2564904"/>
          <a:ext cx="58559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route.data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route.geolocations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data.providerName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data.longitude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data.latitude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4109"/>
                  </a:ext>
                </a:extLst>
              </a:tr>
            </a:tbl>
          </a:graphicData>
        </a:graphic>
      </p:graphicFrame>
      <p:sp>
        <p:nvSpPr>
          <p:cNvPr id="15" name="Afgeronde rechthoek 14"/>
          <p:cNvSpPr/>
          <p:nvPr/>
        </p:nvSpPr>
        <p:spPr>
          <a:xfrm>
            <a:off x="454248" y="423164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65463"/>
              </p:ext>
            </p:extLst>
          </p:nvPr>
        </p:nvGraphicFramePr>
        <p:xfrm>
          <a:off x="466227" y="423164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</a:t>
                      </a:r>
                      <a:r>
                        <a:rPr lang="nl-B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providerName</a:t>
                      </a:r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17" name="Tabel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58167"/>
              </p:ext>
            </p:extLst>
          </p:nvPr>
        </p:nvGraphicFramePr>
        <p:xfrm>
          <a:off x="2708819" y="4149080"/>
          <a:ext cx="585594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GoogleMaps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4109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251520" y="6336880"/>
            <a:ext cx="82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50000"/>
                  </a:schemeClr>
                </a:solidFill>
              </a:rPr>
              <a:t>Meerdere opties mogelijk, scheiden door een komma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1026518" y="5085184"/>
            <a:ext cx="791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http://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verkeer-2.bp.tiwi.be/api/v2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/routes/1,2,3/data/1456761535931/2456829774992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?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fields=route.name,route.id,route.geolocations&amp;provider=GoogleMaps,Here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251520" y="535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  <a:latin typeface="+mj-lt"/>
              </a:rPr>
              <a:t>Bv: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457200" y="4365104"/>
            <a:ext cx="8147248" cy="589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/>
          <p:cNvSpPr/>
          <p:nvPr/>
        </p:nvSpPr>
        <p:spPr>
          <a:xfrm>
            <a:off x="457200" y="1772816"/>
            <a:ext cx="8147248" cy="589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71128"/>
            <a:ext cx="8229600" cy="472622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BE" dirty="0" smtClean="0">
                <a:solidFill>
                  <a:schemeClr val="tx2"/>
                </a:solidFill>
              </a:rPr>
              <a:t>Reeds verwezenlijkt</a:t>
            </a:r>
          </a:p>
          <a:p>
            <a:pPr marL="109728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Ophalen data</a:t>
            </a:r>
          </a:p>
          <a:p>
            <a:pPr lvl="2"/>
            <a:r>
              <a:rPr lang="nl-BE" dirty="0" err="1" smtClean="0"/>
              <a:t>GoogleMaps</a:t>
            </a:r>
            <a:endParaRPr lang="nl-BE" dirty="0" smtClean="0"/>
          </a:p>
          <a:p>
            <a:pPr lvl="2"/>
            <a:r>
              <a:rPr lang="nl-BE" dirty="0" smtClean="0"/>
              <a:t>Here</a:t>
            </a:r>
            <a:endParaRPr lang="en-US" dirty="0" smtClean="0"/>
          </a:p>
          <a:p>
            <a:pPr lvl="1"/>
            <a:r>
              <a:rPr lang="nl-BE" dirty="0" smtClean="0"/>
              <a:t>Representeren data via REST (basis)</a:t>
            </a:r>
          </a:p>
          <a:p>
            <a:pPr marL="411480" lvl="1" indent="0">
              <a:buNone/>
            </a:pPr>
            <a:endParaRPr lang="nl-BE" dirty="0" smtClean="0"/>
          </a:p>
          <a:p>
            <a:pPr marL="109728" indent="0">
              <a:buNone/>
            </a:pPr>
            <a:r>
              <a:rPr lang="nl-BE" dirty="0" smtClean="0">
                <a:solidFill>
                  <a:schemeClr val="tx2"/>
                </a:solidFill>
              </a:rPr>
              <a:t>Volgende sprint</a:t>
            </a:r>
          </a:p>
          <a:p>
            <a:pPr marL="109728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Andere adapters implementeren</a:t>
            </a:r>
          </a:p>
          <a:p>
            <a:pPr lvl="1"/>
            <a:r>
              <a:rPr lang="nl-BE" dirty="0" smtClean="0"/>
              <a:t>Dashboard</a:t>
            </a:r>
          </a:p>
          <a:p>
            <a:pPr lvl="1"/>
            <a:r>
              <a:rPr lang="nl-BE" dirty="0" smtClean="0"/>
              <a:t>Uitbreiden REST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 samengevat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106474"/>
            <a:ext cx="8458200" cy="1470025"/>
          </a:xfrm>
        </p:spPr>
        <p:txBody>
          <a:bodyPr/>
          <a:lstStyle/>
          <a:p>
            <a:r>
              <a:rPr lang="nl-BE" dirty="0" smtClean="0"/>
              <a:t>Vragen?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1520" y="4685400"/>
            <a:ext cx="4953000" cy="1752600"/>
          </a:xfrm>
        </p:spPr>
        <p:txBody>
          <a:bodyPr/>
          <a:lstStyle/>
          <a:p>
            <a:r>
              <a:rPr lang="nl-BE" dirty="0" smtClean="0"/>
              <a:t>Mike Brants</a:t>
            </a:r>
          </a:p>
          <a:p>
            <a:r>
              <a:rPr lang="nl-BE" dirty="0" smtClean="0"/>
              <a:t>Tobias Van der Pulst</a:t>
            </a:r>
          </a:p>
          <a:p>
            <a:r>
              <a:rPr lang="nl-BE" dirty="0" smtClean="0"/>
              <a:t>Thomas Vande </a:t>
            </a:r>
            <a:r>
              <a:rPr lang="nl-BE" dirty="0" err="1" smtClean="0"/>
              <a:t>Weghe</a:t>
            </a:r>
            <a:endParaRPr lang="nl-BE" dirty="0" smtClean="0"/>
          </a:p>
          <a:p>
            <a:r>
              <a:rPr lang="nl-BE" dirty="0" smtClean="0"/>
              <a:t>Simon Vermeersch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Vraag van de klant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Basis</a:t>
            </a:r>
          </a:p>
          <a:p>
            <a:pPr marL="109728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Kwalitatieve </a:t>
            </a:r>
            <a:r>
              <a:rPr lang="nl-BE" dirty="0"/>
              <a:t>en vergelijkbare data ophalen bij de verschillende gespecificeerde </a:t>
            </a:r>
            <a:r>
              <a:rPr lang="nl-BE" dirty="0" smtClean="0"/>
              <a:t>bronnen</a:t>
            </a:r>
            <a:endParaRPr lang="nl-BE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Vraag van de klant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Mogelijke uitbreidingen</a:t>
            </a:r>
          </a:p>
          <a:p>
            <a:pPr marL="109728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Grafische weergave op kaart</a:t>
            </a:r>
          </a:p>
          <a:p>
            <a:pPr lvl="1"/>
            <a:r>
              <a:rPr lang="nl-BE" dirty="0" smtClean="0"/>
              <a:t>Dashboard om analyse mogelijk te maken</a:t>
            </a:r>
          </a:p>
          <a:p>
            <a:pPr lvl="1"/>
            <a:r>
              <a:rPr lang="nl-BE" dirty="0" smtClean="0"/>
              <a:t>Kwaliteitscontrole</a:t>
            </a:r>
            <a:endParaRPr lang="nl-BE" dirty="0" smtClean="0"/>
          </a:p>
          <a:p>
            <a:pPr lvl="1"/>
            <a:r>
              <a:rPr lang="nl-BE" dirty="0" smtClean="0"/>
              <a:t>Meldingen genereren</a:t>
            </a:r>
          </a:p>
          <a:p>
            <a:pPr lvl="1"/>
            <a:r>
              <a:rPr lang="nl-BE" dirty="0" smtClean="0"/>
              <a:t>Bepalen oorzaak van een vertraging</a:t>
            </a:r>
          </a:p>
          <a:p>
            <a:pPr lvl="1"/>
            <a:r>
              <a:rPr lang="nl-BE" dirty="0" smtClean="0"/>
              <a:t>Aanbieden data via API</a:t>
            </a:r>
            <a:endParaRPr lang="nl-BE" dirty="0" smtClean="0"/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Projectopdeling </a:t>
            </a:r>
            <a:r>
              <a:rPr lang="nl-BE" dirty="0" smtClean="0"/>
              <a:t>- Sprint </a:t>
            </a:r>
            <a:r>
              <a:rPr lang="nl-BE" dirty="0" smtClean="0"/>
              <a:t>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Analyse + ontwerp software</a:t>
            </a:r>
            <a:endParaRPr lang="nl-BE" dirty="0" smtClean="0"/>
          </a:p>
          <a:p>
            <a:r>
              <a:rPr lang="nl-BE" dirty="0" smtClean="0"/>
              <a:t>Ophalen data van 2 verschillende bronnen</a:t>
            </a:r>
          </a:p>
          <a:p>
            <a:pPr lvl="1"/>
            <a:r>
              <a:rPr lang="nl-BE" dirty="0" smtClean="0"/>
              <a:t>Google </a:t>
            </a:r>
            <a:r>
              <a:rPr lang="nl-BE" dirty="0" err="1" smtClean="0"/>
              <a:t>Maps</a:t>
            </a:r>
            <a:endParaRPr lang="nl-BE" dirty="0" smtClean="0"/>
          </a:p>
          <a:p>
            <a:pPr lvl="1"/>
            <a:r>
              <a:rPr lang="nl-BE" dirty="0" err="1" smtClean="0"/>
              <a:t>Here</a:t>
            </a:r>
            <a:endParaRPr lang="nl-BE" dirty="0" smtClean="0"/>
          </a:p>
          <a:p>
            <a:r>
              <a:rPr lang="nl-BE" dirty="0" smtClean="0"/>
              <a:t>Representeren van data via een API</a:t>
            </a:r>
          </a:p>
          <a:p>
            <a:pPr lvl="1"/>
            <a:r>
              <a:rPr lang="nl-BE" dirty="0" smtClean="0"/>
              <a:t>Aanmaken van REST </a:t>
            </a:r>
            <a:r>
              <a:rPr lang="nl-BE" dirty="0" smtClean="0"/>
              <a:t>API (basis)</a:t>
            </a:r>
            <a:endParaRPr lang="nl-BE" dirty="0" smtClean="0"/>
          </a:p>
          <a:p>
            <a:r>
              <a:rPr lang="nl-BE" dirty="0" smtClean="0"/>
              <a:t>Databank aanmaken</a:t>
            </a:r>
            <a:endParaRPr lang="nl-BE" dirty="0"/>
          </a:p>
          <a:p>
            <a:pPr lvl="1"/>
            <a:endParaRPr lang="nl-BE" dirty="0"/>
          </a:p>
          <a:p>
            <a:pPr marL="411480" lvl="1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Projectopdeling – Sprint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nl-NL" dirty="0" smtClean="0"/>
              <a:t>Analyse </a:t>
            </a:r>
            <a:r>
              <a:rPr lang="nl-NL" dirty="0"/>
              <a:t>dashboard</a:t>
            </a:r>
          </a:p>
          <a:p>
            <a:pPr fontAlgn="base"/>
            <a:r>
              <a:rPr lang="nl-NL" dirty="0" smtClean="0"/>
              <a:t>Ophalen </a:t>
            </a:r>
            <a:r>
              <a:rPr lang="nl-NL" dirty="0"/>
              <a:t>data van verschillende bronnen</a:t>
            </a:r>
          </a:p>
          <a:p>
            <a:pPr lvl="1" fontAlgn="base"/>
            <a:r>
              <a:rPr lang="nl-NL" dirty="0"/>
              <a:t>Ophalen van data van andere </a:t>
            </a:r>
            <a:r>
              <a:rPr lang="nl-NL" dirty="0" smtClean="0"/>
              <a:t>bronnen</a:t>
            </a:r>
            <a:endParaRPr lang="nl-NL" dirty="0"/>
          </a:p>
          <a:p>
            <a:pPr fontAlgn="base"/>
            <a:r>
              <a:rPr lang="nl-NL" dirty="0" smtClean="0"/>
              <a:t>Representeren </a:t>
            </a:r>
            <a:r>
              <a:rPr lang="nl-NL" dirty="0"/>
              <a:t>van data via een API</a:t>
            </a:r>
          </a:p>
          <a:p>
            <a:pPr lvl="1" fontAlgn="base"/>
            <a:r>
              <a:rPr lang="nl-NL" dirty="0"/>
              <a:t>Extra functionaliteiten toevoegen</a:t>
            </a:r>
          </a:p>
          <a:p>
            <a:pPr lvl="2" fontAlgn="base"/>
            <a:r>
              <a:rPr lang="nl-NL" dirty="0"/>
              <a:t>S</a:t>
            </a:r>
            <a:r>
              <a:rPr lang="nl-NL" dirty="0" smtClean="0"/>
              <a:t>amenvattende informatie</a:t>
            </a:r>
          </a:p>
          <a:p>
            <a:pPr lvl="2" fontAlgn="base"/>
            <a:r>
              <a:rPr lang="nl-NL" dirty="0" smtClean="0"/>
              <a:t>Beveiliging toevoegen voor kritische aanvragen</a:t>
            </a:r>
            <a:endParaRPr lang="nl-NL" dirty="0"/>
          </a:p>
          <a:p>
            <a:pPr fontAlgn="base"/>
            <a:r>
              <a:rPr lang="nl-NL" dirty="0"/>
              <a:t>Dashboard</a:t>
            </a:r>
          </a:p>
          <a:p>
            <a:pPr lvl="1" fontAlgn="base"/>
            <a:r>
              <a:rPr lang="nl-NL" dirty="0" smtClean="0"/>
              <a:t>Basis</a:t>
            </a:r>
          </a:p>
          <a:p>
            <a:pPr lvl="2" fontAlgn="base"/>
            <a:r>
              <a:rPr lang="nl-NL" dirty="0" smtClean="0"/>
              <a:t>Gebruiksvriendelijke en nuttige lay-out ontwerpen</a:t>
            </a:r>
          </a:p>
          <a:p>
            <a:pPr lvl="2" fontAlgn="base"/>
            <a:r>
              <a:rPr lang="nl-NL" dirty="0" smtClean="0"/>
              <a:t>Huidige verkeerssituatie weergeven op kaart</a:t>
            </a:r>
            <a:endParaRPr lang="nl-NL" dirty="0"/>
          </a:p>
          <a:p>
            <a:pPr lvl="2" fontAlgn="base"/>
            <a:r>
              <a:rPr lang="nl-NL" dirty="0" smtClean="0"/>
              <a:t>Creëren van basisinterface om analyse mogelijk te maken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Projectopdeling – Sprint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Verdere uitwerking dashboard</a:t>
            </a:r>
          </a:p>
          <a:p>
            <a:r>
              <a:rPr lang="nl-BE" dirty="0" smtClean="0"/>
              <a:t>Data opslaan in </a:t>
            </a:r>
            <a:r>
              <a:rPr lang="nl-BE" dirty="0" err="1" smtClean="0"/>
              <a:t>NoSQL</a:t>
            </a:r>
            <a:r>
              <a:rPr lang="nl-BE" dirty="0" smtClean="0"/>
              <a:t> om grote hoeveelheden data te kunnen opslaan</a:t>
            </a:r>
          </a:p>
          <a:p>
            <a:r>
              <a:rPr lang="nl-BE" dirty="0" smtClean="0"/>
              <a:t>Verbeteringen aanbrengen na bespreking met klant</a:t>
            </a: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Applicatiestructuur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Applicatiestructuur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 EE</a:t>
            </a:r>
          </a:p>
          <a:p>
            <a:r>
              <a:rPr lang="nl-BE" dirty="0" smtClean="0"/>
              <a:t>….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angepast 3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073E87"/>
      </a:accent2>
      <a:accent3>
        <a:srgbClr val="99CCFF"/>
      </a:accent3>
      <a:accent4>
        <a:srgbClr val="CBE5FF"/>
      </a:accent4>
      <a:accent5>
        <a:srgbClr val="DEEEFF"/>
      </a:accent5>
      <a:accent6>
        <a:srgbClr val="05E0DB"/>
      </a:accent6>
      <a:hlink>
        <a:srgbClr val="0080FF"/>
      </a:hlink>
      <a:folHlink>
        <a:srgbClr val="5EAEFF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644</TotalTime>
  <Words>702</Words>
  <Application>Microsoft Office PowerPoint</Application>
  <PresentationFormat>Diavoorstelling (4:3)</PresentationFormat>
  <Paragraphs>232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Trebuchet MS</vt:lpstr>
      <vt:lpstr>Wingdings 2</vt:lpstr>
      <vt:lpstr>Urban</vt:lpstr>
      <vt:lpstr>Sprint 1</vt:lpstr>
      <vt:lpstr>Verkeerscentrum Gent - Inhoud</vt:lpstr>
      <vt:lpstr>Vraag van de klant</vt:lpstr>
      <vt:lpstr>Vraag van de klant</vt:lpstr>
      <vt:lpstr>Projectopdeling - Sprint 1</vt:lpstr>
      <vt:lpstr>Projectopdeling – Sprint 2</vt:lpstr>
      <vt:lpstr>Projectopdeling – Sprint 3</vt:lpstr>
      <vt:lpstr>Applicatiestructuur</vt:lpstr>
      <vt:lpstr>Applicatiestructuur</vt:lpstr>
      <vt:lpstr>PowerPoint-presentatie</vt:lpstr>
      <vt:lpstr>DataFlow</vt:lpstr>
      <vt:lpstr>Dataflow</vt:lpstr>
      <vt:lpstr>DataFlow - Downstream</vt:lpstr>
      <vt:lpstr>DataFlow – Databronnen</vt:lpstr>
      <vt:lpstr>DataFlow - Upstream</vt:lpstr>
      <vt:lpstr>DataFlow - REST</vt:lpstr>
      <vt:lpstr>PowerPoint-presentatie</vt:lpstr>
      <vt:lpstr>DataFlow - REST</vt:lpstr>
      <vt:lpstr>DataFlow - REST</vt:lpstr>
      <vt:lpstr>DataFlow - REST</vt:lpstr>
      <vt:lpstr>DataFlow - REST</vt:lpstr>
      <vt:lpstr>DataFlow - REST</vt:lpstr>
      <vt:lpstr>Kort samengevat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Simon</dc:creator>
  <cp:lastModifiedBy>Mike Brants</cp:lastModifiedBy>
  <cp:revision>36</cp:revision>
  <dcterms:created xsi:type="dcterms:W3CDTF">2016-02-27T14:48:34Z</dcterms:created>
  <dcterms:modified xsi:type="dcterms:W3CDTF">2016-03-05T23:33:49Z</dcterms:modified>
</cp:coreProperties>
</file>