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hOjAMsZkwiAIUB1/Gzmw7d4KD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ed55ad0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eed55ad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cxnSp>
        <p:nvCxnSpPr>
          <p:cNvPr id="25" name="Google Shape;25;p8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cxnSp>
        <p:nvCxnSpPr>
          <p:cNvPr id="32" name="Google Shape;32;p9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cxnSp>
        <p:nvCxnSpPr>
          <p:cNvPr id="49" name="Google Shape;49;p11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n3rDo8sf0jU" TargetMode="External"/><Relationship Id="rId4" Type="http://schemas.openxmlformats.org/officeDocument/2006/relationships/hyperlink" Target="https://github.com/GerardGV/MultiArm" TargetMode="External"/><Relationship Id="rId5" Type="http://schemas.openxmlformats.org/officeDocument/2006/relationships/image" Target="../media/image9.jp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547577" y="3054169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ca"/>
              <a:t>MultiArm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547577" y="4853519"/>
            <a:ext cx="351601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ca" sz="1400"/>
              <a:t>Alumne</a:t>
            </a:r>
            <a:r>
              <a:rPr lang="ca" sz="1400"/>
              <a:t>			    </a:t>
            </a:r>
            <a:r>
              <a:rPr b="1" lang="ca" sz="1400"/>
              <a:t>NIU</a:t>
            </a:r>
            <a:endParaRPr b="1"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" sz="1400"/>
              <a:t>Jan Rubio Rico		1603753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" sz="1400"/>
              <a:t>Pol Colomer Campoy   1605612	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" sz="1400"/>
              <a:t>Gerard Guarin Velez	1605947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ca" sz="1400"/>
              <a:t>Rubén Simó Marin       1569391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885" y="370116"/>
            <a:ext cx="3621982" cy="362198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051671" y="3524007"/>
            <a:ext cx="2710409" cy="468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r>
              <a:rPr lang="ca" sz="180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#Aquí foto IL·LUSTRATIVA DEL  VOSTRE DISENY del robot</a:t>
            </a:r>
            <a:endParaRPr/>
          </a:p>
          <a:p>
            <a:pPr indent="0" lvl="0" marL="0" marR="0" rtl="0" algn="l"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r>
              <a:t/>
            </a:r>
            <a:endParaRPr sz="180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187616" y="4853519"/>
            <a:ext cx="462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ca" sz="1800">
                <a:solidFill>
                  <a:srgbClr val="55556F"/>
                </a:solidFill>
              </a:rPr>
              <a:t>Braç robotic amb visió per computador per a realitzar operacions </a:t>
            </a:r>
            <a:r>
              <a:rPr lang="ca" sz="1800">
                <a:solidFill>
                  <a:srgbClr val="55556F"/>
                </a:solidFill>
              </a:rPr>
              <a:t>quirúrgiques remotament via Internet.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t/>
            </a:r>
            <a:endParaRPr sz="180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ca" sz="1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sz="10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5988" r="21331" t="0"/>
          <a:stretch/>
        </p:blipFill>
        <p:spPr>
          <a:xfrm>
            <a:off x="1651100" y="481950"/>
            <a:ext cx="5841800" cy="36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ed55ad04_0_2"/>
          <p:cNvSpPr txBox="1"/>
          <p:nvPr>
            <p:ph type="title"/>
          </p:nvPr>
        </p:nvSpPr>
        <p:spPr>
          <a:xfrm>
            <a:off x="550695" y="78267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"/>
              <a:t>1.1 Arquitectura software </a:t>
            </a:r>
            <a:endParaRPr/>
          </a:p>
        </p:txBody>
      </p:sp>
      <p:pic>
        <p:nvPicPr>
          <p:cNvPr id="103" name="Google Shape;103;g24eed55ad0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89" y="2533063"/>
            <a:ext cx="7986826" cy="34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550695" y="78267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"/>
              <a:t>1.2 Arquitectura hardware 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204" y="472823"/>
            <a:ext cx="1244595" cy="124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675" y="2184025"/>
            <a:ext cx="6060650" cy="41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200" y="538217"/>
            <a:ext cx="1244601" cy="11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550695" y="78267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"/>
              <a:t>2. Algorísmica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204" y="472823"/>
            <a:ext cx="1244595" cy="124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25" y="3130672"/>
            <a:ext cx="4078350" cy="2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550700" y="2167275"/>
            <a:ext cx="417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500"/>
              <a:t>Cinemàtica inversa</a:t>
            </a:r>
            <a:endParaRPr sz="2500"/>
          </a:p>
        </p:txBody>
      </p:sp>
      <p:sp>
        <p:nvSpPr>
          <p:cNvPr id="120" name="Google Shape;120;p4"/>
          <p:cNvSpPr txBox="1"/>
          <p:nvPr/>
        </p:nvSpPr>
        <p:spPr>
          <a:xfrm>
            <a:off x="4727900" y="2167275"/>
            <a:ext cx="417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500"/>
              <a:t>Visió per computador</a:t>
            </a:r>
            <a:endParaRPr sz="2500"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20121" l="11196" r="41720" t="19670"/>
          <a:stretch/>
        </p:blipFill>
        <p:spPr>
          <a:xfrm>
            <a:off x="6657575" y="3128425"/>
            <a:ext cx="2125600" cy="27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4349" y="2962012"/>
            <a:ext cx="1828476" cy="274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2200" y="538217"/>
            <a:ext cx="1244601" cy="11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ca"/>
              <a:t>FOTOS, VIDEO i Git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br>
              <a:rPr i="1" lang="ca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ca" sz="3600">
                <a:solidFill>
                  <a:schemeClr val="dk1"/>
                </a:solidFill>
              </a:rPr>
              <a:t>Enllaç al vídeo: </a:t>
            </a:r>
            <a:r>
              <a:rPr lang="ca" sz="3600" u="sng">
                <a:solidFill>
                  <a:schemeClr val="hlink"/>
                </a:solidFill>
                <a:hlinkClick r:id="rId3"/>
              </a:rPr>
              <a:t>https://www.youtube.com/watch?v=n3rDo8sf0jU</a:t>
            </a:r>
            <a:r>
              <a:rPr lang="ca" sz="3600">
                <a:solidFill>
                  <a:schemeClr val="dk1"/>
                </a:solidFill>
              </a:rPr>
              <a:t> </a:t>
            </a:r>
            <a:br>
              <a:rPr i="1" lang="ca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483576" y="6040315"/>
            <a:ext cx="8203200" cy="388200"/>
          </a:xfrm>
          <a:prstGeom prst="rect">
            <a:avLst/>
          </a:prstGeom>
          <a:noFill/>
          <a:ln cap="flat" cmpd="sng" w="9525">
            <a:solidFill>
              <a:srgbClr val="2748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i="1" lang="ca" sz="1800">
                <a:solidFill>
                  <a:schemeClr val="dk1"/>
                </a:solidFill>
              </a:rPr>
              <a:t>Enllaç al nostre GitHub: </a:t>
            </a:r>
            <a:r>
              <a:rPr i="1" lang="ca" sz="1800" u="sng">
                <a:solidFill>
                  <a:schemeClr val="hlink"/>
                </a:solidFill>
                <a:hlinkClick r:id="rId4"/>
              </a:rPr>
              <a:t>https://github.com/GerardGV/MultiArm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37" y="1632531"/>
            <a:ext cx="8700001" cy="300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25" y="6040325"/>
            <a:ext cx="690130" cy="3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637" y="5223022"/>
            <a:ext cx="751699" cy="5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2017-02-15T08:09:33Z</dcterms:created>
  <dc:creator>Fernando Vilariño</dc:creator>
</cp:coreProperties>
</file>