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91" r:id="rId4"/>
    <p:sldId id="293" r:id="rId5"/>
    <p:sldId id="308" r:id="rId6"/>
    <p:sldId id="297" r:id="rId7"/>
    <p:sldId id="298" r:id="rId8"/>
    <p:sldId id="309" r:id="rId9"/>
    <p:sldId id="295" r:id="rId10"/>
    <p:sldId id="294" r:id="rId11"/>
    <p:sldId id="310" r:id="rId12"/>
    <p:sldId id="306" r:id="rId13"/>
    <p:sldId id="307" r:id="rId14"/>
    <p:sldId id="311" r:id="rId15"/>
    <p:sldId id="30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44C"/>
    <a:srgbClr val="222B33"/>
    <a:srgbClr val="1F6F3F"/>
    <a:srgbClr val="1F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9" autoAdjust="0"/>
  </p:normalViewPr>
  <p:slideViewPr>
    <p:cSldViewPr>
      <p:cViewPr>
        <p:scale>
          <a:sx n="100" d="100"/>
          <a:sy n="100" d="100"/>
        </p:scale>
        <p:origin x="-946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F78A9-B202-47B5-990B-E252A0C2E882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477FF-D6F1-4684-969F-75560CFA77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85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915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Systemize</a:t>
            </a:r>
            <a:r>
              <a:rPr lang="en-US" baseline="0" dirty="0" smtClean="0"/>
              <a:t>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78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97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60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535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28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535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477FF-D6F1-4684-969F-75560CFA772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28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685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89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0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203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61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13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9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1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353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8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D2A9-056A-4DE5-95EA-6124220BCD2F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3EA4-035F-4BCE-B8FE-434C0E8C0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78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12" Type="http://schemas.openxmlformats.org/officeDocument/2006/relationships/image" Target="../media/image29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33.pn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18.png"/><Relationship Id="rId10" Type="http://schemas.openxmlformats.org/officeDocument/2006/relationships/image" Target="../media/image4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1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0.png"/><Relationship Id="rId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064" y="1874039"/>
            <a:ext cx="7772400" cy="1102519"/>
          </a:xfrm>
          <a:solidFill>
            <a:srgbClr val="222B33"/>
          </a:solidFill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25844C"/>
                </a:solidFill>
                <a:ea typeface="Yu Gothic UI" panose="020B0500000000000000" pitchFamily="34" charset="-128"/>
              </a:rPr>
              <a:t>        </a:t>
            </a:r>
            <a:r>
              <a:rPr lang="en-US" sz="4800" dirty="0" smtClean="0">
                <a:solidFill>
                  <a:schemeClr val="bg1"/>
                </a:solidFill>
                <a:ea typeface="Yu Gothic UI" panose="020B0500000000000000" pitchFamily="34" charset="-128"/>
              </a:rPr>
              <a:t>Automation</a:t>
            </a:r>
            <a:endParaRPr lang="en-PH" sz="4800" dirty="0">
              <a:solidFill>
                <a:schemeClr val="bg1"/>
              </a:solidFill>
              <a:ea typeface="Yu Gothic UI" panose="020B05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596" y="3273524"/>
            <a:ext cx="6400800" cy="131445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Powered by MIS</a:t>
            </a:r>
            <a:endParaRPr lang="en-PH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23928" y="3291830"/>
            <a:ext cx="1224136" cy="0"/>
          </a:xfrm>
          <a:prstGeom prst="line">
            <a:avLst/>
          </a:prstGeom>
          <a:ln w="28575" cap="rnd">
            <a:solidFill>
              <a:srgbClr val="258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19672" y="1851670"/>
            <a:ext cx="2376265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25844C"/>
                </a:solidFill>
                <a:ea typeface="Yu Gothic UI" panose="020B0500000000000000" pitchFamily="34" charset="-128"/>
              </a:rPr>
              <a:t>Process</a:t>
            </a:r>
            <a:endParaRPr lang="en-PH" sz="4800" dirty="0">
              <a:solidFill>
                <a:schemeClr val="bg1"/>
              </a:solidFill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6" idx="1"/>
            <a:endCxn id="5" idx="3"/>
          </p:cNvCxnSpPr>
          <p:nvPr/>
        </p:nvCxnSpPr>
        <p:spPr>
          <a:xfrm flipH="1">
            <a:off x="2097106" y="3188805"/>
            <a:ext cx="532815" cy="690122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289944" y="2268739"/>
            <a:ext cx="595501" cy="831452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85446" y="2139702"/>
            <a:ext cx="486754" cy="947137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vcanda\Desktop\img\mywarehous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" y="1934711"/>
            <a:ext cx="95210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vcanda\Desktop\img\mywarehous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0" y="3374871"/>
            <a:ext cx="95210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09" y="3220899"/>
            <a:ext cx="429911" cy="429911"/>
          </a:xfrm>
          <a:prstGeom prst="rect">
            <a:avLst/>
          </a:prstGeom>
        </p:spPr>
      </p:pic>
      <p:pic>
        <p:nvPicPr>
          <p:cNvPr id="2050" name="Picture 2" descr="C:\Users\vcanda\Desktop\img\1inv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48513"/>
            <a:ext cx="1080120" cy="11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8985" y="43829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MEATS WH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4547" y="295385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DRY &amp; LIQUID WH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37107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PLANNER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371071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PREPARATION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71071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8472" y="374042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INVENTORY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9992" y="222274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QA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6136" y="221171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ENGINEERING</a:t>
            </a:r>
            <a:endParaRPr lang="en-PH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6" idx="1"/>
            <a:endCxn id="4" idx="3"/>
          </p:cNvCxnSpPr>
          <p:nvPr/>
        </p:nvCxnSpPr>
        <p:spPr>
          <a:xfrm flipH="1" flipV="1">
            <a:off x="2123728" y="2438767"/>
            <a:ext cx="506193" cy="750038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6" idx="3"/>
          </p:cNvCxnSpPr>
          <p:nvPr/>
        </p:nvCxnSpPr>
        <p:spPr>
          <a:xfrm flipH="1">
            <a:off x="3582041" y="3184688"/>
            <a:ext cx="845943" cy="4117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88024" y="3196775"/>
            <a:ext cx="720080" cy="0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47864" y="96782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5844C"/>
                </a:solidFill>
                <a:latin typeface="+mj-lt"/>
              </a:rPr>
              <a:t>Central Depot</a:t>
            </a:r>
            <a:endParaRPr lang="en-PH" sz="1400" dirty="0">
              <a:solidFill>
                <a:srgbClr val="25844C"/>
              </a:solidFill>
              <a:latin typeface="+mj-lt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29771" y="26749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Maverick </a:t>
            </a:r>
            <a:r>
              <a:rPr lang="en-US" dirty="0" smtClean="0">
                <a:solidFill>
                  <a:srgbClr val="25844C"/>
                </a:solidFill>
              </a:rPr>
              <a:t>Ultra</a:t>
            </a:r>
            <a:endParaRPr lang="en-PH" dirty="0">
              <a:solidFill>
                <a:srgbClr val="25844C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228184" y="3196775"/>
            <a:ext cx="720080" cy="0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vcanda\Desktop\img\SCALE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36" y="2643758"/>
            <a:ext cx="95212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canda\Desktop\img\ENG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63" y="1481595"/>
            <a:ext cx="757485" cy="8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vcanda\Desktop\img\QAN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41" y="1491630"/>
            <a:ext cx="644045" cy="8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vcanda\Desktop\img\1PRO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99" y="2527112"/>
            <a:ext cx="829493" cy="11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21" y="2726799"/>
            <a:ext cx="952120" cy="92401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pic>
        <p:nvPicPr>
          <p:cNvPr id="31" name="Picture 2" descr="C:\Users\vcanda\Documents\myFirst\img\truck_26px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285978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vcanda\Documents\myFirst\img\truck_26px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186" y="429994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7" descr="C:\Users\vcanda\Desktop\img\check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91830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C:\Users\vcanda\Desktop\img\check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63838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7" descr="C:\Users\vcanda\Desktop\img\check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44230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canda\Documents\myFirst\img\ingredients_32px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75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8675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7" descr="C:\Users\vcanda\Desktop\img\check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1576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C:\Users\vcanda\Desktop\img\printbarco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98" y="2920891"/>
            <a:ext cx="385290" cy="2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" descr="C:\Users\vcanda\Desktop\img\scanm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53" y="3395737"/>
            <a:ext cx="220146" cy="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24" y="2639057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vcanda\Desktop\img\checkm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301" y="2755875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00988 L 0.14167 -0.009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5 -0.01019 L 0.15296 -0.006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0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624 L 0.01232 0.03333 C 0.01493 0.0466 0.01892 0.05401 0.02291 0.05401 C 0.0276 0.05401 0.03125 0.0466 0.03385 0.03333 L 0.04635 -0.02624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4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3950"/>
              </p:ext>
            </p:extLst>
          </p:nvPr>
        </p:nvGraphicFramePr>
        <p:xfrm>
          <a:off x="76200" y="2876550"/>
          <a:ext cx="5334000" cy="11406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84689"/>
                <a:gridCol w="1049311"/>
              </a:tblGrid>
              <a:tr h="180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</a:rPr>
                        <a:t>UPDATES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Status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Proponent Final Presentation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Client: Depot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July 30,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Done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64685"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of Adjustment to Sir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Cenon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August 17,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Done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64685"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Phase (Coding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Start August 18, 12021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Ongoing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6439" y="24277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25844C"/>
                </a:solidFill>
                <a:latin typeface="+mj-lt"/>
              </a:rPr>
              <a:t>Feedmill</a:t>
            </a:r>
            <a:endParaRPr lang="en-US" sz="1600" dirty="0" smtClean="0">
              <a:solidFill>
                <a:srgbClr val="25844C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8346" y="156363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 E</a:t>
            </a:r>
            <a:r>
              <a:rPr lang="en-US" sz="5400" dirty="0" smtClean="0">
                <a:solidFill>
                  <a:srgbClr val="25844C"/>
                </a:solidFill>
              </a:rPr>
              <a:t>lixir</a:t>
            </a:r>
            <a:endParaRPr lang="en-PH" sz="5400" dirty="0">
              <a:solidFill>
                <a:srgbClr val="25844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438346" y="30758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“To provides inventory system that keeps track and manage the flow of Pharmacy Warehouse, from end to end process through purchasing to dispatching”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vcanda\Desktop\img\mywarehous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79" y="1203598"/>
            <a:ext cx="95210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2064" y="222274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PHARMACY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96782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25844C"/>
                </a:solidFill>
                <a:latin typeface="+mj-lt"/>
              </a:rPr>
              <a:t>Feedmill</a:t>
            </a:r>
            <a:endParaRPr lang="en-PH" sz="1400" dirty="0">
              <a:solidFill>
                <a:srgbClr val="25844C"/>
              </a:solidFill>
              <a:latin typeface="+mj-lt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29771" y="26749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5844C"/>
                </a:solidFill>
              </a:rPr>
              <a:t>lixir</a:t>
            </a:r>
            <a:endParaRPr lang="en-PH" dirty="0">
              <a:solidFill>
                <a:srgbClr val="25844C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6" y="3368730"/>
            <a:ext cx="522341" cy="522341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608222" y="3219822"/>
            <a:ext cx="1051832" cy="1008112"/>
          </a:xfrm>
          <a:prstGeom prst="ellipse">
            <a:avLst/>
          </a:prstGeom>
          <a:noFill/>
          <a:ln w="9525">
            <a:solidFill>
              <a:srgbClr val="2584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/>
          <p:cNvSpPr txBox="1"/>
          <p:nvPr/>
        </p:nvSpPr>
        <p:spPr>
          <a:xfrm>
            <a:off x="755328" y="3867894"/>
            <a:ext cx="760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Mobile App</a:t>
            </a:r>
            <a:endParaRPr lang="en-PH" sz="900" dirty="0">
              <a:solidFill>
                <a:schemeClr val="bg1"/>
              </a:solidFill>
            </a:endParaRPr>
          </a:p>
        </p:txBody>
      </p:sp>
      <p:pic>
        <p:nvPicPr>
          <p:cNvPr id="69" name="Picture 17" descr="C:\Users\vcanda\Desktop\img\check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9" y="343584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7" descr="C:\Users\vcanda\Desktop\img\check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9" y="3507854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7" descr="C:\Users\vcanda\Desktop\img\check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9" y="3579862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7" descr="C:\Users\vcanda\Desktop\img\check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9" y="3651870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stCxn id="67" idx="0"/>
            <a:endCxn id="11" idx="0"/>
          </p:cNvCxnSpPr>
          <p:nvPr/>
        </p:nvCxnSpPr>
        <p:spPr>
          <a:xfrm flipH="1" flipV="1">
            <a:off x="1134132" y="2222743"/>
            <a:ext cx="6" cy="997079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C:\Users\vcanda\Documents\myFirst\img\barn_12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939" y="3398042"/>
            <a:ext cx="879953" cy="8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vcanda\Documents\myFirst\img\barn_12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8" y="3396505"/>
            <a:ext cx="879953" cy="8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" descr="C:\Users\vcanda\Documents\myFirst\img\paper_plane_24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0000">
            <a:off x="7208491" y="3143441"/>
            <a:ext cx="183951" cy="1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C:\Users\vcanda\Documents\myFirst\img\paper_plane_24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00000">
            <a:off x="8260795" y="3226652"/>
            <a:ext cx="183951" cy="1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C:\Users\vcanda\Desktop\img\scanm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8" y="1545564"/>
            <a:ext cx="220146" cy="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vcanda\Documents\myFirst\img\product_32p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9" y="1995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 descr="C:\Users\vcanda\Documents\myFirst\img\prepare_12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69353" y="1816181"/>
            <a:ext cx="1210763" cy="4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vcanda\Documents\myFirst\img\truck_26px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94" y="2176661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3" y="4083918"/>
            <a:ext cx="1047947" cy="10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-0.66077 -0.3530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38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284E-6 L -0.76788 -0.3969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03" y="-1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45 0.05555 C -0.0592 0.05555 -0.05781 0.05586 -0.05607 0.05617 C -0.05191 0.05648 -0.04635 0.05648 -0.04201 0.05679 C -0.0401 0.0571 -0.03854 0.0574 -0.03628 0.0574 C -0.0342 0.0574 -0.03177 0.0574 -0.02968 0.0574 C -0.02673 0.0574 -0.021 0.05771 -0.021 0.05802 C -0.01076 0.0574 -0.00677 0.0574 0.00591 0.0574 C 0.01476 0.0574 0.03177 0.05802 0.04306 0.0574 C 0.05035 0.05679 0.05747 0.05679 0.06546 0.05679 C 0.07205 0.05617 0.07969 0.05617 0.08612 0.05617 C 0.09306 0.05617 0.09983 0.05617 0.10643 0.05617 C 0.11337 0.05648 0.12014 0.05679 0.12726 0.05679 C 0.13178 0.05679 0.13629 0.05679 0.14046 0.05679 C 0.15313 0.05679 0.16598 0.05679 0.17934 0.05679 C 0.18299 0.05679 0.18716 0.05617 0.19132 0.05617 C 0.20226 0.05555 0.21268 0.05463 0.22483 0.05463 C 0.22969 0.05432 0.23403 0.05432 0.23959 0.05401 C 0.24271 0.05339 0.24132 0.0537 0.2441 0.05339 C 0.24584 0.05308 0.24688 0.05308 0.24914 0.05308 C 0.25087 0.05277 0.25243 0.05247 0.25434 0.05247 C 0.25487 0.05216 0.25539 0.05185 0.25573 0.05154 C 0.25591 0.05154 0.25608 0.05154 0.25608 0.05154 C 0.25643 0.05031 0.2566 0.05 0.25764 0.04938 C 0.2573 0.04845 0.25712 0.04753 0.25539 0.04691 C 0.25434 0.04506 0.25487 0.04629 0.25487 0.04382 " pathEditMode="relative" rAng="0" ptsTypes="ffffffffffffffffffffffffA">
                                      <p:cBhvr>
                                        <p:cTn id="1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-0.0034 L 0.77691 0.0058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71" y="46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91440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82915"/>
              </p:ext>
            </p:extLst>
          </p:nvPr>
        </p:nvGraphicFramePr>
        <p:xfrm>
          <a:off x="76200" y="2876550"/>
          <a:ext cx="5334000" cy="168927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84689"/>
                <a:gridCol w="1049311"/>
              </a:tblGrid>
              <a:tr h="180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</a:rPr>
                        <a:t>UPDATES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Status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b="0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Interview (Data Gathering)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Respondent: Sir Bryan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Bagsic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Date: 08/03/2021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Done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900" b="0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nd</a:t>
                      </a: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Interview (Data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Gathering)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Respondent: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Maam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Lotuz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Date: 08/10/2021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Done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r>
                        <a:rPr lang="en-US" sz="900" b="0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rd</a:t>
                      </a: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Interview (Data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 Gathering)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Respondent: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Maam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 Jean</a:t>
                      </a: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Date: 08/12/2021</a:t>
                      </a:r>
                      <a:endParaRPr lang="en-US" sz="900" b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</a:rPr>
                        <a:t>Done</a:t>
                      </a:r>
                    </a:p>
                  </a:txBody>
                  <a:tcPr marL="68580" marR="68580" marT="0" marB="0"/>
                </a:tc>
              </a:tr>
              <a:tr h="264685">
                <a:tc>
                  <a:txBody>
                    <a:bodyPr/>
                    <a:lstStyle/>
                    <a:p>
                      <a:pPr marL="171450" marR="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System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Requirment</a:t>
                      </a: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 Presentation to Sir </a:t>
                      </a:r>
                      <a:r>
                        <a:rPr lang="en-US" sz="900" b="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Cenon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628650" marR="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</a:rPr>
                        <a:t>Date: 08/19/2021</a:t>
                      </a:r>
                      <a:endParaRPr lang="en-US" sz="900" b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</a:rPr>
                        <a:t>Done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3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43908" y="2181210"/>
            <a:ext cx="4068452" cy="1102519"/>
          </a:xfrm>
          <a:prstGeom prst="rect">
            <a:avLst/>
          </a:prstGeom>
          <a:solidFill>
            <a:srgbClr val="222B33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5844C"/>
                </a:solidFill>
                <a:ea typeface="Yu Gothic UI" panose="020B0500000000000000" pitchFamily="34" charset="-128"/>
              </a:rPr>
              <a:t>        </a:t>
            </a:r>
            <a:r>
              <a:rPr lang="en-US" sz="4800" dirty="0" smtClean="0">
                <a:solidFill>
                  <a:schemeClr val="bg1"/>
                </a:solidFill>
                <a:ea typeface="Yu Gothic UI" panose="020B0500000000000000" pitchFamily="34" charset="-128"/>
              </a:rPr>
              <a:t>You!</a:t>
            </a:r>
            <a:endParaRPr lang="en-PH" sz="4800" dirty="0">
              <a:solidFill>
                <a:schemeClr val="bg1"/>
              </a:solidFill>
              <a:ea typeface="Yu Gothic UI" panose="020B0500000000000000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07804" y="2189311"/>
            <a:ext cx="2376265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25844C"/>
                </a:solidFill>
                <a:ea typeface="Yu Gothic UI" panose="020B0500000000000000" pitchFamily="34" charset="-128"/>
              </a:rPr>
              <a:t>Thank</a:t>
            </a:r>
            <a:endParaRPr lang="en-PH" sz="4800" dirty="0">
              <a:solidFill>
                <a:schemeClr val="bg1"/>
              </a:solidFill>
              <a:ea typeface="Yu Gothic UI" panose="020B0500000000000000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7604" y="3273524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Powered by MIS</a:t>
            </a:r>
            <a:endParaRPr lang="en-PH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39952" y="3291830"/>
            <a:ext cx="1224136" cy="0"/>
          </a:xfrm>
          <a:prstGeom prst="line">
            <a:avLst/>
          </a:prstGeom>
          <a:ln w="28575" cap="rnd">
            <a:solidFill>
              <a:srgbClr val="258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vcanda\Desktop\f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8" y="195196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vcanda\Downloads\ULTRA MAVERICK WHITE 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573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canda\Documents\ViberDownloads\0-02-06-ca24750d3de38efe137ba6a82298b1226651fd0a79ecb5fefde3a0d18008e48e_f35bbf0f93f9fc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42" y="1875762"/>
            <a:ext cx="189515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86505"/>
            <a:ext cx="1905000" cy="150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1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6439" y="24277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25844C"/>
                </a:solidFill>
                <a:latin typeface="+mj-lt"/>
              </a:rPr>
              <a:t>Feedmill</a:t>
            </a:r>
            <a:endParaRPr lang="en-PH" sz="1600" dirty="0">
              <a:solidFill>
                <a:srgbClr val="25844C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8346" y="156363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Fedora </a:t>
            </a:r>
            <a:r>
              <a:rPr lang="en-US" sz="5400" dirty="0">
                <a:solidFill>
                  <a:srgbClr val="25844C"/>
                </a:solidFill>
              </a:rPr>
              <a:t>Automation</a:t>
            </a:r>
            <a:endParaRPr lang="en-PH" sz="5400" dirty="0">
              <a:solidFill>
                <a:srgbClr val="25844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438346" y="30758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smtClean="0">
                <a:solidFill>
                  <a:schemeClr val="bg1"/>
                </a:solidFill>
              </a:rPr>
              <a:t>“To provides </a:t>
            </a:r>
            <a:r>
              <a:rPr lang="en-US" sz="1800" dirty="0">
                <a:solidFill>
                  <a:schemeClr val="bg1"/>
                </a:solidFill>
              </a:rPr>
              <a:t>barcode technology to streamline the process and data visibility by tracking of inventories in the </a:t>
            </a:r>
            <a:r>
              <a:rPr lang="en-US" sz="1800" dirty="0" err="1">
                <a:solidFill>
                  <a:schemeClr val="bg1"/>
                </a:solidFill>
              </a:rPr>
              <a:t>Feedmill</a:t>
            </a:r>
            <a:r>
              <a:rPr lang="en-US" sz="1800" dirty="0">
                <a:solidFill>
                  <a:schemeClr val="bg1"/>
                </a:solidFill>
              </a:rPr>
              <a:t> Plant. Fedora is a multi-platform system that supports a web application to provide a QA Checklist Module that can run thru mobile devices and the automation process thru Windows </a:t>
            </a:r>
            <a:r>
              <a:rPr lang="en-US" sz="1800" dirty="0" smtClean="0">
                <a:solidFill>
                  <a:schemeClr val="bg1"/>
                </a:solidFill>
              </a:rPr>
              <a:t>Application”</a:t>
            </a:r>
            <a:endParaRPr lang="en-PH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 flipV="1">
            <a:off x="6046610" y="2142444"/>
            <a:ext cx="397598" cy="9452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Fedora </a:t>
            </a:r>
            <a:r>
              <a:rPr lang="en-US" dirty="0" smtClean="0">
                <a:solidFill>
                  <a:srgbClr val="25844C"/>
                </a:solidFill>
              </a:rPr>
              <a:t>Automation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96782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25844C"/>
                </a:solidFill>
                <a:latin typeface="+mj-lt"/>
              </a:rPr>
              <a:t>Feedmill</a:t>
            </a:r>
            <a:endParaRPr lang="en-PH" sz="1400" dirty="0">
              <a:solidFill>
                <a:srgbClr val="25844C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1" y="4082875"/>
            <a:ext cx="1047947" cy="1009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75731"/>
            <a:ext cx="952120" cy="924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3035" y="2571750"/>
            <a:ext cx="105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PREPARATION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9831"/>
            <a:ext cx="429911" cy="429911"/>
          </a:xfrm>
          <a:prstGeom prst="rect">
            <a:avLst/>
          </a:prstGeom>
        </p:spPr>
      </p:pic>
      <p:pic>
        <p:nvPicPr>
          <p:cNvPr id="1027" name="Picture 3" descr="C:\Users\vcanda\Desktop\img\mywarehouse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4" y="1491630"/>
            <a:ext cx="95210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canda\Desktop\img\del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9702"/>
            <a:ext cx="416032" cy="4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1560" y="2560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RECEIVING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1030" name="Picture 6" descr="C:\Users\vcanda\Desktop\img\SCALE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61" y="1563638"/>
            <a:ext cx="95212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040479" y="257175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PLANNING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1031" name="Picture 7" descr="C:\Users\vcanda\Desktop\img\1sack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139702"/>
            <a:ext cx="324036" cy="3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vcanda\Desktop\img\1mix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94269"/>
            <a:ext cx="1176984" cy="108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62820" y="2571750"/>
            <a:ext cx="105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MIXING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1033" name="Picture 9" descr="C:\Users\vcanda\Desktop\img\1PRO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22" y="1419622"/>
            <a:ext cx="829493" cy="11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74659" y="2571750"/>
            <a:ext cx="105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C:\Users\vcanda\Desktop\img\BAGGI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19622"/>
            <a:ext cx="148637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vcanda\Desktop\img\1sack3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70" y="2212778"/>
            <a:ext cx="353588" cy="3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vcanda\Desktop\img\fg baggin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93" y="2212778"/>
            <a:ext cx="277255" cy="3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486498" y="2571750"/>
            <a:ext cx="105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FG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27" name="Picture 7" descr="C:\Users\vcanda\Desktop\img\1sack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2242780"/>
            <a:ext cx="324036" cy="3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174425" y="4010737"/>
            <a:ext cx="0" cy="347686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52706"/>
            <a:ext cx="522341" cy="522341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639848" y="3003798"/>
            <a:ext cx="1051832" cy="1008112"/>
          </a:xfrm>
          <a:prstGeom prst="ellipse">
            <a:avLst/>
          </a:prstGeom>
          <a:noFill/>
          <a:ln w="9525">
            <a:solidFill>
              <a:srgbClr val="2584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/>
          <p:cNvSpPr txBox="1"/>
          <p:nvPr/>
        </p:nvSpPr>
        <p:spPr>
          <a:xfrm>
            <a:off x="786954" y="3603845"/>
            <a:ext cx="76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Fedora Mobile App</a:t>
            </a:r>
            <a:endParaRPr lang="en-PH" sz="900" dirty="0">
              <a:solidFill>
                <a:schemeClr val="bg1"/>
              </a:solidFill>
            </a:endParaRPr>
          </a:p>
        </p:txBody>
      </p:sp>
      <p:cxnSp>
        <p:nvCxnSpPr>
          <p:cNvPr id="39" name="Elbow Connector 38"/>
          <p:cNvCxnSpPr>
            <a:stCxn id="1027" idx="2"/>
          </p:cNvCxnSpPr>
          <p:nvPr/>
        </p:nvCxnSpPr>
        <p:spPr>
          <a:xfrm rot="5400000">
            <a:off x="963442" y="2704771"/>
            <a:ext cx="457215" cy="47157"/>
          </a:xfrm>
          <a:prstGeom prst="bentConnector3">
            <a:avLst>
              <a:gd name="adj1" fmla="val 50000"/>
            </a:avLst>
          </a:prstGeom>
          <a:ln>
            <a:solidFill>
              <a:srgbClr val="2584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640620" y="2162405"/>
            <a:ext cx="483108" cy="0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vcanda\Desktop\img\1uploa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91630"/>
            <a:ext cx="405408" cy="4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/>
          <p:nvPr/>
        </p:nvCxnSpPr>
        <p:spPr>
          <a:xfrm flipH="1">
            <a:off x="3188792" y="2121259"/>
            <a:ext cx="951160" cy="0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99" y="1491630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vcanda\Desktop\img\checkm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67" y="1563638"/>
            <a:ext cx="207814" cy="2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vcanda\Desktop\img\printbarcod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74" y="1840771"/>
            <a:ext cx="385290" cy="2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/>
          <p:nvPr/>
        </p:nvCxnSpPr>
        <p:spPr>
          <a:xfrm flipH="1" flipV="1">
            <a:off x="4528468" y="2130250"/>
            <a:ext cx="619596" cy="9452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35" y="1486929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7" descr="C:\Users\vcanda\Desktop\img\checkm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03" y="1558937"/>
            <a:ext cx="207814" cy="2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C:\Users\vcanda\Desktop\img\printbarcod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10" y="1840771"/>
            <a:ext cx="385290" cy="2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vcanda\Desktop\img\scanm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43813"/>
            <a:ext cx="220146" cy="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vcanda\Desktop\img\checklistme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6237"/>
            <a:ext cx="288032" cy="30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/>
          <p:cNvCxnSpPr/>
          <p:nvPr/>
        </p:nvCxnSpPr>
        <p:spPr>
          <a:xfrm flipH="1" flipV="1">
            <a:off x="7198738" y="2139702"/>
            <a:ext cx="623832" cy="9452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8" descr="C:\Users\vcanda\Desktop\img\printbarcod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46" y="1848239"/>
            <a:ext cx="385290" cy="2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11560" y="480399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DELIVERY</a:t>
            </a:r>
            <a:endParaRPr lang="en-PH" sz="1200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pic>
        <p:nvPicPr>
          <p:cNvPr id="45" name="Picture 19" descr="C:\Users\vcanda\Desktop\img\scanm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1" y="1872707"/>
            <a:ext cx="220146" cy="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7" descr="C:\Users\vcanda\Desktop\img\checkm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5" y="3219822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C:\Users\vcanda\Desktop\img\checkm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5" y="3291830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7" descr="C:\Users\vcanda\Desktop\img\checkm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5" y="3363838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7" descr="C:\Users\vcanda\Desktop\img\checkme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5" y="343584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" descr="C:\Users\vcanda\Desktop\img\scanm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66" y="2376763"/>
            <a:ext cx="220146" cy="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vcanda\Documents\myFirst\img\barn_123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79" y="3869431"/>
            <a:ext cx="879953" cy="8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vcanda\Documents\myFirst\img\chicken_26px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2" y="446362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canda\Documents\myFirst\img\pig_26px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74" y="448434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vcanda\Documents\myFirst\img\barn_123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59" y="3867894"/>
            <a:ext cx="879953" cy="8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:\Users\vcanda\Documents\myFirst\img\pig_26px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06" y="448434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vcanda\Documents\myFirst\img\chicken_26px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34" y="448434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C:\Users\vcanda\Documents\myFirst\img\truck_26px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20894" y="4581948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/>
          <p:cNvCxnSpPr>
            <a:stCxn id="1026" idx="0"/>
            <a:endCxn id="24" idx="2"/>
          </p:cNvCxnSpPr>
          <p:nvPr/>
        </p:nvCxnSpPr>
        <p:spPr>
          <a:xfrm flipH="1" flipV="1">
            <a:off x="7999364" y="2571750"/>
            <a:ext cx="21092" cy="1297681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4" idx="0"/>
            <a:endCxn id="26" idx="0"/>
          </p:cNvCxnSpPr>
          <p:nvPr/>
        </p:nvCxnSpPr>
        <p:spPr>
          <a:xfrm flipV="1">
            <a:off x="6940336" y="2571750"/>
            <a:ext cx="1075882" cy="1296144"/>
          </a:xfrm>
          <a:prstGeom prst="line">
            <a:avLst/>
          </a:prstGeom>
          <a:ln w="1270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5" descr="C:\Users\vcanda\Documents\myFirst\img\truck_26px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73294" y="465998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321 L 0.01302 0.03179 C 0.0158 0.04599 0.01997 0.05401 0.02431 0.05401 C 0.02917 0.05401 0.03316 0.04599 0.03594 0.03179 L 0.04931 -0.0321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0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0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04479 0.08365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-0.02283 L -0.21494 -0.01975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-0.03796 L -0.10573 -0.0355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13204"/>
              </p:ext>
            </p:extLst>
          </p:nvPr>
        </p:nvGraphicFramePr>
        <p:xfrm>
          <a:off x="35496" y="3075806"/>
          <a:ext cx="5334000" cy="4548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84689"/>
                <a:gridCol w="1049311"/>
              </a:tblGrid>
              <a:tr h="180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</a:rPr>
                        <a:t>Updates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Status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Run of FG Inventory Movement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Date: July 1,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Done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6423"/>
              </p:ext>
            </p:extLst>
          </p:nvPr>
        </p:nvGraphicFramePr>
        <p:xfrm>
          <a:off x="35496" y="3579862"/>
          <a:ext cx="5334000" cy="4452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84689"/>
                <a:gridCol w="1049311"/>
              </a:tblGrid>
              <a:tr h="180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</a:rPr>
                        <a:t>For Enhancement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Status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Line 2</a:t>
                      </a: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Pending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0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8346" y="156363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Automation </a:t>
            </a:r>
            <a:r>
              <a:rPr lang="en-US" sz="5400" dirty="0" err="1" smtClean="0">
                <a:solidFill>
                  <a:srgbClr val="25844C"/>
                </a:solidFill>
              </a:rPr>
              <a:t>Xerus</a:t>
            </a:r>
            <a:endParaRPr lang="en-PH" sz="5400" dirty="0">
              <a:solidFill>
                <a:srgbClr val="25844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8346" y="30758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/>
            <a:r>
              <a:rPr lang="en-US" sz="1800" dirty="0" smtClean="0">
                <a:solidFill>
                  <a:schemeClr val="bg1"/>
                </a:solidFill>
              </a:rPr>
              <a:t>“</a:t>
            </a:r>
            <a:r>
              <a:rPr lang="en-US" sz="1800" dirty="0" smtClean="0">
                <a:solidFill>
                  <a:schemeClr val="lt1"/>
                </a:solidFill>
                <a:cs typeface="Calibri"/>
                <a:sym typeface="Calibri"/>
              </a:rPr>
              <a:t>A</a:t>
            </a:r>
            <a:r>
              <a:rPr lang="en-US" sz="1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human machine control system that provide accurate capture of  measurement (weight) from </a:t>
            </a:r>
            <a:r>
              <a:rPr lang="en-US" sz="1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warm </a:t>
            </a:r>
            <a:r>
              <a:rPr lang="en-US" sz="1800" dirty="0" err="1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caracass</a:t>
            </a:r>
            <a:r>
              <a:rPr lang="en-US" sz="1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, primal </a:t>
            </a:r>
            <a:r>
              <a:rPr lang="en-U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cutting, transformation, warehousing and dispatching with real time report. </a:t>
            </a:r>
            <a:r>
              <a:rPr lang="en-US" sz="1800" dirty="0" smtClean="0">
                <a:solidFill>
                  <a:schemeClr val="bg1"/>
                </a:solidFill>
              </a:rPr>
              <a:t>”</a:t>
            </a:r>
            <a:endParaRPr lang="en-PH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6439" y="24277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5844C"/>
                </a:solidFill>
                <a:latin typeface="+mj-lt"/>
              </a:rPr>
              <a:t>Central Depot</a:t>
            </a:r>
            <a:endParaRPr lang="en-PH" sz="1600" dirty="0">
              <a:solidFill>
                <a:srgbClr val="2584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7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canda\Documents\myFirst\img\hanging_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7" y="3284716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470237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RECEIVING OF WARM CARCASS</a:t>
            </a:r>
          </a:p>
        </p:txBody>
      </p:sp>
      <p:pic>
        <p:nvPicPr>
          <p:cNvPr id="3076" name="Picture 4" descr="C:\Users\vcanda\Documents\myFirst\img\HMI_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7" y="289114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canda\Documents\myFirst\img\hanging_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6" y="152298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5361" y="232610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CHILLED CARCASS</a:t>
            </a:r>
          </a:p>
        </p:txBody>
      </p:sp>
      <p:pic>
        <p:nvPicPr>
          <p:cNvPr id="10" name="Picture 4" descr="C:\Users\vcanda\Documents\myFirst\img\HMI_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6" y="11294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vcanda\Desktop\img\SCA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73428"/>
            <a:ext cx="95212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15816" y="23239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PRIMAL CUTTING</a:t>
            </a:r>
          </a:p>
        </p:txBody>
      </p:sp>
      <p:pic>
        <p:nvPicPr>
          <p:cNvPr id="13" name="Picture 6" descr="C:\Users\vcanda\Desktop\img\SCA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73428"/>
            <a:ext cx="95212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232393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TRANSFORMATION</a:t>
            </a:r>
          </a:p>
        </p:txBody>
      </p:sp>
      <p:pic>
        <p:nvPicPr>
          <p:cNvPr id="15" name="Picture 2" descr="C:\Users\vcanda\Desktop\img\1inv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01420"/>
            <a:ext cx="1080120" cy="11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60232" y="229257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WAREHOUSE</a:t>
            </a:r>
          </a:p>
        </p:txBody>
      </p:sp>
      <p:pic>
        <p:nvPicPr>
          <p:cNvPr id="3077" name="Picture 5" descr="C:\Users\vcanda\Documents\myFirst\img\FO_12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76" y="3634971"/>
            <a:ext cx="1189292" cy="112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60232" y="476334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STORE</a:t>
            </a:r>
          </a:p>
        </p:txBody>
      </p:sp>
      <p:pic>
        <p:nvPicPr>
          <p:cNvPr id="3078" name="Picture 6" descr="C:\Users\vcanda\Documents\myFirst\img\carcass_12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75" y="3871894"/>
            <a:ext cx="857144" cy="85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vcanda\Documents\myFirst\img\stea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92" y="177748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vcanda\Documents\myFirst\img\stea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92" y="17649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vcanda\Documents\myFirst\img\stea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369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vcanda\Documents\myFirst\img\ham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84732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Users\vcanda\Documents\myFirst\img\ham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1777484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C:\Users\vcanda\Documents\myFirst\img\ham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0" y="177976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>
            <a:stCxn id="9" idx="2"/>
            <a:endCxn id="3076" idx="0"/>
          </p:cNvCxnSpPr>
          <p:nvPr/>
        </p:nvCxnSpPr>
        <p:spPr>
          <a:xfrm flipH="1">
            <a:off x="1527047" y="2787774"/>
            <a:ext cx="30382" cy="103366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1"/>
            <a:endCxn id="8" idx="3"/>
          </p:cNvCxnSpPr>
          <p:nvPr/>
        </p:nvCxnSpPr>
        <p:spPr>
          <a:xfrm flipH="1">
            <a:off x="1844080" y="1777484"/>
            <a:ext cx="1215752" cy="141548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1"/>
            <a:endCxn id="11" idx="3"/>
          </p:cNvCxnSpPr>
          <p:nvPr/>
        </p:nvCxnSpPr>
        <p:spPr>
          <a:xfrm flipH="1">
            <a:off x="4011952" y="1777484"/>
            <a:ext cx="848080" cy="0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1"/>
            <a:endCxn id="13" idx="3"/>
          </p:cNvCxnSpPr>
          <p:nvPr/>
        </p:nvCxnSpPr>
        <p:spPr>
          <a:xfrm flipH="1">
            <a:off x="5812152" y="1753099"/>
            <a:ext cx="1136112" cy="24385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77" idx="0"/>
            <a:endCxn id="16" idx="2"/>
          </p:cNvCxnSpPr>
          <p:nvPr/>
        </p:nvCxnSpPr>
        <p:spPr>
          <a:xfrm flipH="1" flipV="1">
            <a:off x="7380312" y="2569572"/>
            <a:ext cx="8510" cy="1065399"/>
          </a:xfrm>
          <a:prstGeom prst="line">
            <a:avLst/>
          </a:prstGeom>
          <a:ln w="19050">
            <a:solidFill>
              <a:srgbClr val="25844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5" descr="C:\Users\vcanda\Documents\myFirst\img\truck_26p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73294" y="469134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73" y="1179833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773" y="1196719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C:\Users\vcanda\Desktop\img\checkm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98" y="1330305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7" descr="C:\Users\vcanda\Desktop\img\checkm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543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91140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" descr="C:\Users\vcanda\Desktop\img\checkm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3515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C:\Users\vcanda\Desktop\img\pc monitor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95" y="1196719"/>
            <a:ext cx="508757" cy="5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7" descr="C:\Users\vcanda\Desktop\img\checkm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5436"/>
            <a:ext cx="103907" cy="1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le 1"/>
          <p:cNvSpPr txBox="1">
            <a:spLocks/>
          </p:cNvSpPr>
          <p:nvPr/>
        </p:nvSpPr>
        <p:spPr>
          <a:xfrm>
            <a:off x="429771" y="26749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Automation </a:t>
            </a:r>
            <a:r>
              <a:rPr lang="en-US" dirty="0" err="1">
                <a:solidFill>
                  <a:srgbClr val="25844C"/>
                </a:solidFill>
              </a:rPr>
              <a:t>Xerus</a:t>
            </a:r>
            <a:endParaRPr lang="en-PH" dirty="0">
              <a:solidFill>
                <a:srgbClr val="2584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0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8 -0.05216 L -0.1526 -0.052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440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65721"/>
              </p:ext>
            </p:extLst>
          </p:nvPr>
        </p:nvGraphicFramePr>
        <p:xfrm>
          <a:off x="76200" y="3075806"/>
          <a:ext cx="5334000" cy="4548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84689"/>
                <a:gridCol w="1049311"/>
              </a:tblGrid>
              <a:tr h="180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</a:rPr>
                        <a:t>Updates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Status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685"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9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hold Dry Run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900" b="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900" b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TBA</a:t>
                      </a:r>
                      <a:endParaRPr lang="en-US" sz="9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6439" y="24277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5844C"/>
                </a:solidFill>
                <a:latin typeface="+mj-lt"/>
              </a:rPr>
              <a:t>Central Depot</a:t>
            </a:r>
            <a:endParaRPr lang="en-PH" sz="1600" dirty="0">
              <a:solidFill>
                <a:srgbClr val="25844C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8346" y="156363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Maverick </a:t>
            </a:r>
            <a:r>
              <a:rPr lang="en-US" sz="5400" dirty="0" smtClean="0">
                <a:solidFill>
                  <a:srgbClr val="25844C"/>
                </a:solidFill>
              </a:rPr>
              <a:t>Ultra</a:t>
            </a:r>
            <a:endParaRPr lang="en-PH" sz="5400" dirty="0">
              <a:solidFill>
                <a:srgbClr val="25844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795799"/>
            <a:ext cx="576063" cy="303685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438346" y="30758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just">
              <a:spcBef>
                <a:spcPct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“To </a:t>
            </a:r>
            <a:r>
              <a:rPr lang="en-US" dirty="0">
                <a:solidFill>
                  <a:schemeClr val="bg1"/>
                </a:solidFill>
              </a:rPr>
              <a:t>provides barcode technology to streamline the process and data visibility by tracking of inventories in Central Depot </a:t>
            </a:r>
            <a:r>
              <a:rPr lang="en-US" dirty="0" smtClean="0">
                <a:solidFill>
                  <a:schemeClr val="bg1"/>
                </a:solidFill>
              </a:rPr>
              <a:t>Plant</a:t>
            </a:r>
            <a:r>
              <a:rPr lang="en-US" sz="1800" dirty="0" smtClean="0">
                <a:solidFill>
                  <a:schemeClr val="bg1"/>
                </a:solidFill>
              </a:rPr>
              <a:t>”</a:t>
            </a:r>
            <a:endParaRPr lang="en-PH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339</Words>
  <Application>Microsoft Office PowerPoint</Application>
  <PresentationFormat>On-screen Show (16:9)</PresentationFormat>
  <Paragraphs>102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    Automation</vt:lpstr>
      <vt:lpstr>PowerPoint Presentation</vt:lpstr>
      <vt:lpstr>PowerPoint Presentation</vt:lpstr>
      <vt:lpstr>Fedora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Vehicle Tracking System</dc:title>
  <dc:creator>erdelacruz</dc:creator>
  <cp:lastModifiedBy>vcanda</cp:lastModifiedBy>
  <cp:revision>188</cp:revision>
  <dcterms:created xsi:type="dcterms:W3CDTF">2020-12-02T17:46:55Z</dcterms:created>
  <dcterms:modified xsi:type="dcterms:W3CDTF">2021-08-24T06:43:17Z</dcterms:modified>
</cp:coreProperties>
</file>