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6"/>
    <p:restoredTop sz="94672"/>
  </p:normalViewPr>
  <p:slideViewPr>
    <p:cSldViewPr snapToGrid="0" showGuides="1">
      <p:cViewPr varScale="1">
        <p:scale>
          <a:sx n="215" d="100"/>
          <a:sy n="215" d="100"/>
        </p:scale>
        <p:origin x="232" y="1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5035A-627C-1546-8947-A3BABEABE43B}" type="datetimeFigureOut">
              <a:rPr lang="en-US" smtClean="0"/>
              <a:t>7/28/25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39B9F-B797-2848-8555-E857B933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04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39B9F-B797-2848-8555-E857B933E9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99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E6E5-6908-C0F0-84E5-5D9D2FCFC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1E712-73F9-4F5C-6DAC-FF462E6E3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9971B-C4E3-3FF5-713D-8949A3B9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2A46-6DEA-2B4F-BB10-7886B21111A8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AFD2B-1423-9A1E-CEBF-DC7C6D7A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C3C51-6CED-8B7B-53B5-F2CE8BF5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A913-6138-7C41-A861-50E562DD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0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D2D0B-ED58-851D-DC0C-2867B3B1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17E65-7F63-9E72-158A-E98F2513F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122A1-58BA-F25A-3F89-498B5E8A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2A46-6DEA-2B4F-BB10-7886B21111A8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7D2AE-0D5E-A983-4F9E-3DA392E2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888D2-A44A-0CB7-88AD-572BB5DB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A913-6138-7C41-A861-50E562DD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1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F2513-0607-D6D9-F96A-8DC9251D2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A4A27-4C1A-6714-2C39-8422669C3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ADB89-1FE1-9238-309D-A65201FD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2A46-6DEA-2B4F-BB10-7886B21111A8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C82CE-5E08-F32D-C244-B18D5932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5ECF4-B9EF-AE08-E47A-054FA90F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A913-6138-7C41-A861-50E562DD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2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D174-D3B5-4FDB-ACED-5E285581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4045D-F977-0BB7-A39D-4050AA4C4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5506F-D783-27A4-6930-76BCE94F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2A46-6DEA-2B4F-BB10-7886B21111A8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867B1-CC29-65F7-1AE6-3B5E40A2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EB5A1-DF5C-DF16-AC9D-7C2C8923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A913-6138-7C41-A861-50E562DD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DDDB-E21F-1653-15A1-7AC4A498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FE0AD-FC6D-9511-6C8C-AF3A15E24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F9A51-12E3-6D38-096D-E1121284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2A46-6DEA-2B4F-BB10-7886B21111A8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93D35-DA65-B380-FB7A-72D7F041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063F9-054D-8C7D-240B-7350514E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A913-6138-7C41-A861-50E562DD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1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7508-7C13-8249-BBF8-2E5A219B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5674C-B6DE-B0E4-FACF-E6F02B67D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9F6DE-7D5A-2EDE-2203-F4F8B7733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00ACE-A7B2-F59C-8AA2-B4C76C2F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2A46-6DEA-2B4F-BB10-7886B21111A8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97BE3-4E0F-1E05-317A-D3E9B12C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88FD6-746A-7AA1-993D-562EDFC2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A913-6138-7C41-A861-50E562DD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28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C389-5CA2-6755-5000-8FCA289F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279F8-D5ED-196E-20E2-9AFE7B609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E6CDF-E9AF-4987-4974-0374D4D6D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BDCD4-ED69-6087-234D-9BEDB32CF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69628D-3E93-4C17-589E-C79E335E6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BD945-A3E5-1BCD-865F-9204C68E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2A46-6DEA-2B4F-BB10-7886B21111A8}" type="datetimeFigureOut">
              <a:rPr lang="en-US" smtClean="0"/>
              <a:t>7/24/25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23B2FA-E60C-213A-C201-D9045B7C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01D40-F7D4-9EAC-6539-9439733F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A913-6138-7C41-A861-50E562DD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1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2012-4AE6-CB2F-F9D7-A8E539D8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33306-950A-E232-9DE5-FD4945C7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2A46-6DEA-2B4F-BB10-7886B21111A8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FE87EB-7FF6-41BA-40FB-0461B30D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46EC4-E50A-D19C-7D2D-6E7B74A3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A913-6138-7C41-A861-50E562DD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0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411C2-B3C1-1F15-CDC1-43F407E8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2A46-6DEA-2B4F-BB10-7886B21111A8}" type="datetimeFigureOut">
              <a:rPr lang="en-US" smtClean="0"/>
              <a:t>7/24/25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192E3-165E-655D-EA92-E5AAFC8BC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B5CF0-6C63-33E7-6D6E-497AE7AB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A913-6138-7C41-A861-50E562DD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2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9D97-6392-39CF-1BFE-E1817DFE7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9629-9A0B-4D45-7A7B-8DBB271EE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B644D-A667-EC21-7CD3-28607C0B2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94FEE-E6FD-B184-1848-59FC9C708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2A46-6DEA-2B4F-BB10-7886B21111A8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96843-86AB-925E-471B-1F6382AD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8209A-B937-21F1-CC6D-E942736B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A913-6138-7C41-A861-50E562DD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6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E621C-50AF-5B5A-A185-E85E6E49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05D755-7AA4-E825-75FC-C84887FE9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6C4A0-0107-8595-FC56-B7F923244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BB969-21AB-64C5-E50F-E9E7AE68A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62A46-6DEA-2B4F-BB10-7886B21111A8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D3223-81E7-43E7-E21A-26AEB6A7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C2FC8-EB62-C89D-127F-D77A4598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8A913-6138-7C41-A861-50E562DD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0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0855B-5688-F666-C955-6C98CB91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DE2F4-4B6E-D37B-7874-186ABEAAE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14BD-216A-9DF1-4797-043D31AC8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962A46-6DEA-2B4F-BB10-7886B21111A8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7276E-933C-D044-4389-9CC269AEA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1BA4C-4307-029A-1E5A-148656D00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48A913-6138-7C41-A861-50E562DD3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3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89B7-2C17-9733-338D-8FDFA6D97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Pysotope</a:t>
            </a:r>
            <a:r>
              <a:rPr lang="en-US" dirty="0"/>
              <a:t>: EA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E4ACC-8119-CB90-621E-3C481A688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Isotopic correction module</a:t>
            </a:r>
          </a:p>
        </p:txBody>
      </p:sp>
    </p:spTree>
    <p:extLst>
      <p:ext uri="{BB962C8B-B14F-4D97-AF65-F5344CB8AC3E}">
        <p14:creationId xmlns:p14="http://schemas.microsoft.com/office/powerpoint/2010/main" val="1096407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A6E1F-9462-0248-1F73-5113B1954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4DFC-7FED-22D4-140E-FBBD47F3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with carbon – amplitudes and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471B1-9D4A-13DD-A06A-6306C6F9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21229" y="2013857"/>
            <a:ext cx="9688286" cy="484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6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E0C280-A8CC-D9DC-80FA-C9F5817A2C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99314" y="65314"/>
            <a:ext cx="6792686" cy="67926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20BBDE-2CFE-C459-8C85-6CF9BF9C3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65314"/>
            <a:ext cx="10515600" cy="1325563"/>
          </a:xfrm>
        </p:spPr>
        <p:txBody>
          <a:bodyPr/>
          <a:lstStyle/>
          <a:p>
            <a:r>
              <a:rPr lang="en-US" dirty="0"/>
              <a:t>Multi-variate Correction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4B18A-8AB7-AED3-4B73-17BBC4148A0B}"/>
              </a:ext>
            </a:extLst>
          </p:cNvPr>
          <p:cNvSpPr txBox="1"/>
          <p:nvPr/>
        </p:nvSpPr>
        <p:spPr>
          <a:xfrm>
            <a:off x="631370" y="1611085"/>
            <a:ext cx="4865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Variables: Time, Amplitudes (x3)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 SEDIMENT (n = 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predicted </a:t>
            </a:r>
            <a:r>
              <a:rPr lang="el-GR" dirty="0"/>
              <a:t>δ13</a:t>
            </a:r>
            <a:r>
              <a:rPr lang="en-US" dirty="0"/>
              <a:t>C: </a:t>
            </a:r>
            <a:r>
              <a:rPr lang="en-US" b="1" dirty="0"/>
              <a:t>-28.503 ‰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Bias (mean-target): </a:t>
            </a:r>
            <a:r>
              <a:rPr lang="en-US" b="1" dirty="0"/>
              <a:t>-0.196 ‰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RMSE: </a:t>
            </a:r>
            <a:r>
              <a:rPr lang="en-US" b="1" dirty="0"/>
              <a:t>0.201 ‰</a:t>
            </a:r>
          </a:p>
        </p:txBody>
      </p:sp>
    </p:spTree>
    <p:extLst>
      <p:ext uri="{BB962C8B-B14F-4D97-AF65-F5344CB8AC3E}">
        <p14:creationId xmlns:p14="http://schemas.microsoft.com/office/powerpoint/2010/main" val="1252213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55205-B3C6-F1BC-07AE-17E74B62B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69E5BA-30ED-D319-1EED-CD6C732ED2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99314" y="65314"/>
            <a:ext cx="6792686" cy="67926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918838-6C9F-775B-2346-8703B390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65314"/>
            <a:ext cx="10515600" cy="1325563"/>
          </a:xfrm>
        </p:spPr>
        <p:txBody>
          <a:bodyPr/>
          <a:lstStyle/>
          <a:p>
            <a:r>
              <a:rPr lang="en-US" dirty="0"/>
              <a:t>Original Correction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BC61FE-0798-6EE3-F3A9-FB5E5FC7C6BC}"/>
              </a:ext>
            </a:extLst>
          </p:cNvPr>
          <p:cNvSpPr txBox="1"/>
          <p:nvPr/>
        </p:nvSpPr>
        <p:spPr>
          <a:xfrm>
            <a:off x="631370" y="1611085"/>
            <a:ext cx="4865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Variables: Time, Amplitudes (x3)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 SEDIMENT (n = 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predicted </a:t>
            </a:r>
            <a:r>
              <a:rPr lang="el-GR" dirty="0"/>
              <a:t>δ13</a:t>
            </a:r>
            <a:r>
              <a:rPr lang="en-US" dirty="0"/>
              <a:t>C: </a:t>
            </a:r>
            <a:r>
              <a:rPr lang="en-US" b="1" dirty="0"/>
              <a:t>-28.503 ‰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Bias (mean-target): </a:t>
            </a:r>
            <a:r>
              <a:rPr lang="en-US" b="1" dirty="0"/>
              <a:t>-0.125 ‰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RMSE: </a:t>
            </a:r>
            <a:r>
              <a:rPr lang="en-US" b="1" dirty="0"/>
              <a:t>0.139 ‰</a:t>
            </a:r>
          </a:p>
        </p:txBody>
      </p:sp>
    </p:spTree>
    <p:extLst>
      <p:ext uri="{BB962C8B-B14F-4D97-AF65-F5344CB8AC3E}">
        <p14:creationId xmlns:p14="http://schemas.microsoft.com/office/powerpoint/2010/main" val="232803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227C-8EF8-5C70-D96C-5ADB67195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B28A-EAB9-9A02-DA85-DBC1BE60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Considers the N2 peak of Sorghum against time since beginning of run</a:t>
            </a:r>
          </a:p>
          <a:p>
            <a:r>
              <a:rPr lang="en-US" dirty="0"/>
              <a:t>Questions:</a:t>
            </a:r>
          </a:p>
          <a:p>
            <a:pPr lvl="1"/>
            <a:r>
              <a:rPr lang="en-US" dirty="0"/>
              <a:t>Do we only consider peaks with Identifier 2 == “STANDARD”?</a:t>
            </a:r>
          </a:p>
          <a:p>
            <a:pPr lvl="1"/>
            <a:r>
              <a:rPr lang="en-US" dirty="0"/>
              <a:t>Do we ignore peak size? </a:t>
            </a:r>
          </a:p>
          <a:p>
            <a:pPr lvl="2"/>
            <a:r>
              <a:rPr lang="en-US" dirty="0"/>
              <a:t>Confirm columns “</a:t>
            </a:r>
            <a:r>
              <a:rPr lang="en-US" dirty="0" err="1"/>
              <a:t>Ampl</a:t>
            </a:r>
            <a:r>
              <a:rPr lang="en-US" dirty="0"/>
              <a:t>. 28” and “</a:t>
            </a:r>
            <a:r>
              <a:rPr lang="en-US" dirty="0" err="1"/>
              <a:t>Ampl</a:t>
            </a:r>
            <a:r>
              <a:rPr lang="en-US" dirty="0"/>
              <a:t>. 29” the peak amplitude?</a:t>
            </a:r>
          </a:p>
          <a:p>
            <a:pPr lvl="2"/>
            <a:r>
              <a:rPr lang="en-US" dirty="0"/>
              <a:t>Following figures illustrate a potential peak-size driven isotopic influence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7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C871A-97C8-538B-8234-035C6DA46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with numbers and dots&#10;&#10;Description automatically generated">
            <a:extLst>
              <a:ext uri="{FF2B5EF4-FFF2-40B4-BE49-F238E27FC236}">
                <a16:creationId xmlns:a16="http://schemas.microsoft.com/office/drawing/2014/main" id="{320EE070-E1B7-A679-7DEB-0F8B2AEB2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088"/>
            <a:ext cx="12187824" cy="6093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76D58F-A3E1-1001-6446-63DA98F6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Correction – peak size</a:t>
            </a:r>
          </a:p>
        </p:txBody>
      </p:sp>
    </p:spTree>
    <p:extLst>
      <p:ext uri="{BB962C8B-B14F-4D97-AF65-F5344CB8AC3E}">
        <p14:creationId xmlns:p14="http://schemas.microsoft.com/office/powerpoint/2010/main" val="276411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33EFF-D022-838E-F08B-2A13C510C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numbers and dots&#10;&#10;Description automatically generated">
            <a:extLst>
              <a:ext uri="{FF2B5EF4-FFF2-40B4-BE49-F238E27FC236}">
                <a16:creationId xmlns:a16="http://schemas.microsoft.com/office/drawing/2014/main" id="{D9BEC670-3469-B345-97EE-BC60B67A6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314" y="821872"/>
            <a:ext cx="8048171" cy="6036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03FBA2-4153-F291-E8A9-34D68FCD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Correction – peak size</a:t>
            </a:r>
          </a:p>
        </p:txBody>
      </p:sp>
    </p:spTree>
    <p:extLst>
      <p:ext uri="{BB962C8B-B14F-4D97-AF65-F5344CB8AC3E}">
        <p14:creationId xmlns:p14="http://schemas.microsoft.com/office/powerpoint/2010/main" val="313820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9ABC5-4A45-00E4-4FF9-DDDAF2EB1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50EDCD6-9927-3951-F479-5786FFBFA2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764088"/>
            <a:ext cx="12187824" cy="6093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5FEA62-5C6F-B4F4-58D5-9E2C998F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Correction – peak size</a:t>
            </a:r>
          </a:p>
        </p:txBody>
      </p:sp>
    </p:spTree>
    <p:extLst>
      <p:ext uri="{BB962C8B-B14F-4D97-AF65-F5344CB8AC3E}">
        <p14:creationId xmlns:p14="http://schemas.microsoft.com/office/powerpoint/2010/main" val="3594307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3FC72-08B6-E6B5-060C-D3F5CC3BB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A4149D-7315-7168-3194-C29B811F79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97314" y="821872"/>
            <a:ext cx="8048170" cy="6036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9976D6-4C77-FA9A-0360-11E5DAE6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Correction – peak size</a:t>
            </a:r>
          </a:p>
        </p:txBody>
      </p:sp>
    </p:spTree>
    <p:extLst>
      <p:ext uri="{BB962C8B-B14F-4D97-AF65-F5344CB8AC3E}">
        <p14:creationId xmlns:p14="http://schemas.microsoft.com/office/powerpoint/2010/main" val="193533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A1886-C596-D63B-E2DA-C7236434D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212A4-2403-1DD2-5216-B081D438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Correction only using </a:t>
            </a:r>
            <a:r>
              <a:rPr lang="en-US" dirty="0" err="1"/>
              <a:t>Ampl</a:t>
            </a:r>
            <a:r>
              <a:rPr lang="en-US" dirty="0"/>
              <a:t>. 28 and </a:t>
            </a:r>
            <a:r>
              <a:rPr lang="en-US" dirty="0" err="1"/>
              <a:t>Ampl</a:t>
            </a:r>
            <a:r>
              <a:rPr lang="en-US" dirty="0"/>
              <a:t>. 29</a:t>
            </a:r>
          </a:p>
        </p:txBody>
      </p:sp>
      <p:pic>
        <p:nvPicPr>
          <p:cNvPr id="5" name="Picture 4" descr="A graph with red dots and numbers&#10;&#10;Description automatically generated">
            <a:extLst>
              <a:ext uri="{FF2B5EF4-FFF2-40B4-BE49-F238E27FC236}">
                <a16:creationId xmlns:a16="http://schemas.microsoft.com/office/drawing/2014/main" id="{00CFF800-C15D-7652-63F6-D679A9C3F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29" y="2013857"/>
            <a:ext cx="9688286" cy="484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4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70B71-72C5-175F-2EA5-B68B98E5E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F7F0-55D9-5002-D77C-95A49E081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Correction using </a:t>
            </a:r>
            <a:r>
              <a:rPr lang="en-US" dirty="0" err="1"/>
              <a:t>Ampl</a:t>
            </a:r>
            <a:r>
              <a:rPr lang="en-US" dirty="0"/>
              <a:t>. 28, </a:t>
            </a:r>
            <a:r>
              <a:rPr lang="en-US" dirty="0" err="1"/>
              <a:t>Ampl</a:t>
            </a:r>
            <a:r>
              <a:rPr lang="en-US" dirty="0"/>
              <a:t>. 29, and seconds since start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B7391-5181-63AA-97DF-490A59AEAB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21229" y="2013857"/>
            <a:ext cx="9688286" cy="484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94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8D582-7A7C-2653-08AD-6EBA93398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D677-935C-8A75-C847-3300D0C5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with carbon - amplitudes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A48DAD-A35C-A204-9679-6F5A96F44C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21229" y="2013857"/>
            <a:ext cx="9688286" cy="484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05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5827</TotalTime>
  <Words>198</Words>
  <Application>Microsoft Macintosh PowerPoint</Application>
  <PresentationFormat>Widescreen</PresentationFormat>
  <Paragraphs>30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Pysotope: EA Analysis</vt:lpstr>
      <vt:lpstr>Drift Correction</vt:lpstr>
      <vt:lpstr>Drift Correction – peak size</vt:lpstr>
      <vt:lpstr>Drift Correction – peak size</vt:lpstr>
      <vt:lpstr>Drift Correction – peak size</vt:lpstr>
      <vt:lpstr>Drift Correction – peak size</vt:lpstr>
      <vt:lpstr>Drift Correction only using Ampl. 28 and Ampl. 29</vt:lpstr>
      <vt:lpstr>Drift Correction using Ampl. 28, Ampl. 29, and seconds since start</vt:lpstr>
      <vt:lpstr>Similar with carbon - amplitudes</vt:lpstr>
      <vt:lpstr>Similar with carbon – amplitudes and time</vt:lpstr>
      <vt:lpstr>Multi-variate Correction</vt:lpstr>
      <vt:lpstr>Original Correction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Gerard Otiniano</dc:creator>
  <cp:lastModifiedBy>Gerard Otiniano</cp:lastModifiedBy>
  <cp:revision>3</cp:revision>
  <dcterms:created xsi:type="dcterms:W3CDTF">2025-07-24T16:27:58Z</dcterms:created>
  <dcterms:modified xsi:type="dcterms:W3CDTF">2025-07-28T17:35:10Z</dcterms:modified>
</cp:coreProperties>
</file>