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22"/>
  </p:notesMasterIdLst>
  <p:handoutMasterIdLst>
    <p:handoutMasterId r:id="rId23"/>
  </p:handoutMasterIdLst>
  <p:sldIdLst>
    <p:sldId id="290" r:id="rId5"/>
    <p:sldId id="291" r:id="rId6"/>
    <p:sldId id="312" r:id="rId7"/>
    <p:sldId id="343" r:id="rId8"/>
    <p:sldId id="338" r:id="rId9"/>
    <p:sldId id="321" r:id="rId10"/>
    <p:sldId id="346" r:id="rId11"/>
    <p:sldId id="347" r:id="rId12"/>
    <p:sldId id="349" r:id="rId13"/>
    <p:sldId id="348" r:id="rId14"/>
    <p:sldId id="350" r:id="rId15"/>
    <p:sldId id="351" r:id="rId16"/>
    <p:sldId id="339" r:id="rId17"/>
    <p:sldId id="341" r:id="rId18"/>
    <p:sldId id="344" r:id="rId19"/>
    <p:sldId id="345" r:id="rId20"/>
    <p:sldId id="342" r:id="rId21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0"/>
            <p14:sldId id="291"/>
            <p14:sldId id="312"/>
            <p14:sldId id="343"/>
            <p14:sldId id="338"/>
            <p14:sldId id="321"/>
            <p14:sldId id="346"/>
            <p14:sldId id="347"/>
            <p14:sldId id="349"/>
            <p14:sldId id="348"/>
            <p14:sldId id="350"/>
            <p14:sldId id="351"/>
            <p14:sldId id="339"/>
            <p14:sldId id="341"/>
            <p14:sldId id="344"/>
            <p14:sldId id="345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86935" autoAdjust="0"/>
  </p:normalViewPr>
  <p:slideViewPr>
    <p:cSldViewPr snapToGrid="0" snapToObjects="1">
      <p:cViewPr varScale="1">
        <p:scale>
          <a:sx n="104" d="100"/>
          <a:sy n="104" d="100"/>
        </p:scale>
        <p:origin x="-112" y="-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13/09/15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E0D14-A220-429F-BF6C-DF15AF8B03F9}" type="datetimeFigureOut">
              <a:rPr lang="nl-NL" smtClean="0"/>
              <a:t>13/09/15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50326-E5DD-4F11-958A-4BFAAE843C9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31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37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50326-E5DD-4F11-958A-4BFAAE843C9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77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13/09/15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2645832" y="4630341"/>
            <a:ext cx="4136854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645832" y="1065389"/>
            <a:ext cx="6108523" cy="2476500"/>
          </a:xfrm>
        </p:spPr>
        <p:txBody>
          <a:bodyPr anchor="t"/>
          <a:lstStyle>
            <a:lvl1pPr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 van presentatie bewerken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4362" y="206375"/>
            <a:ext cx="6162437" cy="85725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524361" y="1200151"/>
            <a:ext cx="3007423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64235" y="1200150"/>
            <a:ext cx="3022565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24361" y="4630341"/>
            <a:ext cx="4258325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sheet breedbeeld PPT-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2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lafjanssen/ads-dv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ADS ML – Week 3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Exploring</a:t>
            </a:r>
            <a:r>
              <a:rPr lang="nl-NL" dirty="0" smtClean="0"/>
              <a:t> Data </a:t>
            </a:r>
            <a:br>
              <a:rPr lang="nl-NL" dirty="0" smtClean="0"/>
            </a:br>
            <a:r>
              <a:rPr lang="nl-NL" dirty="0" err="1" smtClean="0"/>
              <a:t>with</a:t>
            </a:r>
            <a:r>
              <a:rPr lang="nl-NL" dirty="0" smtClean="0"/>
              <a:t> Python &amp; Tableau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5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very-trend-begins-with-an-outlier-6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0" y="-1547918"/>
            <a:ext cx="8701157" cy="65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have seen the basic plots like scatter, bars and histograms.</a:t>
            </a:r>
          </a:p>
          <a:p>
            <a:endParaRPr lang="en-US" dirty="0"/>
          </a:p>
          <a:p>
            <a:r>
              <a:rPr lang="en-US" dirty="0" smtClean="0"/>
              <a:t>Do you know the useful plotting charts: </a:t>
            </a:r>
            <a:r>
              <a:rPr lang="en-US" b="1" dirty="0" smtClean="0"/>
              <a:t>parallel coordinates</a:t>
            </a:r>
            <a:r>
              <a:rPr lang="en-US" dirty="0" smtClean="0"/>
              <a:t> and </a:t>
            </a:r>
            <a:r>
              <a:rPr lang="en-US" b="1" dirty="0" smtClean="0"/>
              <a:t>scatter matrix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0"/>
            <a:ext cx="3802750" cy="28949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out by doing assignment 1 of this week. (30min)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https://github.com/olafjanssen/ads-</a:t>
            </a:r>
            <a:r>
              <a:rPr lang="en-US" sz="1600" dirty="0" smtClean="0">
                <a:hlinkClick r:id="rId2"/>
              </a:rPr>
              <a:t>dv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8681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9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with </a:t>
            </a:r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Tableau is a very popular visualization tool among BI people and data analysts.</a:t>
            </a:r>
          </a:p>
          <a:p>
            <a:endParaRPr lang="en-US" dirty="0" smtClean="0"/>
          </a:p>
          <a:p>
            <a:r>
              <a:rPr lang="en-US" dirty="0" smtClean="0"/>
              <a:t>It is very powerful for visualization with a design-rule friendly workflow.</a:t>
            </a:r>
          </a:p>
          <a:p>
            <a:endParaRPr lang="en-US" dirty="0" smtClean="0"/>
          </a:p>
          <a:p>
            <a:r>
              <a:rPr lang="en-US" dirty="0" smtClean="0"/>
              <a:t>Target audience is usually not the general public.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http://www.tableau.com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6529"/>
            <a:ext cx="4067010" cy="8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5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270380_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10" r="-31910"/>
          <a:stretch>
            <a:fillRect/>
          </a:stretch>
        </p:blipFill>
        <p:spPr>
          <a:xfrm>
            <a:off x="793750" y="207963"/>
            <a:ext cx="7339013" cy="4479925"/>
          </a:xfrm>
        </p:spPr>
      </p:pic>
    </p:spTree>
    <p:extLst>
      <p:ext uri="{BB962C8B-B14F-4D97-AF65-F5344CB8AC3E}">
        <p14:creationId xmlns:p14="http://schemas.microsoft.com/office/powerpoint/2010/main" val="941022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Tableau?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Allows for connecting with Big Data sources such as Spark and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Simple for the exploration phase.</a:t>
            </a:r>
          </a:p>
          <a:p>
            <a:endParaRPr lang="en-US" dirty="0" smtClean="0"/>
          </a:p>
          <a:p>
            <a:r>
              <a:rPr lang="en-US" dirty="0" smtClean="0"/>
              <a:t>Allows also for publishing online interactive visualizations with storytelling elements.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52" r="-19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089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</a:t>
            </a:r>
            <a:r>
              <a:rPr lang="en-US" dirty="0" smtClean="0"/>
              <a:t>2 </a:t>
            </a:r>
            <a:r>
              <a:rPr lang="en-US" dirty="0" smtClean="0"/>
              <a:t>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Practice with </a:t>
            </a:r>
            <a:r>
              <a:rPr lang="en-US" dirty="0" smtClean="0"/>
              <a:t>Tableau using predefined tutorials.</a:t>
            </a:r>
          </a:p>
          <a:p>
            <a:endParaRPr lang="en-US" dirty="0" smtClean="0"/>
          </a:p>
          <a:p>
            <a:r>
              <a:rPr lang="en-US" dirty="0" smtClean="0"/>
              <a:t>Create a dashboar</a:t>
            </a:r>
            <a:r>
              <a:rPr lang="en-US" dirty="0" smtClean="0"/>
              <a:t>d using your own questions and dataset of choice.</a:t>
            </a:r>
          </a:p>
          <a:p>
            <a:endParaRPr lang="en-US" dirty="0" smtClean="0"/>
          </a:p>
          <a:p>
            <a:r>
              <a:rPr lang="en-US" dirty="0" smtClean="0"/>
              <a:t>(Optional) Recreate it in </a:t>
            </a:r>
            <a:r>
              <a:rPr lang="en-US" dirty="0" err="1" smtClean="0"/>
              <a:t>iPython</a:t>
            </a:r>
            <a:r>
              <a:rPr lang="en-US" dirty="0" smtClean="0"/>
              <a:t> as part of reproducible research.</a:t>
            </a:r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 week 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Watch lectures </a:t>
            </a:r>
            <a:r>
              <a:rPr lang="en-US" b="1" dirty="0" smtClean="0"/>
              <a:t>1a</a:t>
            </a:r>
            <a:r>
              <a:rPr lang="en-US" dirty="0" smtClean="0"/>
              <a:t> en </a:t>
            </a:r>
            <a:r>
              <a:rPr lang="en-US" b="1" dirty="0" smtClean="0"/>
              <a:t>2a</a:t>
            </a:r>
            <a:r>
              <a:rPr lang="en-US" dirty="0" smtClean="0"/>
              <a:t> of the </a:t>
            </a:r>
            <a:r>
              <a:rPr lang="en-US" dirty="0" err="1" smtClean="0"/>
              <a:t>Udacity</a:t>
            </a:r>
            <a:r>
              <a:rPr lang="en-US" dirty="0"/>
              <a:t> MOOC </a:t>
            </a:r>
            <a:r>
              <a:rPr lang="en-US" b="1" dirty="0"/>
              <a:t>Data Visualization and D3.</a:t>
            </a:r>
            <a:r>
              <a:rPr lang="en-US" b="1" dirty="0" smtClean="0"/>
              <a:t>js </a:t>
            </a:r>
            <a:r>
              <a:rPr lang="en-US" dirty="0" smtClean="0"/>
              <a:t>and create your own cheat sheet, with all the design rules and tips!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Goals: At </a:t>
            </a:r>
            <a:r>
              <a:rPr lang="nl-NL" dirty="0" err="1" smtClean="0"/>
              <a:t>the</a:t>
            </a:r>
            <a:r>
              <a:rPr lang="nl-NL" dirty="0" smtClean="0"/>
              <a:t> end of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lesson</a:t>
            </a:r>
            <a:r>
              <a:rPr lang="nl-NL" dirty="0" smtClean="0"/>
              <a:t>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apply</a:t>
            </a:r>
            <a:r>
              <a:rPr lang="nl-NL" sz="2000" dirty="0" smtClean="0"/>
              <a:t> a few </a:t>
            </a:r>
            <a:r>
              <a:rPr lang="nl-NL" sz="2000" dirty="0" err="1" smtClean="0"/>
              <a:t>useful</a:t>
            </a:r>
            <a:r>
              <a:rPr lang="nl-NL" sz="2000" dirty="0" smtClean="0"/>
              <a:t> new </a:t>
            </a:r>
            <a:r>
              <a:rPr lang="nl-NL" sz="2000" dirty="0" err="1" smtClean="0"/>
              <a:t>exploration</a:t>
            </a:r>
            <a:r>
              <a:rPr lang="nl-NL" sz="2000" dirty="0" smtClean="0"/>
              <a:t> plot types.</a:t>
            </a:r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learn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think</a:t>
            </a:r>
            <a:r>
              <a:rPr lang="nl-NL" sz="2000" dirty="0" smtClean="0"/>
              <a:t> </a:t>
            </a:r>
            <a:r>
              <a:rPr lang="nl-NL" sz="2000" dirty="0" err="1" smtClean="0"/>
              <a:t>about</a:t>
            </a:r>
            <a:r>
              <a:rPr lang="nl-NL" sz="2000" dirty="0" smtClean="0"/>
              <a:t> trends,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clusters.</a:t>
            </a:r>
            <a:endParaRPr lang="nl-NL" sz="2000" dirty="0" smtClean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use</a:t>
            </a:r>
            <a:r>
              <a:rPr lang="nl-NL" sz="2000" dirty="0" smtClean="0"/>
              <a:t> Tableau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explore</a:t>
            </a:r>
            <a:r>
              <a:rPr lang="nl-NL" sz="2000" dirty="0" smtClean="0"/>
              <a:t> data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answer</a:t>
            </a:r>
            <a:r>
              <a:rPr lang="nl-NL" sz="2000" dirty="0" smtClean="0"/>
              <a:t> </a:t>
            </a:r>
            <a:r>
              <a:rPr lang="nl-NL" sz="2000" dirty="0" err="1" smtClean="0"/>
              <a:t>questions</a:t>
            </a:r>
            <a:r>
              <a:rPr lang="nl-NL" sz="2000" dirty="0"/>
              <a:t> </a:t>
            </a:r>
            <a:r>
              <a:rPr lang="nl-NL" sz="2000" dirty="0" smtClean="0"/>
              <a:t>in the form of a dashboard.</a:t>
            </a:r>
            <a:endParaRPr lang="nl-NL" sz="2000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598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Contribution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objectives</a:t>
            </a:r>
            <a:endParaRPr lang="nl-N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create </a:t>
            </a:r>
            <a:r>
              <a:rPr lang="en-US" dirty="0" smtClean="0">
                <a:solidFill>
                  <a:srgbClr val="FF0000"/>
                </a:solidFill>
              </a:rPr>
              <a:t>a visualization from any data set that is not misleading and that clearly shows clustering, outliers and trends,</a:t>
            </a:r>
          </a:p>
          <a:p>
            <a:r>
              <a:rPr lang="en-US" b="1" dirty="0" smtClean="0"/>
              <a:t>motivate</a:t>
            </a:r>
            <a:r>
              <a:rPr lang="en-US" dirty="0" smtClean="0"/>
              <a:t> </a:t>
            </a:r>
            <a:r>
              <a:rPr lang="en-US" dirty="0"/>
              <a:t>every design choice in a created visualization,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motivate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next step in a data analysis based on a given visualization,</a:t>
            </a:r>
          </a:p>
          <a:p>
            <a:r>
              <a:rPr lang="en-US" b="1" dirty="0" smtClean="0"/>
              <a:t>present</a:t>
            </a:r>
            <a:r>
              <a:rPr lang="en-US" dirty="0" smtClean="0"/>
              <a:t> </a:t>
            </a:r>
            <a:r>
              <a:rPr lang="en-US" dirty="0"/>
              <a:t>data analysis and visualizations as part of reproducible research</a:t>
            </a:r>
            <a:r>
              <a:rPr lang="en-US" dirty="0" smtClean="0"/>
              <a:t>,</a:t>
            </a:r>
          </a:p>
          <a:p>
            <a:r>
              <a:rPr lang="en-US" b="1" dirty="0" smtClean="0"/>
              <a:t>apply</a:t>
            </a:r>
            <a:r>
              <a:rPr lang="en-US" dirty="0" smtClean="0"/>
              <a:t> </a:t>
            </a:r>
            <a:r>
              <a:rPr lang="en-US" dirty="0"/>
              <a:t>narrative techniques in visualizations,</a:t>
            </a:r>
          </a:p>
          <a:p>
            <a:r>
              <a:rPr lang="en-US" b="1" dirty="0" smtClean="0"/>
              <a:t>create</a:t>
            </a:r>
            <a:r>
              <a:rPr lang="en-US" dirty="0" smtClean="0"/>
              <a:t> </a:t>
            </a:r>
            <a:r>
              <a:rPr lang="en-US" dirty="0"/>
              <a:t>engaging visualizations that allow for data exploration and story progression.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4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pic>
        <p:nvPicPr>
          <p:cNvPr id="5" name="Picture 4" descr="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21" y="1373632"/>
            <a:ext cx="6807297" cy="34701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5300" y="1710361"/>
            <a:ext cx="12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Exploration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91139" y="1253140"/>
            <a:ext cx="2592893" cy="1989575"/>
          </a:xfrm>
          <a:custGeom>
            <a:avLst/>
            <a:gdLst>
              <a:gd name="connsiteX0" fmla="*/ 0 w 2828361"/>
              <a:gd name="connsiteY0" fmla="*/ 881145 h 1762289"/>
              <a:gd name="connsiteX1" fmla="*/ 1414181 w 2828361"/>
              <a:gd name="connsiteY1" fmla="*/ 0 h 1762289"/>
              <a:gd name="connsiteX2" fmla="*/ 2828362 w 2828361"/>
              <a:gd name="connsiteY2" fmla="*/ 881145 h 1762289"/>
              <a:gd name="connsiteX3" fmla="*/ 1414181 w 2828361"/>
              <a:gd name="connsiteY3" fmla="*/ 1762290 h 1762289"/>
              <a:gd name="connsiteX4" fmla="*/ 0 w 2828361"/>
              <a:gd name="connsiteY4" fmla="*/ 881145 h 1762289"/>
              <a:gd name="connsiteX0" fmla="*/ 0 w 2718451"/>
              <a:gd name="connsiteY0" fmla="*/ 886464 h 1770253"/>
              <a:gd name="connsiteX1" fmla="*/ 1414181 w 2718451"/>
              <a:gd name="connsiteY1" fmla="*/ 5319 h 1770253"/>
              <a:gd name="connsiteX2" fmla="*/ 2718451 w 2718451"/>
              <a:gd name="connsiteY2" fmla="*/ 642263 h 1770253"/>
              <a:gd name="connsiteX3" fmla="*/ 1414181 w 2718451"/>
              <a:gd name="connsiteY3" fmla="*/ 1767609 h 1770253"/>
              <a:gd name="connsiteX4" fmla="*/ 0 w 2718451"/>
              <a:gd name="connsiteY4" fmla="*/ 886464 h 1770253"/>
              <a:gd name="connsiteX0" fmla="*/ 10267 w 2728718"/>
              <a:gd name="connsiteY0" fmla="*/ 886464 h 1988867"/>
              <a:gd name="connsiteX1" fmla="*/ 1424448 w 2728718"/>
              <a:gd name="connsiteY1" fmla="*/ 5319 h 1988867"/>
              <a:gd name="connsiteX2" fmla="*/ 2728718 w 2728718"/>
              <a:gd name="connsiteY2" fmla="*/ 642263 h 1988867"/>
              <a:gd name="connsiteX3" fmla="*/ 887104 w 2728718"/>
              <a:gd name="connsiteY3" fmla="*/ 1987391 h 1988867"/>
              <a:gd name="connsiteX4" fmla="*/ 10267 w 2728718"/>
              <a:gd name="connsiteY4" fmla="*/ 886464 h 1988867"/>
              <a:gd name="connsiteX0" fmla="*/ 17236 w 2442590"/>
              <a:gd name="connsiteY0" fmla="*/ 848566 h 1987158"/>
              <a:gd name="connsiteX1" fmla="*/ 1138320 w 2442590"/>
              <a:gd name="connsiteY1" fmla="*/ 4051 h 1987158"/>
              <a:gd name="connsiteX2" fmla="*/ 2442590 w 2442590"/>
              <a:gd name="connsiteY2" fmla="*/ 640995 h 1987158"/>
              <a:gd name="connsiteX3" fmla="*/ 600976 w 2442590"/>
              <a:gd name="connsiteY3" fmla="*/ 1986123 h 1987158"/>
              <a:gd name="connsiteX4" fmla="*/ 17236 w 2442590"/>
              <a:gd name="connsiteY4" fmla="*/ 848566 h 1987158"/>
              <a:gd name="connsiteX0" fmla="*/ 68 w 2425422"/>
              <a:gd name="connsiteY0" fmla="*/ 848566 h 1987386"/>
              <a:gd name="connsiteX1" fmla="*/ 1121152 w 2425422"/>
              <a:gd name="connsiteY1" fmla="*/ 4051 h 1987386"/>
              <a:gd name="connsiteX2" fmla="*/ 2425422 w 2425422"/>
              <a:gd name="connsiteY2" fmla="*/ 640995 h 1987386"/>
              <a:gd name="connsiteX3" fmla="*/ 583808 w 2425422"/>
              <a:gd name="connsiteY3" fmla="*/ 1986123 h 1987386"/>
              <a:gd name="connsiteX4" fmla="*/ 68 w 2425422"/>
              <a:gd name="connsiteY4" fmla="*/ 848566 h 1987386"/>
              <a:gd name="connsiteX0" fmla="*/ 68 w 2425422"/>
              <a:gd name="connsiteY0" fmla="*/ 848566 h 1987386"/>
              <a:gd name="connsiteX1" fmla="*/ 1121152 w 2425422"/>
              <a:gd name="connsiteY1" fmla="*/ 4051 h 1987386"/>
              <a:gd name="connsiteX2" fmla="*/ 2425422 w 2425422"/>
              <a:gd name="connsiteY2" fmla="*/ 640995 h 1987386"/>
              <a:gd name="connsiteX3" fmla="*/ 583808 w 2425422"/>
              <a:gd name="connsiteY3" fmla="*/ 1986123 h 1987386"/>
              <a:gd name="connsiteX4" fmla="*/ 68 w 2425422"/>
              <a:gd name="connsiteY4" fmla="*/ 848566 h 1987386"/>
              <a:gd name="connsiteX0" fmla="*/ 68 w 2441509"/>
              <a:gd name="connsiteY0" fmla="*/ 849013 h 1987833"/>
              <a:gd name="connsiteX1" fmla="*/ 1121152 w 2441509"/>
              <a:gd name="connsiteY1" fmla="*/ 4498 h 1987833"/>
              <a:gd name="connsiteX2" fmla="*/ 2425422 w 2441509"/>
              <a:gd name="connsiteY2" fmla="*/ 641442 h 1987833"/>
              <a:gd name="connsiteX3" fmla="*/ 583808 w 2441509"/>
              <a:gd name="connsiteY3" fmla="*/ 1986570 h 1987833"/>
              <a:gd name="connsiteX4" fmla="*/ 68 w 2441509"/>
              <a:gd name="connsiteY4" fmla="*/ 849013 h 1987833"/>
              <a:gd name="connsiteX0" fmla="*/ 68 w 2441509"/>
              <a:gd name="connsiteY0" fmla="*/ 849013 h 1989575"/>
              <a:gd name="connsiteX1" fmla="*/ 1121152 w 2441509"/>
              <a:gd name="connsiteY1" fmla="*/ 4498 h 1989575"/>
              <a:gd name="connsiteX2" fmla="*/ 2425422 w 2441509"/>
              <a:gd name="connsiteY2" fmla="*/ 641442 h 1989575"/>
              <a:gd name="connsiteX3" fmla="*/ 583808 w 2441509"/>
              <a:gd name="connsiteY3" fmla="*/ 1986570 h 1989575"/>
              <a:gd name="connsiteX4" fmla="*/ 68 w 2441509"/>
              <a:gd name="connsiteY4" fmla="*/ 849013 h 198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09" h="1989575">
                <a:moveTo>
                  <a:pt x="68" y="849013"/>
                </a:moveTo>
                <a:cubicBezTo>
                  <a:pt x="-8074" y="359937"/>
                  <a:pt x="716926" y="39093"/>
                  <a:pt x="1121152" y="4498"/>
                </a:cubicBezTo>
                <a:cubicBezTo>
                  <a:pt x="1525378" y="-30097"/>
                  <a:pt x="2584182" y="130379"/>
                  <a:pt x="2425422" y="641442"/>
                </a:cubicBezTo>
                <a:cubicBezTo>
                  <a:pt x="1057638" y="1103665"/>
                  <a:pt x="1159007" y="2049656"/>
                  <a:pt x="583808" y="1986570"/>
                </a:cubicBezTo>
                <a:cubicBezTo>
                  <a:pt x="8609" y="1923484"/>
                  <a:pt x="8210" y="1338089"/>
                  <a:pt x="68" y="849013"/>
                </a:cubicBez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22535" y="1749616"/>
            <a:ext cx="13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Outliers, trends and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9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r>
              <a:rPr lang="nl-NL" dirty="0" smtClean="0"/>
              <a:t>, trends </a:t>
            </a:r>
            <a:r>
              <a:rPr lang="nl-NL" dirty="0" err="1" smtClean="0"/>
              <a:t>and</a:t>
            </a:r>
            <a:r>
              <a:rPr lang="nl-NL" dirty="0" smtClean="0"/>
              <a:t> clusters.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r>
              <a:rPr lang="nl-NL" dirty="0" smtClean="0"/>
              <a:t> </a:t>
            </a:r>
            <a:r>
              <a:rPr lang="nl-NL" dirty="0" err="1" smtClean="0"/>
              <a:t>usually</a:t>
            </a:r>
            <a:r>
              <a:rPr lang="nl-NL" dirty="0" smtClean="0"/>
              <a:t> starts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asking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data.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 err="1" smtClean="0"/>
              <a:t>Outliers</a:t>
            </a:r>
            <a:endParaRPr lang="nl-NL" b="1" dirty="0" smtClean="0"/>
          </a:p>
          <a:p>
            <a:pPr>
              <a:buFontTx/>
              <a:buChar char="•"/>
            </a:pPr>
            <a:r>
              <a:rPr lang="nl-NL" dirty="0" err="1" smtClean="0"/>
              <a:t>What</a:t>
            </a:r>
            <a:r>
              <a:rPr lang="nl-NL" dirty="0" smtClean="0"/>
              <a:t> is the best/</a:t>
            </a:r>
            <a:r>
              <a:rPr lang="nl-NL" dirty="0" err="1" smtClean="0"/>
              <a:t>highest</a:t>
            </a:r>
            <a:r>
              <a:rPr lang="nl-NL" dirty="0" smtClean="0"/>
              <a:t> …?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Trends</a:t>
            </a:r>
          </a:p>
          <a:p>
            <a:pPr>
              <a:buFontTx/>
              <a:buChar char="•"/>
            </a:pPr>
            <a:r>
              <a:rPr lang="nl-NL" dirty="0" smtClean="0"/>
              <a:t>How does … change </a:t>
            </a:r>
            <a:r>
              <a:rPr lang="nl-NL" dirty="0" err="1" smtClean="0"/>
              <a:t>with</a:t>
            </a:r>
            <a:r>
              <a:rPr lang="nl-NL" dirty="0" smtClean="0"/>
              <a:t> …?</a:t>
            </a:r>
          </a:p>
          <a:p>
            <a:pPr>
              <a:buFontTx/>
              <a:buChar char="•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Clustering</a:t>
            </a:r>
            <a:endParaRPr lang="nl-NL" b="1" dirty="0" smtClean="0"/>
          </a:p>
          <a:p>
            <a:pPr>
              <a:buFontTx/>
              <a:buChar char="•"/>
            </a:pPr>
            <a:r>
              <a:rPr lang="nl-NL" dirty="0" smtClean="0"/>
              <a:t>How is … </a:t>
            </a:r>
            <a:r>
              <a:rPr lang="nl-NL" dirty="0" err="1" smtClean="0"/>
              <a:t>distributed</a:t>
            </a:r>
            <a:r>
              <a:rPr lang="nl-NL" dirty="0"/>
              <a:t>?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0" y="1961505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_mOgnkUgAEQb-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9" y="-46164"/>
            <a:ext cx="8133428" cy="52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3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_fIWZOUIAAKqW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4" y="121385"/>
            <a:ext cx="8225038" cy="41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_lWqA4UgAAwvS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87" y="24420"/>
            <a:ext cx="4221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98764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108D1C3E0174AAF2DAE51D9DE7EC2" ma:contentTypeVersion="0" ma:contentTypeDescription="Een nieuw document maken." ma:contentTypeScope="" ma:versionID="e24f76d7c4ba8d44ff0599311245dd71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71BBCFB-68C4-4703-90F1-AED4DA1A48F3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E19FD95-AC68-433C-9CA6-530A4AC68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51CC59-9076-40FD-B30E-6114EDDA2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394</Words>
  <Application>Microsoft Macintosh PowerPoint</Application>
  <PresentationFormat>On-screen Show (16:9)</PresentationFormat>
  <Paragraphs>59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Aangepast ontwerp</vt:lpstr>
      <vt:lpstr>ADS ML – Week 3  Exploring Data  with Python &amp; Tableau </vt:lpstr>
      <vt:lpstr>Goals: At the end of this lesson …</vt:lpstr>
      <vt:lpstr>Contribution to the learning objectives</vt:lpstr>
      <vt:lpstr>What are we doing?</vt:lpstr>
      <vt:lpstr>Outliers, trends and clusters</vt:lpstr>
      <vt:lpstr>Outliers, trends and clusters.</vt:lpstr>
      <vt:lpstr>PowerPoint Presentation</vt:lpstr>
      <vt:lpstr>PowerPoint Presentation</vt:lpstr>
      <vt:lpstr>PowerPoint Presentation</vt:lpstr>
      <vt:lpstr>PowerPoint Presentation</vt:lpstr>
      <vt:lpstr>Data exploration in Python</vt:lpstr>
      <vt:lpstr>Data exploration in Python</vt:lpstr>
      <vt:lpstr>Tableau</vt:lpstr>
      <vt:lpstr>Plotting with Tableau</vt:lpstr>
      <vt:lpstr>PowerPoint Presentation</vt:lpstr>
      <vt:lpstr>Why Tableau?</vt:lpstr>
      <vt:lpstr>Assignments 2 - 4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Olaf Janssen</cp:lastModifiedBy>
  <cp:revision>135</cp:revision>
  <cp:lastPrinted>2014-08-19T14:33:34Z</cp:lastPrinted>
  <dcterms:created xsi:type="dcterms:W3CDTF">2014-08-06T13:54:14Z</dcterms:created>
  <dcterms:modified xsi:type="dcterms:W3CDTF">2015-09-13T22:37:41Z</dcterms:modified>
</cp:coreProperties>
</file>