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93033" autoAdjust="0"/>
  </p:normalViewPr>
  <p:slideViewPr>
    <p:cSldViewPr>
      <p:cViewPr varScale="1">
        <p:scale>
          <a:sx n="82" d="100"/>
          <a:sy n="82" d="100"/>
        </p:scale>
        <p:origin x="4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2D0EB-124A-4188-9A04-F78DFD96931D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3FF77-1486-40B6-B94E-C1E50A1A5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5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0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9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3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360" y="116632"/>
            <a:ext cx="1449315" cy="586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2F9D-38DA-4D6F-8E02-326E69AF2943}" type="datetime1">
              <a:rPr lang="es-ES" smtClean="0"/>
              <a:t>05/02/2014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91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E1B6-4F57-4445-A278-A5087723B883}" type="datetime1">
              <a:rPr lang="es-ES" smtClean="0"/>
              <a:t>05/02/2014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98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6B5-A022-408C-B6C4-577A2E9117A4}" type="datetime1">
              <a:rPr lang="es-ES" smtClean="0"/>
              <a:t>05/02/2014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752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D524-B0FA-4292-AD14-EDC17503A51D}" type="datetime1">
              <a:rPr lang="es-ES" smtClean="0"/>
              <a:t>05/02/2014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597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CECA-A66D-4047-8040-1EB238554101}" type="datetime1">
              <a:rPr lang="es-ES" smtClean="0"/>
              <a:t>05/02/2014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9553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FE57-26CB-48BC-91AD-9E207F38B65C}" type="datetime1">
              <a:rPr lang="es-ES" smtClean="0"/>
              <a:t>05/02/2014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665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9852-2065-40E2-8EB3-DADA6E88D2E4}" type="datetime1">
              <a:rPr lang="es-ES" smtClean="0"/>
              <a:t>05/02/2014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221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9F70-6665-4FEA-B09D-F1DBBA1D2266}" type="datetime1">
              <a:rPr lang="es-ES" smtClean="0"/>
              <a:t>05/02/2014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43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E45F-F48B-47F5-A680-8D9C3D769D00}" type="datetime1">
              <a:rPr lang="es-ES" smtClean="0"/>
              <a:t>05/02/2014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19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8BA9-DB36-4996-99CF-7554617F1CC7}" type="datetime1">
              <a:rPr lang="es-ES" smtClean="0"/>
              <a:t>05/02/2014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99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4359-F0B4-4B76-BFCA-EDD95B71FCAC}" type="datetime1">
              <a:rPr lang="es-ES" smtClean="0"/>
              <a:t>05/02/2014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46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4B84-D7F6-4436-97FD-521439A9BF19}" type="datetime1">
              <a:rPr lang="es-ES" smtClean="0"/>
              <a:t>05/02/2014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51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4476-9E3F-486C-BDC8-310F1AAD8AE6}" type="datetime1">
              <a:rPr lang="es-ES" smtClean="0"/>
              <a:t>05/02/2014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89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774B-50AF-47D8-9EDF-9B6AFC85D210}" type="datetime1">
              <a:rPr lang="es-ES" smtClean="0"/>
              <a:t>05/02/2014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40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69D3-134E-48AB-AA12-FE4B7076A3FD}" type="datetime1">
              <a:rPr lang="es-ES" smtClean="0"/>
              <a:t>05/02/2014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53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DCCE-F6CE-4BB5-ABD4-6B29C74F5768}" type="datetime1">
              <a:rPr lang="es-ES" smtClean="0"/>
              <a:t>05/02/2014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67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20DCD-2AE2-401E-BE39-52B8E760BC6B}" type="datetime1">
              <a:rPr lang="es-ES" smtClean="0"/>
              <a:t>05/02/2014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  <p:pic>
        <p:nvPicPr>
          <p:cNvPr id="34" name="Imagen 33"/>
          <p:cNvPicPr>
            <a:picLocks noChangeAspect="1"/>
          </p:cNvPicPr>
          <p:nvPr userDrawn="1"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727" y="5990124"/>
            <a:ext cx="2837862" cy="652501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1661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98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n-US" dirty="0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AUTHOR: Gerard </a:t>
            </a:r>
            <a:r>
              <a:rPr lang="en-US" dirty="0" err="1" smtClean="0"/>
              <a:t>Solé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Castellví</a:t>
            </a:r>
            <a:endParaRPr lang="en-US" dirty="0" smtClean="0"/>
          </a:p>
          <a:p>
            <a:r>
              <a:rPr lang="en-US" dirty="0" smtClean="0"/>
              <a:t>DIRECTOR: </a:t>
            </a:r>
            <a:r>
              <a:rPr lang="en-US" dirty="0"/>
              <a:t>Jua</a:t>
            </a:r>
            <a:r>
              <a:rPr lang="en-US" dirty="0" smtClean="0"/>
              <a:t>n </a:t>
            </a:r>
            <a:r>
              <a:rPr lang="en-US" dirty="0" err="1" smtClean="0"/>
              <a:t>López</a:t>
            </a:r>
            <a:r>
              <a:rPr lang="en-US" dirty="0" smtClean="0"/>
              <a:t> </a:t>
            </a:r>
            <a:r>
              <a:rPr lang="en-US" dirty="0" err="1" smtClean="0"/>
              <a:t>Rúbio</a:t>
            </a:r>
            <a:endParaRPr lang="en-US" dirty="0" smtClean="0"/>
          </a:p>
          <a:p>
            <a:r>
              <a:rPr lang="es-ES" dirty="0" smtClean="0"/>
              <a:t>DEGREE: </a:t>
            </a:r>
            <a:r>
              <a:rPr lang="en-US" dirty="0"/>
              <a:t>Bachelor in Telematics Engineering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smtClean="0"/>
              <a:t>Linux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816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AlterNative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27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  <a:r>
              <a:rPr lang="es-ES" dirty="0" smtClean="0"/>
              <a:t>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19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990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Performance Test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12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510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77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r>
              <a:rPr lang="es-ES" dirty="0" smtClean="0"/>
              <a:t> &amp; </a:t>
            </a:r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89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2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Introduction</a:t>
            </a:r>
            <a:endParaRPr lang="en-US" noProof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0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Operating Systems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58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Micro Framework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3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GPIO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04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SPI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26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UART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426850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193</Words>
  <Application>Microsoft Office PowerPoint</Application>
  <PresentationFormat>Presentación en pantalla (4:3)</PresentationFormat>
  <Paragraphs>53</Paragraphs>
  <Slides>16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Espiral</vt:lpstr>
      <vt:lpstr>IOSharp: .NET Micro Framework on Linux</vt:lpstr>
      <vt:lpstr>Index</vt:lpstr>
      <vt:lpstr>Introduction</vt:lpstr>
      <vt:lpstr>Embedded Operating Systems</vt:lpstr>
      <vt:lpstr>Micro Framework</vt:lpstr>
      <vt:lpstr>IOSharp</vt:lpstr>
      <vt:lpstr>GPIO</vt:lpstr>
      <vt:lpstr>SPI</vt:lpstr>
      <vt:lpstr>UART</vt:lpstr>
      <vt:lpstr>AlterNative</vt:lpstr>
      <vt:lpstr>Translation process</vt:lpstr>
      <vt:lpstr>Example</vt:lpstr>
      <vt:lpstr>Performance Test</vt:lpstr>
      <vt:lpstr>Example</vt:lpstr>
      <vt:lpstr>Conclusions</vt:lpstr>
      <vt:lpstr>Questions &amp; Answers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IOSharp: .NET Micro Framework on Linux</dc:title>
  <dc:creator>Gerard</dc:creator>
  <cp:lastModifiedBy>Gerard</cp:lastModifiedBy>
  <cp:revision>12</cp:revision>
  <dcterms:created xsi:type="dcterms:W3CDTF">2014-01-30T20:32:35Z</dcterms:created>
  <dcterms:modified xsi:type="dcterms:W3CDTF">2014-02-05T20:47:06Z</dcterms:modified>
</cp:coreProperties>
</file>