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2" r:id="rId7"/>
    <p:sldId id="262" r:id="rId8"/>
    <p:sldId id="273" r:id="rId9"/>
    <p:sldId id="263" r:id="rId10"/>
    <p:sldId id="264" r:id="rId11"/>
    <p:sldId id="274" r:id="rId12"/>
    <p:sldId id="265" r:id="rId13"/>
    <p:sldId id="266" r:id="rId14"/>
    <p:sldId id="276" r:id="rId15"/>
    <p:sldId id="275" r:id="rId16"/>
    <p:sldId id="267" r:id="rId17"/>
    <p:sldId id="268" r:id="rId18"/>
    <p:sldId id="269" r:id="rId19"/>
    <p:sldId id="270" r:id="rId20"/>
    <p:sldId id="277" r:id="rId21"/>
    <p:sldId id="271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09/02/2014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09/02/2014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09/02/2014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09/02/2014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09/02/2014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09/02/2014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09/02/2014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ibujo_de_Microsoft_Visio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</a:t>
            </a:r>
            <a:r>
              <a:rPr lang="en-US" dirty="0"/>
              <a:t>Jua</a:t>
            </a:r>
            <a:r>
              <a:rPr lang="en-US" dirty="0" smtClean="0"/>
              <a:t>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relays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5" y="4437112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endParaRPr lang="en-US" dirty="0" smtClean="0"/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assembly generator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Translation</a:t>
            </a:r>
            <a:r>
              <a:rPr lang="es-ES" dirty="0" smtClean="0"/>
              <a:t>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Translation</a:t>
            </a:r>
            <a:r>
              <a:rPr lang="es-ES" dirty="0" smtClean="0"/>
              <a:t> </a:t>
            </a:r>
            <a:r>
              <a:rPr lang="en-US" dirty="0" smtClean="0"/>
              <a:t>process 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 Translated </a:t>
            </a:r>
            <a:r>
              <a:rPr lang="en-U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6554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95384"/>
              </p:ext>
            </p:extLst>
          </p:nvPr>
        </p:nvGraphicFramePr>
        <p:xfrm>
          <a:off x="2195736" y="4017640"/>
          <a:ext cx="6096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3" imgW="9696510" imgH="2743200" progId="Visio.Drawing.15">
                  <p:embed/>
                </p:oleObj>
              </mc:Choice>
              <mc:Fallback>
                <p:oleObj name="Visio" r:id="rId3" imgW="9696510" imgH="2743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4017640"/>
                        <a:ext cx="609600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s-E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447932"/>
            <a:ext cx="4249280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7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412776"/>
            <a:ext cx="6591985" cy="4536504"/>
          </a:xfrm>
        </p:spPr>
        <p:txBody>
          <a:bodyPr>
            <a:normAutofit fontScale="77500" lnSpcReduction="20000"/>
          </a:bodyPr>
          <a:lstStyle/>
          <a:p>
            <a:r>
              <a:rPr lang="en-US" noProof="1" smtClean="0"/>
              <a:t>1.  Introduction</a:t>
            </a:r>
          </a:p>
          <a:p>
            <a:pPr lvl="1"/>
            <a:r>
              <a:rPr lang="en-US" dirty="0" smtClean="0"/>
              <a:t>1.1.  .NET Micro Framework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endParaRPr lang="en-US" dirty="0" smtClean="0"/>
          </a:p>
          <a:p>
            <a:pPr lvl="1"/>
            <a:r>
              <a:rPr lang="en-US" dirty="0" smtClean="0"/>
              <a:t>2.1.  GPIO</a:t>
            </a:r>
          </a:p>
          <a:p>
            <a:pPr lvl="1"/>
            <a:r>
              <a:rPr lang="en-US" dirty="0" smtClean="0"/>
              <a:t>2.2.  Interrupts</a:t>
            </a:r>
          </a:p>
          <a:p>
            <a:pPr lvl="1"/>
            <a:r>
              <a:rPr lang="en-US" dirty="0" smtClean="0"/>
              <a:t>2.3.  SPI</a:t>
            </a:r>
          </a:p>
          <a:p>
            <a:pPr lvl="1"/>
            <a:r>
              <a:rPr lang="en-US" dirty="0" smtClean="0"/>
              <a:t>2.4.  UART</a:t>
            </a:r>
          </a:p>
          <a:p>
            <a:pPr lvl="1"/>
            <a:r>
              <a:rPr lang="en-US" dirty="0" smtClean="0"/>
              <a:t>2.5.  Example</a:t>
            </a:r>
            <a:endParaRPr lang="en-US" dirty="0" smtClean="0"/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pPr lvl="1"/>
            <a:r>
              <a:rPr lang="en-US" dirty="0" smtClean="0"/>
              <a:t>3.1.  Translation process</a:t>
            </a:r>
          </a:p>
          <a:p>
            <a:pPr lvl="1"/>
            <a:r>
              <a:rPr lang="en-US" dirty="0"/>
              <a:t>3.2.  Translated </a:t>
            </a:r>
            <a:r>
              <a:rPr lang="en-US" dirty="0" err="1"/>
              <a:t>IOSharp</a:t>
            </a:r>
            <a:endParaRPr lang="en-US" dirty="0" smtClean="0"/>
          </a:p>
          <a:p>
            <a:pPr lvl="1"/>
            <a:r>
              <a:rPr lang="en-US" dirty="0" smtClean="0"/>
              <a:t>3.3.  Example</a:t>
            </a:r>
          </a:p>
          <a:p>
            <a:r>
              <a:rPr lang="en-US" dirty="0" smtClean="0"/>
              <a:t>4.  Performance Test</a:t>
            </a:r>
          </a:p>
          <a:p>
            <a:pPr lvl="1"/>
            <a:r>
              <a:rPr lang="en-US" dirty="0" smtClean="0"/>
              <a:t>4.1.  Example</a:t>
            </a:r>
          </a:p>
          <a:p>
            <a:r>
              <a:rPr lang="en-US" dirty="0" smtClean="0"/>
              <a:t>5.  Conclusions</a:t>
            </a:r>
          </a:p>
          <a:p>
            <a:r>
              <a:rPr lang="en-US" dirty="0" smtClean="0"/>
              <a:t>6.  Questions &amp; Answers</a:t>
            </a:r>
          </a:p>
          <a:p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</a:t>
            </a:r>
            <a:r>
              <a:rPr lang="en-US" dirty="0" smtClean="0"/>
              <a:t>Conclusions II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endParaRPr lang="en-US" dirty="0" smtClean="0"/>
          </a:p>
          <a:p>
            <a:r>
              <a:rPr lang="en-US" dirty="0" smtClean="0"/>
              <a:t>Cost reduction on hardware production</a:t>
            </a:r>
          </a:p>
          <a:p>
            <a:endParaRPr lang="en-US" dirty="0" smtClean="0"/>
          </a:p>
          <a:p>
            <a:r>
              <a:rPr lang="en-US" dirty="0" smtClean="0"/>
              <a:t>Increasing usage of Linux in embedded systems</a:t>
            </a:r>
          </a:p>
          <a:p>
            <a:endParaRPr lang="en-US" dirty="0"/>
          </a:p>
          <a:p>
            <a:r>
              <a:rPr lang="en-US" dirty="0" smtClean="0"/>
              <a:t>Cross-Platform source code generation</a:t>
            </a:r>
          </a:p>
          <a:p>
            <a:endParaRPr lang="en-US" dirty="0" smtClean="0"/>
          </a:p>
          <a:p>
            <a:r>
              <a:rPr lang="en-US" dirty="0" smtClean="0"/>
              <a:t>Performance increase on translation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Required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r>
              <a:rPr lang="es-ES" dirty="0" smtClean="0"/>
              <a:t> II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21711"/>
              </p:ext>
            </p:extLst>
          </p:nvPr>
        </p:nvGraphicFramePr>
        <p:xfrm>
          <a:off x="2706150" y="1772816"/>
          <a:ext cx="5067300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3" imgW="5067360" imgH="3305265" progId="Visio.Drawing.15">
                  <p:embed/>
                </p:oleObj>
              </mc:Choice>
              <mc:Fallback>
                <p:oleObj name="Visio" r:id="rId3" imgW="5067360" imgH="33052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6150" y="1772816"/>
                        <a:ext cx="5067300" cy="330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3777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63356"/>
              </p:ext>
            </p:extLst>
          </p:nvPr>
        </p:nvGraphicFramePr>
        <p:xfrm>
          <a:off x="2622455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Visio" r:id="rId3" imgW="10572660" imgH="6962865" progId="Visio.Drawing.15">
                  <p:embed/>
                </p:oleObj>
              </mc:Choice>
              <mc:Fallback>
                <p:oleObj name="Visio" r:id="rId3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455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Visio" r:id="rId3" imgW="4286250" imgH="1628775" progId="Visio.Drawing.15">
                  <p:embed/>
                </p:oleObj>
              </mc:Choice>
              <mc:Fallback>
                <p:oleObj name="Visio" r:id="rId3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551</Words>
  <Application>Microsoft Office PowerPoint</Application>
  <PresentationFormat>Presentación en pantalla (4:3)</PresentationFormat>
  <Paragraphs>152</Paragraphs>
  <Slides>21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Wingdings</vt:lpstr>
      <vt:lpstr>Wingdings 3</vt:lpstr>
      <vt:lpstr>Espiral</vt:lpstr>
      <vt:lpstr>Visio</vt:lpstr>
      <vt:lpstr>Dibujo de Microsoft Visio</vt:lpstr>
      <vt:lpstr>IOSharp: .NET Micro Framework on Linux</vt:lpstr>
      <vt:lpstr>Index</vt:lpstr>
      <vt:lpstr>1.  Introduction</vt:lpstr>
      <vt:lpstr>1.1.  .NET Micro Framework</vt:lpstr>
      <vt:lpstr>2.  IOSharp</vt:lpstr>
      <vt:lpstr>2.  IOSharp II</vt:lpstr>
      <vt:lpstr>2.1.  GPIO</vt:lpstr>
      <vt:lpstr>2.2.  Interrupts</vt:lpstr>
      <vt:lpstr>2.3.  SPI</vt:lpstr>
      <vt:lpstr>2.4.  UART</vt:lpstr>
      <vt:lpstr>2.5.  Example</vt:lpstr>
      <vt:lpstr>3.  AlterNative</vt:lpstr>
      <vt:lpstr>3.1.  Translation process</vt:lpstr>
      <vt:lpstr>3.1.  Translation process II</vt:lpstr>
      <vt:lpstr>3.2.  Translated IOSharp</vt:lpstr>
      <vt:lpstr>3.3.  Example</vt:lpstr>
      <vt:lpstr>4.  Performance Test</vt:lpstr>
      <vt:lpstr>4.1.  Example</vt:lpstr>
      <vt:lpstr>5.  Conclusions</vt:lpstr>
      <vt:lpstr>5.  Conclusions II</vt:lpstr>
      <vt:lpstr>6.  Questions &amp;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81</cp:revision>
  <dcterms:created xsi:type="dcterms:W3CDTF">2014-01-30T20:32:35Z</dcterms:created>
  <dcterms:modified xsi:type="dcterms:W3CDTF">2014-02-09T19:44:17Z</dcterms:modified>
</cp:coreProperties>
</file>