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033" autoAdjust="0"/>
  </p:normalViewPr>
  <p:slideViewPr>
    <p:cSldViewPr>
      <p:cViewPr varScale="1">
        <p:scale>
          <a:sx n="86" d="100"/>
          <a:sy n="86" d="100"/>
        </p:scale>
        <p:origin x="10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2/1/2014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01/02/2014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01/02/2014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01/02/2014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01/02/2014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01/02/2014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01/02/2014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01/02/2014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01/02/2014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01/02/2014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01/02/2014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AlterNative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r>
              <a:rPr lang="es-ES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9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77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Operating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UART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192</Words>
  <Application>Microsoft Office PowerPoint</Application>
  <PresentationFormat>Presentación en pantalla (4:3)</PresentationFormat>
  <Paragraphs>52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Espiral</vt:lpstr>
      <vt:lpstr>IOSharp: .NET Micro Framework on Linux</vt:lpstr>
      <vt:lpstr>Index</vt:lpstr>
      <vt:lpstr>Introduction</vt:lpstr>
      <vt:lpstr>Embedded Operating Systems</vt:lpstr>
      <vt:lpstr>Micro Framework</vt:lpstr>
      <vt:lpstr>IOSharp</vt:lpstr>
      <vt:lpstr>GPIO</vt:lpstr>
      <vt:lpstr>SPI</vt:lpstr>
      <vt:lpstr>UART</vt:lpstr>
      <vt:lpstr>AlterNative</vt:lpstr>
      <vt:lpstr>Translation process</vt:lpstr>
      <vt:lpstr>Example</vt:lpstr>
      <vt:lpstr>Performance Test</vt:lpstr>
      <vt:lpstr>Example</vt:lpstr>
      <vt:lpstr>Conclusions</vt:lpstr>
      <vt:lpstr>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10</cp:revision>
  <dcterms:created xsi:type="dcterms:W3CDTF">2014-01-30T20:32:35Z</dcterms:created>
  <dcterms:modified xsi:type="dcterms:W3CDTF">2014-02-01T20:01:00Z</dcterms:modified>
</cp:coreProperties>
</file>