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3033" autoAdjust="0"/>
  </p:normalViewPr>
  <p:slideViewPr>
    <p:cSldViewPr>
      <p:cViewPr varScale="1">
        <p:scale>
          <a:sx n="82" d="100"/>
          <a:sy n="8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08/02/2014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08/02/2014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08/02/2014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08/02/2014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08/02/2014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08/02/2014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08/02/2014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08/02/2014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08/02/2014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08/02/2014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08/02/2014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08/02/2014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08/02/2014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08/02/2014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08/02/2014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08/02/2014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08/02/2014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27" y="5990124"/>
            <a:ext cx="2837862" cy="6525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erardSoleCa/IOSharp-netmf-Linu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42416" y="1916832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IOSharp</a:t>
            </a:r>
            <a:r>
              <a:rPr lang="es-ES" b="1" dirty="0" smtClean="0"/>
              <a:t>:</a:t>
            </a:r>
            <a:r>
              <a:rPr lang="es-ES" dirty="0" smtClean="0"/>
              <a:t>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</a:t>
            </a:r>
            <a:r>
              <a:rPr lang="en-US" dirty="0"/>
              <a:t>Jua</a:t>
            </a:r>
            <a:r>
              <a:rPr lang="en-US" dirty="0" smtClean="0"/>
              <a:t>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 dirty="0" err="1" smtClean="0"/>
              <a:t>IOSharp</a:t>
            </a:r>
            <a:r>
              <a:rPr lang="es-ES" sz="1100" dirty="0" smtClean="0"/>
              <a:t>: .NET Micro Framework </a:t>
            </a:r>
            <a:r>
              <a:rPr lang="es-ES" sz="1100" dirty="0" err="1" smtClean="0"/>
              <a:t>on</a:t>
            </a:r>
            <a:r>
              <a:rPr lang="es-ES" sz="1100" dirty="0" smtClean="0"/>
              <a:t> Linux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2.4. </a:t>
            </a:r>
            <a:r>
              <a:rPr lang="es-ES" dirty="0" smtClean="0"/>
              <a:t> </a:t>
            </a:r>
            <a:r>
              <a:rPr lang="es-ES" dirty="0" smtClean="0"/>
              <a:t>UART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 </a:t>
            </a:r>
            <a:r>
              <a:rPr lang="es-ES" dirty="0" err="1" smtClean="0"/>
              <a:t>AlterNative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 Translation</a:t>
            </a:r>
            <a:r>
              <a:rPr lang="es-ES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 Performance </a:t>
            </a:r>
            <a:r>
              <a:rPr lang="es-ES" dirty="0" smtClean="0"/>
              <a:t>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7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 Questions</a:t>
            </a:r>
            <a:r>
              <a:rPr lang="es-ES" dirty="0" smtClean="0"/>
              <a:t> </a:t>
            </a:r>
            <a:r>
              <a:rPr lang="es-ES" dirty="0" smtClean="0"/>
              <a:t>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412776"/>
            <a:ext cx="6591985" cy="4536504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1</a:t>
            </a:r>
            <a:r>
              <a:rPr lang="en-US" noProof="1"/>
              <a:t>.  </a:t>
            </a:r>
            <a:r>
              <a:rPr lang="en-US" noProof="1" smtClean="0"/>
              <a:t>Introduction</a:t>
            </a:r>
          </a:p>
          <a:p>
            <a:pPr lvl="1"/>
            <a:r>
              <a:rPr lang="es-ES" dirty="0" smtClean="0"/>
              <a:t>1.1.  .NET Micro Framework</a:t>
            </a:r>
            <a:endParaRPr lang="en-US" dirty="0"/>
          </a:p>
          <a:p>
            <a:r>
              <a:rPr lang="es-ES" dirty="0"/>
              <a:t>2.  </a:t>
            </a:r>
            <a:r>
              <a:rPr lang="es-ES" dirty="0" err="1" smtClean="0"/>
              <a:t>IOSharp</a:t>
            </a:r>
            <a:endParaRPr lang="es-ES" dirty="0" smtClean="0"/>
          </a:p>
          <a:p>
            <a:pPr lvl="1"/>
            <a:r>
              <a:rPr lang="es-ES" dirty="0"/>
              <a:t>2.1.  </a:t>
            </a:r>
            <a:r>
              <a:rPr lang="es-ES" dirty="0" smtClean="0"/>
              <a:t>GPIO</a:t>
            </a:r>
          </a:p>
          <a:p>
            <a:pPr lvl="1"/>
            <a:r>
              <a:rPr lang="es-ES" dirty="0" smtClean="0"/>
              <a:t>2.2.  </a:t>
            </a:r>
            <a:r>
              <a:rPr lang="es-ES" dirty="0" err="1" smtClean="0"/>
              <a:t>Interrupts</a:t>
            </a:r>
            <a:endParaRPr lang="es-ES" dirty="0" smtClean="0"/>
          </a:p>
          <a:p>
            <a:pPr lvl="1"/>
            <a:r>
              <a:rPr lang="es-ES" dirty="0" smtClean="0"/>
              <a:t>2.3.  SPI</a:t>
            </a:r>
          </a:p>
          <a:p>
            <a:pPr lvl="1"/>
            <a:r>
              <a:rPr lang="es-ES" dirty="0" smtClean="0"/>
              <a:t>2.4.  UART</a:t>
            </a:r>
          </a:p>
          <a:p>
            <a:r>
              <a:rPr lang="es-ES" dirty="0"/>
              <a:t>3.  </a:t>
            </a:r>
            <a:r>
              <a:rPr lang="es-ES" dirty="0" err="1" smtClean="0"/>
              <a:t>AlterNative</a:t>
            </a:r>
            <a:endParaRPr lang="es-ES" dirty="0" smtClean="0"/>
          </a:p>
          <a:p>
            <a:pPr lvl="1"/>
            <a:r>
              <a:rPr lang="en-US" dirty="0"/>
              <a:t>3.1.  Translation</a:t>
            </a:r>
            <a:r>
              <a:rPr lang="es-E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3.2.  </a:t>
            </a:r>
            <a:r>
              <a:rPr lang="en-US" dirty="0" smtClean="0"/>
              <a:t>Example</a:t>
            </a:r>
          </a:p>
          <a:p>
            <a:r>
              <a:rPr lang="es-ES" dirty="0"/>
              <a:t>4.  Performance </a:t>
            </a:r>
            <a:r>
              <a:rPr lang="es-ES" dirty="0" smtClean="0"/>
              <a:t>Test</a:t>
            </a:r>
          </a:p>
          <a:p>
            <a:pPr lvl="1"/>
            <a:r>
              <a:rPr lang="es-ES" dirty="0" smtClean="0"/>
              <a:t>4.1.  </a:t>
            </a:r>
            <a:r>
              <a:rPr lang="es-ES" dirty="0" err="1" smtClean="0"/>
              <a:t>Example</a:t>
            </a:r>
            <a:endParaRPr lang="es-ES" dirty="0" smtClean="0"/>
          </a:p>
          <a:p>
            <a:r>
              <a:rPr lang="en-US" dirty="0"/>
              <a:t>5.  </a:t>
            </a:r>
            <a:r>
              <a:rPr lang="en-US" dirty="0" smtClean="0"/>
              <a:t>Conclusions</a:t>
            </a:r>
          </a:p>
          <a:p>
            <a:r>
              <a:rPr lang="en-US" dirty="0"/>
              <a:t>6.  Questions</a:t>
            </a:r>
            <a:r>
              <a:rPr lang="es-ES" dirty="0"/>
              <a:t> &amp; </a:t>
            </a:r>
            <a:r>
              <a:rPr lang="en-US" dirty="0"/>
              <a:t>Answers</a:t>
            </a:r>
            <a:endParaRPr lang="en-U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Power increase from 8 to 32 bits on microprocessors</a:t>
            </a:r>
          </a:p>
          <a:p>
            <a:endParaRPr lang="en-US" dirty="0" smtClean="0"/>
          </a:p>
          <a:p>
            <a:r>
              <a:rPr lang="en-US" dirty="0" smtClean="0"/>
              <a:t>Cost reduction on hardware production</a:t>
            </a:r>
          </a:p>
          <a:p>
            <a:endParaRPr lang="en-US" dirty="0" smtClean="0"/>
          </a:p>
          <a:p>
            <a:r>
              <a:rPr lang="en-US" dirty="0" smtClean="0"/>
              <a:t>Increasing usage of Linux in embedded systems</a:t>
            </a:r>
          </a:p>
          <a:p>
            <a:endParaRPr lang="en-US" dirty="0"/>
          </a:p>
          <a:p>
            <a:r>
              <a:rPr lang="en-US" dirty="0" smtClean="0"/>
              <a:t>Cross-Platform source code generation</a:t>
            </a:r>
          </a:p>
          <a:p>
            <a:endParaRPr lang="en-US" dirty="0" smtClean="0"/>
          </a:p>
          <a:p>
            <a:r>
              <a:rPr lang="en-US" dirty="0" smtClean="0"/>
              <a:t>Performance increase on translation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s-ES" dirty="0" smtClean="0"/>
              <a:t>1.1.  </a:t>
            </a:r>
            <a:r>
              <a:rPr lang="es-ES" dirty="0" smtClean="0"/>
              <a:t>.NET </a:t>
            </a:r>
            <a:r>
              <a:rPr lang="es-ES" dirty="0" smtClean="0"/>
              <a:t>Micro </a:t>
            </a:r>
            <a:r>
              <a:rPr lang="es-ES" dirty="0" smtClean="0"/>
              <a:t>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Virtual Machine running on the bare metal</a:t>
            </a:r>
          </a:p>
          <a:p>
            <a:endParaRPr lang="en-US" dirty="0"/>
          </a:p>
          <a:p>
            <a:r>
              <a:rPr lang="en-US" dirty="0" smtClean="0"/>
              <a:t>Designed for resource-constrained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I/O Ports and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3866673"/>
            <a:ext cx="5183560" cy="17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7"/>
            <a:ext cx="6591985" cy="4176465"/>
          </a:xfrm>
        </p:spPr>
        <p:txBody>
          <a:bodyPr/>
          <a:lstStyle/>
          <a:p>
            <a:r>
              <a:rPr lang="en-US" dirty="0" smtClean="0"/>
              <a:t>NETMF implementation on a High-Level basis</a:t>
            </a:r>
          </a:p>
          <a:p>
            <a:pPr lvl="1"/>
            <a:r>
              <a:rPr lang="en-US" dirty="0" smtClean="0"/>
              <a:t>C# with Mono on Linux</a:t>
            </a:r>
          </a:p>
          <a:p>
            <a:pPr lvl="1"/>
            <a:r>
              <a:rPr lang="en-US" dirty="0" smtClean="0"/>
              <a:t>C library for interfacing with communication protocols</a:t>
            </a:r>
          </a:p>
          <a:p>
            <a:endParaRPr lang="en-US" dirty="0"/>
          </a:p>
          <a:p>
            <a:r>
              <a:rPr lang="en-US" dirty="0" smtClean="0"/>
              <a:t>Cross-Platform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Board independent</a:t>
            </a:r>
          </a:p>
          <a:p>
            <a:endParaRPr lang="en-US" dirty="0"/>
          </a:p>
          <a:p>
            <a:r>
              <a:rPr lang="en-US" dirty="0" smtClean="0"/>
              <a:t>Required an underlying Linux</a:t>
            </a:r>
          </a:p>
          <a:p>
            <a:endParaRPr lang="en-US" dirty="0"/>
          </a:p>
          <a:p>
            <a:r>
              <a:rPr lang="en-US" dirty="0"/>
              <a:t>Download 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https://github.com/GerardSoleCa/IOSharp-netmf-Linux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89040"/>
            <a:ext cx="1656184" cy="12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r>
              <a:rPr lang="es-ES" dirty="0" smtClean="0"/>
              <a:t> II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21711"/>
              </p:ext>
            </p:extLst>
          </p:nvPr>
        </p:nvGraphicFramePr>
        <p:xfrm>
          <a:off x="2706150" y="1772816"/>
          <a:ext cx="506730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5067360" imgH="3305265" progId="Visio.Drawing.15">
                  <p:embed/>
                </p:oleObj>
              </mc:Choice>
              <mc:Fallback>
                <p:oleObj name="Visio" r:id="rId3" imgW="5067360" imgH="33052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6150" y="1772816"/>
                        <a:ext cx="5067300" cy="330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 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5936" y="1700808"/>
            <a:ext cx="6591985" cy="3777622"/>
          </a:xfrm>
        </p:spPr>
        <p:txBody>
          <a:bodyPr/>
          <a:lstStyle/>
          <a:p>
            <a:r>
              <a:rPr lang="en-US" dirty="0" smtClean="0"/>
              <a:t>I/O Ports are controlled through the file system</a:t>
            </a:r>
          </a:p>
          <a:p>
            <a:pPr lvl="1"/>
            <a:r>
              <a:rPr lang="en-US" dirty="0" smtClean="0"/>
              <a:t>SYSFS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/sys/class/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gpio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 Interrupts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Polling from a GPIO using the Poll function</a:t>
            </a:r>
          </a:p>
          <a:p>
            <a:r>
              <a:rPr lang="en-US" dirty="0" smtClean="0"/>
              <a:t>P/Invokes required for cross-language calls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3356"/>
              </p:ext>
            </p:extLst>
          </p:nvPr>
        </p:nvGraphicFramePr>
        <p:xfrm>
          <a:off x="2622455" y="2562379"/>
          <a:ext cx="5231904" cy="344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10572660" imgH="6962865" progId="Visio.Drawing.15">
                  <p:embed/>
                </p:oleObj>
              </mc:Choice>
              <mc:Fallback>
                <p:oleObj name="Visio" r:id="rId3" imgW="10572660" imgH="6962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2455" y="2562379"/>
                        <a:ext cx="5231904" cy="344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2.3.  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386</Words>
  <Application>Microsoft Office PowerPoint</Application>
  <PresentationFormat>Presentación en pantalla (4:3)</PresentationFormat>
  <Paragraphs>99</Paragraphs>
  <Slides>17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Wingdings</vt:lpstr>
      <vt:lpstr>Wingdings 3</vt:lpstr>
      <vt:lpstr>Espiral</vt:lpstr>
      <vt:lpstr>Dibujo de Microsoft Visio</vt:lpstr>
      <vt:lpstr>IOSharp: .NET Micro Framework on Linux</vt:lpstr>
      <vt:lpstr>Index</vt:lpstr>
      <vt:lpstr>1.  Introduction</vt:lpstr>
      <vt:lpstr>1.1.  .NET Micro Framework</vt:lpstr>
      <vt:lpstr>2.  IOSharp</vt:lpstr>
      <vt:lpstr>2.  IOSharp II</vt:lpstr>
      <vt:lpstr>2.1.  GPIO</vt:lpstr>
      <vt:lpstr>2.2.  Interrupts</vt:lpstr>
      <vt:lpstr>2.3.  SPI</vt:lpstr>
      <vt:lpstr>2.4.  UART</vt:lpstr>
      <vt:lpstr>3.  AlterNative</vt:lpstr>
      <vt:lpstr>3.1.  Translation process</vt:lpstr>
      <vt:lpstr>3.2.  Example</vt:lpstr>
      <vt:lpstr>4.  Performance Test</vt:lpstr>
      <vt:lpstr>4.1.  Example</vt:lpstr>
      <vt:lpstr>5.  Conclusions</vt:lpstr>
      <vt:lpstr>6.  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Gerard</cp:lastModifiedBy>
  <cp:revision>46</cp:revision>
  <dcterms:created xsi:type="dcterms:W3CDTF">2014-01-30T20:32:35Z</dcterms:created>
  <dcterms:modified xsi:type="dcterms:W3CDTF">2014-02-08T19:22:54Z</dcterms:modified>
</cp:coreProperties>
</file>