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73" r:id="rId9"/>
    <p:sldId id="263" r:id="rId10"/>
    <p:sldId id="264" r:id="rId11"/>
    <p:sldId id="274" r:id="rId12"/>
    <p:sldId id="265" r:id="rId13"/>
    <p:sldId id="280" r:id="rId14"/>
    <p:sldId id="281" r:id="rId15"/>
    <p:sldId id="275" r:id="rId16"/>
    <p:sldId id="267" r:id="rId17"/>
    <p:sldId id="268" r:id="rId18"/>
    <p:sldId id="269" r:id="rId19"/>
    <p:sldId id="277" r:id="rId20"/>
    <p:sldId id="282" r:id="rId21"/>
    <p:sldId id="283" r:id="rId22"/>
    <p:sldId id="271" r:id="rId23"/>
    <p:sldId id="284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3" autoAdjust="0"/>
  </p:normalViewPr>
  <p:slideViewPr>
    <p:cSldViewPr>
      <p:cViewPr>
        <p:scale>
          <a:sx n="50" d="100"/>
          <a:sy n="50" d="100"/>
        </p:scale>
        <p:origin x="2058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10/02/2014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10/02/2014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10/02/2014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10/02/2014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10/02/2014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10/02/2014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10/02/2014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4437112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endParaRPr lang="en-US" dirty="0" smtClean="0"/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assembly generator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/>
              <a:t>3.1.  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60782" y="2231078"/>
            <a:ext cx="34797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24778" y="4183443"/>
            <a:ext cx="35517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4260599" y="2780928"/>
            <a:ext cx="108012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/>
              <a:t>3.1.  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445224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445224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206162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67" y="2292714"/>
            <a:ext cx="4249280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Improvement on </a:t>
            </a:r>
            <a:r>
              <a:rPr lang="en-US" dirty="0" err="1" smtClean="0"/>
              <a:t>IOSharp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Cross-Platform with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536504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1.  </a:t>
            </a:r>
            <a:r>
              <a:rPr lang="en-US" noProof="1" smtClean="0"/>
              <a:t>Introduction							3</a:t>
            </a:r>
            <a:endParaRPr lang="en-US" noProof="1" smtClean="0"/>
          </a:p>
          <a:p>
            <a:pPr lvl="1"/>
            <a:r>
              <a:rPr lang="en-US" dirty="0" smtClean="0"/>
              <a:t>1.1.  .NET Micro </a:t>
            </a:r>
            <a:r>
              <a:rPr lang="en-US" dirty="0" smtClean="0"/>
              <a:t>Framework					4</a:t>
            </a:r>
            <a:endParaRPr lang="en-US" dirty="0" smtClean="0"/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r>
              <a:rPr lang="en-US" dirty="0" smtClean="0"/>
              <a:t>								5</a:t>
            </a:r>
          </a:p>
          <a:p>
            <a:pPr lvl="1"/>
            <a:r>
              <a:rPr lang="en-US" dirty="0" smtClean="0"/>
              <a:t>2.1.  GPIO							7</a:t>
            </a:r>
          </a:p>
          <a:p>
            <a:pPr lvl="1"/>
            <a:r>
              <a:rPr lang="en-US" dirty="0" smtClean="0"/>
              <a:t>2.2</a:t>
            </a:r>
            <a:r>
              <a:rPr lang="en-US" dirty="0" smtClean="0"/>
              <a:t>.  </a:t>
            </a:r>
            <a:r>
              <a:rPr lang="en-US" dirty="0" smtClean="0"/>
              <a:t>Interrupts							8</a:t>
            </a:r>
            <a:endParaRPr lang="en-US" dirty="0" smtClean="0"/>
          </a:p>
          <a:p>
            <a:pPr lvl="1"/>
            <a:r>
              <a:rPr lang="en-US" dirty="0" smtClean="0"/>
              <a:t>2.3.  </a:t>
            </a:r>
            <a:r>
              <a:rPr lang="en-US" dirty="0" smtClean="0"/>
              <a:t>SPI								9</a:t>
            </a:r>
            <a:endParaRPr lang="en-US" dirty="0" smtClean="0"/>
          </a:p>
          <a:p>
            <a:pPr lvl="1"/>
            <a:r>
              <a:rPr lang="en-US" dirty="0" smtClean="0"/>
              <a:t>2.4.  </a:t>
            </a:r>
            <a:r>
              <a:rPr lang="en-US" dirty="0" smtClean="0"/>
              <a:t>UART							10</a:t>
            </a:r>
            <a:endParaRPr lang="en-US" dirty="0" smtClean="0"/>
          </a:p>
          <a:p>
            <a:pPr lvl="1"/>
            <a:r>
              <a:rPr lang="en-US" dirty="0" smtClean="0"/>
              <a:t>2.5.  </a:t>
            </a:r>
            <a:r>
              <a:rPr lang="en-US" dirty="0" smtClean="0"/>
              <a:t>Example							11</a:t>
            </a:r>
            <a:endParaRPr lang="en-US" dirty="0" smtClean="0"/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r>
              <a:rPr lang="en-US" dirty="0" smtClean="0"/>
              <a:t>							12</a:t>
            </a:r>
            <a:endParaRPr lang="en-US" dirty="0" smtClean="0"/>
          </a:p>
          <a:p>
            <a:pPr lvl="1"/>
            <a:r>
              <a:rPr lang="en-US" dirty="0" smtClean="0"/>
              <a:t>3.1.  Translation </a:t>
            </a:r>
            <a:r>
              <a:rPr lang="en-US" dirty="0" smtClean="0"/>
              <a:t>process					13</a:t>
            </a:r>
            <a:endParaRPr lang="en-US" dirty="0" smtClean="0"/>
          </a:p>
          <a:p>
            <a:pPr lvl="1"/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</a:t>
            </a:r>
            <a:r>
              <a:rPr lang="en-US" dirty="0" smtClean="0"/>
              <a:t>++						15</a:t>
            </a:r>
            <a:endParaRPr lang="en-US" dirty="0" smtClean="0"/>
          </a:p>
          <a:p>
            <a:pPr lvl="1"/>
            <a:r>
              <a:rPr lang="en-US" dirty="0" smtClean="0"/>
              <a:t>3.3.  </a:t>
            </a:r>
            <a:r>
              <a:rPr lang="en-US" dirty="0" smtClean="0"/>
              <a:t>Example							16</a:t>
            </a:r>
            <a:endParaRPr lang="en-US" dirty="0" smtClean="0"/>
          </a:p>
          <a:p>
            <a:r>
              <a:rPr lang="en-US" dirty="0" smtClean="0"/>
              <a:t>4.  Performance </a:t>
            </a:r>
            <a:r>
              <a:rPr lang="en-US" dirty="0" smtClean="0"/>
              <a:t>Test						17</a:t>
            </a:r>
            <a:endParaRPr lang="en-US" dirty="0" smtClean="0"/>
          </a:p>
          <a:p>
            <a:pPr lvl="1"/>
            <a:r>
              <a:rPr lang="en-US" dirty="0" smtClean="0"/>
              <a:t>4.1.  </a:t>
            </a:r>
            <a:r>
              <a:rPr lang="en-US" dirty="0" smtClean="0"/>
              <a:t>Example							18</a:t>
            </a:r>
            <a:endParaRPr lang="en-US" dirty="0" smtClean="0"/>
          </a:p>
          <a:p>
            <a:r>
              <a:rPr lang="en-US" dirty="0" smtClean="0"/>
              <a:t>5.  </a:t>
            </a:r>
            <a:r>
              <a:rPr lang="en-US" dirty="0" smtClean="0"/>
              <a:t>Conclusions							19</a:t>
            </a:r>
            <a:endParaRPr lang="en-US" dirty="0"/>
          </a:p>
          <a:p>
            <a:r>
              <a:rPr lang="en-US" dirty="0" smtClean="0"/>
              <a:t>6.  Questions &amp; </a:t>
            </a:r>
            <a:r>
              <a:rPr lang="en-US" dirty="0" smtClean="0"/>
              <a:t>Answers					22</a:t>
            </a:r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Future Work</a:t>
            </a:r>
          </a:p>
          <a:p>
            <a:pPr lvl="2"/>
            <a:r>
              <a:rPr lang="en-US" sz="1800" dirty="0" err="1" smtClean="0"/>
              <a:t>IOSharp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Add new protocols</a:t>
            </a:r>
          </a:p>
          <a:p>
            <a:pPr lvl="3"/>
            <a:r>
              <a:rPr lang="en-US" sz="1600" dirty="0" smtClean="0"/>
              <a:t>Performance optimization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dirty="0" err="1" smtClean="0"/>
              <a:t>AlterNative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Garbage Collector</a:t>
            </a:r>
          </a:p>
          <a:p>
            <a:pPr lvl="3"/>
            <a:r>
              <a:rPr lang="en-US" sz="1600" dirty="0" smtClean="0"/>
              <a:t>Continuous Integration</a:t>
            </a:r>
          </a:p>
          <a:p>
            <a:pPr lvl="3"/>
            <a:r>
              <a:rPr lang="en-US" sz="1600" dirty="0" smtClean="0"/>
              <a:t>Extend capabilities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Environmental Impact</a:t>
            </a:r>
            <a:endParaRPr lang="en-US" b="1" dirty="0" smtClean="0"/>
          </a:p>
          <a:p>
            <a:pPr lvl="2"/>
            <a:r>
              <a:rPr lang="en-US" sz="1800" dirty="0" err="1" smtClean="0"/>
              <a:t>IOSharp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Add new protocols</a:t>
            </a:r>
          </a:p>
          <a:p>
            <a:pPr lvl="3"/>
            <a:r>
              <a:rPr lang="en-US" sz="1600" dirty="0" smtClean="0"/>
              <a:t>Performance optimization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dirty="0" err="1" smtClean="0"/>
              <a:t>AlterNative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Garbage Collector</a:t>
            </a:r>
          </a:p>
          <a:p>
            <a:pPr lvl="3"/>
            <a:r>
              <a:rPr lang="en-US" sz="1600" dirty="0" smtClean="0"/>
              <a:t>Continuous Integration</a:t>
            </a:r>
          </a:p>
          <a:p>
            <a:pPr lvl="3"/>
            <a:r>
              <a:rPr lang="en-US" sz="1600" dirty="0" smtClean="0"/>
              <a:t>Extend capabilities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endParaRPr lang="en-US" dirty="0" smtClean="0"/>
          </a:p>
          <a:p>
            <a:r>
              <a:rPr lang="en-US" dirty="0" smtClean="0"/>
              <a:t>Cost reduction on hardware production</a:t>
            </a:r>
          </a:p>
          <a:p>
            <a:endParaRPr lang="en-US" dirty="0" smtClean="0"/>
          </a:p>
          <a:p>
            <a:r>
              <a:rPr lang="en-US" dirty="0" smtClean="0"/>
              <a:t>Increasing usage of Linux in embedded devices</a:t>
            </a:r>
          </a:p>
          <a:p>
            <a:endParaRPr lang="en-US" dirty="0"/>
          </a:p>
          <a:p>
            <a:r>
              <a:rPr lang="en-US" dirty="0" smtClean="0"/>
              <a:t>Cross-Platform source code generation</a:t>
            </a:r>
          </a:p>
          <a:p>
            <a:endParaRPr lang="en-US" dirty="0" smtClean="0"/>
          </a:p>
          <a:p>
            <a:r>
              <a:rPr lang="en-US" dirty="0" smtClean="0"/>
              <a:t>Performance increase on translation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Required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65" y="2060848"/>
            <a:ext cx="53696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3777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356"/>
              </p:ext>
            </p:extLst>
          </p:nvPr>
        </p:nvGraphicFramePr>
        <p:xfrm>
          <a:off x="2622455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Visio" r:id="rId3" imgW="10572660" imgH="6962865" progId="Visio.Drawing.15">
                  <p:embed/>
                </p:oleObj>
              </mc:Choice>
              <mc:Fallback>
                <p:oleObj name="Visio" r:id="rId3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455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Visio" r:id="rId3" imgW="4286250" imgH="1628775" progId="Visio.Drawing.15">
                  <p:embed/>
                </p:oleObj>
              </mc:Choice>
              <mc:Fallback>
                <p:oleObj name="Visio" r:id="rId3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610</Words>
  <Application>Microsoft Office PowerPoint</Application>
  <PresentationFormat>Presentación en pantalla (4:3)</PresentationFormat>
  <Paragraphs>194</Paragraphs>
  <Slides>23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Visio</vt:lpstr>
      <vt:lpstr>IOSharp: .NET Micro Framework on Linux</vt:lpstr>
      <vt:lpstr>Index</vt:lpstr>
      <vt:lpstr>1.  Introduction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2.5.  Example</vt:lpstr>
      <vt:lpstr>3.  AlterNative</vt:lpstr>
      <vt:lpstr>3.1.  Translation process</vt:lpstr>
      <vt:lpstr>3.1.  Translation process II</vt:lpstr>
      <vt:lpstr>3.2.  IOSharp C++</vt:lpstr>
      <vt:lpstr>3.3.  Example</vt:lpstr>
      <vt:lpstr>4.  Performance Test</vt:lpstr>
      <vt:lpstr>4.1.  Example</vt:lpstr>
      <vt:lpstr>5.  Conclusions</vt:lpstr>
      <vt:lpstr>5.  Conclusions II</vt:lpstr>
      <vt:lpstr>5.  Conclusions III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123</cp:revision>
  <dcterms:created xsi:type="dcterms:W3CDTF">2014-01-30T20:32:35Z</dcterms:created>
  <dcterms:modified xsi:type="dcterms:W3CDTF">2014-02-10T20:41:24Z</dcterms:modified>
</cp:coreProperties>
</file>