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sldIdLst>
    <p:sldId id="256" r:id="rId2"/>
    <p:sldId id="321" r:id="rId3"/>
    <p:sldId id="257" r:id="rId4"/>
    <p:sldId id="322" r:id="rId5"/>
    <p:sldId id="258" r:id="rId6"/>
    <p:sldId id="301" r:id="rId7"/>
    <p:sldId id="264" r:id="rId8"/>
    <p:sldId id="299" r:id="rId9"/>
    <p:sldId id="298" r:id="rId10"/>
    <p:sldId id="303" r:id="rId11"/>
    <p:sldId id="304" r:id="rId12"/>
    <p:sldId id="305" r:id="rId13"/>
    <p:sldId id="306" r:id="rId14"/>
    <p:sldId id="307" r:id="rId15"/>
    <p:sldId id="320" r:id="rId16"/>
    <p:sldId id="308" r:id="rId17"/>
    <p:sldId id="309" r:id="rId18"/>
    <p:sldId id="310" r:id="rId19"/>
    <p:sldId id="312" r:id="rId20"/>
    <p:sldId id="311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93730"/>
    <a:srgbClr val="FBFCFE"/>
    <a:srgbClr val="EAEFF7"/>
    <a:srgbClr val="FFF8E5"/>
    <a:srgbClr val="5B9BD5"/>
    <a:srgbClr val="FBE4CF"/>
    <a:srgbClr val="E5F1F9"/>
    <a:srgbClr val="9FE1F9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1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47059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0-05-31T17:55:21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7426 8520 0,'18'0'15,"-1"0"17,1 0-32,0 0 15,158 264 173,-158-264-141,-1 0-32,-17-35 1,0 0-1,18-18-15,-18 0 16,0 35 0,0 0-16,0-17 15,17 18-15,-17-1 16,0-17-16,36-18 16,-36 35-16,0 0 15,17 18-15,-17-35 16,18 0-1,-18 17-15,18 1 47,-1-1 16,1 0-1,-18 1-46,18-1-16,70-35 109,-71 36-109,1-1 47,0 18 47</inkml:trace>
  <inkml:trace contextRef="#ctx0" brushRef="#br0" timeOffset="2757.67">7902 14393 0,'18'18'15,"-1"-18"63,1 0-78,0 18 16,-1-18-16,1 35 16,0-35-16,-1 53 15,36 17 1,-35-34-16,17-1 15,-35-17-15,18-18 16,-1 0 109,1 0-109,17 0-16,-35-36 15,18 1-15,17-36 16,1 19 0,-19 52-1,-17-53-15,0 35 0,18 0 16,17-35-1,-17 18-15,-1 17 16,19-34-16,-19 16 16,19 19-16,-1-19 15,0 36-15,-35-17 16,35-19-16,-17 19 16,-18 34 109</inkml:trace>
  <inkml:trace contextRef="#ctx0" brushRef="#br0" timeOffset="5534.85">20338 11201 0,'0'0'0,"17"17"16,-17 1 0,18 17-16,17 1 15,-35-19-15,18 18 16,-1-35-16,1 36 15,0-1-15,-1-17 16,1 17 0,35 0-16,-53-17 31,0-36 78,0 1-109,0-19 16,0 19-16,0-36 31,0 17-31,0 1 0,18-53 16,17 70-1,-18-17-15,19-18 16,17 0 0,-36 0-1,54 0-15,-36 0 16,-17 36-16</inkml:trace>
  <inkml:trace contextRef="#ctx0" brushRef="#br0" timeOffset="26150.48">8608 8326 0,'17'0'78,"1"0"-63,0 0 1,-1 0-16,19 0 16,17 17-16,-1 1 15,19 17 1,-71-17-16,53-18 15,-35 0-15,-1 17 16,1-17-16,-1 36 16,1-36-1,0 17-15,-18 19 16,17-19-16,1 18 0,-18 1 16,0-19 30,18 1-46,-18 35 16,0-18 15,0 1-15,0-1-16,-18 0 16,18 0 15,0-17-31,0 0 15,0 17 1,0-17 0,0-1-1,0 1 1,0-1-16,0 1 16,0 17-1,18-17 1,-1-18-1,-17 18 1,18-18 0,0 17-16,17-17 15,-18 0 1,1 0 0,17 0 15,-17 0-31,35-35 15,-35 35 1,-1-18 0,1 18-16,0-17 15,-18 34 95,0 19-95,-18-19 1,18 1-16,0 0 16,0-1-1,0 18-15,-18 1 16,1-1-1,17-17 17,0-1-17,0 1-15,0 17 16,0-17-16,0 17 0,0 0 16,0 1-1,0-1-15,0 18 16,0 17-1,0-52-15,17 35 16,-17-35 0,0 17 109,0 0-125,0 18 15,0-35-15,0 17 16,0 0 31,0-17-32,0 0-15,0 17 0,0-17 16,-35-18 0,17 35-16,-17 0 15,0-17 1,-1-18 31,19 17-16,17 1-15,-18 0-1,-35-18 1,18 0-16,17 0 16,18-18 109,0 0-125,18-52 15</inkml:trace>
  <inkml:trace contextRef="#ctx0" brushRef="#br0" timeOffset="28794.56">9543 9013 0,'0'18'141,"0"17"-141,-18-17 16,-17 35-16,35-35 15,-18-1-15,0 71 31,18-52-31,-35-1 0,18 18 16,-1 0 0,0 0-1,-17-18-15,17-17 0,1 35 16,-36 52 0,35-69-1,18-19 1,-18 19-16,1-1 15,-1-35-15,18 35 16,-35 36-16,17-54 16,-17 1-16,17 17 15,18 36 1,-35-36-16,17-17 16,1 17-16,-1-17 15,18 17 16,-17 0-15,-1 0 15,18-70 141,18 0-156</inkml:trace>
  <inkml:trace contextRef="#ctx0" brushRef="#br0" timeOffset="29757">8802 9719 0,'0'-18'15,"17"18"16,1 0-15,17 0-16,-17 0 16,0 0-1,-1 0 1,19 18 0,34 35-16,-35-53 15,18 18-15,-35-18 16,35 0-1,-18 17-15,-17-17 16,17 0-16,0 35 16,-17-35-1,0 0-15,17 0 16,-17 0 0,-1 0-1,18 0 1,1 18-1,17 0-15,0-1 16,-36-17 0,1 0 140</inkml:trace>
  <inkml:trace contextRef="#ctx0" brushRef="#br0" timeOffset="166711.91">9155 7532 0,'0'-18'125,"17"1"-110,36-1-15,0-17 16,-18 35-16,18 0 16,0 0-16,-18-18 31,-17 18-31,17 0 0,18 0 15,-17-18 1,-36 1 0,52 17-16,19-18 15,-53 18 1,17 0-16,-17 0 16,-1 0-16,1 0 15,17 0 1,0 0-1,-17 0-15,0 0 16,35 0-16,17 0 16,1 0-16,-18 0 15,35 0-15,0 18 16,-17-18 0,17 17-16,-18 1 0,1 17 15,-18-17-15,35 0 16,-35-18-1,-18 17-15,36 1 0,-18-1 16,17 1-16,-52 0 16,35-1-16,17 36 15,-17-53 1,0 36-16,18-1 16,-36-18-16,0 19 15,18 17 1,-35-18-16,17-17 15,0-1-15,1 36 16,-1-18 0,-17 1-16,17-19 15,-18 1-15,1 35 16,17-18 0,1 0-16,-19-17 15,36 88 16,18-18-31,-54-35 16,1 18 0,35 70-16,-35-53 15,-1-35-15,19 35 16,-36-35 0,35 35-16,-18-17 15,-17-36 1,36 35-16,-36-34 15,0 52-15,0-53 16,0 36-16,0-54 16,17 54-16,-17 0 15,0 17-15,0-18 16,0 18-16,0 36 16,0-18-16,0-18 15,36 212 1,-36-141-16,35 17 15,-35-17-15,0 17 16,0 18-16,0-35 16,0-71-16,0 0 15,0 36-15,18-54 16,-18-34-16,0 17 16,0 17-16,0-17 15,0-35 1,0 35-16,0 17 15,0-52-15,0 52 16,0-34-16,0 34 16,0-35-16,0 18 15,0-17-15,0-1 16,0 18-16,0-36 16,0 54-16,0-18 15,0 35 1,0-70-16,0 17 15,0-17-15,0 52 16,0-52 0,0 52-1,0-52 1,0 35-16,0-18 16,0 1-16,0 16 15,0-16-15,0-19 16,0 19-1,0-1-15,0 0 0,-18 0 16,18 1-16,0-19 16,0 54-16,0-36 15,0-17 1,0-1-16,0 1 16,18-18 93,34 0-93,1 0-16,0 0 15,18-18 1,35 1-16,-71 17 15,18 0-15,0-18 16,17 18 0,-52-17-16,35 17 15,0-18-15,0 0 16,-18 18-16,18-17 16,0 17-16,-35 0 15,34 0-15,54-18 31,-53 18-31,-18-18 16,-17 1 0,0 17-1,-1 0 1,19 0-16,-1 0 16,0 0-16,0 0 15,1 0-15,-1 0 16,0 0-1,-17 0 1,53-18 0,-54 18-1,36 0 1,-35 0 0,17-18-1,-17 18 1</inkml:trace>
  <inkml:trace contextRef="#ctx0" brushRef="#br0" timeOffset="167735.79">13635 13194 0,'-18'0'16,"18"35"15,35 0-15,-17-35 0,53 36-16,-54-1 15,19-17-15,34-1 16,-35 1-16,1 17 15,-36-17-15,35-1 16,0 1-16,-35 0 16,36-1-16,-19-17 47,1 18-32,-1-18 16,1 0-15,-18 18 125,-18-1-126,-17 19 1,-18-1-16,36 0 16,-1-35-16,-35 53 15,53-35-15,-35 35 16,0-18-16,17-17 15,18-1 1,0 1 125,18-18-126,17 0-15</inkml:trace>
  <inkml:trace contextRef="#ctx0" brushRef="#br0" timeOffset="208062.14">20567 12788 0,'0'35'47,"-18"36"-31,-17 0-16,35-36 15,0 0-15,0 0 16,-18 18-16,18-35 16,0 0-16,0 35 15,0-36-15,0 1 31,0 17-15,0-17 0,18-1 15,17 1-15,-17-18-1,0 0 1,17 0-16,-18 0 15,1 0-15,17 0 16,-17 0-16,35 0 16,-18 0-16,18 0 15,-35 0-15,-1 0 16,19-18-16,-19 18 16,-17-17-16,0-19 15,0 19-15,0-18 16,0 17-16,0 0 15,0 1-15,0-36 16,0 35 0,-17-17-1,-1 35-15,0-18 16,-34 18 0,-1-18-16,-36 18 15,36 0 1,-35-17-16,-18-18 15,54 35-15,-107-18 16,106 0 0,18 18-16,-18 0 15,35 0 1,-17 0-16,17 0 31,0 0-31,1 0 16,-1 0-1,71 18 110</inkml:trace>
  <inkml:trace contextRef="#ctx0" brushRef="#br0" timeOffset="209237">21325 12735 0,'0'18'31,"0"17"-15,0 0 0,0 18-1,0-35-15,0 53 16,0-54-16,0 36 15,-17 0-15,17-35 16,0 52-16,0-52 16,0 17-16,0-17 15,0-1-15,0 19 16,0-19 0,0 1-16,0 17 15,0-17 1</inkml:trace>
  <inkml:trace contextRef="#ctx0" brushRef="#br0" timeOffset="210414.86">21766 13000 0,'0'53'94,"0"-36"-78,0 36-16,0-17 15,0-1 1,0-17-16,0 17 0,0-18 15,0 1 1,0 0-16,0-1 16,0 1-1,0 0 173</inkml:trace>
  <inkml:trace contextRef="#ctx0" brushRef="#br0" timeOffset="212444.66">21325 12506 0,'0'18'0,"0"-36"0,0 53 15,0-17-15,0 17 16,0-17-16,0-1 16,0 19-16,0-19 15,0 1-15,0 17 16,0-17-16,0 35 15,0-36-15,0 1 16,0 17-16,0 1 16,0 17-16,0 17 15,0-17-15,0-18 16,0 36-16,0-36 16,0 0-16,0 1 15,0-19-15,0 19 16,0-19-16,0 36 15,0-18-15,0 1 16,0-1-16,0 18 16,0-35-1,0 17 1,0 0 15,0-17-15,0-1-1,0 19-15,0 17 16,0 0-16,0-18 16,0 0-1,0-17-15,18-1 141</inkml:trace>
  <inkml:trace contextRef="#ctx0" brushRef="#br0" timeOffset="-186849.27">18521 12506 0,'0'-18'140,"0"1"-124,0-1 15,0-17-15,0 17-16,0 0 31,0 1-31,0-1 16,0-17-1,0 17 1,0 1-1,0-1 1,0-17 0,0 17-16,0 0 15,0-17-15,0 18 32,0-1-17,0 0-15,0 1 0,0-19 31,0 19-31,0-1 0,0 0 16,0-17-16,0 18 16,0-54 15,0 53-31,-35-52 16,35 34-1,0 19-15,0-1 16,0-17-1,0 0-15,0-1 16,0 19 0,0-1-16,0-17 15,0 17-15,0-52 16,0 34-16,0 1 16,0 0-16,0 0 15,0-1-15,0 1 16,0 0-1,0-18-15,0 0 16,0 35 0,0 1-16,0-1 15,0 0-15,0 1 16,0-1-16,0-17 16,0-1-16,0 1 15,0 18 1,0-19-16,0 1 15,0 17-15,0 1 16,0-19-16,0 19 16,0-1-16,0 1 15,0-1-15,0-17 16,0 17-16,0 0 16,0-35-16,0 36 15,0-19 1,0 19-16,0-36 15,0 35 1,0-17-16,0 0 16,0 17-16,0-17 15,0-18 1,0 35-16,0 1 16,0-19-1,0 1-15,0 0 16,0 0-16,0-18 15,0 17-15,0 19 16,0-1-16,0 0 31,0 1 16</inkml:trace>
  <inkml:trace contextRef="#ctx0" brushRef="#br0" timeOffset="-185064.89">18115 12312 0,'18'0'94,"-18"-18"-94,17-17 15,-17 0-15,0-1 16,0 19-16,0-36 16,0 18-16,0-1 15,0 19-15,0-36 16,0 18-16,0-36 15,0 53-15,0-35 16,0 18-16,0 0 16,0 0-1,0-1-15,0 1 0,0 0 16,0 17-16,0 0 16,0-17-16,0 0 15,0-18-15,0 35 16,0-17-16,0 0 15,0 17 1,0 1 0,0-1-16,0 0 15,0 1 1,0-19 0,0 1-1,0 17-15,0 1 16,0-36-16,0 35 15,-17-35-15,17 36 16,0-1-16,0 0 16,0-17-16,0 0 15,0 17 1,0-52-16,-18 52 16,18-17-16,0-1 15,0-16-15,0 16 16,0-34-16,0-1 15,0 18-15,0 0 16,0-17-16,0-1 16,0 18-16,0 18 15,0 17-15,0 1 16,0-19-16,0 1 16,0 0-1,-18 35-15,18-35 16,0 17-1,0 0 1,0-17-16,-17 0 16,17-1-1,0 19 1,0-1 0,0-17-1</inkml:trace>
  <inkml:trace contextRef="#ctx0" brushRef="#br0" timeOffset="-182963.14">17533 12171 0,'18'0'31,"-18"-18"-15,17 1-16,-17-19 15,0 1-15,18 0 16,-18-1 0,18-16-16,-1 16 15,-17-17-15,0 0 16,0 18-1,18-18-15,-18-17 16,0 52-16,0-35 16,0 18-1,0 0-15,0-71 32,0 53-32,0 35 15,0-35-15,0 18 16,0-36-1,0 18-15,0 18 16,0-18-16,0 0 16,0 18-16,0-18 15,0 36-15,0-36 16,0 17-16,0 1 16,0 17-1,0 1-15,0-18 16,0 17-16,0 0 15,-18-52-15,18 52 16,-17-35-16,17-17 16,-18 34-16,18-17 15,0 36-15,-35-54 16,35 54 0,-18-19-16,18 19 0,0-1 15,-18-17 1,1-18-16,17 18 15,-36-1-15,36 1 16,-17 0-16,-1-36 16,18 18-1,0 18-15,0 17 16,0-17-16,0 0 16,-17 17-1,-1 18 1</inkml:trace>
  <inkml:trace contextRef="#ctx0" brushRef="#br0" timeOffset="-181098.34">16916 12330 0,'-18'0'63,"18"-18"-48,0 0-15,0-35 16,35 0-16,-17 1 16,0-19-16,-18 18 15,17-17-15,-17 17 16,36 0-16,-36 0 15,0 17-15,0-34 16,0 52-16,0-35 16,0-17-16,17 35 15,-17-18-15,0 17 16,0-17-16,0 1 16,0 16-16,0 19 15,0-19-15,0 1 16,0 0-16,0-1 15,0 1 1,0 0-16,0-18 0,0 0 16,0 18-1,0-18 1,0-18 0,0 54-16,0-36 15,0 35 1,0 1-1,0-19-15,0 19 16,0-19-16,0 19 16,-17-19-16,-1 19 15,18-1-15,0 0 16,0 1-16,0-1 16,0 1-16,0-1 15,0-17-15,-18-1 16,18 1-16,-35 0 15,35-36-15,0 54 16,0-36-16,-18 0 16,18 35-16,0-17 15,0 0-15,0 17 16,0 0-16,0 1 16,0-1-16,-17 0 15,17 1 16,0-19-15,-36 1 0,36 0-1,0 17-15,0 1 16,0-19-16,-17 19 16,17-1-1</inkml:trace>
  <inkml:trace contextRef="#ctx0" brushRef="#br0" timeOffset="-179601.62">16404 12065 0,'18'-53'78,"-18"18"-62,0 0-1,0 17-15,17-53 16,1 1-16,-18 52 16,0-70-16,0 35 15,35-18-15,-35 19 16,18-19-16,-18 36 15,0-18-15,0-18 16,0 18-16,0 0 16,0-17-16,0 35 15,0-36 1,0-52 0,0 70-16,0 35 15,0-53 1,0 1-16,0-1 15,0 36-15,0 0 16,0-1-16,0 1 16,0 18-16,0-36 15,0 35 1,0 0-16,0-17 0,0 17 16,0 1-16,0-18 15,0 17 1,0-35-16,0 35 15,0-17-15,0 0 16,0 17-16,-18-17 16,18 17-16,0 1 15,0-36 1,0 35 0,-17-17-1,17-1 1,0 1-16,-18 18 31,18-1-31,0 0 16,0 1-1,0-1 1,0-17 0,0 17 93</inkml:trace>
  <inkml:trace contextRef="#ctx0" brushRef="#br0" timeOffset="-178193.72">15822 12030 0,'0'0'0,"0"-18"31,18-17-16,-18 17-15,0-35 16,17 0-16,-17 18 16,0-36-16,0 1 15,0-18-15,0 0 16,0-1-16,0 1 16,0 18-16,0-1 15,0 36 1,0-36-16,0 1 0,0-1 15,0 36 1,0-18-16,0-18 16,0 36-16,0 0 15,0 0 1,0-71-16,-17 88 16,17 0-16,0-87 15,0 69 1,-18-34-16,18 34 15,0-34-15,-18 52 16,18-35-16,0 18 16,0 0-16,0 17 15,-35-17 1,35 17-16,0-17 0,0 17 16,0-17-1,-17 17-15,17 1 0,0-19 16,0 1-1,0 0-15,0 0 16,0 17 0,-18-17-1,18 17 1,0 0-16,0 1 62,0-1-62</inkml:trace>
  <inkml:trace contextRef="#ctx0" brushRef="#br0" timeOffset="-176731.6">15134 12330 0,'0'-18'47,"0"0"-32,18-17-15,-1 17 16,-17-17-16,0 0 16,0-36-16,0 18 15,0-35-15,36-18 16,-36 53-1,0 0-15,0-17 16,0-18-16,0 17 16,0 18-16,0-35 15,0 35-15,0-17 16,0 17-16,0 35 16,0-53-16,0 54 15,0-54-15,0 1 16,0-1-16,0-17 15,0 53-15,0-53 16,0 35-16,0-18 16,0 53-16,0-52 15,0 17 1,0 18 0,0-36-16,0 53 15,0-17-15,0 18 16,0-19-1,0 19-15,0-1 16,0-17 0,0 17-16,0-35 15,0 36 1,0-1-16,0 0 0,0 1 16,0-19-1,0 1 1,0 17-1,0 1 1,0-1 0</inkml:trace>
  <inkml:trace contextRef="#ctx0" brushRef="#br0" timeOffset="-174945.62">14623 12118 0,'17'-53'62,"-17"35"-46,0-35-16,18 18 15,-18 18-15,0-36 16,18 0-16,-18 35 16,0-35-16,0 35 15,0-52-15,0 17 16,0 18-16,0-36 15,0 1-15,0 34 16,0-17-16,0-17 16,0 35-16,0-18 15,0 0-15,0 0 16,0-18-16,-36 36 16,36-18-16,0 0 15,0 36-15,0-36 16,0-18-16,-17 36 15,17-18 1,0 18-16,0-1 0,0 1 16,0-18-16,0 35 31,0-34-31,0 34 16,0-35-16,0 35 15,-18-52 16,18 35-31,0 17 16,0-17-16,0 17 16,0 0-16,-18-35 15,18 36 1,0-18 0,0 17-1,0 0 16,0-17-31,0 17 16,0 1 0,0-1-16,0-17 15,0 17-15,0-17 16,36-18-16,-36 35 16,0 1-1,0-1 1,0 0-16,0 1 15,0-1 1,17 18-16,-17-35 16,0 17-16,0 1 15,0-19-15,0 19 94,0-1-94,0 0 31,18 1 1</inkml:trace>
  <inkml:trace contextRef="#ctx0" brushRef="#br0" timeOffset="-171393.27">14711 10795 0,'17'0'94,"1"0"-78,0 0-16,35 0 15,0 0 1,-53 18-16,35-18 16,18 0-16,0 0 15,-36 0 1,1 0-16,17 0 16,-17 17-1,0-17-15,17 0 16,0 0-16,18 0 15,0 0-15,0 0 16,35 0-16,-35 0 16,-35 0-16,34 36 15,-16-36-15,-1 17 16,-17-17-16,52 0 16,-52 0-1,52 18-15,-17-18 16,-35 0-16,35 17 15,0-17-15,-18 0 0,18 36 16,0-36 0,17 0-16,1 0 15,0 0-15,17 0 16,0 0-16,18 0 16,-71 0-16,36 0 15,-1 0-15,-52 0 16,35 0-16,-18 0 15,0 0-15,1 0 16,34 0-16,-35 0 16,18 0-16,18 0 15,-36 0 1,53 0 0,-70 0-16,0 0 15,35 0 1,-18 0-16,0 0 15,36 0-15,-54 0 16,72 0-16,-1 0 16,-18 0-16,1 0 15,-36 0-15,0 0 16,-17 0-16,0 0 16,17 0-16,0 0 15,18 0-15,88 0 16,-88 0-1,35 0-15,-35 0 16,0 0-16,0 0 16,18 0-16,-36-18 15,0 18-15,-17 0 16,17-18-16,0-17 16,1 35-1,-1-17 1,18-1-16,-35 18 15,52-35-15,-52 17 16,-1 0 0,19 1-16,-1-19 15,18 19-15,-53-1 0,35 18 16,18-17 0,-35-1-16,-1 18 15,1-18-15,0 18 16,-1-17-1</inkml:trace>
  <inkml:trace contextRef="#ctx0" brushRef="#br0" timeOffset="-170513.1">19297 10530 0,'18'0'78,"17"0"-62,0 0-16,18-17 16,-35 17-1,17-18-15,-17 18 16,-1 0-16,1 0 141,-18 18-141,0-1 15,-35 89-15,35-88 16,-18 35-16,0 17 15,18-52 1,-17 17-16,17 1 16,-36-19-16,36 1 31</inkml:trace>
  <inkml:trace contextRef="#ctx0" brushRef="#br0" timeOffset="-169558.22">19808 10142 0,'36'0'15,"-36"53"-15,17 35 16,-17-17-16,0 17 16,18-17-16,-18-36 0,0 18 15,0-35-15,35 52 16,-35-52-16,0 17 15,0-17 1,0-1 0</inkml:trace>
  <inkml:trace contextRef="#ctx0" brushRef="#br0" timeOffset="-167802.27">19861 10283 0,'0'-17'47,"0"-18"0,0 17 0,0 0-47,18 18 15,0-17-15,-1-19 16,1 36 0,0 0-1,-1-17-15,1 17 16,17 0 62,0 0-62,-35 17-1,0 1-15,18 0 16,-18-1-1,0 1 1,35 0-16,-17 17 16,-18-18-1,0 1 17,0 0-32,0-1 15,0 1-15,-18 35 16,1-18-1,-1 0 1,0 1 0,1-36-1,-1 17 1,0 19 0,1-19-1,52-17 110,-17 0-109,35 0-1,-36 0 1,1 0 0,0 0-1,-1 18 17,19 17-32,-36-17 62,0 17-46,0-17-1,0-1 1,0 1-16,0 17 16,0-17-1,-18-18 1,-17 35-1,35-17 1,-18-18-16,-17 18 16,-1 17 15,19-35 0,-1 0 16,0 0 78</inkml:trace>
  <inkml:trace contextRef="#ctx0" brushRef="#br0" timeOffset="-166361.91">20267 10477 0,'0'0'15,"0"18"-15,0 17 16,0-17 0,0 0-1,0 17-15,0-17 16,0 17-16,0-17 16,0-1-16,0 1 15,0-1-15,0 1 16,18 0-16,-18 17 15,0-17 1,17-1 15,1-17-15,0 0 15,-1 0-15,19-17-1,-19 17 1,1-18 0,-18-17-1,0-1 1,0 19-16,0-18 16,0 17-1,0-17 1,0 17-1,0 0 17,0 1-17,0-1 1,0 0 0,0-17 62,0 17 125,0 1-172,0-1-15,0 1-16,0-1 15</inkml:trace>
  <inkml:trace contextRef="#ctx0" brushRef="#br0" timeOffset="-164684.12">20726 10336 0,'-36'0'78,"19"0"-47,-1 0-31,0 0 16,1 0-1,-1 0-15,1 0 0,17 18 16,-18-18-16,-17 18 16,35-1-16,-18 1 31,18 0-16,0-1 1,0 1 0,0-1-16,0 1 47,18-18-16,17 35-16,-17-35 1,-1 0 0,1 0-16,-1 0 15,1 0 1,0 0 0,-1 18-1,36 0 16,-53-1 16,0 1-15,0 0-17,0-1 1,0 1 15,0 0-15,-17-1 46,-1 1-46,18-1-1,-18-17 1,1 0 0,-19 0 31,19 0-32,-1 0 126</inkml:trace>
  <inkml:trace contextRef="#ctx0" brushRef="#br0" timeOffset="-161354.31">18521 9578 0,'0'18'93,"17"-18"-77,19 35 0,-36-18-16,0 1 15,0 17-15,0 1 16,0 17-16,0 17 15,0-35 1,0 18 0,0-35-1,0 53 1,0-36 0,0-18-16,0 1 15,0 0 1,0-1-16,0 1 15,0 0 1,0-1-16,0 1 16</inkml:trace>
  <inkml:trace contextRef="#ctx0" brushRef="#br0" timeOffset="-151106.3">14711 9525 0,'17'-35'63,"1"17"-32,0 0-15,-1-17 31,1 35-32,0-17 1,-18-1-1,0 0 17,17 18-17,-17-17 17,0-19-32,36 19 15,-36-1 1,0-17-1,17 35 17,1-18-1,-1 0-15,-17 1-1,18-1-15,0 1 47</inkml:trace>
  <inkml:trace contextRef="#ctx0" brushRef="#br0" timeOffset="-147499.16">20479 9296 0,'17'0'63,"1"0"-63,0 0 15,-1 0 1,19 0-1,-19 0-15,1 0 16,35 0 0,-18-18-16,0 18 15,-17 0-15,35 0 16,17-18 0,-52 18-16,0 0 15,-18-17 1,35 17-1,0 0-15,36-18 0,-36 18 16,0-18 0,18 18-16,-35 0 0,35 0 15,-18 0 1,18 0-16,-35 0 16,17 0-16,36-17 15,-54 17 1,54 0-16,-1-35 15,-17 35-15,18 0 16,-18 0-16,0 0 16,35-18-16,-35 18 15,17-18-15,-34 18 16,34 0-16,1 0 16,-54 0-16,71-17 15,-17 17-15,-18 0 16,35 0-16,-35 0 15,0 0-15,18 0 16,-1-36-16,-17 19 16,-18 17-16,36 0 15,-18 0-15,0-18 16,0 18-16,-18 0 16,35 0-16,-17 0 15,-17 0-15,34 0 16,-52-18-1,17 18-15,0 0 16,18-17 0,-35-1-16,0 18 31,-1 0 0</inkml:trace>
  <inkml:trace contextRef="#ctx0" brushRef="#br0" timeOffset="-143591.18">20532 8043 0,'0'18'31,"0"0"-15,0-1-16,0 19 16,0 16-1,17-16-15,-17-19 16,0 19-1,0-19-15,18 36 16,-18-35-16,0 17 16,0 0-16,18 18 15,-18-35-15,0 35 16,35 17-16,-35-52 16,0 53-16,0-36 15,0 18-15,0 0 16,0-36-16,0 1 15,0 35-15,0-35 16,0-1-16,0 1 16,0-1-16,0 1 15,0 17 1,0-17 0,0 0-1,0-1 1,0 19-1,0-19-15,0 1 16,0-1-16,0 1 31,0 17 1,0-17-17,0 0 1,0 17-16,0-17 15,0-1-15,0 1 16,0 0-16,0-1 16,0 18-1,0-17-15,0 0 16,0 17 0,17-70 249</inkml:trace>
  <inkml:trace contextRef="#ctx0" brushRef="#br0" timeOffset="-142031.83">20937 8008 0,'18'0'16,"-18"18"-16,0-1 0,0 19 31,0-1-31,0 18 0,0 70 16,0-87-1,0 34-15,0 1 16,0-54-16,0 71 16,0-17-16,0 0 15,0-54-15,0 36 16,0 18-16,0-54 16,0 19-16,0-1 15,0-17-15,0 17 16,0-18-1,18 19-15,-18-19 16,0 19 0,0-1-16,0-17 15,0 34-15,0-34 16,0 17 0,0 1-16,0-19 0,0 1 15,0 0 141,0-1-140</inkml:trace>
  <inkml:trace contextRef="#ctx0" brushRef="#br0" timeOffset="-140697.98">21255 7955 0,'0'18'62,"0"35"-46,0-18-16,0 0 16,0 36-16,0-18 15,0 0-15,0 35 16,0-18-16,0 19 16,0-1-16,0-18 15,0-17-15,0 0 16,0 0-16,0-18 15,0 1-15,0-1 16,0 18-16,0-18 16,0 0-1,0-17-15,0 0 16,0-1 0,0 1-16,0 0 15,0-1-15,0 18 16,0-17-16,0 17 31,0-70 282,0 17-298,0-52 1</inkml:trace>
  <inkml:trace contextRef="#ctx0" brushRef="#br0" timeOffset="-138954.21">21519 7937 0,'0'53'109,"0"-35"-93,0 35-16,0 0 15,0-18-15,0 36 16,0-36-16,0 53 16,0-53-16,0 18 15,0 18-15,0-1 16,0-34 0,0-1-1,0 18 1,0-35-1,0 17-15,0-17 16,0-1 0,0 1 15,0-1-15,0 1-16,0 17 15,18 1-15,-18-1 16,0-17-1,0-1-15,0 1 16,0-1 0,0 1 15,0 0-15,0 17-1,0-17-15,0 35 16,0-36-16,0 1 15,-18 17-15,18-17 16,0-1 297,0 1-282,0 0-16,0-1 32,0 1-15,-35-18 108,0-18-124,17-17-16</inkml:trace>
  <inkml:trace contextRef="#ctx0" brushRef="#br0" timeOffset="-137259.28">21731 7902 0,'0'35'110,"0"1"-110,0 34 0,0-34 15,0 17-15,0 35 16,0-18-16,0-17 16,0 18-1,0-18-15,0 17 16,0-17-16,0-18 16,0 18-16,0-35 15,0 35-15,0-35 16,0 34-16,0-16 15,0-19-15,0 19 16,0 17-16,0-36 16,0 1-16,0-1 15,0 1-15,0 0 16,18-1 31,-18 1-32,0 0-15,0-1 235,0 19-220,0-1 1,35 0 0,-35-17 15,0-1-15,0-34 218</inkml:trace>
  <inkml:trace contextRef="#ctx0" brushRef="#br0" timeOffset="-136354.3">22013 8043 0,'0'18'125,"0"53"-93,0-19-32,0 37 0,0-19 15,0 18 1,0-35-16,0 35 0,0-52 15,0 34 1,0-17-16,0-17 16,0-1-16,0 18 15,0-36-15,0 19 16,0-19-16,0 1 16,0 35-16,18-36 15,-18 19-15,0-19 16,0 1 78</inkml:trace>
  <inkml:trace contextRef="#ctx0" brushRef="#br0" timeOffset="-134338.39">21960 8220 0,'-17'-18'15,"17"-17"48,0 17-32,0 1-31,0-19 31,0 19-15,0-1 0,0-17-16,0-1 15,0-34-15,0 35 16,0-18-16,0-18 15,0 36-15,0-18 16,0-18-16,17 18 16,36-35-1,-35 35-15,0-17 16,-1 17-16,36 0 0,-53 18 16,18 17-1,-1 18-15,19 0 16,-1-18-1,18 1 1,-18-1-16,0 0 0,1 1 16,17-1-1,-18 1-15,0-1 16,36 0 0,-71 1-1,35 17 48,-17-18 124,-18 0-187</inkml:trace>
  <inkml:trace contextRef="#ctx0" brushRef="#br0" timeOffset="-133369.45">22401 6773 0,'0'36'62,"0"-19"-46,18-17 0,17 0-16,18 0 15,0 0-15,0 0 16,-18 0-16,-17 0 15,0 0 1,35 18-16,-18-18 16,-18 18-16,1-18 15,0 35 1,-1-35-16,19 0 0,-1 0 16,-17 0-1,17 0-15,0 0 16,-17 0-16,17 17 15,-17-17-15,-18 36 141,-36 17-141,-17 17 16,18 1-16,-18-18 15,36-18-15,-19 35 16,1-34-16,0 34 16,35-52-1,-18 0-15,71-18 78,0-36-62,18-105-16</inkml:trace>
  <inkml:trace contextRef="#ctx0" brushRef="#br0" timeOffset="-132616.54">23319 6209 0,'17'0'31,"1"18"-15,-18 17-16,0 18 15,18 17-15,-1 18 16,-17-17-16,0 17 16,0-17-16,0 17 15,0-70 1,0 52-16,0-52 0,0 35 16,0-18-16,0-17 15,0-1 1</inkml:trace>
  <inkml:trace contextRef="#ctx0" brushRef="#br0" timeOffset="-132090.72">23742 6138 0,'0'18'16,"0"17"0,0 18-16,0 0 15,0 35-15,0 0 16,0 18-16,0-18 15,0 1-15,-18-1 16,18-18-16,0-34 16,0-19-16,-17 19 15,17-19 1,0-52 15</inkml:trace>
  <inkml:trace contextRef="#ctx0" brushRef="#br0" timeOffset="-130449.58">23654 6174 0,'35'0'16,"-17"0"-1,-1 0 17,19 0-32,-19 0 15,36 0-15,-35 0 16,-1 0-16,36 0 16,-35 0-16,35-36 15,-35 36-15,17 0 16,-18 0-1,1 0 1,17 18 0,-17 0-1,-18-1-15,0 1 16,0 17-16,0 0 31,0 1-31,0-1 16,-18-35-16,1 35 0,-36 18 15,18-18-15,-18 18 16,0-17 0,0-1-16,35-17 15,-35 34-15,36-34 16,34-18 93,36 35-93,-18-35-16,1 18 16,-19-18-16,1 0 15,0 18-15,17-1 16,0-17 15,-35 18-15,0 0-16,0-1 15,0 1 1,0 0-16,0-1 16,0 1 30,-17-1-30,-1-17 0,0 18-16,1-18 15,-1 0 1,-17 0-16,17 0 16,0 0-1,-17 0 1,17 0-16,1 0 15</inkml:trace>
  <inkml:trace contextRef="#ctx0" brushRef="#br0" timeOffset="-129441.7">24165 6562 0,'36'17'47,"-36"1"-16,17 0-15,-17-1-1,0 1-15,0 17 16,0-17 0,0-1-16,0 36 15,0-35-15,0 17 31,18-35-31,-1 18 79,1-18-64,0 0 1,-1 0-1,19 0 17,-19 0-17,1-18 1,0-35 0,-18 36 30</inkml:trace>
  <inkml:trace contextRef="#ctx0" brushRef="#br0" timeOffset="-129067.68">24395 6421 0,'17'0'94</inkml:trace>
  <inkml:trace contextRef="#ctx0" brushRef="#br0" timeOffset="-127794.22">24747 5821 0,'18'-18'16,"0"18"15,-18 18-16,0 35-15,0-18 16,0 18-16,17 35 16,1 0-16,-18-17 15,35-1-15,-35-17 16,18 18-16,-18-18 16,17-36-1,1 19-15,-18-19 16,18 1-16,-1-18 15,-17 18 32,0-1-47,18-17 110,17 0-79,1 0-15,-1-35-1,-18 17 1,1-35-16,35 1 15,-53 34-15,18 0 16,-1-52-16,19 17 16,-19 0-1</inkml:trace>
  <inkml:trace contextRef="#ctx0" brushRef="#br0" timeOffset="-127243.25">24941 6244 0,'-17'0'31,"17"-17"-16,0-1 1,17 18 0,19-18-1,52 1-15,-35 17 16,35-53 0,18 35-16,-53 0 15,-36 18 1,1-17-16,0-1 15</inkml:trace>
  <inkml:trace contextRef="#ctx0" brushRef="#br0" timeOffset="-125801.4">23495 7920 0,'18'0'110,"35"0"-110,-36 0 15,36 0-15,35 0 16,-17-35-16,-18 35 15,35-18-15,-53 18 16,36-18-16,-36 18 16,18 0-16,-18 0 15,1-17-15,-1 17 16,-18-36 0,1 36-16,0 0 15,35-17-15,-36 17 16,1 0-16,35 0 15,17-18 1,-17 18 0,-17 0-16,34 0 31,-17 0-31</inkml:trace>
  <inkml:trace contextRef="#ctx0" brushRef="#br0" timeOffset="-125111.49">23742 8220 0,'18'-18'32,"-1"36"-17,-17 17 1,0 0-1,0 18-15,18 18 16,-18 17-16,0-35 16,0 0-16,0 17 15,0-34-15,0-19 16</inkml:trace>
  <inkml:trace contextRef="#ctx0" brushRef="#br0" timeOffset="-124106.64">24183 8378 0,'18'0'62,"-1"36"-46,-17-1-16,0 18 16,0 17-16,0-17 15,0-17-15,0-19 16,0 19-16,0-19 16,0 1-16,-17-18 109,17-35-93</inkml:trace>
  <inkml:trace contextRef="#ctx0" brushRef="#br0" timeOffset="-122746.68">24077 8467 0,'0'-36'16,"0"19"62,0-1-31,0 0-31,0 1-1,0-1 1,0-17 0,0 17-1,0 1 1,0-19-16,0 1 15,0 0 1,18 35-16,-1-35 16,-17 17-16,36 0 15,17 18 32,-36 0-31,18 0-1,-17 0-15,-18 18 32,18 17-17,-1-17-15,-17 17 16,36 18 0,-36-35-16,0 17 15,0 18 1,0-36-16,0 1 15,0 17-15,0 1 16,-18-1-16,0-17 16,1 17-1,-1-18 17,18 1 46,71 0-63,-54-18 17,19 0-17,-19 17 16,1 1 1,-18 0-1,0-1-15,0 1-16,0 0 15,-35-1-15,17-17 31,0 0-31,-17 0 47,17 0-47,1 0 16,-54 0-16,36 0 16,0 0-16,17 0 15,0 0 1,54 0 62,17-17-78</inkml:trace>
  <inkml:trace contextRef="#ctx0" brushRef="#br0" timeOffset="-121615.15">24465 8414 0,'18'0'15,"-1"17"1,1 1-1,-18 35 1,18 0-16,-18-18 31,0-17-31,17 17 16,-17 0-16,18-17 16,0 0-1,-18-1 1,35-17 15,-17 0 32,-1-35-63,18 0 0,-35-1 15,18 19-15,-18-19 16,18-34-1,-18 52 1,0 1 0,0-19-1,0 72 79,0 34-78,0-52-16,0 52 15,0 1-15,0 0 16,0-36-16,0 35 16,-36 1-16,36-36 15,-17 18 16,17-35-15,-18-1-16,1-17 125</inkml:trace>
  <inkml:trace contextRef="#ctx0" brushRef="#br0" timeOffset="-120035.34">24924 8096 0,'0'18'16,"0"52"-1,0-17 1,0 0-16,0 18 0,0-36 16,0 53-1,0-52-15,0-1 16,0 18 0,0 0-16,0-18 15,0 0 1,35-17-16,-17 0 31,-1-18-15,1 0-1,0 0-15,-1 0 16,36 0-16,-35 0 16,17 0-1,-17 0-15,17-18 16,0-35-1,-17 35-15,0-17 16,-18 0 0,0 17-16,0 0 15,0 1-15,0-1 16,0 1 0,0-1 30,-18 18-30,0 0-16,-17 0 16,0 18-1,35-1 1,0 1-16,0 17 16,0-17-16,0 35 15,0-36 1,0 36-1,17-35-15,1 0 16,17 17 0,1-35-16,-1 17 15,18-17 1,-18 0 0,-17 0-1</inkml:trace>
  <inkml:trace contextRef="#ctx0" brushRef="#br0" timeOffset="-117602.09">22631 8431 0,'0'-17'16,"0"-1"15,0 0 0,-18 18 0,0 0-15,1 0 0,-1 0-1,-17 0-15,0 36 0,17-1 16,0-17-1,18-1-15,-17 19 16,17-19-16,0 1 16,0-1-16,-18-17 15,18 36-15,0-19 16,0 1 15,0 17-15,53-17-1,0-18 1,-53 18-16,17-18 16,1 17-16,0-17 15,-1 18 1,1 0 15,-18-1-15,0 1-1,0-1-15,0 1 16,0 17 15,0-17-31,-18-18 16,-17 18 0,17-18-1,1 0-15,-1 0 16,1 0-1,-1 0 17,0 0-32,18-36 15,0 1 1,0 0-16,0-18 16,18 0-16,0 35 15,34-88-15,-34 106 16,0-35-16,-18 18 15,53-19-15,-36 19 16,-17-1-16,18 18 16,0-18-16,-1 18 15,-17-17 1</inkml:trace>
  <inkml:trace contextRef="#ctx0" brushRef="#br0" timeOffset="-116304.81">22931 8467 0,'17'0'16,"-17"17"0,18-17-1,-18 18-15,0 17 16,0-17-16,0 105 31,0-70-31,0-17 16,0-1-1,0 18 1,0-36-16,0 1 0,0 17 16,0-17-1,0-36 110,17-17-109,-17 17-16,18-52 16,-18 52-1,35 1 1,-35-1-1,18 18 1,-18-18-16,35 18 31,-17 0-31,17 0 16,-17 0 0,17 0-16,0 0 15,-17 0-15,0 0 16,-1 0-1,1 0-15,-18 18 16,0 0 15,0-1-31,0 1 32,0-1-17,-53-17 16,35 18-15,-17-18-16,0 18 16,35-1-16,-35-17 15,35-17 173,52-19-173,-16 19-15</inkml:trace>
  <inkml:trace contextRef="#ctx0" brushRef="#br0" timeOffset="-115882.33">23319 8590 0,'0'53'31,"0"-35"0,0 17-15,0-17 15,0-1 47</inkml:trace>
  <inkml:trace contextRef="#ctx0" brushRef="#br0" timeOffset="-115481.38">23336 8731 0,'0'-17'63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47059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0-05-31T18:00:59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16651 8414 0,'0'-18'15,"18"18"17,17 0-17,-17 0 1,35 0 0,-36 0-1,1 0-15,-1 18 16,1-1-1,17 1-15,36 35 16,-53-35 0,-1-18 15,1 17-31,0-17 62,17 0 17,-35-17-79,17-19 31,-17 19-31,18-19 15,0 1-15,17-18 16,0-17 0,18 34-16,-18 1 15,18-18-15,-17 18 16,17-18-16,-18 18 16,0 17-16,0-35 15,18 18-15,-35 35 16,88-88-1,-53 35-15,-18 35 16,0 0 0</inkml:trace>
  <inkml:trace contextRef="#ctx0" brushRef="#br0" timeOffset="4430.84">14429 10019 0,'17'0'78,"1"18"-63,17-18 1,-35 17 0,0 1-16,18-18 15,-1 17-15,-17 1 32,18-18 61,0 0-61,-1-18-32,-17 1 15,36-71 1,-19 88-16,1-71 15,0 18 1,123-123 0,-53 88-16,35-1 15,18 1 1,-105 71-16,-19 17 172,1 0-110,0 0-62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47059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0-05-31T18:02:22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6526 0,'18'0'16,"-1"0"-1,1 18-15,-1-18 16,19 35-16,-1 1 16,0-19-16,18 36 15,0-35-15,-18 17 16,-17 0 0,35 1-16,-35-19 15,-1-17-15,1 0 63,17 0-48,0-17 1,-35-1-16,36-17 16,17-54-16,-18 54 15,18-35-15,0-19 16,0 37-16,35-19 15,-18 18-15,-17-35 16,0 53-16,71-36 16,-71 36-16,17-18 15,-52 18 1,70-18-16,-70 35 0,17 0 16,18-17-1,-53 17 1,17 18-16,1 0 15,-18-17-15</inkml:trace>
  <inkml:trace contextRef="#ctx0" brushRef="#br0" timeOffset="15936.15">11871 5662 0,'-35'18'31,"-1"52"-15,19 1-1,17-36-15,0 0 16,-18 1-16,18-1 16,0-17-1,0-1-15,0 1 16,0-1-16,18 19 16,17-1-1,0 18-15,-17-35 16,17 17-1,-17 0-15,0 0 16,17 36 0,0-18-16,-17 0 15,-1 17-15,-17 1 32,18-36-32,-18 0 15,0 36 1,0-53-16,0-1 15,0 19-15,0-1 16,-35 0 0,17-17-16,0-18 15,-34 35-15,34-35 47,18 18 31,0 17-46,53 0-32,-18-35 15,18 36-15,-53-19 16,35 18-1,-17 1-15,0-1 16,-18 0-16,17 18 16,-17 18-16,0-1 15,0 19-15,0-72 16,0 71-16,0-17 16,0 17-16,-53 36 15,18-19-15,17-34 16,-17 35-16,-18 17 15,36 18-15,-1-70 16,-17 35-16,17 17 16,-53 1-16,71-89 15,-17 71 1,17-89 0,0 1-16,35-18 125,18 0-125,0-18 15</inkml:trace>
  <inkml:trace contextRef="#ctx0" brushRef="#br0" timeOffset="17992.9">15381 5927 0,'18'0'63,"17"0"-63,-17 0 15,35 0-15,-18 0 16,18 0-16,0 17 15,17 1-15,-34 0 16,-19-18-16,18 17 16,18 18-16,-35-17 15,0 0-15,17-1 16,-17 1-16,-18 0 16,35 17-16,-18-17 15,1 70 1,0-35-16,-18 0 15,0 17-15,0 1 16,0-18 0,0 70-1,0-70-15,0 18 0,0-36 16,0 18 0,-36 17-16,19-52 15,-1 53-15,1-19 16,-1 19-16,0-53 15,18 17-15,0-17 16,0 17-16,0-18 16,0 19-16,0-19 15,0 1-15,0 17 32,0-17-17,18-18 1,0 0-16,-1 18 15,18 17-15,1-35 16,17 18-16,-36-18 16,1 0-16,0 0 15,-1 0-15,36 0 16,-53-18 0,0-17-16,0-1 15,0-17-15,0 18 16,0 17-16,0 1 15,0-1-15,0 36 79,0 52-64,-35 1-15,0 70 16,35-88-1,0 35-15,0-17 16,0 52 0,0-70-16,0 53 15,17-71 1,1 18-16,-18-18 16,17 1-16,-17-19 15,0 1-15,18 0 16,-18 17-1,0 0 17,0 0-32,0-17 15,0 0-15,0 17 16,0 0-16,0 18 16,0-35-16,0 52 15,0 1-15,0-53 16,0 35-1,0-36-15,0 18 0,0 1 16,0 17 0,0 0-1,0-36-15,0 54 16,0-54-16,-35 19 16,17-1-16,1-17 31,-1-18-16,0 17-15,1 1 16,-1-18-16,0 0 31,1 17-15,-19-17-16,-16 18 16,-1 0-16,35-18 15,-88 35-15,53-35 31,18 0-31,17 0 16,1 0 109,17-18-109</inkml:trace>
  <inkml:trace contextRef="#ctx0" brushRef="#br0" timeOffset="20439.6">15205 9049 0,'-36'0'47,"19"53"-47,-18 17 16,-54 1-16,1 70 16,0-35-16,35 0 15,-53-1-15,-17 36 16,17-70-16,88-53 15,-35 52-15,-88 54 16,35-36-16,-52 53 16,17-53-16,35-35 15,-88 71-15,53-54 16,-53-35-16,35 54 16,0-54-1,-317 18 1,352-18-1,-17-35-15,-18 0 16,-140 0 0,193 0-16,-18 0 15,-34 0-15,52 0 16,17 0-16,-34 0 16,-18-53-16,-35 53 15,34-17-15,-52-54 16,71 53-16,-1-17 0,-52 0 15,53 17 1,-54-17-16,18 17 16,36 1-16,-53-36 15,52 53-15,18-36 16,36 1-16,34 0 16,-34 0-16,17-18 15,18 17-15,-1 19 16,-69-36-1,69 18-15,36 17 16,-35 0-16,0-17 16,35 17-1,-36-35-15,36 36 16,-17-18-16,17-1 16,-18 36-16,18-70 15,-35-1 1,35 53-1,0 1 1,0-18-16,-18 17 16,18 0 62,0 1-78,0-1 15,-17-35 1,17 35 0,-18-17 15,18 18-15,0-1-1,0 0 1,0 1-1,0-1 1,0 0-16,0 1 16,-18 52 265,18 36-281,-17-19 16,17 1-16,-18 53 15,18-18 1,0-70-1,0 0-15,0-1 16,0 1-16,0-36 141,0-17-126,0 0-15,0-1 16,0 1-16,0-35 16,0 34-16,0 1 15,0-18-15,0 0 16,0 18-16,18-18 15,-1 35-15,-17-17 16,0 18-16,36-1 109,-19 18-93,1 0-16,88 18 16,-89-1-1,36 18-15,18 1 16,-54-36-16,19 17 16,-1 1-16,-17 0 15,17-1 1,-17 1-16,-1-18 15,19 18 1</inkml:trace>
  <inkml:trace contextRef="#ctx0" brushRef="#br0" timeOffset="31040.55">21907 5380 0,'0'0'0,"0"17"16,18 19-1,-18-1-15,0 0 16,18 18-16,-18 18 15,0-54-15,17 36 16,-17 0-16,18 0 16,-18 18-16,0-1 15,0 18-15,0 1 16,0-1-16,0 0 16,0 36-16,0-1 15,0 0 1,0 54-16,0-71 0,0 0 15,0-1-15,0 1 16,0 71-16,0-89 16,0 35-16,0-17 15,0-35 1,0 17-16,0 0 0,0-17 16,0 17-1,0-18 1,0 36-16,0-53 15,0-35-15,0 35 16,0-36-16,35 19 16,-35-19-1,0 1 1,0-1 0,0 19-16,0-19 15,0 1-15,0 0 156,0-1-140,18 1 0,-18 17-1,0 1-15,18-19 16,-18 1-16,0-1 16,0 1-16,0 17 15,0 1 1,0-19-16,0 1 15,0 17-15,0 0 16,0-17 0,0 17-1,0 1-15,0-19 16,0 1-16,0 0 16,0-1-16,0 18 31,0 1-16,0-1-15,0 0 16,0-17 0,0 35-16,0-35 0,0-1 15,0 1 1,0-1 0,-18-17 77,0 0-77,18-70-16,0-36 16,0 0-16,18-35 15</inkml:trace>
  <inkml:trace contextRef="#ctx0" brushRef="#br0" timeOffset="33904.39">22013 5662 0,'0'-18'31,"36"18"-15,-1-17-1,18-1-15,0 1 16,17-1-16,-17 0 16,53 18-1,17-35 1,36 35-16,-71 0 15,1 0-15,-1 0 16,123 18-16,-105-1 16,141 19-1,-123-19 1,17-17-16,35 35 16,-17-35-16,-18 0 15,-17 0-15,-1 0 16,1 18-16,-19 17 15,19-17-15,-71-18 16,35 18-16,-18-18 16,19 17-16,-19-17 15,18 0-15,-17 36 16,17-36-16,-35 17 16,35-17-16,-52 18 15,69-18-15,-69 17 16,52-17-16,-18 36 15,54-19-15,-36 1 16,0-18-16,18 0 16,-18 0-16,1 0 15,-1 0-15,-18 0 16,1 0-16,17 0 16,-35 0-16,0 0 15,17 0-15,-17 0 16,36 0-16,-19 0 15,-17 0-15,0 0 16,0 0-16,-18 0 16,36 0-16,-54 0 15,36 0-15,-35 0 16,35 0 0,0 0-16,-36 0 0,19 0 15,-1 0 1,-17 0-1,-1 0 1,36 0 0,-35 0-16,17 0 15,-17 0-15,17 0 16,-17 0 0,17 18 155,-35 35-171,0 52 16,35 54-16,-35-18 16,35 18-16,-35 17 15,36 1 1,17 17-16,-53-53 16,35 18-16,0 17 15,18-17-15,-18-36 16,-35-35-16,18 71 15,17-106-15,-17 35 16,-18 1-16,18-19 16,-1 54-16,-17-72 15,0 37-15,35 52 16,-35-88-16,0 17 16,0-17-16,18-18 15,-18 36 1,0-53-16,0 17 15,0 0-15,0 0 16,0 1 0,0-1-1,0-17 17,-18-1 46,-34-17-63,-19 0-15,36 18 16,-54-18-16,1 0 16,-18 0-16,-35 0 15,53 0-15,-71 0 16,71 0-16,0 0 15,-53 0-15,-18 0 16,18 0-16,-71 0 16,-17 0-16,0 0 15,-18 0-15,-18 0 16,18 0-16,-17 0 16,17 71-16,-18-36 15,89-18-15,-1-17 16,19 0-16,52 0 15,0 0-15,71 0 16,-36 0 0,1 0-16,52 0 0,-53 0 15,1 0-15,52 0 16,-52 0 0,17 0-16,0 0 15,0 0 1,-35 0-16,-71 0 15,35 0-15,-52 0 32,88 0-32,-36 0 0,-34 0 15,87 0 1,53 0-16,-52-35 16,52 35-16,-35 0 15,36 0-15,-36 0 16,0 0-16,18 0 15,17 0-15,-17 0 16,-1 0-16,-16 0 16,34 0-1,-17 0-15,17 0 16,0 0 0,1 0-16,-19 0 0,19 0 15,-19 0 1,19 0-16,-36 0 15,71 0 235,-1 0-234,1 0 0,-1 0-1,36 0 1,0 0-16,36 0 16,34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47059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0-05-31T18:04:26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6932 11800 0,'0'36'110,"0"52"-95,0-18-15,0 19 16,0-19-16,0 18 15,0 1-15,0-19 16,0-52-16,-35 88 16,17-36-16,18-17 15,-17 0-15,-1 35 16,-17-17 0,17-1-16,18-34 15,-18-19-15,18 18 0,-17-17 16,17 0-1,0-1-15,0 1 0,0 35 219,0-35-219,0 52 16,0-17-16,0-18 15,0 18-15,0-17 16,0 16-16,0 1 16,0-17-1,0-72 204,53-87-219,-53 52 16,35-17-16,-17-88 15</inkml:trace>
  <inkml:trace contextRef="#ctx0" brushRef="#br0" timeOffset="1667.8">6985 11906 0,'18'0'78,"-1"0"-63,54 0-15,35 18 16,-18 0 0,88 52-16,-17-52 15,70-1-15,-17-17 16,141 0-16,-177 0 16,-52 18-16,-36-18 15,18 0-15,-18 0 16,-35 0-16,0 0 15,35 0-15,-35 0 16,0 0-16,-18 0 16,-17 0-16,17 18 109,-35-1-109,0 1 16,0 17-1,0-17 1,0-1-16,0 19 16,-18 17-16,-17 17 15,35 1 1,-18-18-16,1 17 15,-1 36-15,-35-18 16,35 18-16,1-18 16,17 0-16,-18-17 15,18 0-15,0 17 16,-35 18-16,35-53 16,0 35-16,0-35 15,0-18-15,0 18 16,0-36-16,0 1 15,0 0-15,0-1 16,0 1-16,0 35 31,0-35-31,0 17 0,0 35 32,-18-34-17,1-1 32,17-17 0,-53-18-31,-18-18-16,-17 0 15,-35 18-15,-54-70 16,54 52-16,-36 1 15,-17-19-15,52 19 16,1 17-16,-19 0 16,54 0-16,-18 0 15,18 0-15,0 0 16,0 0-16,0 0 16,-1 0-16,-34 0 15,35 0-15,0 0 16,17 0-16,-17 0 15,53 0-15,-18 0 16,35 0-16,0 0 16,1 0-1,-1 0 79,18-18-78,53 18-1,18-18-15,-19-17 16,54 0-16,-17 35 16,52-71-16</inkml:trace>
  <inkml:trace contextRef="#ctx0" brushRef="#br0" timeOffset="2343.71">7479 12612 0,'18'0'47,"34"0"-47,19 0 16,0 0-1,17 0-15,0 0 16,0 0-16,-35 0 15,0 0-15,-35 0 16,17 0-16,-17 0 31,-1 0-31,1 0 16,-1 0 46,-17 17-62,0 1 16</inkml:trace>
  <inkml:trace contextRef="#ctx0" brushRef="#br0" timeOffset="2927.65">7691 13194 0,'35'0'47,"53"0"-47,-17 0 15,-19 0-15,19 0 16,-18 0-16,18 0 15,-36 0-15,0 0 16,-17 0-16,-1 0 16,1 0 46,17 0-62,-17 0 31,17 0-15</inkml:trace>
  <inkml:trace contextRef="#ctx0" brushRef="#br0" timeOffset="3543.58">7832 12912 0,'17'0'31,"19"17"-15,-1 1-16,18-18 15,-18 18-15,18-18 16,18 0-16,-36 0 16,0 0-16,0 0 15,1 0-15,-19 0 16</inkml:trace>
  <inkml:trace contextRef="#ctx0" brushRef="#br0" timeOffset="4903.41">7073 12312 0,'18'0'47,"-1"0"-31,54 0-16,-36 0 15,36 0-15,-18 18 16,17-18-16,-17 0 16,18 17-1,-18-17-15,17 0 16,1 35-16,70-35 16,0 0-1,-53 0 1,-17 0-16,17 0 15,-35 0-15,17 0 16,-17 0-16,-17 0 16,-19 0-16,1 0 15</inkml:trace>
  <inkml:trace contextRef="#ctx0" brushRef="#br0" timeOffset="7080.15">9243 12947 0,'0'-18'63,"35"18"-47,-17 0-1,35 0-15,-36 0 16,19 0-16,16 0 15,-16 0-15,-1 0 16,18 0-16,-35 0 16,52 0 62,-52 0-63,17 0-15,18 0 16,-35 0-16,70 18 16,-71-18-16,36 0 15,-17 0-15,-1 18 16,-17-18 15,17 0 0,0 0-15,0 0 0,-17 0-16,17 0 15,-17 0-15,0 0 16,-1 0 0,1 0-16</inkml:trace>
  <inkml:trace contextRef="#ctx0" brushRef="#br0" timeOffset="8086.03">10619 12453 0,'0'18'47,"17"17"-32,-17 18-15,0 17 16,18 19-1,-18-19-15,0 18 16,0-35-16,0 35 16,0 36-16,0-1 15,18-34-15,17 16 16,-35-52-16,0-35 62,17-18 32</inkml:trace>
  <inkml:trace contextRef="#ctx0" brushRef="#br0" timeOffset="9895.67">10566 12506 0,'0'-18'16,"17"1"0,1 17 15,17 0-31,18 0 15,0 0-15,-35-18 16,52 18-16,-17 0 16,-18 0-16,54 0 15,-1 0-15,18 0 16,0 0-16,-1 0 16,1 0-16,18 0 15,-36 0-15,-18 0 16,-17 0-1,0 0-15,-17 0 16,-1 0-16,-18 0 16,19 0-1,-19 0-15,36 0 16,-35 0-16,35 0 16,-36 0-16,1 0 93,0 0-77,-1 0 0,-17 35-16,0 18 15,0-35-15,0 52 16,0 1-16,0-36 15,0 36-15,0 17 16,0-17-16,0 87 31,0-69-31,0-54 16,0 35-16,0 19 16,0-37-1,0 19-15,18-36 16,0-35-16,-18 36 15,17-19 1,-17 1 0,0-1-16,18 1 15,0 0-15,-18-1 16,17 1-16,-17 0 16,0-1-16,0 19 15,0-19 1,0 1-1,0 17-15,0 0 16,0 1 0,0-19-1,0 1 1,-17-18 46,-1 0-62,-53 0 16,-17 0-16,0 0 16,0 0-1,-36 0-15,18 0 0,18 0 16,0-18 0,18 1-16,17 17 15,35 0-15,0 0 16,-17 0-16,17 0 15,1 0-15,-18 0 16,17 0-16,0 0 16,-35 0-1,18 0 1,17 0-16,1 0 16,-36 0-16,35 0 15,-35 0 1,36 0 15,52 0 94,35 0-109,-34 0-16,17 0 15,17-18 1,1 18-16</inkml:trace>
  <inkml:trace contextRef="#ctx0" brushRef="#br0" timeOffset="11079.53">11007 13053 0,'0'53'31,"0"-18"-15,0 0 0,0 1-16,0 16 15,0-34-15,0 35 16,0-18 0,0-17-16,0 17 15,0 0 1,0-17-1,-18-36 79,18 1-94,0-1 0,0 1 16,0-1-16,0 0 15,18 1-15,-1-1 16,1 18 0,0 0-16,17 0 15,0 0 1,-17 0-16,-1 0 16,1 0-16,0 18 15,-1-18-15,1 17 16,0-17-1,-18 18-15,0 0 16,0-1-16,0 18 16,0-17-16,0 0 15,0 35 1,-18-53-16,-17 0 16,17 17-1,-17-17-15,17 0 16,-17 0-16,0 0 15,17 0-15,-35-17 16,35 17 15,1 0 16,52-18-31,0 18-1</inkml:trace>
  <inkml:trace contextRef="#ctx0" brushRef="#br0" timeOffset="12039.42">11271 13335 0,'18'0'15,"-18"18"17,0-1-32,0 1 15,18 0-15,-18 17 16,0 0 0,0 0-1,17 1-15,-17 17 31,18-36-15,-18 18 0,17-17 15,1-18 0,0 0-15,-1 0-16,1-18 15,17 1-15,-35-36 16,18-18-16,-18 54 16,0-54-1,0 36 1,0 17-16,0 1 31,0-1 63,0 53-94,0-17 16,-35 52-16,35-52 15,-18 35 1,0 0-16,1-18 15,17 18-15,0-18 16,0 18-16,-18 18 16,18-53-16,0 34 15,0-34-15,-18-18 16,18 18-16,0-71 125,53 0-109,-17 0-16</inkml:trace>
  <inkml:trace contextRef="#ctx0" brushRef="#br0" timeOffset="12927.31">11624 13282 0,'0'18'47,"0"35"-31,0-36-16,0 19 15,0-1-15,0 0 16,0 0-16,0 18 16,0-17-1,0-1-15,18-18 47,-1 1-16,1-18 1,17 0-32,18 0 15,18-18-15,-71 1 16,17-1-16,19-17 15,-19 0-15,-17-1 16,0 19 15,0-1-31,0 0 16,0 1 0,-17 17-1,-1 0-15,0 0 31,-17 0-31,17 0 16,1 0 0,-1 0-16,18 17 15,0 1 1,0 0 0,18-18-1,-1 17 1,1-17-16,35 0 15,-35 0-15,17 18 0,-17-18 16,-1 0 0,1 0 46</inkml:trace>
  <inkml:trace contextRef="#ctx0" brushRef="#br0" timeOffset="13334.27">11465 13212 0,'18'0'15,"-36"0"-15,54 0 0,16 0 16,-16 0-16,-19 0 15,36 0-15,0 0 16,18 0-16,-36 0 16,53-18-16,-35 18 15,0-18-15,-53 1 16,35-1-16,-17 18 31,0 0 0</inkml:trace>
  <inkml:trace contextRef="#ctx0" brushRef="#br0" timeOffset="14256.16">12347 13053 0,'0'17'47,"53"-17"-32,35 0 1,-70 0-16,53 0 15,-1 0 1,-35 0-16,18 0 16,18 0-16,-36 0 15,0 0-15,1 0 16,-19 0-16,1 0 16,0 18-16,17-18 15,-18 0-15,1 0 16,53 18-16,-54-18 15,36 0-15,-35 0 16,17 0-16,0 0 16,18 0-1,-35 0 1,53 0-16,-19 0 16,-16 0-16,34 0 15,-34 0-15,-19 0 16,1 0-1</inkml:trace>
  <inkml:trace contextRef="#ctx0" brushRef="#br0" timeOffset="14807.09">13758 12700 0,'0'18'15,"0"17"1,0 18-16,0 17 15,0 1-15,0-18 16,0 17-16,0 1 16,0 105-1,0-87-15,0-1 16,0 0-16,0-18 16,0 1-1,18 35-15</inkml:trace>
  <inkml:trace contextRef="#ctx0" brushRef="#br0" timeOffset="17175.8">13617 12471 0,'18'0'63,"-1"0"-63,36 0 15,0 0-15,-17 0 16,34 0-16,1 17 15,-18-17-15,35 0 16,-35 0-16,17 0 16,1 0-16,-18 0 15,0 0-15,17 0 16,1 0-16,17 0 16,0 0-16,-35 0 15,71 0-15,-19 18 16,-16-18-1,-1 0-15,-35 0 16,35 18-16,-18-18 0,-34 0 16,-1 0-1,18 17-15,-35-17 16,34 0-16,-16 0 16,-1 0-16,-17 0 15,-1 0-15,19 0 16,-19 0-1,1 0 79,17 0-63,-17 0-15,-1 0 15,1 0-31,0 0 16,-1 0 0,1 0 124,-18 18-124,0 17-16,0 18 15,0 0-15,0-18 16,0 53-16,0-17 16,0-18-16,0 0 15,0 17-15,0 1 16,0 17-16,0-35 16,0 35-16,35-35 15,-35 35-15,18 36 16,0-18-16,-1-53 15,18 52-15,-17-34 16,17 17 0,-35-35-16,18-18 15,0-17 1,-1-18-16,1 35 16,-18-17 15,18 0 0,-1-1 63,-34 1-79,-19-18 1,-34 0-16,17 0 16,-35 0-16,35 0 15,-71 0-15,71 0 16,-88 0-16,18 0 16,35 0-16,-36 0 15,54 0-15,-19 0 16,1 0-1,0 0-15,0 0 16,0 0-16,-1 0 0,36 0 16,-35 17-1,18-17-15,52 0 16,-35 0-16,35 0 16,-17 0-16,0 0 15,0 0-15,-1 0 16,-34 0-16,35 0 15,-18 0-15,-18 0 16,36 0-16,17 0 16,-17 0-16,17 0 15,1 0 1,-1 0 15,53 0 79,36 0-95,17 0-15</inkml:trace>
  <inkml:trace contextRef="#ctx0" brushRef="#br0" timeOffset="24088.09">13917 11465 0,'18'36'31,"17"-19"-15,-17 1-16,-1-1 16,36 1-16,-53 0 15,18-1-15,35 36 16,-53-17-16,17-19 16,1 36-16,0 18 15,17-18-15,-17 17 16,-1 18-16,-17-70 15,0 35-15,35-18 16,-35-17-16,18-1 16,-18-69 93,0-1-93,0 35-16,0-53 15,0 36-15,0 0 16,0-18 0,18 18-16,-18 17 15,0-35-15,0 35 16,0 1-16,35-54 15,-17 71 1,-1-35 234,-17 17-250,18 1 16,0-1-1,-1 0 1,1-17 0,0-18-1,-1 53-15,-17-17 16,18-19-1,-1 36 17,1 0 46</inkml:trace>
  <inkml:trace contextRef="#ctx0" brushRef="#br0" timeOffset="25479.92">14693 11483 0,'0'0'0,"0"18"0,0-1 16,0 1-1,0 35-15,0-18 0,0 0 16,0-17-1,0 35-15,0-36 0,0 36 16,0-35 0,0 0-1,0-1-15,0 1 16,0-36 62,0-17-62,0-36-1,0 1-15,0 35 16,0-18-16,18 35 16,-1-70-1,-17 53 1,36-1-16,-19 36 31,1 0 0,0 0-15,-1 0 0,1 0-1,0 36-15,-1-19 16,1 36-1,-1 0-15,1-18 16,17 54-16,-35-54 16,18-18-1,-18 1-15,0 0 16,0-1-16,0 1 16,0 0-16,0-1 31,0-52 47,0-36-62,0 54-16,0-54 15,0 36-15,18 0 16,-18 17-16,17 0 15,-17-17-15,18 0 16,0 17 0,17-17-1,-17 17-15,-1 18 32,1 0-1,-1 0 0,1 0-15,-18 18-16,18 0 15,-18 17-15,0-17 16,17 52-16,-17-35 16,0 36-16,36-1 15,-36 19-15,17-19 16,-17-52-16,0 35 15,0-36-15,18 1 16,-18 17 0,18-17 62,-18 0-63,17-18-15,1 0 16</inkml:trace>
  <inkml:trace contextRef="#ctx0" brushRef="#br0" timeOffset="29487.86">16334 13300 0,'17'0'141,"1"0"-141,0-18 16,34 18-1,160-53 1,-159 53 0,0 0-16,-18 0 0,18-17 15,35-1 1,-17 18-1,-36 0-15,18 0 16,0-35-16,0 35 16,-18 0-1,-17 0-15,-1 0 16,1 0 0,17-18-1,18 18 1,-35 0-16,35 0 15,-36 0-15,1 0 16</inkml:trace>
  <inkml:trace contextRef="#ctx0" brushRef="#br0" timeOffset="30329.76">17374 12947 0,'0'18'15,"0"-1"1,18 1 0,0-1 15,17 1-31,-18-18 15,36 18-15,-17-18 16,-1 35-16,18-35 16,0 0-16,17 18 15,-52-18-15,0 17 16,17-17-16,-17 18 16,-1 0-1,-17-1 188,-53 54-187,18-36 0,0-17-16,17 17 15,-17 0-15,35-17 16,0 0 109,17-18-125,36 0 15</inkml:trace>
  <inkml:trace contextRef="#ctx0" brushRef="#br0" timeOffset="30968.68">18045 12929 0,'0'53'63,"0"18"-63,17 17 15,36 35-15,-53-52 16,18 17-16,-1 0 16,1 18-16,35 18 15,-35-36-15,17 18 16,-35 70 0,35-17-16,-17 17 15,17-52-15,-17-36 16,-1-70-1,1-18-15,-18-36 32,0-105-17,18 18-15,-18 34 16,0-34-16,0-18 16,-18 70-16,-17-34 15,17-19-15,-52 18 16,52 18-16,0 35 15,-35-17-15,18-1 16</inkml:trace>
  <inkml:trace contextRef="#ctx0" brushRef="#br0" timeOffset="32203.06">17868 12594 0,'18'0'32,"-1"0"-32,36 0 15,0 0-15,35-17 16,-17 17-16,17-18 16,36 0-16,-36 18 15,18-35-15,-18 35 16,35-18-16,54-17 15,-1 17-15,1 18 16,34-53-16,1 36 16,-71 17-1,18 0-15,-36 0 0,-35 0 16,-35 0 0,0 0-16,-17 0 15,-19 0 16,1 0 63,-18 53-78,0 0-1,0 0-15,0 35 16,0 18-16,0-1 16,17 19-16,19 17 15,17-17-15,-36-36 16,19 18 0,34 17-16,-35-52 15,1 70-15,-19-88 16,36 52-16,-35 1 15,0-18-15,-1-17 16,18 0-16,-35-36 16,0 18-16,18 0 15,-18 0-15,0 0 16,0-18-16,0 18 16,0-36-1,0 1 1,-35 0-1,-53-18-15,-54 0 16,19 0-16,-18 0 16,-71 0-16,-17 0 15,-36 0-15,36 0 16,17 0-16,36 0 16,53 0-16,34 0 15,72 0-15,-1 0 16,-17 0-16,17 0 62,18-18-15,0 0-47,0-17 16,71-18-1</inkml:trace>
  <inkml:trace contextRef="#ctx0" brushRef="#br0" timeOffset="33177.94">18979 13952 0,'0'53'47,"0"0"-32,0-18-15,0-17 16,0 0-16,0-1 15,0-122 48,0 16-47,-35-34-16,35 70 0,0-18 15,0 1-15,0 17 16,0-18-16,0 36 15,0 0-15,0 0 16,35 17-16,-17 18 16,17 0-16,1 0 15,17 0-15,-18 0 32,-18 35-32,1-17 15,0 17-15,-18 0 0,0 1 16,0-19-1,0 19-15,0-1 0,0 0 16,-36-17-16,-16 17 16,16-35-1,-34 18-15,-18 52 16,52-52-16,-17 0 16,0-1-1,53 1-15,71-1 94,17-17-78,53 0-16,-88 0 15,18 0-15,-54 0 16,1 18-16</inkml:trace>
  <inkml:trace contextRef="#ctx0" brushRef="#br0" timeOffset="34006.83">19226 13899 0,'0'36'32,"0"-19"-17,0 1 1,0 0 0,0-36 46,0-35-62,0-35 16,0 17-1,0 1-15,0-1 16,0 54-16,0-36 16,18 35-16,-18 0 15,35 18 1,-17 0-16,17 0 15,0 0-15,18 0 16,-17 0-16,17 53 16,-18-17-16,-17-1 15,52 106 1,-35-106 0,-35-70 46,18 17-62,0-52 16,-1-1-16,1-35 15,0 89 1,-1-19-16,36-16 16,-35 34-16,-1 18 0,1 0 15,0 0 1,-1 0-16,19 0 15,-19 0-15,1 0 16,52 70-16,-34-34 16,17 17-16,-36-18 15,1-17-15,-18 34 16,35-16-16,-35-19 16,0 1-1,0 0-15,0-1 16,0 1 31,0-53-32</inkml:trace>
  <inkml:trace contextRef="#ctx0" brushRef="#br0" timeOffset="35480.67">19262 12365 0,'0'17'47,"-18"-34"-31,18-36-1,0 35 1,0-52-16,-18-1 16,18-17-16,-35-18 15,35 18-15,-35 0 16,17-18-16,18 35 16,-17 36-16,17-18 15,-36-17-15,36 52 16,0 0-16,0 1 15,0-1 1</inkml:trace>
  <inkml:trace contextRef="#ctx0" brushRef="#br0" timeOffset="35992.61">18274 10636 0,'0'18'15,"0"17"1,0 36-16,0-18 16,0 35-16,0-18 15,0 19-15,0-37 16,0 37-16,0-36 16,0 35-16,0-18 15,0-34-15,0-1 16,0-17-16</inkml:trace>
  <inkml:trace contextRef="#ctx0" brushRef="#br0" timeOffset="37208.48">18186 10425 0,'17'-18'31,"19"18"-15,87 0-16,18 0 16,18 0-16,35 0 15,-18 0-15,-17 0 16,17 0-16,-70 0 15,18 0-15,-71 0 16,-18 0 0,0 0-16,1 0 15,-1 0 1,0 0 0,-17 0-16,-1 0 31,1 0-16,0 0-15,-1 0 16,1 0 62,-18 18-78,0-1 16,0 18-16,0 1 15,0 52-15,0-53 16,0 53-16,0-35 16,0 36-16,0-1 15,0 0-15,0-18 16,0 1-16,0-53 16,0 52-16,0-17 15,0-18 1,18 18-16,-89-53 140,-17 0-140,-36-17 16,-34-1-16,-19 18 16,-17 0-16,18 0 15,-36 0-15,0 0 16,18 0-16,36 0 16,-19 0-16,71 0 15,54 0-15,16 0 16,19-18 46,52 18 16</inkml:trace>
  <inkml:trace contextRef="#ctx0" brushRef="#br0" timeOffset="38262.48">18433 10883 0,'-89'0'0,"54"0"15,0 0-15,194 0 0,-353 35 16,176-35-16,18 18 15,-18 17-15,1 1 16,17 17 0,0-1-1,0-34-15,0 0 16,0 17 0,17-17-16,19-1 15,-1-17 1,18 18-16,17-18 15,1 35-15,-36-17 16,36-18-16,-36 0 16,-17 0-1,35 0-15,-1 0 16,-34 0 0,0-18-1,17 18 32</inkml:trace>
  <inkml:trace contextRef="#ctx0" brushRef="#br0" timeOffset="38712.44">18856 11007 0,'0'53'15,"0"-36"1,0 36-16,0-35 15,0 52-15,0 1 16,18-18-16,-1-18 16,1-17-16,-18 35 15,18-36 1,-18 1 0</inkml:trace>
  <inkml:trace contextRef="#ctx0" brushRef="#br0" timeOffset="39399.3">19050 10883 0,'0'0'16,"35"0"-1,-17 0 1,0 0 0,-1 35-16,-17-17 15,0 35 17,0-35-32,0 17 15,-35 0 1,17-35-1,-17 0-15,0 0 16,-18 0 0,35 0-1,-17 0-15,17 0 16,1 18-16</inkml:trace>
  <inkml:trace contextRef="#ctx0" brushRef="#br0" timeOffset="40167.3">19332 10954 0,'18'0'15,"-18"17"1,17 1-16,-17 0 16,0-1-16,18 19 15,0 34-15,-1-52 16,-17 17-1,18-17-15,0 17 32,-1-35-17,19 0 1,-1 0 0,0 0-1,-17-18 1,-1 1-16,-17-1 15,0-17 1,0 17-16,0 0 16,0-17-16,0 18 15,0-1-15,0 0 16,0 1-16,0-1 16,0-17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47059" units="1/cm"/>
          <inkml:channelProperty channel="Y" name="resolution" value="56.84211" units="1/cm"/>
          <inkml:channelProperty channel="T" name="resolution" value="1" units="1/dev"/>
        </inkml:channelProperties>
      </inkml:inkSource>
      <inkml:timestamp xml:id="ts0" timeString="2020-05-31T18:06:40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12347 2152 0,'18'0'93,"-1"0"-93,1 18 16,17 17 0,-17-18-1,0 19-15,17-1 16,-17-17-16,-18-1 16,0 1-1,17 0 95,1-18-110,17-36 31,-17 1-31,35-18 15,-36 0-15,36 0 16,0-17-16,35-89 16,-35 106-1,88-53-15,-88 53 16,-35 18-16,53-18 16,-19 18-16,-34 35 15,17-18 1,1 1-16,-19 17 15,19-18 1,-19 18 15,1-18-15</inkml:trace>
  <inkml:trace contextRef="#ctx0" brushRef="#br0" timeOffset="1754.79">26017 2646 0,'18'17'62,"0"-17"-62,17 36 16,-17-1-16,17 0 15,-18-35 1,19 36-16,-36-19 0,17-17 31,1 18-31,-18-1 31,18-17 63,-18-17-94,17-1 16,1-52-16,0 34 15,-1 1-15,1-18 16,-1 18-16,54-53 16,-53 52-16,17-16 15,18-1-15,0 0 16,0 0-16,0 35 16,17-52-16,-17 52 15,-35 0 1,-1 1-1,19-1-15,17-17 16,-18-1-16,-18 19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9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77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0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15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51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7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81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83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69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3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30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03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78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6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8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6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0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3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8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88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12559"/>
            <a:ext cx="1108197" cy="5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oyolastalin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secondary-memory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18" Type="http://schemas.openxmlformats.org/officeDocument/2006/relationships/image" Target="../media/image13.emf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jpe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microsoft.com/office/2007/relationships/hdphoto" Target="../media/hdphoto5.wdp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80" y="2165908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-3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INTRODUCTION</a:t>
            </a: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644-08FF-447F-B9ED-EA8C60D67027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Programming Language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D29B98-4019-455D-B907-CA859453D163}"/>
              </a:ext>
            </a:extLst>
          </p:cNvPr>
          <p:cNvGrpSpPr/>
          <p:nvPr/>
        </p:nvGrpSpPr>
        <p:grpSpPr>
          <a:xfrm>
            <a:off x="821172" y="1595097"/>
            <a:ext cx="2985161" cy="2262349"/>
            <a:chOff x="821172" y="1595097"/>
            <a:chExt cx="2985161" cy="22623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F9DFC4-1C02-40EC-89B4-E9954A4B6EEC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D46703B0-E7C7-46DE-9785-4260927FB07D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Level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849F9F-8433-4A05-82C6-034B15A6EA2D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01010101 0100001</a:t>
              </a:r>
            </a:p>
            <a:p>
              <a:r>
                <a:rPr lang="en-US" dirty="0"/>
                <a:t>01010101 0100001</a:t>
              </a:r>
            </a:p>
            <a:p>
              <a:r>
                <a:rPr lang="en-US" dirty="0"/>
                <a:t>01010101 0100001</a:t>
              </a:r>
            </a:p>
            <a:p>
              <a:r>
                <a:rPr lang="en-US" dirty="0"/>
                <a:t>01010101 0100001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363738-70C2-41A8-8895-FEBE4CC77ACF}"/>
              </a:ext>
            </a:extLst>
          </p:cNvPr>
          <p:cNvGrpSpPr/>
          <p:nvPr/>
        </p:nvGrpSpPr>
        <p:grpSpPr>
          <a:xfrm>
            <a:off x="4126011" y="1595097"/>
            <a:ext cx="2985161" cy="1993017"/>
            <a:chOff x="821172" y="1595097"/>
            <a:chExt cx="2985161" cy="199301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C3C073-F046-4BC2-B272-3607B4B718D7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2">
              <a:extLst>
                <a:ext uri="{FF2B5EF4-FFF2-40B4-BE49-F238E27FC236}">
                  <a16:creationId xmlns:a16="http://schemas.microsoft.com/office/drawing/2014/main" id="{D730F43D-AA6E-474A-A4AE-9EFCD30E00BF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Assembly Level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63F53F-4974-4986-8E14-36B7CAE840F9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AH,01</a:t>
              </a:r>
            </a:p>
            <a:p>
              <a:r>
                <a:rPr lang="en-US" dirty="0"/>
                <a:t>MOV BH</a:t>
              </a:r>
            </a:p>
            <a:p>
              <a:r>
                <a:rPr lang="en-US" dirty="0"/>
                <a:t>CPY DH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25927E-8597-437E-BAEA-18707419BA9B}"/>
              </a:ext>
            </a:extLst>
          </p:cNvPr>
          <p:cNvGrpSpPr/>
          <p:nvPr/>
        </p:nvGrpSpPr>
        <p:grpSpPr>
          <a:xfrm>
            <a:off x="7692171" y="1595097"/>
            <a:ext cx="2985161" cy="2262349"/>
            <a:chOff x="821172" y="1595097"/>
            <a:chExt cx="2985161" cy="226234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A547C6-D1F5-4BCB-A4D9-D2F78F137F39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12">
              <a:extLst>
                <a:ext uri="{FF2B5EF4-FFF2-40B4-BE49-F238E27FC236}">
                  <a16:creationId xmlns:a16="http://schemas.microsoft.com/office/drawing/2014/main" id="{9E8250C5-58B8-4F66-9DAA-991111CB028F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 Level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182F20-59CB-405C-9C9E-9087DFBC5284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 Sum(int a, int b]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  return a + b;</a:t>
              </a:r>
            </a:p>
            <a:p>
              <a:r>
                <a:rPr lang="en-US" dirty="0"/>
                <a:t>}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254CF2-1372-467B-B59D-24122F6DFD1A}"/>
                  </a:ext>
                </a:extLst>
              </p14:cNvPr>
              <p14:cNvContentPartPr/>
              <p14:nvPr/>
            </p14:nvContentPartPr>
            <p14:xfrm>
              <a:off x="635040" y="1936800"/>
              <a:ext cx="9633240" cy="200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254CF2-1372-467B-B59D-24122F6DFD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1927440"/>
                <a:ext cx="965196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06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329323" y="2768558"/>
            <a:ext cx="9533379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Compiler and Interpreter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6/2/2020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7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Programming Language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D29B98-4019-455D-B907-CA859453D163}"/>
              </a:ext>
            </a:extLst>
          </p:cNvPr>
          <p:cNvGrpSpPr/>
          <p:nvPr/>
        </p:nvGrpSpPr>
        <p:grpSpPr>
          <a:xfrm>
            <a:off x="821172" y="1595097"/>
            <a:ext cx="2985161" cy="1993017"/>
            <a:chOff x="821172" y="1595097"/>
            <a:chExt cx="2985161" cy="19930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F9DFC4-1C02-40EC-89B4-E9954A4B6EEC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D46703B0-E7C7-46DE-9785-4260927FB07D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849F9F-8433-4A05-82C6-034B15A6EA2D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Converts – High level to Low/machine level in a at once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363738-70C2-41A8-8895-FEBE4CC77ACF}"/>
              </a:ext>
            </a:extLst>
          </p:cNvPr>
          <p:cNvGrpSpPr/>
          <p:nvPr/>
        </p:nvGrpSpPr>
        <p:grpSpPr>
          <a:xfrm>
            <a:off x="4126011" y="1595097"/>
            <a:ext cx="2985161" cy="1993017"/>
            <a:chOff x="821172" y="1595097"/>
            <a:chExt cx="2985161" cy="199301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C3C073-F046-4BC2-B272-3607B4B718D7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2">
              <a:extLst>
                <a:ext uri="{FF2B5EF4-FFF2-40B4-BE49-F238E27FC236}">
                  <a16:creationId xmlns:a16="http://schemas.microsoft.com/office/drawing/2014/main" id="{D730F43D-AA6E-474A-A4AE-9EFCD30E00BF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63F53F-4974-4986-8E14-36B7CAE840F9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Converts – High level to Low level line by line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25927E-8597-437E-BAEA-18707419BA9B}"/>
              </a:ext>
            </a:extLst>
          </p:cNvPr>
          <p:cNvGrpSpPr/>
          <p:nvPr/>
        </p:nvGrpSpPr>
        <p:grpSpPr>
          <a:xfrm>
            <a:off x="7692171" y="1595097"/>
            <a:ext cx="2985161" cy="1993017"/>
            <a:chOff x="821172" y="1595097"/>
            <a:chExt cx="2985161" cy="199301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A547C6-D1F5-4BCB-A4D9-D2F78F137F39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12">
              <a:extLst>
                <a:ext uri="{FF2B5EF4-FFF2-40B4-BE49-F238E27FC236}">
                  <a16:creationId xmlns:a16="http://schemas.microsoft.com/office/drawing/2014/main" id="{9E8250C5-58B8-4F66-9DAA-991111CB028F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Interpreter Intermediate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182F20-59CB-405C-9C9E-9087DFBC5284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Converts to byte code and Virtual Machine loads to main memory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65B9B2-40D0-4670-8359-7B7EFE3BA44E}"/>
                  </a:ext>
                </a:extLst>
              </p14:cNvPr>
              <p14:cNvContentPartPr/>
              <p14:nvPr/>
            </p14:nvContentPartPr>
            <p14:xfrm>
              <a:off x="2336760" y="3746520"/>
              <a:ext cx="5188320" cy="153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65B9B2-40D0-4670-8359-7B7EFE3BA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7400" y="3737160"/>
                <a:ext cx="5207040" cy="15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33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291674" y="2768558"/>
            <a:ext cx="3608680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Phthon-3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6/2/2020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Why Python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B09BB-CE08-4B04-A967-FD4085E7C6CC}"/>
              </a:ext>
            </a:extLst>
          </p:cNvPr>
          <p:cNvSpPr txBox="1"/>
          <p:nvPr/>
        </p:nvSpPr>
        <p:spPr>
          <a:xfrm>
            <a:off x="985520" y="1412240"/>
            <a:ext cx="689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Interpreted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Object-Oriented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86EFE-C273-4838-9CC2-59E2CB5FF525}"/>
              </a:ext>
            </a:extLst>
          </p:cNvPr>
          <p:cNvSpPr/>
          <p:nvPr/>
        </p:nvSpPr>
        <p:spPr>
          <a:xfrm>
            <a:off x="9103360" y="599440"/>
            <a:ext cx="1310640" cy="180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add more</a:t>
            </a:r>
          </a:p>
        </p:txBody>
      </p:sp>
    </p:spTree>
    <p:extLst>
      <p:ext uri="{BB962C8B-B14F-4D97-AF65-F5344CB8AC3E}">
        <p14:creationId xmlns:p14="http://schemas.microsoft.com/office/powerpoint/2010/main" val="88604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Features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B09BB-CE08-4B04-A967-FD4085E7C6CC}"/>
              </a:ext>
            </a:extLst>
          </p:cNvPr>
          <p:cNvSpPr txBox="1"/>
          <p:nvPr/>
        </p:nvSpPr>
        <p:spPr>
          <a:xfrm>
            <a:off x="1005185" y="500350"/>
            <a:ext cx="6898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Easy-to-learn: Python has few keywords, simple structure, and a clearly defined syntax. This allows a student to pick up the language quickly.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 Easy-to-read: Python code is more clearly defined and visible to the eyes.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 Easy-to-maintain: Python's source code is fairly easy-to-maintain.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 A broad standard library: Python's bulk of the library is very portable and cross platform compatible on UNIX, Windows, and Macintosh.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 Interactive Mode: Python has support for an interactive mode, which allows interactive testing and debugging of snippets of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 Portable: Python can run on a wide variety of hardware platforms and has the same interface on all platforms.    Extendable: You can add low-level modules to the Python interpreter. These modules enable programmers to add to or customize their tools to be more efficient.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 Databases: Python provides interfaces to all major commercial databases.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 GUI Programming: Python supports GUI applications that can be created and ported to many system calls, libraries and windows systems, such as Windows MFC, Macintosh, and the X Window system of Unix.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 Scalable: Python provides a better structure and support for large programs than shell scripting.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Apart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545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271893" y="2768558"/>
            <a:ext cx="764824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Python-Compilation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6/2/2020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9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Interactive vs Script coding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15978" y="113123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959BD3-8927-4AE7-AE29-4E5E48799C1A}"/>
              </a:ext>
            </a:extLst>
          </p:cNvPr>
          <p:cNvGrpSpPr/>
          <p:nvPr/>
        </p:nvGrpSpPr>
        <p:grpSpPr>
          <a:xfrm>
            <a:off x="1422367" y="643713"/>
            <a:ext cx="3749040" cy="1993017"/>
            <a:chOff x="821172" y="1595097"/>
            <a:chExt cx="2985161" cy="199301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EA8ABC-85B1-4402-8F02-3885ED27A99C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FBA5568-4CBE-4E41-B48D-E8E4ADFA0DC5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Interactive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187C2-1364-4728-94B8-436C1AF30DD8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directly one line at a time  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4C083-6A4B-46E1-BC00-F3CF0D64DA75}"/>
              </a:ext>
            </a:extLst>
          </p:cNvPr>
          <p:cNvGrpSpPr/>
          <p:nvPr/>
        </p:nvGrpSpPr>
        <p:grpSpPr>
          <a:xfrm>
            <a:off x="6877368" y="772347"/>
            <a:ext cx="3749040" cy="1993017"/>
            <a:chOff x="821172" y="1595097"/>
            <a:chExt cx="2985161" cy="199301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C6D65F-AC1D-4D6D-9E51-16AF421A01EC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2">
              <a:extLst>
                <a:ext uri="{FF2B5EF4-FFF2-40B4-BE49-F238E27FC236}">
                  <a16:creationId xmlns:a16="http://schemas.microsoft.com/office/drawing/2014/main" id="{C671BAE8-3538-4B90-9726-2B24D06644FD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Script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38657B-93BF-4E38-B0A5-5C2FCF2B4250}"/>
                </a:ext>
              </a:extLst>
            </p:cNvPr>
            <p:cNvSpPr txBox="1"/>
            <p:nvPr/>
          </p:nvSpPr>
          <p:spPr>
            <a:xfrm>
              <a:off x="1089600" y="2103120"/>
              <a:ext cx="231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 of statements (lines) into a file </a:t>
              </a:r>
            </a:p>
            <a:p>
              <a:endParaRPr 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B797DF0-0442-47D6-8186-22F476A09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6" y="2828172"/>
            <a:ext cx="4856322" cy="250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597FF5-4AD9-4421-9CBC-E83A08B67230}"/>
              </a:ext>
            </a:extLst>
          </p:cNvPr>
          <p:cNvCxnSpPr>
            <a:cxnSpLocks/>
          </p:cNvCxnSpPr>
          <p:nvPr/>
        </p:nvCxnSpPr>
        <p:spPr>
          <a:xfrm>
            <a:off x="6096000" y="532130"/>
            <a:ext cx="0" cy="5793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02BADA3-BDA3-4E6A-8668-F66BB5258743}"/>
              </a:ext>
            </a:extLst>
          </p:cNvPr>
          <p:cNvSpPr/>
          <p:nvPr/>
        </p:nvSpPr>
        <p:spPr>
          <a:xfrm>
            <a:off x="6582369" y="2946610"/>
            <a:ext cx="4429759" cy="268808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7499F4-7024-48CF-8D95-D4805D4C434E}"/>
              </a:ext>
            </a:extLst>
          </p:cNvPr>
          <p:cNvSpPr>
            <a:spLocks/>
          </p:cNvSpPr>
          <p:nvPr/>
        </p:nvSpPr>
        <p:spPr bwMode="auto">
          <a:xfrm>
            <a:off x="6877369" y="2941982"/>
            <a:ext cx="374904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Program.py</a:t>
            </a:r>
          </a:p>
          <a:p>
            <a:pPr algn="l" eaLnBrk="1" hangingPunct="1"/>
            <a:endParaRPr lang="en-US" altLang="en-US" sz="1600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x = 5</a:t>
            </a:r>
          </a:p>
          <a:p>
            <a:pPr algn="l" eaLnBrk="1" hangingPunct="1"/>
            <a:r>
              <a:rPr lang="en-US" altLang="en-US" sz="1600" dirty="0">
                <a:solidFill>
                  <a:srgbClr val="FFFF00"/>
                </a:solidFill>
                <a:ea typeface="MS PGothic" panose="020B0600070205080204" pitchFamily="34" charset="-128"/>
              </a:rPr>
              <a:t>if</a:t>
            </a:r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 x &lt; 10:</a:t>
            </a:r>
          </a:p>
          <a:p>
            <a:pPr algn="l" eaLnBrk="1" hangingPunct="1"/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16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 'Smaller’</a:t>
            </a:r>
          </a:p>
          <a:p>
            <a:pPr algn="l" eaLnBrk="1" hangingPunct="1"/>
            <a:r>
              <a:rPr lang="en-US" altLang="en-US" sz="1600" dirty="0">
                <a:solidFill>
                  <a:srgbClr val="FFFF00"/>
                </a:solidFill>
                <a:ea typeface="MS PGothic" panose="020B0600070205080204" pitchFamily="34" charset="-128"/>
              </a:rPr>
              <a:t>if</a:t>
            </a:r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 x &gt; 20:</a:t>
            </a:r>
          </a:p>
          <a:p>
            <a:pPr algn="l" eaLnBrk="1" hangingPunct="1"/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     </a:t>
            </a:r>
            <a:r>
              <a:rPr lang="en-US" altLang="en-US" sz="16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 'Bigger'</a:t>
            </a:r>
          </a:p>
          <a:p>
            <a:pPr algn="l" eaLnBrk="1" hangingPunct="1"/>
            <a:endParaRPr lang="en-US" altLang="en-US" sz="1600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16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 'Finish'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80303E-EA97-4AE2-9E2E-743D5FE35C4E}"/>
                  </a:ext>
                </a:extLst>
              </p14:cNvPr>
              <p14:cNvContentPartPr/>
              <p14:nvPr/>
            </p14:nvContentPartPr>
            <p14:xfrm>
              <a:off x="4444920" y="539640"/>
              <a:ext cx="5270760" cy="48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80303E-EA97-4AE2-9E2E-743D5FE35C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5560" y="530280"/>
                <a:ext cx="5289480" cy="5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26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Script compilation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15978" y="113123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an Python be compiled? is it compiled or interpreted? - A State ...">
            <a:extLst>
              <a:ext uri="{FF2B5EF4-FFF2-40B4-BE49-F238E27FC236}">
                <a16:creationId xmlns:a16="http://schemas.microsoft.com/office/drawing/2014/main" id="{DDB94BD3-7C07-42A4-B6D3-19E2540A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" y="883920"/>
            <a:ext cx="12150460" cy="506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9AC13E-793F-44F1-B484-EEA6320EAA4D}"/>
              </a:ext>
            </a:extLst>
          </p:cNvPr>
          <p:cNvSpPr txBox="1"/>
          <p:nvPr/>
        </p:nvSpPr>
        <p:spPr>
          <a:xfrm>
            <a:off x="2895600" y="3403601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CC0BD7-609E-45D3-B589-769FBDC583D6}"/>
              </a:ext>
            </a:extLst>
          </p:cNvPr>
          <p:cNvSpPr txBox="1"/>
          <p:nvPr/>
        </p:nvSpPr>
        <p:spPr>
          <a:xfrm>
            <a:off x="5152988" y="3403601"/>
            <a:ext cx="146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Program.pyc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F7703-24FA-46DB-A2EC-BEE22C124F4A}"/>
              </a:ext>
            </a:extLst>
          </p:cNvPr>
          <p:cNvSpPr txBox="1"/>
          <p:nvPr/>
        </p:nvSpPr>
        <p:spPr>
          <a:xfrm>
            <a:off x="7480644" y="3126602"/>
            <a:ext cx="146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Virtual Compiler</a:t>
            </a:r>
          </a:p>
        </p:txBody>
      </p:sp>
    </p:spTree>
    <p:extLst>
      <p:ext uri="{BB962C8B-B14F-4D97-AF65-F5344CB8AC3E}">
        <p14:creationId xmlns:p14="http://schemas.microsoft.com/office/powerpoint/2010/main" val="49793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811051" y="2768558"/>
            <a:ext cx="2569934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6/2/2020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0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084142" y="1369496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Loyola Stalin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59" y="3322057"/>
            <a:ext cx="8390437" cy="1741556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17 years of experience</a:t>
            </a:r>
          </a:p>
          <a:p>
            <a:pPr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Solution Architect</a:t>
            </a:r>
          </a:p>
          <a:p>
            <a:pPr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Exposure in Product +Service industry</a:t>
            </a:r>
          </a:p>
          <a:p>
            <a:pPr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loyolastalin@gmail.com</a:t>
            </a:r>
            <a:endParaRPr lang="en-GB" sz="1952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Linked-in : </a:t>
            </a:r>
            <a:r>
              <a:rPr lang="en-GB" sz="1952" kern="0" spc="3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loyolastalin</a:t>
            </a:r>
            <a:endParaRPr lang="en-GB" sz="1952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defRPr/>
            </a:pP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644-08FF-447F-B9ED-EA8C60D67027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66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Interactive – Hello World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BB70E-9582-4464-BDB1-18A0859846EC}"/>
              </a:ext>
            </a:extLst>
          </p:cNvPr>
          <p:cNvSpPr/>
          <p:nvPr/>
        </p:nvSpPr>
        <p:spPr>
          <a:xfrm>
            <a:off x="690880" y="1590529"/>
            <a:ext cx="5547360" cy="347931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306CC52-AB63-4295-8760-FB08E7FBB5FC}"/>
              </a:ext>
            </a:extLst>
          </p:cNvPr>
          <p:cNvSpPr>
            <a:spLocks/>
          </p:cNvSpPr>
          <p:nvPr/>
        </p:nvSpPr>
        <p:spPr bwMode="auto">
          <a:xfrm>
            <a:off x="883920" y="2217699"/>
            <a:ext cx="5701241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C:\&gt;python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Python 3.1 (r25:51918, Sep 19 2006, 08:49:13) 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[GCC 4.0.1 (Apple Computer, Inc. build 5341)] on </a:t>
            </a:r>
            <a:r>
              <a:rPr lang="en-US" altLang="en-US" sz="1600" dirty="0" err="1">
                <a:solidFill>
                  <a:schemeClr val="bg1"/>
                </a:solidFill>
                <a:ea typeface="MS PGothic" panose="020B0600070205080204" pitchFamily="34" charset="-128"/>
              </a:rPr>
              <a:t>darwin</a:t>
            </a:r>
            <a:endParaRPr lang="en-US" altLang="en-US" sz="16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Type "help", "copyright", "credits" or "license" for more information.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x =  “hello world”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print x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&gt;&gt;&gt; exit()</a:t>
            </a:r>
            <a:endParaRPr lang="en-US" altLang="en-US" sz="27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38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Script – Hello World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BB70E-9582-4464-BDB1-18A0859846EC}"/>
              </a:ext>
            </a:extLst>
          </p:cNvPr>
          <p:cNvSpPr/>
          <p:nvPr/>
        </p:nvSpPr>
        <p:spPr>
          <a:xfrm>
            <a:off x="690880" y="2084959"/>
            <a:ext cx="5069840" cy="292392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4BA47-EE50-4E33-A0B4-18824DD16A12}"/>
              </a:ext>
            </a:extLst>
          </p:cNvPr>
          <p:cNvSpPr>
            <a:spLocks/>
          </p:cNvSpPr>
          <p:nvPr/>
        </p:nvSpPr>
        <p:spPr bwMode="auto">
          <a:xfrm>
            <a:off x="825137" y="2184352"/>
            <a:ext cx="374904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Program.py</a:t>
            </a:r>
          </a:p>
          <a:p>
            <a:pPr algn="l" eaLnBrk="1" hangingPunct="1"/>
            <a:endParaRPr lang="en-US" altLang="en-US" sz="1600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x = “Hello world”</a:t>
            </a:r>
          </a:p>
          <a:p>
            <a:pPr algn="l" eaLnBrk="1" hangingPunct="1"/>
            <a:r>
              <a:rPr lang="en-US" altLang="en-US" sz="16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1600" dirty="0">
                <a:solidFill>
                  <a:srgbClr val="FF7F00"/>
                </a:solidFill>
                <a:ea typeface="MS PGothic" panose="020B0600070205080204" pitchFamily="34" charset="-128"/>
              </a:rPr>
              <a:t> x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928D752-4593-4224-8DE3-13C2E4E00FF0}"/>
              </a:ext>
            </a:extLst>
          </p:cNvPr>
          <p:cNvSpPr>
            <a:spLocks/>
          </p:cNvSpPr>
          <p:nvPr/>
        </p:nvSpPr>
        <p:spPr bwMode="auto">
          <a:xfrm>
            <a:off x="825137" y="3979909"/>
            <a:ext cx="19454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C:\&gt;python program.py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6113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406550" y="2768558"/>
            <a:ext cx="7378944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Practice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6/2/2020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0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Question - 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928D752-4593-4224-8DE3-13C2E4E00FF0}"/>
              </a:ext>
            </a:extLst>
          </p:cNvPr>
          <p:cNvSpPr>
            <a:spLocks/>
          </p:cNvSpPr>
          <p:nvPr/>
        </p:nvSpPr>
        <p:spPr bwMode="auto">
          <a:xfrm>
            <a:off x="825137" y="3979909"/>
            <a:ext cx="19454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C:\&gt;python program.py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Hello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EFA9C-B9CB-4DD2-8A8C-03EA3FFE308E}"/>
              </a:ext>
            </a:extLst>
          </p:cNvPr>
          <p:cNvSpPr txBox="1"/>
          <p:nvPr/>
        </p:nvSpPr>
        <p:spPr>
          <a:xfrm>
            <a:off x="1635760" y="1798320"/>
            <a:ext cx="8188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understands only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of the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7BC138-D801-4D64-8278-5DA2A81B2F33}"/>
              </a:ext>
            </a:extLst>
          </p:cNvPr>
          <p:cNvCxnSpPr/>
          <p:nvPr/>
        </p:nvCxnSpPr>
        <p:spPr>
          <a:xfrm>
            <a:off x="5892800" y="2245360"/>
            <a:ext cx="149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8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Question - B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928D752-4593-4224-8DE3-13C2E4E00FF0}"/>
              </a:ext>
            </a:extLst>
          </p:cNvPr>
          <p:cNvSpPr>
            <a:spLocks/>
          </p:cNvSpPr>
          <p:nvPr/>
        </p:nvSpPr>
        <p:spPr bwMode="auto">
          <a:xfrm>
            <a:off x="825137" y="3979909"/>
            <a:ext cx="19454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C:\&gt;python program.py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Hello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EFA9C-B9CB-4DD2-8A8C-03EA3FFE308E}"/>
              </a:ext>
            </a:extLst>
          </p:cNvPr>
          <p:cNvSpPr txBox="1"/>
          <p:nvPr/>
        </p:nvSpPr>
        <p:spPr>
          <a:xfrm>
            <a:off x="1635760" y="1798320"/>
            <a:ext cx="81889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RAM a volatile storage?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9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Question - 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928D752-4593-4224-8DE3-13C2E4E00FF0}"/>
              </a:ext>
            </a:extLst>
          </p:cNvPr>
          <p:cNvSpPr>
            <a:spLocks/>
          </p:cNvSpPr>
          <p:nvPr/>
        </p:nvSpPr>
        <p:spPr bwMode="auto">
          <a:xfrm>
            <a:off x="825137" y="3979909"/>
            <a:ext cx="19454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C:\&gt;python program.py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Hello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EFA9C-B9CB-4DD2-8A8C-03EA3FFE308E}"/>
              </a:ext>
            </a:extLst>
          </p:cNvPr>
          <p:cNvSpPr txBox="1"/>
          <p:nvPr/>
        </p:nvSpPr>
        <p:spPr>
          <a:xfrm>
            <a:off x="1635760" y="1798320"/>
            <a:ext cx="8930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unit does it use to measure CPU speed?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51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Question - 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928D752-4593-4224-8DE3-13C2E4E00FF0}"/>
              </a:ext>
            </a:extLst>
          </p:cNvPr>
          <p:cNvSpPr>
            <a:spLocks/>
          </p:cNvSpPr>
          <p:nvPr/>
        </p:nvSpPr>
        <p:spPr bwMode="auto">
          <a:xfrm>
            <a:off x="825137" y="3979909"/>
            <a:ext cx="19454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C:\&gt;python program.py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Hello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EFA9C-B9CB-4DD2-8A8C-03EA3FFE308E}"/>
              </a:ext>
            </a:extLst>
          </p:cNvPr>
          <p:cNvSpPr txBox="1"/>
          <p:nvPr/>
        </p:nvSpPr>
        <p:spPr>
          <a:xfrm>
            <a:off x="1635760" y="1798320"/>
            <a:ext cx="9215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the Secondary storage interact with CPU?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hlinkClick r:id="rId3"/>
              </a:rPr>
              <a:t>https://www.geeksforgeeks.org/introduction-of-secondary-memory/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Question - 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928D752-4593-4224-8DE3-13C2E4E00FF0}"/>
              </a:ext>
            </a:extLst>
          </p:cNvPr>
          <p:cNvSpPr>
            <a:spLocks/>
          </p:cNvSpPr>
          <p:nvPr/>
        </p:nvSpPr>
        <p:spPr bwMode="auto">
          <a:xfrm>
            <a:off x="825137" y="3979909"/>
            <a:ext cx="19454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C:\&gt;python program.py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Hello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EFA9C-B9CB-4DD2-8A8C-03EA3FFE308E}"/>
              </a:ext>
            </a:extLst>
          </p:cNvPr>
          <p:cNvSpPr txBox="1"/>
          <p:nvPr/>
        </p:nvSpPr>
        <p:spPr>
          <a:xfrm>
            <a:off x="1635760" y="1798320"/>
            <a:ext cx="81889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can read High level language?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4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90E-65F5-47D9-BBDB-2FBC9A9697BA}" type="datetime1">
              <a:rPr lang="en-US" smtClean="0"/>
              <a:t>6/2/2020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85E4-97D7-4D59-932B-EDDBB78A3DCE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3A02D2-7F98-4865-BEE7-A5DF4EC713F4}"/>
              </a:ext>
            </a:extLst>
          </p:cNvPr>
          <p:cNvSpPr txBox="1"/>
          <p:nvPr/>
        </p:nvSpPr>
        <p:spPr>
          <a:xfrm>
            <a:off x="589935" y="1258529"/>
            <a:ext cx="10343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Brief about Computer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Necessity of the compiler/ assembler/ Interpreter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Intro to Python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Hello World in Python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Practice Questions</a:t>
            </a:r>
            <a:endParaRPr lang="en-US" sz="3600" kern="0" dirty="0">
              <a:solidFill>
                <a:srgbClr val="00206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2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4462" y="786906"/>
            <a:ext cx="7171500" cy="639534"/>
            <a:chOff x="594460" y="786901"/>
            <a:chExt cx="7171501" cy="433975"/>
          </a:xfrm>
        </p:grpSpPr>
        <p:sp>
          <p:nvSpPr>
            <p:cNvPr id="8" name="Rounded Rectangle 7"/>
            <p:cNvSpPr/>
            <p:nvPr/>
          </p:nvSpPr>
          <p:spPr>
            <a:xfrm>
              <a:off x="594460" y="786901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10"/>
            <p:cNvSpPr/>
            <p:nvPr/>
          </p:nvSpPr>
          <p:spPr>
            <a:xfrm>
              <a:off x="594460" y="786901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0" name="TextBox 77"/>
            <p:cNvSpPr txBox="1"/>
            <p:nvPr/>
          </p:nvSpPr>
          <p:spPr>
            <a:xfrm>
              <a:off x="1432659" y="829345"/>
              <a:ext cx="2406428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Brief about COMPUTER</a:t>
              </a:r>
            </a:p>
          </p:txBody>
        </p:sp>
        <p:sp>
          <p:nvSpPr>
            <p:cNvPr id="11" name="TextBox 78"/>
            <p:cNvSpPr txBox="1"/>
            <p:nvPr/>
          </p:nvSpPr>
          <p:spPr>
            <a:xfrm>
              <a:off x="789635" y="786901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2678" y="1534914"/>
            <a:ext cx="7171500" cy="639534"/>
            <a:chOff x="594460" y="1600947"/>
            <a:chExt cx="7171501" cy="433975"/>
          </a:xfrm>
        </p:grpSpPr>
        <p:sp>
          <p:nvSpPr>
            <p:cNvPr id="12" name="Rounded Rectangle 11"/>
            <p:cNvSpPr/>
            <p:nvPr/>
          </p:nvSpPr>
          <p:spPr>
            <a:xfrm>
              <a:off x="594460" y="1600947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0"/>
            <p:cNvSpPr/>
            <p:nvPr/>
          </p:nvSpPr>
          <p:spPr>
            <a:xfrm>
              <a:off x="594460" y="1600947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4" name="TextBox 120"/>
            <p:cNvSpPr txBox="1"/>
            <p:nvPr/>
          </p:nvSpPr>
          <p:spPr>
            <a:xfrm>
              <a:off x="1432659" y="1643391"/>
              <a:ext cx="2383986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89"/>
                </a:spcAft>
              </a:pPr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Programming Language</a:t>
              </a:r>
              <a:endParaRPr lang="en-US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21"/>
            <p:cNvSpPr txBox="1"/>
            <p:nvPr/>
          </p:nvSpPr>
          <p:spPr>
            <a:xfrm>
              <a:off x="789635" y="1600947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97" y="2282923"/>
            <a:ext cx="7171500" cy="639534"/>
            <a:chOff x="594460" y="2362947"/>
            <a:chExt cx="7171501" cy="433975"/>
          </a:xfrm>
        </p:grpSpPr>
        <p:sp>
          <p:nvSpPr>
            <p:cNvPr id="16" name="Rounded Rectangle 15"/>
            <p:cNvSpPr/>
            <p:nvPr/>
          </p:nvSpPr>
          <p:spPr>
            <a:xfrm>
              <a:off x="594460" y="2362947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0"/>
            <p:cNvSpPr/>
            <p:nvPr/>
          </p:nvSpPr>
          <p:spPr>
            <a:xfrm>
              <a:off x="594460" y="2362947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8" name="TextBox 124"/>
            <p:cNvSpPr txBox="1"/>
            <p:nvPr/>
          </p:nvSpPr>
          <p:spPr>
            <a:xfrm>
              <a:off x="1432659" y="2405391"/>
              <a:ext cx="2409634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Compiler and Interpreter</a:t>
              </a:r>
            </a:p>
          </p:txBody>
        </p:sp>
        <p:sp>
          <p:nvSpPr>
            <p:cNvPr id="19" name="TextBox 125"/>
            <p:cNvSpPr txBox="1"/>
            <p:nvPr/>
          </p:nvSpPr>
          <p:spPr>
            <a:xfrm>
              <a:off x="789635" y="2362947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9114" y="3030927"/>
            <a:ext cx="7171500" cy="639534"/>
            <a:chOff x="594460" y="3277347"/>
            <a:chExt cx="7171501" cy="433975"/>
          </a:xfrm>
        </p:grpSpPr>
        <p:sp>
          <p:nvSpPr>
            <p:cNvPr id="20" name="Rounded Rectangle 19"/>
            <p:cNvSpPr/>
            <p:nvPr/>
          </p:nvSpPr>
          <p:spPr>
            <a:xfrm>
              <a:off x="594460" y="3277347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10"/>
            <p:cNvSpPr/>
            <p:nvPr/>
          </p:nvSpPr>
          <p:spPr>
            <a:xfrm>
              <a:off x="594460" y="3277347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22" name="TextBox 128"/>
            <p:cNvSpPr txBox="1"/>
            <p:nvPr/>
          </p:nvSpPr>
          <p:spPr>
            <a:xfrm>
              <a:off x="1432659" y="3319791"/>
              <a:ext cx="1119217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Phython-3</a:t>
              </a:r>
              <a:endParaRPr lang="en-GB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129"/>
            <p:cNvSpPr txBox="1"/>
            <p:nvPr/>
          </p:nvSpPr>
          <p:spPr>
            <a:xfrm>
              <a:off x="789635" y="3277347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7329" y="3778934"/>
            <a:ext cx="7171500" cy="639534"/>
            <a:chOff x="594460" y="4157882"/>
            <a:chExt cx="7171501" cy="433975"/>
          </a:xfrm>
        </p:grpSpPr>
        <p:sp>
          <p:nvSpPr>
            <p:cNvPr id="24" name="Rounded Rectangle 23"/>
            <p:cNvSpPr/>
            <p:nvPr/>
          </p:nvSpPr>
          <p:spPr>
            <a:xfrm>
              <a:off x="594460" y="4157882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10"/>
            <p:cNvSpPr/>
            <p:nvPr/>
          </p:nvSpPr>
          <p:spPr>
            <a:xfrm>
              <a:off x="594460" y="4157882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26" name="TextBox 132"/>
            <p:cNvSpPr txBox="1"/>
            <p:nvPr/>
          </p:nvSpPr>
          <p:spPr>
            <a:xfrm>
              <a:off x="1432659" y="4200326"/>
              <a:ext cx="1960793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Python Compilation</a:t>
              </a:r>
              <a:endParaRPr lang="en-GB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33"/>
            <p:cNvSpPr txBox="1"/>
            <p:nvPr/>
          </p:nvSpPr>
          <p:spPr>
            <a:xfrm>
              <a:off x="789635" y="4157882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61141" y="786917"/>
            <a:ext cx="3874548" cy="5127561"/>
            <a:chOff x="8150263" y="1037279"/>
            <a:chExt cx="5166064" cy="5748600"/>
          </a:xfrm>
        </p:grpSpPr>
        <p:pic>
          <p:nvPicPr>
            <p:cNvPr id="29" name="Picture 28" descr="http://www.ifparoma.org/images/agenda0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263" y="1037279"/>
              <a:ext cx="5166064" cy="574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8"/>
            <p:cNvSpPr txBox="1"/>
            <p:nvPr/>
          </p:nvSpPr>
          <p:spPr>
            <a:xfrm>
              <a:off x="8458091" y="1142112"/>
              <a:ext cx="3517279" cy="87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500" dirty="0">
                  <a:solidFill>
                    <a:srgbClr val="0A0A0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Agenda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7329" y="4526940"/>
            <a:ext cx="7171500" cy="639534"/>
            <a:chOff x="594460" y="4157882"/>
            <a:chExt cx="7171501" cy="433975"/>
          </a:xfrm>
        </p:grpSpPr>
        <p:sp>
          <p:nvSpPr>
            <p:cNvPr id="34" name="Rounded Rectangle 33"/>
            <p:cNvSpPr/>
            <p:nvPr/>
          </p:nvSpPr>
          <p:spPr>
            <a:xfrm>
              <a:off x="594460" y="4157882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10"/>
            <p:cNvSpPr/>
            <p:nvPr/>
          </p:nvSpPr>
          <p:spPr>
            <a:xfrm>
              <a:off x="594460" y="4157882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6" name="TextBox 132"/>
            <p:cNvSpPr txBox="1"/>
            <p:nvPr/>
          </p:nvSpPr>
          <p:spPr>
            <a:xfrm>
              <a:off x="1432659" y="4200326"/>
              <a:ext cx="2100255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DEMO - Hello World </a:t>
              </a:r>
              <a:endPara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133"/>
            <p:cNvSpPr txBox="1"/>
            <p:nvPr/>
          </p:nvSpPr>
          <p:spPr>
            <a:xfrm>
              <a:off x="789635" y="4157882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6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9112" y="5274945"/>
            <a:ext cx="7171500" cy="639534"/>
            <a:chOff x="594460" y="4157882"/>
            <a:chExt cx="7171501" cy="433975"/>
          </a:xfrm>
        </p:grpSpPr>
        <p:sp>
          <p:nvSpPr>
            <p:cNvPr id="39" name="Rounded Rectangle 38"/>
            <p:cNvSpPr/>
            <p:nvPr/>
          </p:nvSpPr>
          <p:spPr>
            <a:xfrm>
              <a:off x="594460" y="4157882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10"/>
            <p:cNvSpPr/>
            <p:nvPr/>
          </p:nvSpPr>
          <p:spPr>
            <a:xfrm>
              <a:off x="594460" y="4157882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132"/>
            <p:cNvSpPr txBox="1"/>
            <p:nvPr/>
          </p:nvSpPr>
          <p:spPr>
            <a:xfrm>
              <a:off x="1432659" y="4200326"/>
              <a:ext cx="1906291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Practice Questions</a:t>
              </a:r>
            </a:p>
          </p:txBody>
        </p:sp>
        <p:sp>
          <p:nvSpPr>
            <p:cNvPr id="42" name="TextBox 133"/>
            <p:cNvSpPr txBox="1"/>
            <p:nvPr/>
          </p:nvSpPr>
          <p:spPr>
            <a:xfrm>
              <a:off x="789635" y="4157882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7</a:t>
              </a:r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85E4-97D7-4D59-932B-EDDBB78A3DCE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714582" y="2768558"/>
            <a:ext cx="476284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6/2/2020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COMPUTER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3ABC49-3586-4531-BF10-B09AF6E8B9C6}"/>
              </a:ext>
            </a:extLst>
          </p:cNvPr>
          <p:cNvGrpSpPr/>
          <p:nvPr/>
        </p:nvGrpSpPr>
        <p:grpSpPr>
          <a:xfrm>
            <a:off x="1004865" y="1438845"/>
            <a:ext cx="2287961" cy="4155458"/>
            <a:chOff x="1141039" y="3095803"/>
            <a:chExt cx="2287961" cy="22495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1D85D30-F2B7-4202-8D9C-0C625D8DD32E}"/>
                </a:ext>
              </a:extLst>
            </p:cNvPr>
            <p:cNvSpPr/>
            <p:nvPr/>
          </p:nvSpPr>
          <p:spPr>
            <a:xfrm>
              <a:off x="1141039" y="3095803"/>
              <a:ext cx="2287961" cy="2249566"/>
            </a:xfrm>
            <a:prstGeom prst="roundRect">
              <a:avLst/>
            </a:prstGeom>
            <a:solidFill>
              <a:srgbClr val="ECF4FA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Picture 2" descr="Hands Using Computer Keyboard Icon Royalty Free Cliparts, Vectors ...">
              <a:extLst>
                <a:ext uri="{FF2B5EF4-FFF2-40B4-BE49-F238E27FC236}">
                  <a16:creationId xmlns:a16="http://schemas.microsoft.com/office/drawing/2014/main" id="{2D0DF74E-4035-4CD2-B57C-BC04CAA58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875" y="3379497"/>
              <a:ext cx="862697" cy="49457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EA59C55-248A-40C8-BF03-96539E6D9460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1141039" y="4220586"/>
              <a:ext cx="2287961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2" name="Picture 4" descr="Computer monitor flat icon - Transparent PNG &amp; SVG vector file">
              <a:extLst>
                <a:ext uri="{FF2B5EF4-FFF2-40B4-BE49-F238E27FC236}">
                  <a16:creationId xmlns:a16="http://schemas.microsoft.com/office/drawing/2014/main" id="{28CC082B-EFDE-4351-853C-77847116D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068" y="4301644"/>
              <a:ext cx="952504" cy="49457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059D2-DB7A-4253-BC96-6E50FA2DABA9}"/>
              </a:ext>
            </a:extLst>
          </p:cNvPr>
          <p:cNvGrpSpPr/>
          <p:nvPr/>
        </p:nvGrpSpPr>
        <p:grpSpPr>
          <a:xfrm>
            <a:off x="4109884" y="1162861"/>
            <a:ext cx="3932903" cy="4532276"/>
            <a:chOff x="4601497" y="806635"/>
            <a:chExt cx="3932903" cy="4532276"/>
          </a:xfrm>
        </p:grpSpPr>
        <p:sp>
          <p:nvSpPr>
            <p:cNvPr id="46" name="Rounded Rectangle 92">
              <a:extLst>
                <a:ext uri="{FF2B5EF4-FFF2-40B4-BE49-F238E27FC236}">
                  <a16:creationId xmlns:a16="http://schemas.microsoft.com/office/drawing/2014/main" id="{BCC17833-7545-4971-81A6-0BA1586D0E2F}"/>
                </a:ext>
              </a:extLst>
            </p:cNvPr>
            <p:cNvSpPr/>
            <p:nvPr/>
          </p:nvSpPr>
          <p:spPr>
            <a:xfrm>
              <a:off x="4601497" y="806635"/>
              <a:ext cx="3932903" cy="4532276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0" name="Picture 2" descr="Cpu - Free computer icons">
              <a:extLst>
                <a:ext uri="{FF2B5EF4-FFF2-40B4-BE49-F238E27FC236}">
                  <a16:creationId xmlns:a16="http://schemas.microsoft.com/office/drawing/2014/main" id="{FCD7972C-702E-40A3-99AD-7DCBE8A0B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5342" y="1288418"/>
              <a:ext cx="2625213" cy="179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hip, memory, ram icon">
              <a:extLst>
                <a:ext uri="{FF2B5EF4-FFF2-40B4-BE49-F238E27FC236}">
                  <a16:creationId xmlns:a16="http://schemas.microsoft.com/office/drawing/2014/main" id="{0F8CB9DF-6747-40AC-8E3B-751D3926D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375" y="3837264"/>
              <a:ext cx="2861145" cy="11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9D31BA-52C5-40DB-A653-6CCC88914052}"/>
              </a:ext>
            </a:extLst>
          </p:cNvPr>
          <p:cNvCxnSpPr>
            <a:cxnSpLocks/>
          </p:cNvCxnSpPr>
          <p:nvPr/>
        </p:nvCxnSpPr>
        <p:spPr>
          <a:xfrm>
            <a:off x="3300737" y="2183886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0B4E3A-5113-440F-BEA6-7DA6DA69D233}"/>
              </a:ext>
            </a:extLst>
          </p:cNvPr>
          <p:cNvCxnSpPr>
            <a:cxnSpLocks/>
          </p:cNvCxnSpPr>
          <p:nvPr/>
        </p:nvCxnSpPr>
        <p:spPr>
          <a:xfrm>
            <a:off x="3300737" y="4348445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1">
            <a:extLst>
              <a:ext uri="{FF2B5EF4-FFF2-40B4-BE49-F238E27FC236}">
                <a16:creationId xmlns:a16="http://schemas.microsoft.com/office/drawing/2014/main" id="{880117C9-FAF3-4B1F-84DE-E064C1D3E4B6}"/>
              </a:ext>
            </a:extLst>
          </p:cNvPr>
          <p:cNvSpPr/>
          <p:nvPr/>
        </p:nvSpPr>
        <p:spPr>
          <a:xfrm>
            <a:off x="8859845" y="1922879"/>
            <a:ext cx="2559322" cy="26184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2642A4-0433-4B4C-B29F-6E9919087766}"/>
              </a:ext>
            </a:extLst>
          </p:cNvPr>
          <p:cNvSpPr txBox="1"/>
          <p:nvPr/>
        </p:nvSpPr>
        <p:spPr>
          <a:xfrm>
            <a:off x="1471084" y="302828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Device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382088-C0A0-4A8C-B5FF-1A943E1D3666}"/>
              </a:ext>
            </a:extLst>
          </p:cNvPr>
          <p:cNvSpPr txBox="1"/>
          <p:nvPr/>
        </p:nvSpPr>
        <p:spPr>
          <a:xfrm>
            <a:off x="1471084" y="5131622"/>
            <a:ext cx="157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Device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7BCECA-D778-4EEC-8C57-4871D2B4FAB2}"/>
              </a:ext>
            </a:extLst>
          </p:cNvPr>
          <p:cNvCxnSpPr>
            <a:cxnSpLocks/>
          </p:cNvCxnSpPr>
          <p:nvPr/>
        </p:nvCxnSpPr>
        <p:spPr>
          <a:xfrm>
            <a:off x="8042787" y="2532930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BD661B-5BD7-4CA7-A4DC-14EC7D77C1B6}"/>
              </a:ext>
            </a:extLst>
          </p:cNvPr>
          <p:cNvCxnSpPr>
            <a:cxnSpLocks/>
          </p:cNvCxnSpPr>
          <p:nvPr/>
        </p:nvCxnSpPr>
        <p:spPr>
          <a:xfrm>
            <a:off x="8042787" y="3753592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256FC51-7DEB-4FE5-86B1-6767B9B88291}"/>
              </a:ext>
            </a:extLst>
          </p:cNvPr>
          <p:cNvGrpSpPr/>
          <p:nvPr/>
        </p:nvGrpSpPr>
        <p:grpSpPr>
          <a:xfrm>
            <a:off x="9092345" y="2123486"/>
            <a:ext cx="2094321" cy="979148"/>
            <a:chOff x="8948334" y="2387695"/>
            <a:chExt cx="2438400" cy="1493426"/>
          </a:xfrm>
        </p:grpSpPr>
        <p:pic>
          <p:nvPicPr>
            <p:cNvPr id="58" name="Picture 8" descr="Harddisk Icons - Download 335 Free Harddisk icons here">
              <a:extLst>
                <a:ext uri="{FF2B5EF4-FFF2-40B4-BE49-F238E27FC236}">
                  <a16:creationId xmlns:a16="http://schemas.microsoft.com/office/drawing/2014/main" id="{4FAB967F-2E0D-4E4F-9C74-D2B48FB6B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334" y="2387695"/>
              <a:ext cx="2438400" cy="1493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767689-D663-444E-8293-3DAEE2D86504}"/>
                </a:ext>
              </a:extLst>
            </p:cNvPr>
            <p:cNvSpPr txBox="1"/>
            <p:nvPr/>
          </p:nvSpPr>
          <p:spPr>
            <a:xfrm>
              <a:off x="9783456" y="2971561"/>
              <a:ext cx="1403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 Disc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4743B04-3E6E-4D1A-BBA9-25A48B9121E6}"/>
              </a:ext>
            </a:extLst>
          </p:cNvPr>
          <p:cNvSpPr txBox="1"/>
          <p:nvPr/>
        </p:nvSpPr>
        <p:spPr>
          <a:xfrm>
            <a:off x="5169246" y="5158985"/>
            <a:ext cx="2094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Memory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1CB578-9D2C-4A48-8B9E-5C5BEE2CBC61}"/>
              </a:ext>
            </a:extLst>
          </p:cNvPr>
          <p:cNvSpPr txBox="1"/>
          <p:nvPr/>
        </p:nvSpPr>
        <p:spPr>
          <a:xfrm>
            <a:off x="9292413" y="3979113"/>
            <a:ext cx="2094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Memory</a:t>
            </a:r>
          </a:p>
        </p:txBody>
      </p:sp>
      <p:sp>
        <p:nvSpPr>
          <p:cNvPr id="64" name="AutoShape 12">
            <a:extLst>
              <a:ext uri="{FF2B5EF4-FFF2-40B4-BE49-F238E27FC236}">
                <a16:creationId xmlns:a16="http://schemas.microsoft.com/office/drawing/2014/main" id="{E9C75591-B0E0-4396-90E1-5D7F07B468A2}"/>
              </a:ext>
            </a:extLst>
          </p:cNvPr>
          <p:cNvSpPr>
            <a:spLocks/>
          </p:cNvSpPr>
          <p:nvPr/>
        </p:nvSpPr>
        <p:spPr bwMode="auto">
          <a:xfrm>
            <a:off x="7047734" y="1149068"/>
            <a:ext cx="1900599" cy="952500"/>
          </a:xfrm>
          <a:prstGeom prst="wedgeEllipseCallout">
            <a:avLst>
              <a:gd name="adj1" fmla="val -64083"/>
              <a:gd name="adj2" fmla="val 50000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Waits for Next Instructions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2B8BEA-E19C-4B14-BB9F-B602BC344057}"/>
              </a:ext>
            </a:extLst>
          </p:cNvPr>
          <p:cNvCxnSpPr>
            <a:cxnSpLocks/>
          </p:cNvCxnSpPr>
          <p:nvPr/>
        </p:nvCxnSpPr>
        <p:spPr>
          <a:xfrm rot="5400000">
            <a:off x="5986368" y="3953177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310EC2-A98D-4412-9E5C-0657094CB815}"/>
              </a:ext>
            </a:extLst>
          </p:cNvPr>
          <p:cNvCxnSpPr>
            <a:cxnSpLocks/>
          </p:cNvCxnSpPr>
          <p:nvPr/>
        </p:nvCxnSpPr>
        <p:spPr>
          <a:xfrm rot="5400000">
            <a:off x="5350763" y="3933052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ctor Mouse Icon - Download Free Vectors, Clipart Graphics ...">
            <a:extLst>
              <a:ext uri="{FF2B5EF4-FFF2-40B4-BE49-F238E27FC236}">
                <a16:creationId xmlns:a16="http://schemas.microsoft.com/office/drawing/2014/main" id="{3B48A0AB-2ADE-49F9-8EC6-C85A5127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19" y="2101568"/>
            <a:ext cx="877165" cy="60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uspeakers. Royalty-free GIF, JPG, WMF, SVG clipart # 135147 ...">
            <a:extLst>
              <a:ext uri="{FF2B5EF4-FFF2-40B4-BE49-F238E27FC236}">
                <a16:creationId xmlns:a16="http://schemas.microsoft.com/office/drawing/2014/main" id="{506FBFA4-3CF9-4867-AEF3-F7C919ED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47" y="3768004"/>
            <a:ext cx="770910" cy="44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peaker Cartoon png download - 700*700 - Free Transparent Computer ...">
            <a:extLst>
              <a:ext uri="{FF2B5EF4-FFF2-40B4-BE49-F238E27FC236}">
                <a16:creationId xmlns:a16="http://schemas.microsoft.com/office/drawing/2014/main" id="{5E522960-8F34-4962-B5FC-5B6C6AED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98" y="4445610"/>
            <a:ext cx="1095703" cy="5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ash, memory, stick, usb, usb drive, usb memory icon icon">
            <a:extLst>
              <a:ext uri="{FF2B5EF4-FFF2-40B4-BE49-F238E27FC236}">
                <a16:creationId xmlns:a16="http://schemas.microsoft.com/office/drawing/2014/main" id="{2A68544F-2519-4709-A0EA-E032A64B8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18" y="3267505"/>
            <a:ext cx="1438322" cy="6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399301C8-E69C-462C-8D2E-D8F9E15F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/>
          <a:p>
            <a:fld id="{814DCDB9-126F-4CE1-A747-A2827BE4503F}" type="slidenum">
              <a:rPr lang="en-US" smtClean="0"/>
              <a:t>6</a:t>
            </a:fld>
            <a:endParaRPr lang="en-US" dirty="0"/>
          </a:p>
        </p:txBody>
      </p:sp>
      <p:sp>
        <p:nvSpPr>
          <p:cNvPr id="43" name="Date Placeholder 7">
            <a:extLst>
              <a:ext uri="{FF2B5EF4-FFF2-40B4-BE49-F238E27FC236}">
                <a16:creationId xmlns:a16="http://schemas.microsoft.com/office/drawing/2014/main" id="{35EAEFD2-7F05-4900-840B-864CFC2C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/>
          <a:p>
            <a:fld id="{2BE7E865-1B19-4B3A-BA2D-AC4CEDEE91B9}" type="datetime1">
              <a:rPr lang="en-US" smtClean="0"/>
              <a:t>6/2/2020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0C211E-3036-4E59-B198-DB2E3D4F9B19}"/>
                  </a:ext>
                </a:extLst>
              </p14:cNvPr>
              <p14:cNvContentPartPr/>
              <p14:nvPr/>
            </p14:nvContentPartPr>
            <p14:xfrm>
              <a:off x="2673360" y="2089080"/>
              <a:ext cx="6477480" cy="319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0C211E-3036-4E59-B198-DB2E3D4F9B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64000" y="2079720"/>
                <a:ext cx="6496200" cy="32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10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Generic Computer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3ABC49-3586-4531-BF10-B09AF6E8B9C6}"/>
              </a:ext>
            </a:extLst>
          </p:cNvPr>
          <p:cNvGrpSpPr/>
          <p:nvPr/>
        </p:nvGrpSpPr>
        <p:grpSpPr>
          <a:xfrm>
            <a:off x="1004865" y="1438845"/>
            <a:ext cx="2287961" cy="4155458"/>
            <a:chOff x="1141039" y="3095803"/>
            <a:chExt cx="2287961" cy="22495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1D85D30-F2B7-4202-8D9C-0C625D8DD32E}"/>
                </a:ext>
              </a:extLst>
            </p:cNvPr>
            <p:cNvSpPr/>
            <p:nvPr/>
          </p:nvSpPr>
          <p:spPr>
            <a:xfrm>
              <a:off x="1141039" y="3095803"/>
              <a:ext cx="2287961" cy="2249566"/>
            </a:xfrm>
            <a:prstGeom prst="rect">
              <a:avLst/>
            </a:prstGeom>
            <a:solidFill>
              <a:srgbClr val="ECF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Picture 2" descr="Hands Using Computer Keyboard Icon Royalty Free Cliparts, Vectors ...">
              <a:extLst>
                <a:ext uri="{FF2B5EF4-FFF2-40B4-BE49-F238E27FC236}">
                  <a16:creationId xmlns:a16="http://schemas.microsoft.com/office/drawing/2014/main" id="{2D0DF74E-4035-4CD2-B57C-BC04CAA58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372" y="3394486"/>
              <a:ext cx="1477964" cy="64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EA59C55-248A-40C8-BF03-96539E6D9460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1141039" y="4220586"/>
              <a:ext cx="2287961" cy="0"/>
            </a:xfrm>
            <a:prstGeom prst="line">
              <a:avLst/>
            </a:prstGeom>
            <a:ln w="3175">
              <a:solidFill>
                <a:srgbClr val="C00000"/>
              </a:solidFill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2" name="Picture 4" descr="Computer monitor flat icon - Transparent PNG &amp; SVG vector file">
              <a:extLst>
                <a:ext uri="{FF2B5EF4-FFF2-40B4-BE49-F238E27FC236}">
                  <a16:creationId xmlns:a16="http://schemas.microsoft.com/office/drawing/2014/main" id="{28CC082B-EFDE-4351-853C-77847116D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254" y="4180908"/>
              <a:ext cx="1600200" cy="98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059D2-DB7A-4253-BC96-6E50FA2DABA9}"/>
              </a:ext>
            </a:extLst>
          </p:cNvPr>
          <p:cNvGrpSpPr/>
          <p:nvPr/>
        </p:nvGrpSpPr>
        <p:grpSpPr>
          <a:xfrm>
            <a:off x="4109884" y="1162861"/>
            <a:ext cx="3932903" cy="4532276"/>
            <a:chOff x="4601497" y="806635"/>
            <a:chExt cx="3932903" cy="4532276"/>
          </a:xfrm>
        </p:grpSpPr>
        <p:sp>
          <p:nvSpPr>
            <p:cNvPr id="46" name="Rounded Rectangle 92">
              <a:extLst>
                <a:ext uri="{FF2B5EF4-FFF2-40B4-BE49-F238E27FC236}">
                  <a16:creationId xmlns:a16="http://schemas.microsoft.com/office/drawing/2014/main" id="{BCC17833-7545-4971-81A6-0BA1586D0E2F}"/>
                </a:ext>
              </a:extLst>
            </p:cNvPr>
            <p:cNvSpPr/>
            <p:nvPr/>
          </p:nvSpPr>
          <p:spPr>
            <a:xfrm>
              <a:off x="4601497" y="806635"/>
              <a:ext cx="3932903" cy="4532276"/>
            </a:xfrm>
            <a:prstGeom prst="roundRect">
              <a:avLst/>
            </a:prstGeom>
            <a:solidFill>
              <a:srgbClr val="FFF8E5"/>
            </a:solidFill>
            <a:ln w="3175" cap="rnd">
              <a:solidFill>
                <a:srgbClr val="E5B9B5"/>
              </a:solidFill>
              <a:rou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0" name="Picture 2" descr="Cpu - Free computer icons">
              <a:extLst>
                <a:ext uri="{FF2B5EF4-FFF2-40B4-BE49-F238E27FC236}">
                  <a16:creationId xmlns:a16="http://schemas.microsoft.com/office/drawing/2014/main" id="{FCD7972C-702E-40A3-99AD-7DCBE8A0B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5342" y="1288418"/>
              <a:ext cx="2625213" cy="179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hip, memory, ram icon">
              <a:extLst>
                <a:ext uri="{FF2B5EF4-FFF2-40B4-BE49-F238E27FC236}">
                  <a16:creationId xmlns:a16="http://schemas.microsoft.com/office/drawing/2014/main" id="{0F8CB9DF-6747-40AC-8E3B-751D3926D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375" y="3837264"/>
              <a:ext cx="2861145" cy="11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9D31BA-52C5-40DB-A653-6CCC88914052}"/>
              </a:ext>
            </a:extLst>
          </p:cNvPr>
          <p:cNvCxnSpPr>
            <a:cxnSpLocks/>
          </p:cNvCxnSpPr>
          <p:nvPr/>
        </p:nvCxnSpPr>
        <p:spPr>
          <a:xfrm>
            <a:off x="3300737" y="2183886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0B4E3A-5113-440F-BEA6-7DA6DA69D233}"/>
              </a:ext>
            </a:extLst>
          </p:cNvPr>
          <p:cNvCxnSpPr>
            <a:cxnSpLocks/>
          </p:cNvCxnSpPr>
          <p:nvPr/>
        </p:nvCxnSpPr>
        <p:spPr>
          <a:xfrm>
            <a:off x="3300737" y="4348445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1">
            <a:extLst>
              <a:ext uri="{FF2B5EF4-FFF2-40B4-BE49-F238E27FC236}">
                <a16:creationId xmlns:a16="http://schemas.microsoft.com/office/drawing/2014/main" id="{880117C9-FAF3-4B1F-84DE-E064C1D3E4B6}"/>
              </a:ext>
            </a:extLst>
          </p:cNvPr>
          <p:cNvSpPr/>
          <p:nvPr/>
        </p:nvSpPr>
        <p:spPr>
          <a:xfrm>
            <a:off x="8859845" y="1922879"/>
            <a:ext cx="2559322" cy="26184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2642A4-0433-4B4C-B29F-6E9919087766}"/>
              </a:ext>
            </a:extLst>
          </p:cNvPr>
          <p:cNvSpPr txBox="1"/>
          <p:nvPr/>
        </p:nvSpPr>
        <p:spPr>
          <a:xfrm>
            <a:off x="1471084" y="302828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Device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382088-C0A0-4A8C-B5FF-1A943E1D3666}"/>
              </a:ext>
            </a:extLst>
          </p:cNvPr>
          <p:cNvSpPr txBox="1"/>
          <p:nvPr/>
        </p:nvSpPr>
        <p:spPr>
          <a:xfrm>
            <a:off x="1471084" y="5131622"/>
            <a:ext cx="157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Device</a:t>
            </a:r>
          </a:p>
        </p:txBody>
      </p:sp>
      <p:pic>
        <p:nvPicPr>
          <p:cNvPr id="58" name="Picture 8" descr="Harddisk Icons - Download 335 Free Harddisk icons here">
            <a:extLst>
              <a:ext uri="{FF2B5EF4-FFF2-40B4-BE49-F238E27FC236}">
                <a16:creationId xmlns:a16="http://schemas.microsoft.com/office/drawing/2014/main" id="{4FAB967F-2E0D-4E4F-9C74-D2B48FB6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34" y="2387694"/>
            <a:ext cx="2438400" cy="15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7BCECA-D778-4EEC-8C57-4871D2B4FAB2}"/>
              </a:ext>
            </a:extLst>
          </p:cNvPr>
          <p:cNvCxnSpPr>
            <a:cxnSpLocks/>
          </p:cNvCxnSpPr>
          <p:nvPr/>
        </p:nvCxnSpPr>
        <p:spPr>
          <a:xfrm>
            <a:off x="8042787" y="2532930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BD661B-5BD7-4CA7-A4DC-14EC7D77C1B6}"/>
              </a:ext>
            </a:extLst>
          </p:cNvPr>
          <p:cNvCxnSpPr>
            <a:cxnSpLocks/>
          </p:cNvCxnSpPr>
          <p:nvPr/>
        </p:nvCxnSpPr>
        <p:spPr>
          <a:xfrm>
            <a:off x="8042787" y="3753592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767689-D663-444E-8293-3DAEE2D86504}"/>
              </a:ext>
            </a:extLst>
          </p:cNvPr>
          <p:cNvSpPr txBox="1"/>
          <p:nvPr/>
        </p:nvSpPr>
        <p:spPr>
          <a:xfrm>
            <a:off x="9783456" y="2971561"/>
            <a:ext cx="140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Disc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743B04-3E6E-4D1A-BBA9-25A48B9121E6}"/>
              </a:ext>
            </a:extLst>
          </p:cNvPr>
          <p:cNvSpPr txBox="1"/>
          <p:nvPr/>
        </p:nvSpPr>
        <p:spPr>
          <a:xfrm>
            <a:off x="5169246" y="5158985"/>
            <a:ext cx="2094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Memory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1CB578-9D2C-4A48-8B9E-5C5BEE2CBC61}"/>
              </a:ext>
            </a:extLst>
          </p:cNvPr>
          <p:cNvSpPr txBox="1"/>
          <p:nvPr/>
        </p:nvSpPr>
        <p:spPr>
          <a:xfrm>
            <a:off x="9292413" y="3979113"/>
            <a:ext cx="2094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Memory</a:t>
            </a:r>
          </a:p>
        </p:txBody>
      </p:sp>
      <p:sp>
        <p:nvSpPr>
          <p:cNvPr id="64" name="AutoShape 12">
            <a:extLst>
              <a:ext uri="{FF2B5EF4-FFF2-40B4-BE49-F238E27FC236}">
                <a16:creationId xmlns:a16="http://schemas.microsoft.com/office/drawing/2014/main" id="{E9C75591-B0E0-4396-90E1-5D7F07B468A2}"/>
              </a:ext>
            </a:extLst>
          </p:cNvPr>
          <p:cNvSpPr>
            <a:spLocks/>
          </p:cNvSpPr>
          <p:nvPr/>
        </p:nvSpPr>
        <p:spPr bwMode="auto">
          <a:xfrm>
            <a:off x="7047734" y="1149068"/>
            <a:ext cx="1900599" cy="952500"/>
          </a:xfrm>
          <a:prstGeom prst="wedgeEllipseCallout">
            <a:avLst>
              <a:gd name="adj1" fmla="val -64083"/>
              <a:gd name="adj2" fmla="val 50000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Waits for Next Instructions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2B8BEA-E19C-4B14-BB9F-B602BC344057}"/>
              </a:ext>
            </a:extLst>
          </p:cNvPr>
          <p:cNvCxnSpPr>
            <a:cxnSpLocks/>
          </p:cNvCxnSpPr>
          <p:nvPr/>
        </p:nvCxnSpPr>
        <p:spPr>
          <a:xfrm rot="5400000">
            <a:off x="5986368" y="3953177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310EC2-A98D-4412-9E5C-0657094CB815}"/>
              </a:ext>
            </a:extLst>
          </p:cNvPr>
          <p:cNvCxnSpPr>
            <a:cxnSpLocks/>
          </p:cNvCxnSpPr>
          <p:nvPr/>
        </p:nvCxnSpPr>
        <p:spPr>
          <a:xfrm rot="5400000">
            <a:off x="5350763" y="3933052"/>
            <a:ext cx="830787" cy="0"/>
          </a:xfrm>
          <a:prstGeom prst="straightConnector1">
            <a:avLst/>
          </a:prstGeom>
          <a:ln w="60325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5742E9-D97D-4CFC-B2B5-5BC22EBDAF9E}"/>
              </a:ext>
            </a:extLst>
          </p:cNvPr>
          <p:cNvSpPr/>
          <p:nvPr/>
        </p:nvSpPr>
        <p:spPr>
          <a:xfrm>
            <a:off x="344129" y="884903"/>
            <a:ext cx="11297265" cy="5102937"/>
          </a:xfrm>
          <a:prstGeom prst="rect">
            <a:avLst/>
          </a:prstGeom>
          <a:solidFill>
            <a:schemeClr val="bg1">
              <a:lumMod val="65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BB79E0-E9BC-4F6C-81E3-34D8300F4E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9884" y="1106828"/>
            <a:ext cx="3950594" cy="4236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EB49C4-383B-4B27-82E0-AE9ACE75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15DC80D3-D3CA-426E-B21E-7FAE807A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/>
          <a:p>
            <a:fld id="{814DCDB9-126F-4CE1-A747-A2827BE4503F}" type="slidenum">
              <a:rPr lang="en-US" smtClean="0"/>
              <a:t>7</a:t>
            </a:fld>
            <a:endParaRPr lang="en-US" dirty="0"/>
          </a:p>
        </p:txBody>
      </p:sp>
      <p:sp>
        <p:nvSpPr>
          <p:cNvPr id="35" name="Date Placeholder 7">
            <a:extLst>
              <a:ext uri="{FF2B5EF4-FFF2-40B4-BE49-F238E27FC236}">
                <a16:creationId xmlns:a16="http://schemas.microsoft.com/office/drawing/2014/main" id="{62BDC1BB-7C4F-4229-9908-44CC1F6A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/>
          <a:p>
            <a:fld id="{2BE7E865-1B19-4B3A-BA2D-AC4CEDEE91B9}" type="datetime1">
              <a:rPr lang="en-US" smtClean="0"/>
              <a:t>6/2/2020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1F61A0-AD7F-4DA5-BF84-A052B9ACB2DC}"/>
                  </a:ext>
                </a:extLst>
              </p14:cNvPr>
              <p14:cNvContentPartPr/>
              <p14:nvPr/>
            </p14:nvContentPartPr>
            <p14:xfrm>
              <a:off x="5194440" y="2787480"/>
              <a:ext cx="1219320" cy="85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1F61A0-AD7F-4DA5-BF84-A052B9ACB2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85080" y="2778120"/>
                <a:ext cx="1238040" cy="8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73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521678" y="2768558"/>
            <a:ext cx="914865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6/2/2020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6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Programming Language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6338" y="928596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86D5-E5C9-43C9-9C83-4FB1EA4339F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6/2/2020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83C9D8-ECF4-45A9-B82B-666742F7C91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26677" y="1879575"/>
            <a:ext cx="9772843" cy="452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711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003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2954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1892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3495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8067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639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7211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787400" indent="-571500"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CPU understandable language</a:t>
            </a:r>
          </a:p>
          <a:p>
            <a:pPr marL="787400" indent="-571500" eaLnBrk="1" hangingPunct="1">
              <a:defRPr/>
            </a:pPr>
            <a:r>
              <a:rPr lang="en-US" dirty="0">
                <a:solidFill>
                  <a:srgbClr val="002060"/>
                </a:solidFill>
              </a:rPr>
              <a:t>Consists a sequence of stored instructions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DA889A-976B-45A7-868F-7C69E18514B1}"/>
              </a:ext>
            </a:extLst>
          </p:cNvPr>
          <p:cNvGrpSpPr/>
          <p:nvPr/>
        </p:nvGrpSpPr>
        <p:grpSpPr>
          <a:xfrm>
            <a:off x="585755" y="552206"/>
            <a:ext cx="10943542" cy="1248924"/>
            <a:chOff x="294601" y="1350834"/>
            <a:chExt cx="8699639" cy="2349813"/>
          </a:xfrm>
        </p:grpSpPr>
        <p:sp>
          <p:nvSpPr>
            <p:cNvPr id="42" name="角丸四角形 59">
              <a:extLst>
                <a:ext uri="{FF2B5EF4-FFF2-40B4-BE49-F238E27FC236}">
                  <a16:creationId xmlns:a16="http://schemas.microsoft.com/office/drawing/2014/main" id="{685AB172-FA4C-45BA-8293-FCC6C7ED8F13}"/>
                </a:ext>
              </a:extLst>
            </p:cNvPr>
            <p:cNvSpPr/>
            <p:nvPr/>
          </p:nvSpPr>
          <p:spPr>
            <a:xfrm>
              <a:off x="294601" y="1350834"/>
              <a:ext cx="8699639" cy="2349813"/>
            </a:xfrm>
            <a:prstGeom prst="roundRect">
              <a:avLst>
                <a:gd name="adj" fmla="val 3865"/>
              </a:avLst>
            </a:prstGeom>
            <a:solidFill>
              <a:srgbClr val="AACEB0">
                <a:alpha val="22000"/>
              </a:srgbClr>
            </a:solidFill>
            <a:ln w="571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13">
              <a:extLst>
                <a:ext uri="{FF2B5EF4-FFF2-40B4-BE49-F238E27FC236}">
                  <a16:creationId xmlns:a16="http://schemas.microsoft.com/office/drawing/2014/main" id="{801E4C92-4D33-440C-9461-6A30722356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6133" y="2342600"/>
              <a:ext cx="2295816" cy="374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Language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C43F7C-E112-4780-A5CC-1A78568E8E03}"/>
              </a:ext>
            </a:extLst>
          </p:cNvPr>
          <p:cNvSpPr txBox="1"/>
          <p:nvPr/>
        </p:nvSpPr>
        <p:spPr>
          <a:xfrm>
            <a:off x="2966577" y="785467"/>
            <a:ext cx="6822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method of human communication, either spoken or written”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Dictionary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2973</TotalTime>
  <Words>819</Words>
  <Application>Microsoft Office PowerPoint</Application>
  <PresentationFormat>Widescreen</PresentationFormat>
  <Paragraphs>259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</cp:lastModifiedBy>
  <cp:revision>241</cp:revision>
  <dcterms:created xsi:type="dcterms:W3CDTF">2018-06-21T07:05:12Z</dcterms:created>
  <dcterms:modified xsi:type="dcterms:W3CDTF">2020-06-02T16:48:59Z</dcterms:modified>
</cp:coreProperties>
</file>