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57" r:id="rId3"/>
    <p:sldId id="258" r:id="rId4"/>
    <p:sldId id="301" r:id="rId5"/>
    <p:sldId id="336" r:id="rId6"/>
    <p:sldId id="337" r:id="rId7"/>
    <p:sldId id="338" r:id="rId8"/>
    <p:sldId id="300" r:id="rId9"/>
    <p:sldId id="275" r:id="rId10"/>
    <p:sldId id="264" r:id="rId11"/>
    <p:sldId id="277" r:id="rId12"/>
    <p:sldId id="266" r:id="rId13"/>
    <p:sldId id="267" r:id="rId14"/>
    <p:sldId id="270" r:id="rId15"/>
    <p:sldId id="281" r:id="rId16"/>
    <p:sldId id="339" r:id="rId17"/>
    <p:sldId id="299" r:id="rId18"/>
    <p:sldId id="276" r:id="rId19"/>
    <p:sldId id="273" r:id="rId20"/>
    <p:sldId id="26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ED2"/>
    <a:srgbClr val="FF7F00"/>
    <a:srgbClr val="FFFFFF"/>
    <a:srgbClr val="002060"/>
    <a:srgbClr val="E78DDA"/>
    <a:srgbClr val="AC2499"/>
    <a:srgbClr val="00FFFF"/>
    <a:srgbClr val="393730"/>
    <a:srgbClr val="FBFCFE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126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4899D-3FBC-4EBF-A1E4-74C10C9A1E2D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763D56-A4FA-42F6-B510-ADBD28B386F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Condition</a:t>
          </a:r>
        </a:p>
      </dgm:t>
    </dgm:pt>
    <dgm:pt modelId="{300FDDE0-52A4-4A60-9D23-2E4BFA6A8D64}" type="parTrans" cxnId="{9868F242-C02B-4C99-A3A7-22F0C3EDF042}">
      <dgm:prSet/>
      <dgm:spPr/>
      <dgm:t>
        <a:bodyPr/>
        <a:lstStyle/>
        <a:p>
          <a:endParaRPr lang="en-US"/>
        </a:p>
      </dgm:t>
    </dgm:pt>
    <dgm:pt modelId="{68ECB3F4-ACD8-4C21-9033-22E9FDB3F009}" type="sibTrans" cxnId="{9868F242-C02B-4C99-A3A7-22F0C3EDF042}">
      <dgm:prSet/>
      <dgm:spPr/>
      <dgm:t>
        <a:bodyPr/>
        <a:lstStyle/>
        <a:p>
          <a:endParaRPr lang="en-US"/>
        </a:p>
      </dgm:t>
    </dgm:pt>
    <dgm:pt modelId="{EB10891E-6F4F-46C8-B105-DFE664C6EA10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en-US" sz="2000" b="1" dirty="0"/>
            <a:t>If – simple, nested, two way, multi way</a:t>
          </a:r>
        </a:p>
      </dgm:t>
    </dgm:pt>
    <dgm:pt modelId="{32A2262A-FE03-4D71-89AA-9A48FA28CE9F}" type="parTrans" cxnId="{B9A35377-4B7C-46AE-A2B7-6CE77A19C927}">
      <dgm:prSet/>
      <dgm:spPr/>
      <dgm:t>
        <a:bodyPr/>
        <a:lstStyle/>
        <a:p>
          <a:endParaRPr lang="en-US"/>
        </a:p>
      </dgm:t>
    </dgm:pt>
    <dgm:pt modelId="{1D9349CF-CE98-475E-90BB-C1D12ED7E408}" type="sibTrans" cxnId="{B9A35377-4B7C-46AE-A2B7-6CE77A19C927}">
      <dgm:prSet/>
      <dgm:spPr/>
      <dgm:t>
        <a:bodyPr/>
        <a:lstStyle/>
        <a:p>
          <a:endParaRPr lang="en-US"/>
        </a:p>
      </dgm:t>
    </dgm:pt>
    <dgm:pt modelId="{DC002005-6EFF-4A1F-8618-C8EA8C05CD67}">
      <dgm:prSet phldrT="[Text]"/>
      <dgm:spPr/>
      <dgm:t>
        <a:bodyPr/>
        <a:lstStyle/>
        <a:p>
          <a:r>
            <a:rPr lang="en-US" dirty="0"/>
            <a:t>Iteration</a:t>
          </a:r>
        </a:p>
      </dgm:t>
    </dgm:pt>
    <dgm:pt modelId="{1FEB50B2-257C-4EF0-B762-73F2860C192E}" type="parTrans" cxnId="{DCF569B0-A2EC-4298-87DA-044C4DD04D73}">
      <dgm:prSet/>
      <dgm:spPr/>
      <dgm:t>
        <a:bodyPr/>
        <a:lstStyle/>
        <a:p>
          <a:endParaRPr lang="en-US"/>
        </a:p>
      </dgm:t>
    </dgm:pt>
    <dgm:pt modelId="{DCFB1A00-A077-4325-9D4F-0260668480B6}" type="sibTrans" cxnId="{DCF569B0-A2EC-4298-87DA-044C4DD04D73}">
      <dgm:prSet/>
      <dgm:spPr/>
      <dgm:t>
        <a:bodyPr/>
        <a:lstStyle/>
        <a:p>
          <a:endParaRPr lang="en-US"/>
        </a:p>
      </dgm:t>
    </dgm:pt>
    <dgm:pt modelId="{CBCC7870-5283-4E8A-8125-26CB6D72F749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While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gm:t>
    </dgm:pt>
    <dgm:pt modelId="{CAD498FC-84AE-4BBB-B487-A31D0B5D4842}" type="parTrans" cxnId="{D6AD2C52-689F-4003-8096-EBCE2BC279D5}">
      <dgm:prSet/>
      <dgm:spPr/>
      <dgm:t>
        <a:bodyPr/>
        <a:lstStyle/>
        <a:p>
          <a:endParaRPr lang="en-US"/>
        </a:p>
      </dgm:t>
    </dgm:pt>
    <dgm:pt modelId="{EC8986A3-4D71-4DE9-B85E-BCD989DF82ED}" type="sibTrans" cxnId="{D6AD2C52-689F-4003-8096-EBCE2BC279D5}">
      <dgm:prSet/>
      <dgm:spPr/>
      <dgm:t>
        <a:bodyPr/>
        <a:lstStyle/>
        <a:p>
          <a:endParaRPr lang="en-US"/>
        </a:p>
      </dgm:t>
    </dgm:pt>
    <dgm:pt modelId="{53B3641D-360C-4D4A-B2F3-A0A1E335C7D5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For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gm:t>
    </dgm:pt>
    <dgm:pt modelId="{0CB1E878-FAE3-46FC-BED1-30C88DB1D84D}" type="parTrans" cxnId="{AE506DD3-3E43-4617-9D07-E0C71EE8A781}">
      <dgm:prSet/>
      <dgm:spPr/>
      <dgm:t>
        <a:bodyPr/>
        <a:lstStyle/>
        <a:p>
          <a:endParaRPr lang="en-US"/>
        </a:p>
      </dgm:t>
    </dgm:pt>
    <dgm:pt modelId="{7E3E0B30-ABF6-4E16-985F-A5F9F5EFA974}" type="sibTrans" cxnId="{AE506DD3-3E43-4617-9D07-E0C71EE8A781}">
      <dgm:prSet/>
      <dgm:spPr/>
      <dgm:t>
        <a:bodyPr/>
        <a:lstStyle/>
        <a:p>
          <a:endParaRPr lang="en-US"/>
        </a:p>
      </dgm:t>
    </dgm:pt>
    <dgm:pt modelId="{10BDBEAD-8CE0-4CD6-8F17-215B7EAB47D4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F5313600-CC33-4706-9034-54C3C732461A}" type="parTrans" cxnId="{2BACAA97-6730-4D60-8426-608CCD6137C7}">
      <dgm:prSet/>
      <dgm:spPr/>
      <dgm:t>
        <a:bodyPr/>
        <a:lstStyle/>
        <a:p>
          <a:endParaRPr lang="en-US"/>
        </a:p>
      </dgm:t>
    </dgm:pt>
    <dgm:pt modelId="{ABFD849C-B30B-49CB-97AF-87A2B8DC5C7C}" type="sibTrans" cxnId="{2BACAA97-6730-4D60-8426-608CCD6137C7}">
      <dgm:prSet/>
      <dgm:spPr/>
      <dgm:t>
        <a:bodyPr/>
        <a:lstStyle/>
        <a:p>
          <a:endParaRPr lang="en-US"/>
        </a:p>
      </dgm:t>
    </dgm:pt>
    <dgm:pt modelId="{4915FADE-7932-40CE-B342-56A11CD38495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List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CEAD1735-E676-4A1B-B913-94326FDCD9B8}" type="parTrans" cxnId="{B6C6A667-4A77-42F8-9255-09AFE2AE8EE9}">
      <dgm:prSet/>
      <dgm:spPr/>
      <dgm:t>
        <a:bodyPr/>
        <a:lstStyle/>
        <a:p>
          <a:endParaRPr lang="en-US"/>
        </a:p>
      </dgm:t>
    </dgm:pt>
    <dgm:pt modelId="{18FDAF9E-1DE6-48D4-A36D-E09AFDCEE6A3}" type="sibTrans" cxnId="{B6C6A667-4A77-42F8-9255-09AFE2AE8EE9}">
      <dgm:prSet/>
      <dgm:spPr/>
      <dgm:t>
        <a:bodyPr/>
        <a:lstStyle/>
        <a:p>
          <a:endParaRPr lang="en-US"/>
        </a:p>
      </dgm:t>
    </dgm:pt>
    <dgm:pt modelId="{E81848BC-2CEB-40CB-8443-C974856EFB19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Dictionary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9EFD963D-DE0D-409E-B533-A49BE7DE7EF7}" type="parTrans" cxnId="{8507380A-12C6-4C7A-95F9-D1A0A8A7891F}">
      <dgm:prSet/>
      <dgm:spPr/>
      <dgm:t>
        <a:bodyPr/>
        <a:lstStyle/>
        <a:p>
          <a:endParaRPr lang="en-US"/>
        </a:p>
      </dgm:t>
    </dgm:pt>
    <dgm:pt modelId="{723E46CE-72CC-4FBF-82F1-F664BCCB676D}" type="sibTrans" cxnId="{8507380A-12C6-4C7A-95F9-D1A0A8A7891F}">
      <dgm:prSet/>
      <dgm:spPr/>
      <dgm:t>
        <a:bodyPr/>
        <a:lstStyle/>
        <a:p>
          <a:endParaRPr lang="en-US"/>
        </a:p>
      </dgm:t>
    </dgm:pt>
    <dgm:pt modelId="{F6DBEFBA-1DEA-4891-8C3F-C0DB1C5A4504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Tuples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DDC97DFB-3D00-492C-872B-D12A4FA2DCBD}" type="parTrans" cxnId="{BA92112A-A1C5-4E94-8042-08A0A14145A6}">
      <dgm:prSet/>
      <dgm:spPr/>
      <dgm:t>
        <a:bodyPr/>
        <a:lstStyle/>
        <a:p>
          <a:endParaRPr lang="en-US"/>
        </a:p>
      </dgm:t>
    </dgm:pt>
    <dgm:pt modelId="{1FDA9FBA-8D1D-4B78-AE95-8308B9CD235F}" type="sibTrans" cxnId="{BA92112A-A1C5-4E94-8042-08A0A14145A6}">
      <dgm:prSet/>
      <dgm:spPr/>
      <dgm:t>
        <a:bodyPr/>
        <a:lstStyle/>
        <a:p>
          <a:endParaRPr lang="en-US"/>
        </a:p>
      </dgm:t>
    </dgm:pt>
    <dgm:pt modelId="{313D7BA2-E43D-4A56-9737-CBFD185EB7A2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Set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28A6A444-055A-41CC-AB87-B4AF521F8E04}" type="parTrans" cxnId="{A8DBEB56-AAD9-4B1D-872D-98B9840B65FD}">
      <dgm:prSet/>
      <dgm:spPr/>
      <dgm:t>
        <a:bodyPr/>
        <a:lstStyle/>
        <a:p>
          <a:endParaRPr lang="en-US"/>
        </a:p>
      </dgm:t>
    </dgm:pt>
    <dgm:pt modelId="{932D51FD-C6EB-454A-82AB-F6D63869079D}" type="sibTrans" cxnId="{A8DBEB56-AAD9-4B1D-872D-98B9840B65FD}">
      <dgm:prSet/>
      <dgm:spPr/>
      <dgm:t>
        <a:bodyPr/>
        <a:lstStyle/>
        <a:p>
          <a:endParaRPr lang="en-US"/>
        </a:p>
      </dgm:t>
    </dgm:pt>
    <dgm:pt modelId="{83DC1257-538B-4105-9275-64B364CACBCE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7580695D-1C8D-4901-9A23-88EC597AB41F}" type="parTrans" cxnId="{64FF2249-64B7-4EB1-B689-581F14113783}">
      <dgm:prSet/>
      <dgm:spPr/>
      <dgm:t>
        <a:bodyPr/>
        <a:lstStyle/>
        <a:p>
          <a:endParaRPr lang="en-US"/>
        </a:p>
      </dgm:t>
    </dgm:pt>
    <dgm:pt modelId="{E6FBF61F-0A06-49B3-AC0B-9B76967E6866}" type="sibTrans" cxnId="{64FF2249-64B7-4EB1-B689-581F14113783}">
      <dgm:prSet/>
      <dgm:spPr/>
      <dgm:t>
        <a:bodyPr/>
        <a:lstStyle/>
        <a:p>
          <a:endParaRPr lang="en-US"/>
        </a:p>
      </dgm:t>
    </dgm:pt>
    <dgm:pt modelId="{AB97308B-F1BF-4E9A-BDAA-27B992D72123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234E885D-4B07-4E02-946E-05B84681559C}" type="parTrans" cxnId="{60750540-A3DD-4595-9A3A-8524F87F0473}">
      <dgm:prSet/>
      <dgm:spPr/>
      <dgm:t>
        <a:bodyPr/>
        <a:lstStyle/>
        <a:p>
          <a:endParaRPr lang="en-US"/>
        </a:p>
      </dgm:t>
    </dgm:pt>
    <dgm:pt modelId="{798705C5-8546-4185-89CE-1CBD53B4C6D4}" type="sibTrans" cxnId="{60750540-A3DD-4595-9A3A-8524F87F0473}">
      <dgm:prSet/>
      <dgm:spPr/>
      <dgm:t>
        <a:bodyPr/>
        <a:lstStyle/>
        <a:p>
          <a:endParaRPr lang="en-US"/>
        </a:p>
      </dgm:t>
    </dgm:pt>
    <dgm:pt modelId="{61614AE9-ACDE-4044-B552-7CBB7753674F}" type="pres">
      <dgm:prSet presAssocID="{8EF4899D-3FBC-4EBF-A1E4-74C10C9A1E2D}" presName="Name0" presStyleCnt="0">
        <dgm:presLayoutVars>
          <dgm:dir/>
          <dgm:animLvl val="lvl"/>
          <dgm:resizeHandles/>
        </dgm:presLayoutVars>
      </dgm:prSet>
      <dgm:spPr/>
    </dgm:pt>
    <dgm:pt modelId="{5F0F932D-0AF3-4FB5-BA0A-25AD5B1A634D}" type="pres">
      <dgm:prSet presAssocID="{82763D56-A4FA-42F6-B510-ADBD28B386FA}" presName="linNode" presStyleCnt="0"/>
      <dgm:spPr/>
    </dgm:pt>
    <dgm:pt modelId="{2F77F70A-66FE-4118-84BA-853001042238}" type="pres">
      <dgm:prSet presAssocID="{82763D56-A4FA-42F6-B510-ADBD28B386FA}" presName="parentShp" presStyleLbl="node1" presStyleIdx="0" presStyleCnt="5">
        <dgm:presLayoutVars>
          <dgm:bulletEnabled val="1"/>
        </dgm:presLayoutVars>
      </dgm:prSet>
      <dgm:spPr/>
    </dgm:pt>
    <dgm:pt modelId="{D19BA533-DD42-40F0-A155-C1FFC3FBE839}" type="pres">
      <dgm:prSet presAssocID="{82763D56-A4FA-42F6-B510-ADBD28B386FA}" presName="childShp" presStyleLbl="bgAccFollowNode1" presStyleIdx="0" presStyleCnt="5">
        <dgm:presLayoutVars>
          <dgm:bulletEnabled val="1"/>
        </dgm:presLayoutVars>
      </dgm:prSet>
      <dgm:spPr/>
    </dgm:pt>
    <dgm:pt modelId="{6D0880D2-C665-43C4-9A1A-2F303F8F8076}" type="pres">
      <dgm:prSet presAssocID="{68ECB3F4-ACD8-4C21-9033-22E9FDB3F009}" presName="spacing" presStyleCnt="0"/>
      <dgm:spPr/>
    </dgm:pt>
    <dgm:pt modelId="{FB8D881E-C25B-46D6-BC29-48AF386F91B5}" type="pres">
      <dgm:prSet presAssocID="{DC002005-6EFF-4A1F-8618-C8EA8C05CD67}" presName="linNode" presStyleCnt="0"/>
      <dgm:spPr/>
    </dgm:pt>
    <dgm:pt modelId="{036E51E6-DA79-45DD-8E77-094E5DE3F002}" type="pres">
      <dgm:prSet presAssocID="{DC002005-6EFF-4A1F-8618-C8EA8C05CD67}" presName="parentShp" presStyleLbl="node1" presStyleIdx="1" presStyleCnt="5">
        <dgm:presLayoutVars>
          <dgm:bulletEnabled val="1"/>
        </dgm:presLayoutVars>
      </dgm:prSet>
      <dgm:spPr/>
    </dgm:pt>
    <dgm:pt modelId="{9BE030AA-09A5-462A-9B9C-9C301BE4A70E}" type="pres">
      <dgm:prSet presAssocID="{DC002005-6EFF-4A1F-8618-C8EA8C05CD67}" presName="childShp" presStyleLbl="bgAccFollowNode1" presStyleIdx="1" presStyleCnt="5">
        <dgm:presLayoutVars>
          <dgm:bulletEnabled val="1"/>
        </dgm:presLayoutVars>
      </dgm:prSet>
      <dgm:spPr/>
    </dgm:pt>
    <dgm:pt modelId="{774F8EC7-AFA1-446E-A829-82305073E5DC}" type="pres">
      <dgm:prSet presAssocID="{DCFB1A00-A077-4325-9D4F-0260668480B6}" presName="spacing" presStyleCnt="0"/>
      <dgm:spPr/>
    </dgm:pt>
    <dgm:pt modelId="{7D14C903-9F1D-4BD0-946B-96D501A1BFA3}" type="pres">
      <dgm:prSet presAssocID="{10BDBEAD-8CE0-4CD6-8F17-215B7EAB47D4}" presName="linNode" presStyleCnt="0"/>
      <dgm:spPr/>
    </dgm:pt>
    <dgm:pt modelId="{09D6D54D-F272-4EF5-AE7D-8B1B03DDF340}" type="pres">
      <dgm:prSet presAssocID="{10BDBEAD-8CE0-4CD6-8F17-215B7EAB47D4}" presName="parentShp" presStyleLbl="node1" presStyleIdx="2" presStyleCnt="5">
        <dgm:presLayoutVars>
          <dgm:bulletEnabled val="1"/>
        </dgm:presLayoutVars>
      </dgm:prSet>
      <dgm:spPr/>
    </dgm:pt>
    <dgm:pt modelId="{F501EA41-1DA1-40A3-8A3D-5D7214C6F3BD}" type="pres">
      <dgm:prSet presAssocID="{10BDBEAD-8CE0-4CD6-8F17-215B7EAB47D4}" presName="childShp" presStyleLbl="bgAccFollowNode1" presStyleIdx="2" presStyleCnt="5">
        <dgm:presLayoutVars>
          <dgm:bulletEnabled val="1"/>
        </dgm:presLayoutVars>
      </dgm:prSet>
      <dgm:spPr/>
    </dgm:pt>
    <dgm:pt modelId="{7E5DA416-47C2-4C3E-A6BE-14F3DBE3ACA4}" type="pres">
      <dgm:prSet presAssocID="{ABFD849C-B30B-49CB-97AF-87A2B8DC5C7C}" presName="spacing" presStyleCnt="0"/>
      <dgm:spPr/>
    </dgm:pt>
    <dgm:pt modelId="{0606E6A3-8F57-49D1-9122-C13FAE3C1816}" type="pres">
      <dgm:prSet presAssocID="{83DC1257-538B-4105-9275-64B364CACBCE}" presName="linNode" presStyleCnt="0"/>
      <dgm:spPr/>
    </dgm:pt>
    <dgm:pt modelId="{64D8D5C9-D5FA-4E58-8237-54945398BBC8}" type="pres">
      <dgm:prSet presAssocID="{83DC1257-538B-4105-9275-64B364CACBCE}" presName="parentShp" presStyleLbl="node1" presStyleIdx="3" presStyleCnt="5">
        <dgm:presLayoutVars>
          <dgm:bulletEnabled val="1"/>
        </dgm:presLayoutVars>
      </dgm:prSet>
      <dgm:spPr/>
    </dgm:pt>
    <dgm:pt modelId="{EB6F0A9E-D7EF-4F90-82E8-A9BAED4F8308}" type="pres">
      <dgm:prSet presAssocID="{83DC1257-538B-4105-9275-64B364CACBCE}" presName="childShp" presStyleLbl="bgAccFollowNode1" presStyleIdx="3" presStyleCnt="5">
        <dgm:presLayoutVars>
          <dgm:bulletEnabled val="1"/>
        </dgm:presLayoutVars>
      </dgm:prSet>
      <dgm:spPr/>
    </dgm:pt>
    <dgm:pt modelId="{093750F5-182C-41FC-A1CD-734FC11AD5F2}" type="pres">
      <dgm:prSet presAssocID="{E6FBF61F-0A06-49B3-AC0B-9B76967E6866}" presName="spacing" presStyleCnt="0"/>
      <dgm:spPr/>
    </dgm:pt>
    <dgm:pt modelId="{DF510E8A-7522-4A3C-8395-06A9D22B0257}" type="pres">
      <dgm:prSet presAssocID="{AB97308B-F1BF-4E9A-BDAA-27B992D72123}" presName="linNode" presStyleCnt="0"/>
      <dgm:spPr/>
    </dgm:pt>
    <dgm:pt modelId="{B0D1AAA6-ADAF-4880-9B63-F5DDF47E4AD7}" type="pres">
      <dgm:prSet presAssocID="{AB97308B-F1BF-4E9A-BDAA-27B992D72123}" presName="parentShp" presStyleLbl="node1" presStyleIdx="4" presStyleCnt="5">
        <dgm:presLayoutVars>
          <dgm:bulletEnabled val="1"/>
        </dgm:presLayoutVars>
      </dgm:prSet>
      <dgm:spPr/>
    </dgm:pt>
    <dgm:pt modelId="{0F2A96E0-DC92-4265-9967-02CB6D5AA897}" type="pres">
      <dgm:prSet presAssocID="{AB97308B-F1BF-4E9A-BDAA-27B992D7212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05B3A908-81E1-4035-B243-AA310838A9E9}" type="presOf" srcId="{8EF4899D-3FBC-4EBF-A1E4-74C10C9A1E2D}" destId="{61614AE9-ACDE-4044-B552-7CBB7753674F}" srcOrd="0" destOrd="0" presId="urn:microsoft.com/office/officeart/2005/8/layout/vList6"/>
    <dgm:cxn modelId="{8507380A-12C6-4C7A-95F9-D1A0A8A7891F}" srcId="{10BDBEAD-8CE0-4CD6-8F17-215B7EAB47D4}" destId="{E81848BC-2CEB-40CB-8443-C974856EFB19}" srcOrd="1" destOrd="0" parTransId="{9EFD963D-DE0D-409E-B533-A49BE7DE7EF7}" sibTransId="{723E46CE-72CC-4FBF-82F1-F664BCCB676D}"/>
    <dgm:cxn modelId="{ED1D580B-1D7F-4067-803E-580E760DCDE1}" type="presOf" srcId="{EB10891E-6F4F-46C8-B105-DFE664C6EA10}" destId="{D19BA533-DD42-40F0-A155-C1FFC3FBE839}" srcOrd="0" destOrd="0" presId="urn:microsoft.com/office/officeart/2005/8/layout/vList6"/>
    <dgm:cxn modelId="{11F51F1E-B30D-4CF1-88DF-97A14A397B2E}" type="presOf" srcId="{83DC1257-538B-4105-9275-64B364CACBCE}" destId="{64D8D5C9-D5FA-4E58-8237-54945398BBC8}" srcOrd="0" destOrd="0" presId="urn:microsoft.com/office/officeart/2005/8/layout/vList6"/>
    <dgm:cxn modelId="{05656C24-DABE-4817-BCE4-680A85F231EA}" type="presOf" srcId="{AB97308B-F1BF-4E9A-BDAA-27B992D72123}" destId="{B0D1AAA6-ADAF-4880-9B63-F5DDF47E4AD7}" srcOrd="0" destOrd="0" presId="urn:microsoft.com/office/officeart/2005/8/layout/vList6"/>
    <dgm:cxn modelId="{CC02E727-251C-4A22-9E4A-6C7112EF62F3}" type="presOf" srcId="{F6DBEFBA-1DEA-4891-8C3F-C0DB1C5A4504}" destId="{F501EA41-1DA1-40A3-8A3D-5D7214C6F3BD}" srcOrd="0" destOrd="2" presId="urn:microsoft.com/office/officeart/2005/8/layout/vList6"/>
    <dgm:cxn modelId="{BA92112A-A1C5-4E94-8042-08A0A14145A6}" srcId="{10BDBEAD-8CE0-4CD6-8F17-215B7EAB47D4}" destId="{F6DBEFBA-1DEA-4891-8C3F-C0DB1C5A4504}" srcOrd="2" destOrd="0" parTransId="{DDC97DFB-3D00-492C-872B-D12A4FA2DCBD}" sibTransId="{1FDA9FBA-8D1D-4B78-AE95-8308B9CD235F}"/>
    <dgm:cxn modelId="{60750540-A3DD-4595-9A3A-8524F87F0473}" srcId="{8EF4899D-3FBC-4EBF-A1E4-74C10C9A1E2D}" destId="{AB97308B-F1BF-4E9A-BDAA-27B992D72123}" srcOrd="4" destOrd="0" parTransId="{234E885D-4B07-4E02-946E-05B84681559C}" sibTransId="{798705C5-8546-4185-89CE-1CBD53B4C6D4}"/>
    <dgm:cxn modelId="{9868F242-C02B-4C99-A3A7-22F0C3EDF042}" srcId="{8EF4899D-3FBC-4EBF-A1E4-74C10C9A1E2D}" destId="{82763D56-A4FA-42F6-B510-ADBD28B386FA}" srcOrd="0" destOrd="0" parTransId="{300FDDE0-52A4-4A60-9D23-2E4BFA6A8D64}" sibTransId="{68ECB3F4-ACD8-4C21-9033-22E9FDB3F009}"/>
    <dgm:cxn modelId="{B6C6A667-4A77-42F8-9255-09AFE2AE8EE9}" srcId="{10BDBEAD-8CE0-4CD6-8F17-215B7EAB47D4}" destId="{4915FADE-7932-40CE-B342-56A11CD38495}" srcOrd="0" destOrd="0" parTransId="{CEAD1735-E676-4A1B-B913-94326FDCD9B8}" sibTransId="{18FDAF9E-1DE6-48D4-A36D-E09AFDCEE6A3}"/>
    <dgm:cxn modelId="{64FF2249-64B7-4EB1-B689-581F14113783}" srcId="{8EF4899D-3FBC-4EBF-A1E4-74C10C9A1E2D}" destId="{83DC1257-538B-4105-9275-64B364CACBCE}" srcOrd="3" destOrd="0" parTransId="{7580695D-1C8D-4901-9A23-88EC597AB41F}" sibTransId="{E6FBF61F-0A06-49B3-AC0B-9B76967E6866}"/>
    <dgm:cxn modelId="{AB952B6B-42D8-4622-8808-552EF023F450}" type="presOf" srcId="{DC002005-6EFF-4A1F-8618-C8EA8C05CD67}" destId="{036E51E6-DA79-45DD-8E77-094E5DE3F002}" srcOrd="0" destOrd="0" presId="urn:microsoft.com/office/officeart/2005/8/layout/vList6"/>
    <dgm:cxn modelId="{7474356C-E274-4452-95D0-BC227F4E0C5F}" type="presOf" srcId="{4915FADE-7932-40CE-B342-56A11CD38495}" destId="{F501EA41-1DA1-40A3-8A3D-5D7214C6F3BD}" srcOrd="0" destOrd="0" presId="urn:microsoft.com/office/officeart/2005/8/layout/vList6"/>
    <dgm:cxn modelId="{D6AD2C52-689F-4003-8096-EBCE2BC279D5}" srcId="{DC002005-6EFF-4A1F-8618-C8EA8C05CD67}" destId="{CBCC7870-5283-4E8A-8125-26CB6D72F749}" srcOrd="0" destOrd="0" parTransId="{CAD498FC-84AE-4BBB-B487-A31D0B5D4842}" sibTransId="{EC8986A3-4D71-4DE9-B85E-BCD989DF82ED}"/>
    <dgm:cxn modelId="{A8DBEB56-AAD9-4B1D-872D-98B9840B65FD}" srcId="{10BDBEAD-8CE0-4CD6-8F17-215B7EAB47D4}" destId="{313D7BA2-E43D-4A56-9737-CBFD185EB7A2}" srcOrd="3" destOrd="0" parTransId="{28A6A444-055A-41CC-AB87-B4AF521F8E04}" sibTransId="{932D51FD-C6EB-454A-82AB-F6D63869079D}"/>
    <dgm:cxn modelId="{B9A35377-4B7C-46AE-A2B7-6CE77A19C927}" srcId="{82763D56-A4FA-42F6-B510-ADBD28B386FA}" destId="{EB10891E-6F4F-46C8-B105-DFE664C6EA10}" srcOrd="0" destOrd="0" parTransId="{32A2262A-FE03-4D71-89AA-9A48FA28CE9F}" sibTransId="{1D9349CF-CE98-475E-90BB-C1D12ED7E408}"/>
    <dgm:cxn modelId="{45C4847D-CAE3-4789-8B74-0C73C4BD223C}" type="presOf" srcId="{E81848BC-2CEB-40CB-8443-C974856EFB19}" destId="{F501EA41-1DA1-40A3-8A3D-5D7214C6F3BD}" srcOrd="0" destOrd="1" presId="urn:microsoft.com/office/officeart/2005/8/layout/vList6"/>
    <dgm:cxn modelId="{80A53D7E-ECC2-4C75-BB16-0EF29EB555F9}" type="presOf" srcId="{10BDBEAD-8CE0-4CD6-8F17-215B7EAB47D4}" destId="{09D6D54D-F272-4EF5-AE7D-8B1B03DDF340}" srcOrd="0" destOrd="0" presId="urn:microsoft.com/office/officeart/2005/8/layout/vList6"/>
    <dgm:cxn modelId="{2BACAA97-6730-4D60-8426-608CCD6137C7}" srcId="{8EF4899D-3FBC-4EBF-A1E4-74C10C9A1E2D}" destId="{10BDBEAD-8CE0-4CD6-8F17-215B7EAB47D4}" srcOrd="2" destOrd="0" parTransId="{F5313600-CC33-4706-9034-54C3C732461A}" sibTransId="{ABFD849C-B30B-49CB-97AF-87A2B8DC5C7C}"/>
    <dgm:cxn modelId="{2EFBB39D-FD98-4380-90DA-E726BE783B4B}" type="presOf" srcId="{313D7BA2-E43D-4A56-9737-CBFD185EB7A2}" destId="{F501EA41-1DA1-40A3-8A3D-5D7214C6F3BD}" srcOrd="0" destOrd="3" presId="urn:microsoft.com/office/officeart/2005/8/layout/vList6"/>
    <dgm:cxn modelId="{CF4D8EA4-9C9D-4E5F-A3A9-149FC35BCC9F}" type="presOf" srcId="{53B3641D-360C-4D4A-B2F3-A0A1E335C7D5}" destId="{9BE030AA-09A5-462A-9B9C-9C301BE4A70E}" srcOrd="0" destOrd="1" presId="urn:microsoft.com/office/officeart/2005/8/layout/vList6"/>
    <dgm:cxn modelId="{DCF569B0-A2EC-4298-87DA-044C4DD04D73}" srcId="{8EF4899D-3FBC-4EBF-A1E4-74C10C9A1E2D}" destId="{DC002005-6EFF-4A1F-8618-C8EA8C05CD67}" srcOrd="1" destOrd="0" parTransId="{1FEB50B2-257C-4EF0-B762-73F2860C192E}" sibTransId="{DCFB1A00-A077-4325-9D4F-0260668480B6}"/>
    <dgm:cxn modelId="{F5248CB4-DCE2-4BA0-BE8C-CCB5B311A342}" type="presOf" srcId="{82763D56-A4FA-42F6-B510-ADBD28B386FA}" destId="{2F77F70A-66FE-4118-84BA-853001042238}" srcOrd="0" destOrd="0" presId="urn:microsoft.com/office/officeart/2005/8/layout/vList6"/>
    <dgm:cxn modelId="{AE506DD3-3E43-4617-9D07-E0C71EE8A781}" srcId="{DC002005-6EFF-4A1F-8618-C8EA8C05CD67}" destId="{53B3641D-360C-4D4A-B2F3-A0A1E335C7D5}" srcOrd="1" destOrd="0" parTransId="{0CB1E878-FAE3-46FC-BED1-30C88DB1D84D}" sibTransId="{7E3E0B30-ABF6-4E16-985F-A5F9F5EFA974}"/>
    <dgm:cxn modelId="{A628F5E3-FA9F-4ABF-B1C7-8E0FEB62C68E}" type="presOf" srcId="{CBCC7870-5283-4E8A-8125-26CB6D72F749}" destId="{9BE030AA-09A5-462A-9B9C-9C301BE4A70E}" srcOrd="0" destOrd="0" presId="urn:microsoft.com/office/officeart/2005/8/layout/vList6"/>
    <dgm:cxn modelId="{189251A1-9D8E-452C-AB88-CC629CA13500}" type="presParOf" srcId="{61614AE9-ACDE-4044-B552-7CBB7753674F}" destId="{5F0F932D-0AF3-4FB5-BA0A-25AD5B1A634D}" srcOrd="0" destOrd="0" presId="urn:microsoft.com/office/officeart/2005/8/layout/vList6"/>
    <dgm:cxn modelId="{D69581BB-8473-455A-BE6D-47222FFA4CA8}" type="presParOf" srcId="{5F0F932D-0AF3-4FB5-BA0A-25AD5B1A634D}" destId="{2F77F70A-66FE-4118-84BA-853001042238}" srcOrd="0" destOrd="0" presId="urn:microsoft.com/office/officeart/2005/8/layout/vList6"/>
    <dgm:cxn modelId="{B228306D-8156-408F-80B1-99480E2F29F6}" type="presParOf" srcId="{5F0F932D-0AF3-4FB5-BA0A-25AD5B1A634D}" destId="{D19BA533-DD42-40F0-A155-C1FFC3FBE839}" srcOrd="1" destOrd="0" presId="urn:microsoft.com/office/officeart/2005/8/layout/vList6"/>
    <dgm:cxn modelId="{B21D0962-3598-47AD-9029-D13D75BF15B6}" type="presParOf" srcId="{61614AE9-ACDE-4044-B552-7CBB7753674F}" destId="{6D0880D2-C665-43C4-9A1A-2F303F8F8076}" srcOrd="1" destOrd="0" presId="urn:microsoft.com/office/officeart/2005/8/layout/vList6"/>
    <dgm:cxn modelId="{61E5C1E9-2450-4BEF-8EF1-B725EE89235D}" type="presParOf" srcId="{61614AE9-ACDE-4044-B552-7CBB7753674F}" destId="{FB8D881E-C25B-46D6-BC29-48AF386F91B5}" srcOrd="2" destOrd="0" presId="urn:microsoft.com/office/officeart/2005/8/layout/vList6"/>
    <dgm:cxn modelId="{DFFC307A-F87D-4D10-951D-DFDA19302984}" type="presParOf" srcId="{FB8D881E-C25B-46D6-BC29-48AF386F91B5}" destId="{036E51E6-DA79-45DD-8E77-094E5DE3F002}" srcOrd="0" destOrd="0" presId="urn:microsoft.com/office/officeart/2005/8/layout/vList6"/>
    <dgm:cxn modelId="{C6B90D3E-9127-4841-ADCA-E3917208E694}" type="presParOf" srcId="{FB8D881E-C25B-46D6-BC29-48AF386F91B5}" destId="{9BE030AA-09A5-462A-9B9C-9C301BE4A70E}" srcOrd="1" destOrd="0" presId="urn:microsoft.com/office/officeart/2005/8/layout/vList6"/>
    <dgm:cxn modelId="{3CCCE333-9204-43FD-92DC-820668C998B1}" type="presParOf" srcId="{61614AE9-ACDE-4044-B552-7CBB7753674F}" destId="{774F8EC7-AFA1-446E-A829-82305073E5DC}" srcOrd="3" destOrd="0" presId="urn:microsoft.com/office/officeart/2005/8/layout/vList6"/>
    <dgm:cxn modelId="{6B689A5A-4FED-4576-B360-5B15D9083481}" type="presParOf" srcId="{61614AE9-ACDE-4044-B552-7CBB7753674F}" destId="{7D14C903-9F1D-4BD0-946B-96D501A1BFA3}" srcOrd="4" destOrd="0" presId="urn:microsoft.com/office/officeart/2005/8/layout/vList6"/>
    <dgm:cxn modelId="{AF6C6FA2-D406-4754-94F6-77156B48E156}" type="presParOf" srcId="{7D14C903-9F1D-4BD0-946B-96D501A1BFA3}" destId="{09D6D54D-F272-4EF5-AE7D-8B1B03DDF340}" srcOrd="0" destOrd="0" presId="urn:microsoft.com/office/officeart/2005/8/layout/vList6"/>
    <dgm:cxn modelId="{5E1FA0BD-3ABE-4297-8E58-CFC4C41A1C46}" type="presParOf" srcId="{7D14C903-9F1D-4BD0-946B-96D501A1BFA3}" destId="{F501EA41-1DA1-40A3-8A3D-5D7214C6F3BD}" srcOrd="1" destOrd="0" presId="urn:microsoft.com/office/officeart/2005/8/layout/vList6"/>
    <dgm:cxn modelId="{001ED19A-12CD-4025-AFAB-888E9A14C6DD}" type="presParOf" srcId="{61614AE9-ACDE-4044-B552-7CBB7753674F}" destId="{7E5DA416-47C2-4C3E-A6BE-14F3DBE3ACA4}" srcOrd="5" destOrd="0" presId="urn:microsoft.com/office/officeart/2005/8/layout/vList6"/>
    <dgm:cxn modelId="{6E7050B7-100C-4C6D-BAF8-E429A44F5540}" type="presParOf" srcId="{61614AE9-ACDE-4044-B552-7CBB7753674F}" destId="{0606E6A3-8F57-49D1-9122-C13FAE3C1816}" srcOrd="6" destOrd="0" presId="urn:microsoft.com/office/officeart/2005/8/layout/vList6"/>
    <dgm:cxn modelId="{F7B1B458-BF18-4BF4-8555-21AA42EE598A}" type="presParOf" srcId="{0606E6A3-8F57-49D1-9122-C13FAE3C1816}" destId="{64D8D5C9-D5FA-4E58-8237-54945398BBC8}" srcOrd="0" destOrd="0" presId="urn:microsoft.com/office/officeart/2005/8/layout/vList6"/>
    <dgm:cxn modelId="{9D150E90-7EEC-4BD3-85CD-DE478FAE577F}" type="presParOf" srcId="{0606E6A3-8F57-49D1-9122-C13FAE3C1816}" destId="{EB6F0A9E-D7EF-4F90-82E8-A9BAED4F8308}" srcOrd="1" destOrd="0" presId="urn:microsoft.com/office/officeart/2005/8/layout/vList6"/>
    <dgm:cxn modelId="{72DE5F6C-DA2F-4F73-8DE2-7271ECBEE5D9}" type="presParOf" srcId="{61614AE9-ACDE-4044-B552-7CBB7753674F}" destId="{093750F5-182C-41FC-A1CD-734FC11AD5F2}" srcOrd="7" destOrd="0" presId="urn:microsoft.com/office/officeart/2005/8/layout/vList6"/>
    <dgm:cxn modelId="{E194790F-51A4-407D-8959-C8247C7AD1A2}" type="presParOf" srcId="{61614AE9-ACDE-4044-B552-7CBB7753674F}" destId="{DF510E8A-7522-4A3C-8395-06A9D22B0257}" srcOrd="8" destOrd="0" presId="urn:microsoft.com/office/officeart/2005/8/layout/vList6"/>
    <dgm:cxn modelId="{CF82D9B1-4AF8-4EBE-ABB0-6DF65057B1C6}" type="presParOf" srcId="{DF510E8A-7522-4A3C-8395-06A9D22B0257}" destId="{B0D1AAA6-ADAF-4880-9B63-F5DDF47E4AD7}" srcOrd="0" destOrd="0" presId="urn:microsoft.com/office/officeart/2005/8/layout/vList6"/>
    <dgm:cxn modelId="{A1543B03-EEC0-4413-A515-352AA1072ACE}" type="presParOf" srcId="{DF510E8A-7522-4A3C-8395-06A9D22B0257}" destId="{0F2A96E0-DC92-4265-9967-02CB6D5AA89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BA533-DD42-40F0-A155-C1FFC3FBE839}">
      <dsp:nvSpPr>
        <dsp:cNvPr id="0" name=""/>
        <dsp:cNvSpPr/>
      </dsp:nvSpPr>
      <dsp:spPr>
        <a:xfrm>
          <a:off x="3251199" y="1852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If – simple, nested, two way, multi way</a:t>
          </a:r>
        </a:p>
      </dsp:txBody>
      <dsp:txXfrm>
        <a:off x="3251199" y="127198"/>
        <a:ext cx="4500761" cy="752078"/>
      </dsp:txXfrm>
    </dsp:sp>
    <dsp:sp modelId="{2F77F70A-66FE-4118-84BA-853001042238}">
      <dsp:nvSpPr>
        <dsp:cNvPr id="0" name=""/>
        <dsp:cNvSpPr/>
      </dsp:nvSpPr>
      <dsp:spPr>
        <a:xfrm>
          <a:off x="0" y="1852"/>
          <a:ext cx="3251200" cy="100277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Condition</a:t>
          </a:r>
        </a:p>
      </dsp:txBody>
      <dsp:txXfrm>
        <a:off x="48951" y="50803"/>
        <a:ext cx="3153298" cy="904868"/>
      </dsp:txXfrm>
    </dsp:sp>
    <dsp:sp modelId="{9BE030AA-09A5-462A-9B9C-9C301BE4A70E}">
      <dsp:nvSpPr>
        <dsp:cNvPr id="0" name=""/>
        <dsp:cNvSpPr/>
      </dsp:nvSpPr>
      <dsp:spPr>
        <a:xfrm>
          <a:off x="3251199" y="1104900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While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For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sp:txBody>
      <dsp:txXfrm>
        <a:off x="3251199" y="1230246"/>
        <a:ext cx="4500761" cy="752078"/>
      </dsp:txXfrm>
    </dsp:sp>
    <dsp:sp modelId="{036E51E6-DA79-45DD-8E77-094E5DE3F002}">
      <dsp:nvSpPr>
        <dsp:cNvPr id="0" name=""/>
        <dsp:cNvSpPr/>
      </dsp:nvSpPr>
      <dsp:spPr>
        <a:xfrm>
          <a:off x="0" y="1104900"/>
          <a:ext cx="3251200" cy="1002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Iteration</a:t>
          </a:r>
        </a:p>
      </dsp:txBody>
      <dsp:txXfrm>
        <a:off x="48951" y="1153851"/>
        <a:ext cx="3153298" cy="904868"/>
      </dsp:txXfrm>
    </dsp:sp>
    <dsp:sp modelId="{F501EA41-1DA1-40A3-8A3D-5D7214C6F3BD}">
      <dsp:nvSpPr>
        <dsp:cNvPr id="0" name=""/>
        <dsp:cNvSpPr/>
      </dsp:nvSpPr>
      <dsp:spPr>
        <a:xfrm>
          <a:off x="3251199" y="2207948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List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Dictionary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Tuples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Set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sp:txBody>
      <dsp:txXfrm>
        <a:off x="3251199" y="2333294"/>
        <a:ext cx="4500761" cy="752078"/>
      </dsp:txXfrm>
    </dsp:sp>
    <dsp:sp modelId="{09D6D54D-F272-4EF5-AE7D-8B1B03DDF340}">
      <dsp:nvSpPr>
        <dsp:cNvPr id="0" name=""/>
        <dsp:cNvSpPr/>
      </dsp:nvSpPr>
      <dsp:spPr>
        <a:xfrm>
          <a:off x="0" y="2207948"/>
          <a:ext cx="3251200" cy="10027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Collection</a:t>
          </a:r>
        </a:p>
      </dsp:txBody>
      <dsp:txXfrm>
        <a:off x="48951" y="2256899"/>
        <a:ext cx="3153298" cy="904868"/>
      </dsp:txXfrm>
    </dsp:sp>
    <dsp:sp modelId="{EB6F0A9E-D7EF-4F90-82E8-A9BAED4F8308}">
      <dsp:nvSpPr>
        <dsp:cNvPr id="0" name=""/>
        <dsp:cNvSpPr/>
      </dsp:nvSpPr>
      <dsp:spPr>
        <a:xfrm>
          <a:off x="3251199" y="3310996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8D5C9-D5FA-4E58-8237-54945398BBC8}">
      <dsp:nvSpPr>
        <dsp:cNvPr id="0" name=""/>
        <dsp:cNvSpPr/>
      </dsp:nvSpPr>
      <dsp:spPr>
        <a:xfrm>
          <a:off x="0" y="3310996"/>
          <a:ext cx="3251200" cy="1002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Files</a:t>
          </a:r>
        </a:p>
      </dsp:txBody>
      <dsp:txXfrm>
        <a:off x="48951" y="3359947"/>
        <a:ext cx="3153298" cy="904868"/>
      </dsp:txXfrm>
    </dsp:sp>
    <dsp:sp modelId="{0F2A96E0-DC92-4265-9967-02CB6D5AA897}">
      <dsp:nvSpPr>
        <dsp:cNvPr id="0" name=""/>
        <dsp:cNvSpPr/>
      </dsp:nvSpPr>
      <dsp:spPr>
        <a:xfrm>
          <a:off x="3251199" y="4414044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1AAA6-ADAF-4880-9B63-F5DDF47E4AD7}">
      <dsp:nvSpPr>
        <dsp:cNvPr id="0" name=""/>
        <dsp:cNvSpPr/>
      </dsp:nvSpPr>
      <dsp:spPr>
        <a:xfrm>
          <a:off x="0" y="4414044"/>
          <a:ext cx="3251200" cy="10027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Database</a:t>
          </a:r>
        </a:p>
      </dsp:txBody>
      <dsp:txXfrm>
        <a:off x="48951" y="4462995"/>
        <a:ext cx="3153298" cy="90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9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6/6/2020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-3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CONDITION</a:t>
            </a: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59A334-F0B1-4353-B813-C3B33B3B450F}"/>
              </a:ext>
            </a:extLst>
          </p:cNvPr>
          <p:cNvSpPr/>
          <p:nvPr/>
        </p:nvSpPr>
        <p:spPr>
          <a:xfrm>
            <a:off x="132889" y="680575"/>
            <a:ext cx="4747440" cy="58283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1F1D4-BE56-4F36-AD00-07544F89B5DC}"/>
              </a:ext>
            </a:extLst>
          </p:cNvPr>
          <p:cNvGrpSpPr/>
          <p:nvPr/>
        </p:nvGrpSpPr>
        <p:grpSpPr>
          <a:xfrm>
            <a:off x="5067300" y="816077"/>
            <a:ext cx="6848475" cy="5784747"/>
            <a:chOff x="5067300" y="-117873"/>
            <a:chExt cx="6848475" cy="6718698"/>
          </a:xfrm>
        </p:grpSpPr>
        <p:sp>
          <p:nvSpPr>
            <p:cNvPr id="27649" name="AutoShape 1">
              <a:extLst>
                <a:ext uri="{FF2B5EF4-FFF2-40B4-BE49-F238E27FC236}">
                  <a16:creationId xmlns:a16="http://schemas.microsoft.com/office/drawing/2014/main" id="{441E9425-53CD-4D94-96F2-D2CAE308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300" y="390525"/>
              <a:ext cx="2667000" cy="1104900"/>
            </a:xfrm>
            <a:prstGeom prst="diamond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1950">
                  <a:solidFill>
                    <a:schemeClr val="tx1"/>
                  </a:solidFill>
                  <a:ea typeface="MS PGothic" panose="020B0600070205080204" pitchFamily="34" charset="-128"/>
                </a:rPr>
                <a:t>x &gt; 1</a:t>
              </a:r>
            </a:p>
          </p:txBody>
        </p:sp>
        <p:sp>
          <p:nvSpPr>
            <p:cNvPr id="27650" name="Rectangle 2">
              <a:extLst>
                <a:ext uri="{FF2B5EF4-FFF2-40B4-BE49-F238E27FC236}">
                  <a16:creationId xmlns:a16="http://schemas.microsoft.com/office/drawing/2014/main" id="{8AB5AE85-D0E2-4D65-A824-7DC5AF4DE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825" y="1514475"/>
              <a:ext cx="2600325" cy="952500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1950">
                  <a:solidFill>
                    <a:schemeClr val="tx1"/>
                  </a:solidFill>
                  <a:ea typeface="MS PGothic" panose="020B0600070205080204" pitchFamily="34" charset="-128"/>
                </a:rPr>
                <a:t>print 'More than one'</a:t>
              </a:r>
            </a:p>
          </p:txBody>
        </p:sp>
        <p:sp>
          <p:nvSpPr>
            <p:cNvPr id="27651" name="AutoShape 3">
              <a:extLst>
                <a:ext uri="{FF2B5EF4-FFF2-40B4-BE49-F238E27FC236}">
                  <a16:creationId xmlns:a16="http://schemas.microsoft.com/office/drawing/2014/main" id="{1C710A3D-6418-4BEF-8D05-3C250ABAB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2800350"/>
              <a:ext cx="3114675" cy="1104900"/>
            </a:xfrm>
            <a:prstGeom prst="diamond">
              <a:avLst/>
            </a:prstGeom>
            <a:noFill/>
            <a:ln w="50800" cap="flat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1950">
                  <a:solidFill>
                    <a:schemeClr val="tx1"/>
                  </a:solidFill>
                  <a:ea typeface="MS PGothic" panose="020B0600070205080204" pitchFamily="34" charset="-128"/>
                </a:rPr>
                <a:t>x &lt; 100</a:t>
              </a:r>
            </a:p>
          </p:txBody>
        </p:sp>
        <p:sp>
          <p:nvSpPr>
            <p:cNvPr id="27652" name="Rectangle 4">
              <a:extLst>
                <a:ext uri="{FF2B5EF4-FFF2-40B4-BE49-F238E27FC236}">
                  <a16:creationId xmlns:a16="http://schemas.microsoft.com/office/drawing/2014/main" id="{CFCAC780-D876-498B-993C-3C16A961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450" y="3867150"/>
              <a:ext cx="2600325" cy="952500"/>
            </a:xfrm>
            <a:prstGeom prst="rect">
              <a:avLst/>
            </a:prstGeom>
            <a:noFill/>
            <a:ln w="50800" cap="flat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1950">
                  <a:solidFill>
                    <a:schemeClr val="tx1"/>
                  </a:solidFill>
                  <a:ea typeface="MS PGothic" panose="020B0600070205080204" pitchFamily="34" charset="-128"/>
                </a:rPr>
                <a:t>print 'Less than 100'</a:t>
              </a:r>
            </a:p>
          </p:txBody>
        </p:sp>
        <p:sp>
          <p:nvSpPr>
            <p:cNvPr id="27653" name="Rectangle 5">
              <a:extLst>
                <a:ext uri="{FF2B5EF4-FFF2-40B4-BE49-F238E27FC236}">
                  <a16:creationId xmlns:a16="http://schemas.microsoft.com/office/drawing/2014/main" id="{4D4D027E-822A-48A8-92D8-EA462A902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75" y="5648325"/>
              <a:ext cx="2600325" cy="952500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1950">
                  <a:solidFill>
                    <a:schemeClr val="tx1"/>
                  </a:solidFill>
                  <a:ea typeface="MS PGothic" panose="020B0600070205080204" pitchFamily="34" charset="-128"/>
                </a:rPr>
                <a:t>print 'All Done'</a:t>
              </a:r>
            </a:p>
          </p:txBody>
        </p:sp>
        <p:sp>
          <p:nvSpPr>
            <p:cNvPr id="28678" name="Line 6">
              <a:extLst>
                <a:ext uri="{FF2B5EF4-FFF2-40B4-BE49-F238E27FC236}">
                  <a16:creationId xmlns:a16="http://schemas.microsoft.com/office/drawing/2014/main" id="{3877796D-E5EE-4249-87B3-B1FFB4EB07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715250" y="923925"/>
              <a:ext cx="1046560" cy="8335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32FB3D1A-40CB-4A7E-BCCA-0BA228EB32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720137" y="938213"/>
              <a:ext cx="14288" cy="55959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0" name="Line 8">
              <a:extLst>
                <a:ext uri="{FF2B5EF4-FFF2-40B4-BE49-F238E27FC236}">
                  <a16:creationId xmlns:a16="http://schemas.microsoft.com/office/drawing/2014/main" id="{3ED0D005-3AD4-474F-B5B5-251A7B8A20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368654" y="1484710"/>
              <a:ext cx="27384" cy="4211240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1" name="Line 9">
              <a:extLst>
                <a:ext uri="{FF2B5EF4-FFF2-40B4-BE49-F238E27FC236}">
                  <a16:creationId xmlns:a16="http://schemas.microsoft.com/office/drawing/2014/main" id="{5C8D23B9-F108-48AD-9D67-8C7CC636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1275" y="3333750"/>
              <a:ext cx="548879" cy="10716"/>
            </a:xfrm>
            <a:prstGeom prst="line">
              <a:avLst/>
            </a:prstGeom>
            <a:noFill/>
            <a:ln w="63500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2" name="Line 10">
              <a:extLst>
                <a:ext uri="{FF2B5EF4-FFF2-40B4-BE49-F238E27FC236}">
                  <a16:creationId xmlns:a16="http://schemas.microsoft.com/office/drawing/2014/main" id="{35382BC8-C9DA-4E2B-8DF0-07067414BE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720387" y="3309938"/>
              <a:ext cx="14288" cy="559594"/>
            </a:xfrm>
            <a:prstGeom prst="line">
              <a:avLst/>
            </a:prstGeom>
            <a:noFill/>
            <a:ln w="63500">
              <a:solidFill>
                <a:srgbClr val="FF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3" name="Line 11">
              <a:extLst>
                <a:ext uri="{FF2B5EF4-FFF2-40B4-BE49-F238E27FC236}">
                  <a16:creationId xmlns:a16="http://schemas.microsoft.com/office/drawing/2014/main" id="{7CFA0082-B8F7-4A13-80AC-962595CCA9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662987" y="2449117"/>
              <a:ext cx="15479" cy="344090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4" name="Line 12">
              <a:extLst>
                <a:ext uri="{FF2B5EF4-FFF2-40B4-BE49-F238E27FC236}">
                  <a16:creationId xmlns:a16="http://schemas.microsoft.com/office/drawing/2014/main" id="{64DEEF7B-0FEF-4D88-B607-8CD8775B3C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665619" y="4842273"/>
              <a:ext cx="0" cy="420290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5" name="Line 13">
              <a:extLst>
                <a:ext uri="{FF2B5EF4-FFF2-40B4-BE49-F238E27FC236}">
                  <a16:creationId xmlns:a16="http://schemas.microsoft.com/office/drawing/2014/main" id="{E60CF30D-AB1A-4EB3-9557-E9027B07E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4613" y="5276850"/>
              <a:ext cx="4269581" cy="0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6" name="Line 14">
              <a:extLst>
                <a:ext uri="{FF2B5EF4-FFF2-40B4-BE49-F238E27FC236}">
                  <a16:creationId xmlns:a16="http://schemas.microsoft.com/office/drawing/2014/main" id="{95E6E391-DB3F-4406-ABE5-4C7E0D98DA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6396037" y="-117873"/>
              <a:ext cx="14288" cy="55840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87" name="Rectangle 15">
              <a:extLst>
                <a:ext uri="{FF2B5EF4-FFF2-40B4-BE49-F238E27FC236}">
                  <a16:creationId xmlns:a16="http://schemas.microsoft.com/office/drawing/2014/main" id="{0A1CA4CA-5F2A-4613-8C8F-7B9E11A52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631" y="458272"/>
              <a:ext cx="40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ea typeface="MS PGothic" panose="020B0600070205080204" pitchFamily="34" charset="-128"/>
                </a:rPr>
                <a:t>yes</a:t>
              </a:r>
            </a:p>
          </p:txBody>
        </p:sp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2CB0AFDC-8660-4EF9-98E8-6F1E76E34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1756" y="2877622"/>
              <a:ext cx="40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ea typeface="MS PGothic" panose="020B0600070205080204" pitchFamily="34" charset="-128"/>
                </a:rPr>
                <a:t>yes</a:t>
              </a:r>
            </a:p>
          </p:txBody>
        </p:sp>
        <p:sp>
          <p:nvSpPr>
            <p:cNvPr id="28689" name="Line 17">
              <a:extLst>
                <a:ext uri="{FF2B5EF4-FFF2-40B4-BE49-F238E27FC236}">
                  <a16:creationId xmlns:a16="http://schemas.microsoft.com/office/drawing/2014/main" id="{3B4F48AD-513C-4BED-9534-24C5845257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678466" y="3932635"/>
              <a:ext cx="0" cy="1344215"/>
            </a:xfrm>
            <a:prstGeom prst="line">
              <a:avLst/>
            </a:prstGeom>
            <a:noFill/>
            <a:ln w="63500">
              <a:solidFill>
                <a:srgbClr val="FF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28690" name="Rectangle 18">
              <a:extLst>
                <a:ext uri="{FF2B5EF4-FFF2-40B4-BE49-F238E27FC236}">
                  <a16:creationId xmlns:a16="http://schemas.microsoft.com/office/drawing/2014/main" id="{3BF9F137-CE14-4E27-903F-BCFF2CD22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635" y="3906322"/>
              <a:ext cx="3238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ea typeface="MS PGothic" panose="020B0600070205080204" pitchFamily="34" charset="-128"/>
                </a:rPr>
                <a:t>no</a:t>
              </a:r>
            </a:p>
          </p:txBody>
        </p:sp>
        <p:sp>
          <p:nvSpPr>
            <p:cNvPr id="28691" name="Rectangle 19">
              <a:extLst>
                <a:ext uri="{FF2B5EF4-FFF2-40B4-BE49-F238E27FC236}">
                  <a16:creationId xmlns:a16="http://schemas.microsoft.com/office/drawing/2014/main" id="{5AA86ABD-DE82-4D8E-9F3B-02A0E8806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260" y="1639372"/>
              <a:ext cx="3238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ea typeface="MS PGothic" panose="020B0600070205080204" pitchFamily="34" charset="-128"/>
                </a:rPr>
                <a:t>no</a:t>
              </a:r>
            </a:p>
          </p:txBody>
        </p:sp>
      </p:grp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0919AEE3-D00E-4057-8466-E9343AFD893D}"/>
              </a:ext>
            </a:extLst>
          </p:cNvPr>
          <p:cNvSpPr>
            <a:spLocks/>
          </p:cNvSpPr>
          <p:nvPr/>
        </p:nvSpPr>
        <p:spPr bwMode="auto">
          <a:xfrm>
            <a:off x="509068" y="1431635"/>
            <a:ext cx="4027834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150" dirty="0">
                <a:solidFill>
                  <a:schemeClr val="tx1"/>
                </a:solidFill>
                <a:ea typeface="MS PGothic" panose="020B0600070205080204" pitchFamily="34" charset="-128"/>
              </a:rPr>
              <a:t>x = 42</a:t>
            </a:r>
          </a:p>
          <a:p>
            <a:pPr algn="l" eaLnBrk="1" hangingPunct="1"/>
            <a:r>
              <a:rPr lang="en-US" altLang="en-US" sz="3150" dirty="0">
                <a:solidFill>
                  <a:srgbClr val="00FF00"/>
                </a:solidFill>
                <a:ea typeface="MS PGothic" panose="020B0600070205080204" pitchFamily="34" charset="-128"/>
              </a:rPr>
              <a:t>if x &gt; 1 :</a:t>
            </a:r>
          </a:p>
          <a:p>
            <a:pPr algn="l" eaLnBrk="1" hangingPunct="1"/>
            <a:r>
              <a:rPr lang="en-US" altLang="en-US" sz="3150" dirty="0">
                <a:solidFill>
                  <a:srgbClr val="00FF00"/>
                </a:solidFill>
                <a:ea typeface="MS PGothic" panose="020B0600070205080204" pitchFamily="34" charset="-128"/>
              </a:rPr>
              <a:t>    print 'More than one'</a:t>
            </a:r>
          </a:p>
          <a:p>
            <a:pPr algn="l" eaLnBrk="1" hangingPunct="1"/>
            <a:r>
              <a:rPr lang="en-US" altLang="en-US" sz="3150" dirty="0">
                <a:solidFill>
                  <a:schemeClr val="tx1"/>
                </a:solidFill>
                <a:ea typeface="MS PGothic" panose="020B0600070205080204" pitchFamily="34" charset="-128"/>
              </a:rPr>
              <a:t>   </a:t>
            </a:r>
            <a:r>
              <a:rPr lang="en-US" altLang="en-US" sz="3150" dirty="0">
                <a:solidFill>
                  <a:srgbClr val="FF00FF"/>
                </a:solidFill>
                <a:ea typeface="MS PGothic" panose="020B0600070205080204" pitchFamily="34" charset="-128"/>
              </a:rPr>
              <a:t> if x &lt; 100 : </a:t>
            </a:r>
          </a:p>
          <a:p>
            <a:pPr algn="l" eaLnBrk="1" hangingPunct="1"/>
            <a:r>
              <a:rPr lang="en-US" altLang="en-US" sz="3150" dirty="0">
                <a:solidFill>
                  <a:srgbClr val="FF00FF"/>
                </a:solidFill>
                <a:ea typeface="MS PGothic" panose="020B0600070205080204" pitchFamily="34" charset="-128"/>
              </a:rPr>
              <a:t>        print 'Less than 100'</a:t>
            </a:r>
            <a:endParaRPr lang="en-US" altLang="en-US" sz="315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sz="3150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150" dirty="0">
                <a:solidFill>
                  <a:srgbClr val="FF7F00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  <p:sp>
        <p:nvSpPr>
          <p:cNvPr id="23" name="Title 59">
            <a:extLst>
              <a:ext uri="{FF2B5EF4-FFF2-40B4-BE49-F238E27FC236}">
                <a16:creationId xmlns:a16="http://schemas.microsoft.com/office/drawing/2014/main" id="{FF50E086-5379-49DE-BBAD-730162583BD3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Nested Decisions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323AA2-C67D-47F1-AFD3-7A5A35906A84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ACA38A6-0F70-4F45-9D6A-70275EDCD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4009" y="1128712"/>
            <a:ext cx="4114800" cy="4276725"/>
          </a:xfrm>
        </p:spPr>
        <p:txBody>
          <a:bodyPr/>
          <a:lstStyle/>
          <a:p>
            <a:pPr marL="5619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Sometimes we want to do one thing if a logical expression is true and something else if the expression is false</a:t>
            </a:r>
          </a:p>
          <a:p>
            <a:pPr marL="5619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It is like a fork in the road - we must choose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Gill Sans" charset="0"/>
              </a:rPr>
              <a:t>one or the other </a:t>
            </a:r>
            <a:r>
              <a:rPr lang="en-US" dirty="0">
                <a:sym typeface="Gill Sans" charset="0"/>
              </a:rPr>
              <a:t>path but not both</a:t>
            </a: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8A1EA474-0DB7-45FC-9859-D3341F517172}"/>
              </a:ext>
            </a:extLst>
          </p:cNvPr>
          <p:cNvSpPr>
            <a:spLocks/>
          </p:cNvSpPr>
          <p:nvPr/>
        </p:nvSpPr>
        <p:spPr bwMode="auto">
          <a:xfrm>
            <a:off x="7029450" y="2162175"/>
            <a:ext cx="2667000" cy="1104900"/>
          </a:xfrm>
          <a:prstGeom prst="diamond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775">
                <a:solidFill>
                  <a:schemeClr val="tx1"/>
                </a:solidFill>
                <a:ea typeface="MS PGothic" panose="020B0600070205080204" pitchFamily="34" charset="-128"/>
              </a:rPr>
              <a:t>x &gt; 2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B60415E-C9A6-4334-BDAB-F11D927009DA}"/>
              </a:ext>
            </a:extLst>
          </p:cNvPr>
          <p:cNvSpPr>
            <a:spLocks/>
          </p:cNvSpPr>
          <p:nvPr/>
        </p:nvSpPr>
        <p:spPr bwMode="auto">
          <a:xfrm>
            <a:off x="9324975" y="3286125"/>
            <a:ext cx="2600325" cy="9525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'Bigger'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620A916A-F54B-4773-A3BE-A25D5B199B5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677400" y="2695575"/>
            <a:ext cx="1046560" cy="9525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2D562E0B-4CD3-420B-AFFA-A809AB92DB0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82287" y="2709863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A61183A5-B63D-4C20-AACE-DAD75D356E8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386762" y="4595812"/>
            <a:ext cx="2311004" cy="23813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 dirty="0"/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B722C14E-C642-4F5B-BA74-5FA4481CC6AF}"/>
              </a:ext>
            </a:extLst>
          </p:cNvPr>
          <p:cNvSpPr>
            <a:spLocks/>
          </p:cNvSpPr>
          <p:nvPr/>
        </p:nvSpPr>
        <p:spPr bwMode="auto">
          <a:xfrm>
            <a:off x="10057286" y="2229922"/>
            <a:ext cx="416782" cy="3693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b="1" i="1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yes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CAF39E29-0BED-4EF2-A4DE-A40DD8672A07}"/>
              </a:ext>
            </a:extLst>
          </p:cNvPr>
          <p:cNvSpPr>
            <a:spLocks/>
          </p:cNvSpPr>
          <p:nvPr/>
        </p:nvSpPr>
        <p:spPr bwMode="auto">
          <a:xfrm>
            <a:off x="6685360" y="2229922"/>
            <a:ext cx="323807" cy="3693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b="1" i="1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no</a:t>
            </a: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9384AAC8-86BE-4046-8D69-4CFF01F9E14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0666502" y="4229100"/>
            <a:ext cx="15783" cy="390525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97BE5B28-D338-4785-9DD0-5BB98F51F77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373666" y="1677592"/>
            <a:ext cx="3572" cy="51554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0732" name="Rectangle 12">
            <a:extLst>
              <a:ext uri="{FF2B5EF4-FFF2-40B4-BE49-F238E27FC236}">
                <a16:creationId xmlns:a16="http://schemas.microsoft.com/office/drawing/2014/main" id="{58A9834B-2ABF-4D04-9581-2677BA25CC2E}"/>
              </a:ext>
            </a:extLst>
          </p:cNvPr>
          <p:cNvSpPr>
            <a:spLocks/>
          </p:cNvSpPr>
          <p:nvPr/>
        </p:nvSpPr>
        <p:spPr bwMode="auto">
          <a:xfrm>
            <a:off x="7096125" y="942975"/>
            <a:ext cx="2600325" cy="72390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1950">
                <a:solidFill>
                  <a:schemeClr val="tx1"/>
                </a:solidFill>
                <a:ea typeface="MS PGothic" panose="020B0600070205080204" pitchFamily="34" charset="-128"/>
              </a:rPr>
              <a:t>X = 4</a:t>
            </a:r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BE4ADB17-99B5-4373-83F3-D08DCFDFCFB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33781" y="2683017"/>
            <a:ext cx="1070372" cy="31608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DA414381-4090-468D-BB2D-D673571595D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53137" y="2709863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0735" name="Rectangle 15">
            <a:extLst>
              <a:ext uri="{FF2B5EF4-FFF2-40B4-BE49-F238E27FC236}">
                <a16:creationId xmlns:a16="http://schemas.microsoft.com/office/drawing/2014/main" id="{12907BD5-75CC-4A95-89E4-97B66167BDC6}"/>
              </a:ext>
            </a:extLst>
          </p:cNvPr>
          <p:cNvSpPr>
            <a:spLocks/>
          </p:cNvSpPr>
          <p:nvPr/>
        </p:nvSpPr>
        <p:spPr bwMode="auto">
          <a:xfrm>
            <a:off x="4800600" y="3267075"/>
            <a:ext cx="2600325" cy="9525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'Not bigger'</a:t>
            </a:r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5E25B2D8-E368-4B83-9F5D-E5E43C3D5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0113" y="4623736"/>
            <a:ext cx="2338388" cy="2381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1964A991-CA46-4C53-A834-33C114B2227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096000" y="4248419"/>
            <a:ext cx="0" cy="377698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97EE3237-734A-4CA2-AF1F-5A86A03D49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396287" y="4652963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826D817D-D426-4493-BB47-041CEEAC3083}"/>
              </a:ext>
            </a:extLst>
          </p:cNvPr>
          <p:cNvSpPr>
            <a:spLocks/>
          </p:cNvSpPr>
          <p:nvPr/>
        </p:nvSpPr>
        <p:spPr bwMode="auto">
          <a:xfrm>
            <a:off x="7058025" y="5191125"/>
            <a:ext cx="2600325" cy="7239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75">
                <a:solidFill>
                  <a:schemeClr val="tx1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  <p:sp>
        <p:nvSpPr>
          <p:cNvPr id="21" name="Title 59">
            <a:extLst>
              <a:ext uri="{FF2B5EF4-FFF2-40B4-BE49-F238E27FC236}">
                <a16:creationId xmlns:a16="http://schemas.microsoft.com/office/drawing/2014/main" id="{75585A95-EE62-472A-B5BC-B2F859EB25C0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Two way Decisions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7CA7D5-3CB9-4010-B6F4-B054B2B50D58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AC700F-4334-4EF3-859A-7A99C0AF9376}"/>
              </a:ext>
            </a:extLst>
          </p:cNvPr>
          <p:cNvSpPr/>
          <p:nvPr/>
        </p:nvSpPr>
        <p:spPr>
          <a:xfrm>
            <a:off x="132889" y="680575"/>
            <a:ext cx="4747440" cy="58283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8CFE4FB-242D-496C-8079-5B4E7E21E957}"/>
              </a:ext>
            </a:extLst>
          </p:cNvPr>
          <p:cNvSpPr>
            <a:spLocks/>
          </p:cNvSpPr>
          <p:nvPr/>
        </p:nvSpPr>
        <p:spPr bwMode="auto">
          <a:xfrm>
            <a:off x="763433" y="1304925"/>
            <a:ext cx="271484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225" dirty="0">
                <a:solidFill>
                  <a:srgbClr val="FF7F00"/>
                </a:solidFill>
                <a:ea typeface="MS PGothic" panose="020B0600070205080204" pitchFamily="34" charset="-128"/>
              </a:rPr>
              <a:t>x = 4</a:t>
            </a:r>
          </a:p>
          <a:p>
            <a:pPr algn="l" eaLnBrk="1" hangingPunct="1"/>
            <a:endParaRPr lang="en-US" altLang="en-US" sz="3225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if x &gt; 2 :</a:t>
            </a:r>
          </a:p>
          <a:p>
            <a:pPr algn="l" eaLnBrk="1" hangingPunct="1"/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    print 'Bigger'</a:t>
            </a:r>
          </a:p>
          <a:p>
            <a:pPr algn="l" eaLnBrk="1" hangingPunct="1"/>
            <a:r>
              <a:rPr lang="en-US" altLang="en-US" sz="3225" dirty="0">
                <a:solidFill>
                  <a:srgbClr val="FF00FF"/>
                </a:solidFill>
                <a:ea typeface="MS PGothic" panose="020B0600070205080204" pitchFamily="34" charset="-128"/>
              </a:rPr>
              <a:t>else :</a:t>
            </a:r>
          </a:p>
          <a:p>
            <a:pPr algn="l" eaLnBrk="1" hangingPunct="1"/>
            <a:r>
              <a:rPr lang="en-US" altLang="en-US" sz="3225" dirty="0">
                <a:solidFill>
                  <a:srgbClr val="FF00FF"/>
                </a:solidFill>
                <a:ea typeface="MS PGothic" panose="020B0600070205080204" pitchFamily="34" charset="-128"/>
              </a:rPr>
              <a:t>    print 'Smaller'</a:t>
            </a:r>
          </a:p>
          <a:p>
            <a:pPr algn="l" eaLnBrk="1" hangingPunct="1"/>
            <a:endParaRPr lang="en-US" altLang="en-US" sz="3225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225" dirty="0">
                <a:solidFill>
                  <a:srgbClr val="FF7F00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  <p:sp>
        <p:nvSpPr>
          <p:cNvPr id="21" name="Title 59">
            <a:extLst>
              <a:ext uri="{FF2B5EF4-FFF2-40B4-BE49-F238E27FC236}">
                <a16:creationId xmlns:a16="http://schemas.microsoft.com/office/drawing/2014/main" id="{DB2513E9-D38D-43A9-93C7-31ADEC9A5504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Nested Decisions else 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7CA109-2A8C-492F-9042-1ED7E1DDE41B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3">
            <a:extLst>
              <a:ext uri="{FF2B5EF4-FFF2-40B4-BE49-F238E27FC236}">
                <a16:creationId xmlns:a16="http://schemas.microsoft.com/office/drawing/2014/main" id="{DA36B6EC-BACC-4514-A7AF-5B8641F7A4AD}"/>
              </a:ext>
            </a:extLst>
          </p:cNvPr>
          <p:cNvSpPr>
            <a:spLocks/>
          </p:cNvSpPr>
          <p:nvPr/>
        </p:nvSpPr>
        <p:spPr bwMode="auto">
          <a:xfrm>
            <a:off x="7029450" y="2162175"/>
            <a:ext cx="2667000" cy="1104900"/>
          </a:xfrm>
          <a:prstGeom prst="diamond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775">
                <a:solidFill>
                  <a:schemeClr val="tx1"/>
                </a:solidFill>
                <a:ea typeface="MS PGothic" panose="020B0600070205080204" pitchFamily="34" charset="-128"/>
              </a:rPr>
              <a:t>x &gt; 2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C83D6325-5F3E-47F5-89F9-6934A28D3600}"/>
              </a:ext>
            </a:extLst>
          </p:cNvPr>
          <p:cNvSpPr>
            <a:spLocks/>
          </p:cNvSpPr>
          <p:nvPr/>
        </p:nvSpPr>
        <p:spPr bwMode="auto">
          <a:xfrm>
            <a:off x="9324975" y="3286125"/>
            <a:ext cx="2600325" cy="9525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'Bigger'</a:t>
            </a:r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F2982326-DD09-4BDA-B98E-6DEEED1B623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677400" y="2695575"/>
            <a:ext cx="1046560" cy="9525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83AAFCB8-D4BC-4CA0-8266-C9C5BFCB040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682287" y="2709863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8CC8C16D-BF82-4FE4-BAFC-294B5624CBE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386762" y="4595812"/>
            <a:ext cx="2311004" cy="23813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 dirty="0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8F93A60-F914-4C7D-9066-AB2E396A4CAA}"/>
              </a:ext>
            </a:extLst>
          </p:cNvPr>
          <p:cNvSpPr>
            <a:spLocks/>
          </p:cNvSpPr>
          <p:nvPr/>
        </p:nvSpPr>
        <p:spPr bwMode="auto">
          <a:xfrm>
            <a:off x="10057286" y="2229922"/>
            <a:ext cx="416782" cy="3693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b="1" i="1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yes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0002CA68-9FEB-47E8-BF72-A49A3BED149D}"/>
              </a:ext>
            </a:extLst>
          </p:cNvPr>
          <p:cNvSpPr>
            <a:spLocks/>
          </p:cNvSpPr>
          <p:nvPr/>
        </p:nvSpPr>
        <p:spPr bwMode="auto">
          <a:xfrm>
            <a:off x="6685360" y="2229922"/>
            <a:ext cx="323807" cy="36933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b="1" i="1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no</a:t>
            </a: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313A05EF-BA3D-439C-BFD0-15971901415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0666502" y="4229100"/>
            <a:ext cx="15783" cy="390525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40D0577F-AEC8-4D04-8DBB-73AC21AD447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373666" y="1677592"/>
            <a:ext cx="3572" cy="51554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FE7365AC-F5BD-4082-8B20-AC7D4208539E}"/>
              </a:ext>
            </a:extLst>
          </p:cNvPr>
          <p:cNvSpPr>
            <a:spLocks/>
          </p:cNvSpPr>
          <p:nvPr/>
        </p:nvSpPr>
        <p:spPr bwMode="auto">
          <a:xfrm>
            <a:off x="7096125" y="942975"/>
            <a:ext cx="2600325" cy="72390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1950">
                <a:solidFill>
                  <a:schemeClr val="tx1"/>
                </a:solidFill>
                <a:ea typeface="MS PGothic" panose="020B0600070205080204" pitchFamily="34" charset="-128"/>
              </a:rPr>
              <a:t>X = 4</a:t>
            </a:r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C8C06756-BF8E-4F41-AAC2-81BFBFFB2B2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33781" y="2683017"/>
            <a:ext cx="1070372" cy="31608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C502ED89-C35F-40EE-883C-B75414017F0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53137" y="2709863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99CE7AB7-F57A-4A69-BA0B-0F296139F066}"/>
              </a:ext>
            </a:extLst>
          </p:cNvPr>
          <p:cNvSpPr>
            <a:spLocks/>
          </p:cNvSpPr>
          <p:nvPr/>
        </p:nvSpPr>
        <p:spPr bwMode="auto">
          <a:xfrm>
            <a:off x="4800600" y="3267075"/>
            <a:ext cx="2600325" cy="9525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'Not bigger'</a:t>
            </a:r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24E512C7-5FAB-44DC-85E8-040B0ED75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0113" y="4623736"/>
            <a:ext cx="2338388" cy="2381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59883AEB-90A8-4048-A022-03665258B73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096000" y="4248419"/>
            <a:ext cx="0" cy="377698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BA372D35-F322-453D-9142-F65617A22A2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396287" y="4652963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FC0A49D1-B88D-4626-BD60-67B727E61F2F}"/>
              </a:ext>
            </a:extLst>
          </p:cNvPr>
          <p:cNvSpPr>
            <a:spLocks/>
          </p:cNvSpPr>
          <p:nvPr/>
        </p:nvSpPr>
        <p:spPr bwMode="auto">
          <a:xfrm>
            <a:off x="7058025" y="5191125"/>
            <a:ext cx="2600325" cy="7239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75">
                <a:solidFill>
                  <a:schemeClr val="tx1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716F19-D6E5-4EC8-9E47-7B5850C3B4C7}"/>
              </a:ext>
            </a:extLst>
          </p:cNvPr>
          <p:cNvSpPr/>
          <p:nvPr/>
        </p:nvSpPr>
        <p:spPr>
          <a:xfrm>
            <a:off x="132889" y="680575"/>
            <a:ext cx="4278948" cy="58283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FE69564-F0BF-4891-A7D3-F9CAB6FC5B36}"/>
              </a:ext>
            </a:extLst>
          </p:cNvPr>
          <p:cNvSpPr>
            <a:spLocks/>
          </p:cNvSpPr>
          <p:nvPr/>
        </p:nvSpPr>
        <p:spPr bwMode="auto">
          <a:xfrm>
            <a:off x="775247" y="942975"/>
            <a:ext cx="271484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225" dirty="0">
                <a:solidFill>
                  <a:srgbClr val="FF7F00"/>
                </a:solidFill>
                <a:ea typeface="MS PGothic" panose="020B0600070205080204" pitchFamily="34" charset="-128"/>
              </a:rPr>
              <a:t>x = 4</a:t>
            </a:r>
          </a:p>
          <a:p>
            <a:pPr algn="l" eaLnBrk="1" hangingPunct="1"/>
            <a:endParaRPr lang="en-US" altLang="en-US" sz="3225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if x &gt; 2 :</a:t>
            </a:r>
          </a:p>
          <a:p>
            <a:pPr algn="l" eaLnBrk="1" hangingPunct="1"/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    print 'Bigger'</a:t>
            </a:r>
          </a:p>
          <a:p>
            <a:pPr algn="l" eaLnBrk="1" hangingPunct="1"/>
            <a:r>
              <a:rPr lang="en-US" altLang="en-US" sz="3225" dirty="0">
                <a:solidFill>
                  <a:srgbClr val="FF00FF"/>
                </a:solidFill>
                <a:ea typeface="MS PGothic" panose="020B0600070205080204" pitchFamily="34" charset="-128"/>
              </a:rPr>
              <a:t>else :</a:t>
            </a:r>
          </a:p>
          <a:p>
            <a:pPr algn="l" eaLnBrk="1" hangingPunct="1"/>
            <a:r>
              <a:rPr lang="en-US" altLang="en-US" sz="3225" dirty="0">
                <a:solidFill>
                  <a:srgbClr val="FF00FF"/>
                </a:solidFill>
                <a:ea typeface="MS PGothic" panose="020B0600070205080204" pitchFamily="34" charset="-128"/>
              </a:rPr>
              <a:t>    print 'Smaller'</a:t>
            </a:r>
          </a:p>
          <a:p>
            <a:pPr algn="l" eaLnBrk="1" hangingPunct="1"/>
            <a:endParaRPr lang="en-US" altLang="en-US" sz="3225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225" dirty="0">
                <a:solidFill>
                  <a:srgbClr val="FF7F00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380A0E-AD8A-4409-9EDC-C815470C2C5F}"/>
              </a:ext>
            </a:extLst>
          </p:cNvPr>
          <p:cNvGrpSpPr/>
          <p:nvPr/>
        </p:nvGrpSpPr>
        <p:grpSpPr>
          <a:xfrm>
            <a:off x="4630994" y="942975"/>
            <a:ext cx="7294306" cy="4972050"/>
            <a:chOff x="4391025" y="942975"/>
            <a:chExt cx="7534275" cy="4972050"/>
          </a:xfrm>
        </p:grpSpPr>
        <p:sp>
          <p:nvSpPr>
            <p:cNvPr id="32771" name="AutoShape 3">
              <a:extLst>
                <a:ext uri="{FF2B5EF4-FFF2-40B4-BE49-F238E27FC236}">
                  <a16:creationId xmlns:a16="http://schemas.microsoft.com/office/drawing/2014/main" id="{F719F976-F746-4422-8336-963FC3E93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2162175"/>
              <a:ext cx="2667000" cy="1104900"/>
            </a:xfrm>
            <a:prstGeom prst="diamond">
              <a:avLst/>
            </a:prstGeom>
            <a:noFill/>
            <a:ln w="50800">
              <a:solidFill>
                <a:srgbClr val="409ED2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2775">
                  <a:solidFill>
                    <a:schemeClr val="tx1"/>
                  </a:solidFill>
                  <a:ea typeface="MS PGothic" panose="020B0600070205080204" pitchFamily="34" charset="-128"/>
                </a:rPr>
                <a:t>x &gt; 2</a:t>
              </a:r>
            </a:p>
          </p:txBody>
        </p:sp>
        <p:sp>
          <p:nvSpPr>
            <p:cNvPr id="32772" name="Rectangle 4">
              <a:extLst>
                <a:ext uri="{FF2B5EF4-FFF2-40B4-BE49-F238E27FC236}">
                  <a16:creationId xmlns:a16="http://schemas.microsoft.com/office/drawing/2014/main" id="{62ABE4DC-FE82-4379-A4FB-6524E8DF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5425" y="3286125"/>
              <a:ext cx="2600325" cy="952500"/>
            </a:xfrm>
            <a:prstGeom prst="parallelogram">
              <a:avLst/>
            </a:prstGeom>
            <a:noFill/>
            <a:ln w="50800">
              <a:solidFill>
                <a:srgbClr val="409ED2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MS PGothic" panose="020B0600070205080204" pitchFamily="34" charset="-128"/>
                </a:rPr>
                <a:t>print 'Bigger'</a:t>
              </a:r>
            </a:p>
          </p:txBody>
        </p:sp>
        <p:sp>
          <p:nvSpPr>
            <p:cNvPr id="33797" name="Line 5">
              <a:extLst>
                <a:ext uri="{FF2B5EF4-FFF2-40B4-BE49-F238E27FC236}">
                  <a16:creationId xmlns:a16="http://schemas.microsoft.com/office/drawing/2014/main" id="{14FB4C5E-F6A1-4E82-A5EA-C98770D89B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467850" y="2695575"/>
              <a:ext cx="1046560" cy="9525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3798" name="Line 6">
              <a:extLst>
                <a:ext uri="{FF2B5EF4-FFF2-40B4-BE49-F238E27FC236}">
                  <a16:creationId xmlns:a16="http://schemas.microsoft.com/office/drawing/2014/main" id="{27DF4F87-7F24-46BC-B439-8C532DA4E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472737" y="2709863"/>
              <a:ext cx="14288" cy="559594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D22D1AAA-35A2-4E33-923B-AC2873E899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177212" y="4595812"/>
              <a:ext cx="2311004" cy="23813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 type="none" w="med" len="med"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2776" name="Rectangle 8">
              <a:extLst>
                <a:ext uri="{FF2B5EF4-FFF2-40B4-BE49-F238E27FC236}">
                  <a16:creationId xmlns:a16="http://schemas.microsoft.com/office/drawing/2014/main" id="{642A765E-A6DC-4342-A40F-1DE83C5A4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882" y="2229922"/>
              <a:ext cx="430492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sz="2400" b="1" i="1" dirty="0">
                  <a:latin typeface="Gill Sans" charset="0"/>
                  <a:ea typeface="ＭＳ Ｐゴシック" charset="0"/>
                  <a:cs typeface="Gill Sans" charset="0"/>
                  <a:sym typeface="Gill Sans" charset="0"/>
                </a:rPr>
                <a:t>yes</a:t>
              </a:r>
            </a:p>
          </p:txBody>
        </p:sp>
        <p:sp>
          <p:nvSpPr>
            <p:cNvPr id="32777" name="Rectangle 9">
              <a:extLst>
                <a:ext uri="{FF2B5EF4-FFF2-40B4-BE49-F238E27FC236}">
                  <a16:creationId xmlns:a16="http://schemas.microsoft.com/office/drawing/2014/main" id="{F8633D54-CCF3-4D09-B0F6-0473A5AAF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484" y="2229922"/>
              <a:ext cx="334461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sz="2400" b="1" i="1" dirty="0">
                  <a:latin typeface="Gill Sans" charset="0"/>
                  <a:ea typeface="ＭＳ Ｐゴシック" charset="0"/>
                  <a:cs typeface="Gill Sans" charset="0"/>
                  <a:sym typeface="Gill Sans" charset="0"/>
                </a:rPr>
                <a:t>no</a:t>
              </a:r>
            </a:p>
          </p:txBody>
        </p:sp>
        <p:sp>
          <p:nvSpPr>
            <p:cNvPr id="33802" name="Line 10">
              <a:extLst>
                <a:ext uri="{FF2B5EF4-FFF2-40B4-BE49-F238E27FC236}">
                  <a16:creationId xmlns:a16="http://schemas.microsoft.com/office/drawing/2014/main" id="{5E4DDA27-3F63-4B6C-995D-D6DF930621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466785" y="4229101"/>
              <a:ext cx="7144" cy="346472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BB9DF9FD-0E31-4203-A475-3399458763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64116" y="1677592"/>
              <a:ext cx="3572" cy="515540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 type="stealth" w="med" len="med"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2780" name="Rectangle 12">
              <a:extLst>
                <a:ext uri="{FF2B5EF4-FFF2-40B4-BE49-F238E27FC236}">
                  <a16:creationId xmlns:a16="http://schemas.microsoft.com/office/drawing/2014/main" id="{08F77E78-D732-4762-8C93-CEDC85B9E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942975"/>
              <a:ext cx="2600325" cy="723900"/>
            </a:xfrm>
            <a:prstGeom prst="rect">
              <a:avLst/>
            </a:prstGeom>
            <a:noFill/>
            <a:ln w="50800">
              <a:solidFill>
                <a:srgbClr val="409ED2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1950">
                  <a:solidFill>
                    <a:schemeClr val="tx1"/>
                  </a:solidFill>
                  <a:ea typeface="MS PGothic" panose="020B0600070205080204" pitchFamily="34" charset="-128"/>
                </a:rPr>
                <a:t>X = 4</a:t>
              </a:r>
            </a:p>
          </p:txBody>
        </p:sp>
        <p:sp>
          <p:nvSpPr>
            <p:cNvPr id="32781" name="Line 13">
              <a:extLst>
                <a:ext uri="{FF2B5EF4-FFF2-40B4-BE49-F238E27FC236}">
                  <a16:creationId xmlns:a16="http://schemas.microsoft.com/office/drawing/2014/main" id="{90B5CD71-1AA7-4441-BAB3-3CD030353F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857875" y="2714625"/>
              <a:ext cx="1046560" cy="9525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EE4AA227-5168-4F8D-8637-E90E0C98B7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843587" y="2709863"/>
              <a:ext cx="14288" cy="559594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2783" name="Rectangle 15">
              <a:extLst>
                <a:ext uri="{FF2B5EF4-FFF2-40B4-BE49-F238E27FC236}">
                  <a16:creationId xmlns:a16="http://schemas.microsoft.com/office/drawing/2014/main" id="{97B3601B-DB08-413D-8A83-B86E26B3E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050" y="3267075"/>
              <a:ext cx="2600325" cy="952500"/>
            </a:xfrm>
            <a:prstGeom prst="parallelogram">
              <a:avLst/>
            </a:prstGeom>
            <a:noFill/>
            <a:ln w="50800">
              <a:solidFill>
                <a:srgbClr val="409ED2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MS PGothic" panose="020B0600070205080204" pitchFamily="34" charset="-128"/>
                </a:rPr>
                <a:t>print 'Smaller'</a:t>
              </a:r>
            </a:p>
          </p:txBody>
        </p:sp>
        <p:sp>
          <p:nvSpPr>
            <p:cNvPr id="32784" name="Line 16">
              <a:extLst>
                <a:ext uri="{FF2B5EF4-FFF2-40B4-BE49-F238E27FC236}">
                  <a16:creationId xmlns:a16="http://schemas.microsoft.com/office/drawing/2014/main" id="{C1B61BCB-C83B-4973-9924-B3FD6EC41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40016" y="4602957"/>
              <a:ext cx="2338388" cy="2381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 type="none" w="med" len="med"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9BFB4839-E3B5-4A97-A956-00365FB8E7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818585" y="4238626"/>
              <a:ext cx="7144" cy="346472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2786" name="Line 18">
              <a:extLst>
                <a:ext uri="{FF2B5EF4-FFF2-40B4-BE49-F238E27FC236}">
                  <a16:creationId xmlns:a16="http://schemas.microsoft.com/office/drawing/2014/main" id="{E8342C88-18EC-410D-9DFF-1004211607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186737" y="4652963"/>
              <a:ext cx="14288" cy="559594"/>
            </a:xfrm>
            <a:prstGeom prst="line">
              <a:avLst/>
            </a:prstGeom>
            <a:noFill/>
            <a:ln w="63500">
              <a:solidFill>
                <a:srgbClr val="409ED2"/>
              </a:solidFill>
              <a:miter lim="800000"/>
              <a:headEnd type="stealth" w="med" len="med"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2787" name="Rectangle 19">
              <a:extLst>
                <a:ext uri="{FF2B5EF4-FFF2-40B4-BE49-F238E27FC236}">
                  <a16:creationId xmlns:a16="http://schemas.microsoft.com/office/drawing/2014/main" id="{C6A12B89-EAA1-448A-B8C3-20A8F3FED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475" y="5191125"/>
              <a:ext cx="2600325" cy="723900"/>
            </a:xfrm>
            <a:prstGeom prst="parallelogram">
              <a:avLst/>
            </a:prstGeom>
            <a:noFill/>
            <a:ln w="50800">
              <a:solidFill>
                <a:srgbClr val="409ED2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altLang="en-US" sz="2475">
                  <a:solidFill>
                    <a:schemeClr val="tx1"/>
                  </a:solidFill>
                  <a:ea typeface="MS PGothic" panose="020B0600070205080204" pitchFamily="34" charset="-128"/>
                </a:rPr>
                <a:t>print 'All Done'</a:t>
              </a:r>
            </a:p>
          </p:txBody>
        </p:sp>
        <p:sp>
          <p:nvSpPr>
            <p:cNvPr id="32788" name="Rectangle 20">
              <a:extLst>
                <a:ext uri="{FF2B5EF4-FFF2-40B4-BE49-F238E27FC236}">
                  <a16:creationId xmlns:a16="http://schemas.microsoft.com/office/drawing/2014/main" id="{DE7444CF-1801-4D11-AC2F-0ADE4715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25" y="2171700"/>
              <a:ext cx="7534275" cy="2533650"/>
            </a:xfrm>
            <a:prstGeom prst="rect">
              <a:avLst/>
            </a:prstGeom>
            <a:noFill/>
            <a:ln w="50800">
              <a:solidFill>
                <a:srgbClr val="FF7F00"/>
              </a:solidFill>
              <a:miter lim="800000"/>
              <a:headEnd/>
              <a:tailEnd/>
            </a:ln>
            <a:effectLst>
              <a:outerShdw blurRad="38100" dist="12699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en-US" sz="1350">
                <a:latin typeface="Gill Sans" charset="0"/>
                <a:ea typeface="ヒラギノ角ゴ ProN W3" charset="0"/>
                <a:sym typeface="Gill Sans" charset="0"/>
              </a:endParaRPr>
            </a:p>
          </p:txBody>
        </p:sp>
      </p:grpSp>
      <p:sp>
        <p:nvSpPr>
          <p:cNvPr id="32789" name="Rectangle 21">
            <a:extLst>
              <a:ext uri="{FF2B5EF4-FFF2-40B4-BE49-F238E27FC236}">
                <a16:creationId xmlns:a16="http://schemas.microsoft.com/office/drawing/2014/main" id="{442283E8-36CC-491C-B297-F3D23205F4C7}"/>
              </a:ext>
            </a:extLst>
          </p:cNvPr>
          <p:cNvSpPr>
            <a:spLocks/>
          </p:cNvSpPr>
          <p:nvPr/>
        </p:nvSpPr>
        <p:spPr bwMode="auto">
          <a:xfrm>
            <a:off x="469576" y="1948441"/>
            <a:ext cx="3268629" cy="2151611"/>
          </a:xfrm>
          <a:prstGeom prst="rect">
            <a:avLst/>
          </a:prstGeom>
          <a:noFill/>
          <a:ln w="50800">
            <a:solidFill>
              <a:srgbClr val="FF7F00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z="1350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23" name="Title 59">
            <a:extLst>
              <a:ext uri="{FF2B5EF4-FFF2-40B4-BE49-F238E27FC236}">
                <a16:creationId xmlns:a16="http://schemas.microsoft.com/office/drawing/2014/main" id="{93EAA84A-BC99-4A8C-9235-0303800BEBFB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Two way using else 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72FDC0-3B5E-460D-9A51-F98B9C6F027F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181CE02-12EF-4C18-92A7-3AD003E37092}"/>
              </a:ext>
            </a:extLst>
          </p:cNvPr>
          <p:cNvSpPr/>
          <p:nvPr/>
        </p:nvSpPr>
        <p:spPr>
          <a:xfrm>
            <a:off x="132889" y="680575"/>
            <a:ext cx="4278948" cy="58283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22AB030-7A18-461A-9090-62B78DAD7EA3}"/>
              </a:ext>
            </a:extLst>
          </p:cNvPr>
          <p:cNvSpPr>
            <a:spLocks/>
          </p:cNvSpPr>
          <p:nvPr/>
        </p:nvSpPr>
        <p:spPr bwMode="auto">
          <a:xfrm>
            <a:off x="767953" y="2134899"/>
            <a:ext cx="2876750" cy="347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225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x &lt; 2 :</a:t>
            </a:r>
          </a:p>
          <a:p>
            <a:pPr algn="l" eaLnBrk="1" hangingPunct="1"/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3225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'Small'</a:t>
            </a:r>
          </a:p>
          <a:p>
            <a:pPr algn="l" eaLnBrk="1" hangingPunct="1"/>
            <a:r>
              <a:rPr lang="en-US" altLang="en-US" sz="3225">
                <a:solidFill>
                  <a:srgbClr val="FFFF00"/>
                </a:solidFill>
                <a:ea typeface="MS PGothic" panose="020B0600070205080204" pitchFamily="34" charset="-128"/>
              </a:rPr>
              <a:t>elif</a:t>
            </a:r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x &lt; 10 :</a:t>
            </a:r>
          </a:p>
          <a:p>
            <a:pPr algn="l" eaLnBrk="1" hangingPunct="1"/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3225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'Medium'</a:t>
            </a:r>
          </a:p>
          <a:p>
            <a:pPr algn="l" eaLnBrk="1" hangingPunct="1"/>
            <a:r>
              <a:rPr lang="en-US" altLang="en-US" sz="3225">
                <a:solidFill>
                  <a:srgbClr val="FFFF00"/>
                </a:solidFill>
                <a:ea typeface="MS PGothic" panose="020B0600070205080204" pitchFamily="34" charset="-128"/>
              </a:rPr>
              <a:t>else</a:t>
            </a:r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:</a:t>
            </a:r>
          </a:p>
          <a:p>
            <a:pPr algn="l" eaLnBrk="1" hangingPunct="1"/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3225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'LARGE'</a:t>
            </a:r>
          </a:p>
          <a:p>
            <a:pPr algn="l" eaLnBrk="1" hangingPunct="1"/>
            <a:r>
              <a:rPr lang="en-US" altLang="en-US" sz="3225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3225">
                <a:solidFill>
                  <a:schemeClr val="tx1"/>
                </a:solidFill>
                <a:ea typeface="MS PGothic" panose="020B0600070205080204" pitchFamily="34" charset="-128"/>
              </a:rPr>
              <a:t> 'All done'</a:t>
            </a:r>
          </a:p>
        </p:txBody>
      </p:sp>
      <p:sp>
        <p:nvSpPr>
          <p:cNvPr id="33795" name="AutoShape 3">
            <a:extLst>
              <a:ext uri="{FF2B5EF4-FFF2-40B4-BE49-F238E27FC236}">
                <a16:creationId xmlns:a16="http://schemas.microsoft.com/office/drawing/2014/main" id="{4F283E76-42BD-4A88-89F4-98C1E771BF2F}"/>
              </a:ext>
            </a:extLst>
          </p:cNvPr>
          <p:cNvSpPr>
            <a:spLocks/>
          </p:cNvSpPr>
          <p:nvPr/>
        </p:nvSpPr>
        <p:spPr bwMode="auto">
          <a:xfrm>
            <a:off x="5506640" y="914400"/>
            <a:ext cx="2667000" cy="1104900"/>
          </a:xfrm>
          <a:prstGeom prst="diamond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775">
                <a:solidFill>
                  <a:schemeClr val="tx1"/>
                </a:solidFill>
                <a:ea typeface="MS PGothic" panose="020B0600070205080204" pitchFamily="34" charset="-128"/>
              </a:rPr>
              <a:t>x &lt; 2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7EDF6C90-08B0-4802-A748-2D15DFFF35DA}"/>
              </a:ext>
            </a:extLst>
          </p:cNvPr>
          <p:cNvSpPr>
            <a:spLocks/>
          </p:cNvSpPr>
          <p:nvPr/>
        </p:nvSpPr>
        <p:spPr bwMode="auto">
          <a:xfrm>
            <a:off x="8698111" y="953095"/>
            <a:ext cx="2600325" cy="9525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'Small'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35BAF9C5-0246-4003-8584-1BC517EED31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82601" y="1469231"/>
            <a:ext cx="640080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CC4F3370-1A4D-4E8A-874E-B15C4972000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92528" y="4817810"/>
            <a:ext cx="4887516" cy="87565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6B5A1740-9C72-43DE-AF56-3AC851AC9501}"/>
              </a:ext>
            </a:extLst>
          </p:cNvPr>
          <p:cNvSpPr>
            <a:spLocks/>
          </p:cNvSpPr>
          <p:nvPr/>
        </p:nvSpPr>
        <p:spPr bwMode="auto">
          <a:xfrm>
            <a:off x="7709296" y="867847"/>
            <a:ext cx="4097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yes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AA9E4004-22D6-4753-9D7F-C7FEB9BECB2C}"/>
              </a:ext>
            </a:extLst>
          </p:cNvPr>
          <p:cNvSpPr>
            <a:spLocks/>
          </p:cNvSpPr>
          <p:nvPr/>
        </p:nvSpPr>
        <p:spPr bwMode="auto">
          <a:xfrm>
            <a:off x="6238875" y="1801297"/>
            <a:ext cx="3238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no</a:t>
            </a:r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150EFAD7-C7A4-42F4-A460-7F3B46E668F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1744325" y="1482329"/>
            <a:ext cx="28575" cy="335994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3E69253A-A827-49D9-9AB4-CF1E70171D4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850856" y="429817"/>
            <a:ext cx="3572" cy="51554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E19AFD23-8D46-4309-BAFB-BD18885D361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54427" y="4700588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A5592933-B15F-4C4C-90BC-C0D4EDF376E8}"/>
              </a:ext>
            </a:extLst>
          </p:cNvPr>
          <p:cNvSpPr>
            <a:spLocks/>
          </p:cNvSpPr>
          <p:nvPr/>
        </p:nvSpPr>
        <p:spPr bwMode="auto">
          <a:xfrm>
            <a:off x="5516165" y="5238750"/>
            <a:ext cx="2600325" cy="7239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75">
                <a:solidFill>
                  <a:schemeClr val="tx1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  <p:sp>
        <p:nvSpPr>
          <p:cNvPr id="33805" name="AutoShape 13">
            <a:extLst>
              <a:ext uri="{FF2B5EF4-FFF2-40B4-BE49-F238E27FC236}">
                <a16:creationId xmlns:a16="http://schemas.microsoft.com/office/drawing/2014/main" id="{B49CAA46-00DB-48AD-A5AA-D27527F60B4F}"/>
              </a:ext>
            </a:extLst>
          </p:cNvPr>
          <p:cNvSpPr>
            <a:spLocks/>
          </p:cNvSpPr>
          <p:nvPr/>
        </p:nvSpPr>
        <p:spPr bwMode="auto">
          <a:xfrm>
            <a:off x="5497115" y="2371725"/>
            <a:ext cx="2667000" cy="1104900"/>
          </a:xfrm>
          <a:prstGeom prst="diamond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775">
                <a:solidFill>
                  <a:schemeClr val="tx1"/>
                </a:solidFill>
                <a:ea typeface="MS PGothic" panose="020B0600070205080204" pitchFamily="34" charset="-128"/>
              </a:rPr>
              <a:t>x&lt;10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32B9D9C9-D2BA-4C5A-8B17-04DE73A6A7BF}"/>
              </a:ext>
            </a:extLst>
          </p:cNvPr>
          <p:cNvSpPr>
            <a:spLocks/>
          </p:cNvSpPr>
          <p:nvPr/>
        </p:nvSpPr>
        <p:spPr bwMode="auto">
          <a:xfrm>
            <a:off x="8687990" y="2447925"/>
            <a:ext cx="2600325" cy="9525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'Medium'</a:t>
            </a:r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7787329D-6C1C-4F1B-A29B-49AFD905E10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73076" y="2926556"/>
            <a:ext cx="640080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FFFD78BA-9E9E-4338-9B66-C33A87D13685}"/>
              </a:ext>
            </a:extLst>
          </p:cNvPr>
          <p:cNvSpPr>
            <a:spLocks/>
          </p:cNvSpPr>
          <p:nvPr/>
        </p:nvSpPr>
        <p:spPr bwMode="auto">
          <a:xfrm>
            <a:off x="7823596" y="2372797"/>
            <a:ext cx="4097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yes</a:t>
            </a:r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69F33834-391D-47DC-B636-7A91EAE27A1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1221572" y="1469231"/>
            <a:ext cx="548640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24C18C7F-D359-4F01-935E-1FB83EE0C01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1202829" y="2917031"/>
            <a:ext cx="548640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B379C939-B245-4C2C-8071-C4CD6AB80B4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816328" y="2012157"/>
            <a:ext cx="1191" cy="422672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F93B4000-05F6-4CE3-B80A-A6F3A255B284}"/>
              </a:ext>
            </a:extLst>
          </p:cNvPr>
          <p:cNvSpPr>
            <a:spLocks/>
          </p:cNvSpPr>
          <p:nvPr/>
        </p:nvSpPr>
        <p:spPr bwMode="auto">
          <a:xfrm>
            <a:off x="5525690" y="3743325"/>
            <a:ext cx="2600325" cy="95250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'LARGE'</a:t>
            </a: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88197B05-AD1D-4729-9418-B556E2A31F1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855618" y="3470673"/>
            <a:ext cx="3572" cy="307181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814" name="Rectangle 22">
            <a:extLst>
              <a:ext uri="{FF2B5EF4-FFF2-40B4-BE49-F238E27FC236}">
                <a16:creationId xmlns:a16="http://schemas.microsoft.com/office/drawing/2014/main" id="{B2D38202-586A-49F0-9DE0-78014528E754}"/>
              </a:ext>
            </a:extLst>
          </p:cNvPr>
          <p:cNvSpPr>
            <a:spLocks/>
          </p:cNvSpPr>
          <p:nvPr/>
        </p:nvSpPr>
        <p:spPr bwMode="auto">
          <a:xfrm>
            <a:off x="6086475" y="3191947"/>
            <a:ext cx="3238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no</a:t>
            </a:r>
          </a:p>
        </p:txBody>
      </p:sp>
      <p:sp>
        <p:nvSpPr>
          <p:cNvPr id="27" name="Title 59">
            <a:extLst>
              <a:ext uri="{FF2B5EF4-FFF2-40B4-BE49-F238E27FC236}">
                <a16:creationId xmlns:a16="http://schemas.microsoft.com/office/drawing/2014/main" id="{B1BAC62A-2FD3-4CED-91C2-1EAE2702F21A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Multi way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FC778-98B0-4EAC-A4BF-5BB976D29177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8538DE1-490A-493E-8D65-C78A5A04D3E1}"/>
              </a:ext>
            </a:extLst>
          </p:cNvPr>
          <p:cNvSpPr/>
          <p:nvPr/>
        </p:nvSpPr>
        <p:spPr>
          <a:xfrm>
            <a:off x="132889" y="680575"/>
            <a:ext cx="4278948" cy="58283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BD7C2AF-3F83-48D8-AF83-FE8D8C93EAE7}"/>
              </a:ext>
            </a:extLst>
          </p:cNvPr>
          <p:cNvSpPr>
            <a:spLocks/>
          </p:cNvSpPr>
          <p:nvPr/>
        </p:nvSpPr>
        <p:spPr bwMode="auto">
          <a:xfrm>
            <a:off x="709599" y="1556487"/>
            <a:ext cx="28767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225" dirty="0">
                <a:solidFill>
                  <a:srgbClr val="FF0000"/>
                </a:solidFill>
                <a:ea typeface="MS PGothic" panose="020B0600070205080204" pitchFamily="34" charset="-128"/>
              </a:rPr>
              <a:t>x = 0</a:t>
            </a:r>
          </a:p>
          <a:p>
            <a:pPr algn="l" eaLnBrk="1" hangingPunct="1"/>
            <a:r>
              <a:rPr lang="en-US" altLang="en-US" sz="3225" dirty="0">
                <a:solidFill>
                  <a:srgbClr val="FF7F00"/>
                </a:solidFill>
                <a:ea typeface="MS PGothic" panose="020B0600070205080204" pitchFamily="34" charset="-128"/>
              </a:rPr>
              <a:t>if x &lt; 2 :</a:t>
            </a:r>
          </a:p>
          <a:p>
            <a:pPr algn="l" eaLnBrk="1" hangingPunct="1"/>
            <a:r>
              <a:rPr lang="en-US" altLang="en-US" sz="3225" dirty="0">
                <a:solidFill>
                  <a:srgbClr val="FF7F00"/>
                </a:solidFill>
                <a:ea typeface="MS PGothic" panose="020B0600070205080204" pitchFamily="34" charset="-128"/>
              </a:rPr>
              <a:t>    print 'Small'</a:t>
            </a:r>
            <a:endParaRPr lang="en-US" altLang="en-US" sz="3225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225" dirty="0" err="1">
                <a:solidFill>
                  <a:srgbClr val="00FF00"/>
                </a:solidFill>
                <a:ea typeface="MS PGothic" panose="020B0600070205080204" pitchFamily="34" charset="-128"/>
              </a:rPr>
              <a:t>elif</a:t>
            </a:r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 x &lt; 10 :</a:t>
            </a:r>
          </a:p>
          <a:p>
            <a:pPr algn="l" eaLnBrk="1" hangingPunct="1"/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    print 'Medium'</a:t>
            </a:r>
          </a:p>
          <a:p>
            <a:pPr algn="l" eaLnBrk="1" hangingPunct="1"/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else :</a:t>
            </a:r>
          </a:p>
          <a:p>
            <a:pPr algn="l" eaLnBrk="1" hangingPunct="1"/>
            <a:r>
              <a:rPr lang="en-US" altLang="en-US" sz="3225" dirty="0">
                <a:solidFill>
                  <a:srgbClr val="00FF00"/>
                </a:solidFill>
                <a:ea typeface="MS PGothic" panose="020B0600070205080204" pitchFamily="34" charset="-128"/>
              </a:rPr>
              <a:t>    print 'LARGE'</a:t>
            </a:r>
          </a:p>
          <a:p>
            <a:pPr algn="l" eaLnBrk="1" hangingPunct="1"/>
            <a:r>
              <a:rPr lang="en-US" altLang="en-US" sz="3225" dirty="0">
                <a:solidFill>
                  <a:srgbClr val="FF7F00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59FB8004-B75C-46F0-A68E-D6561ED6D5F0}"/>
              </a:ext>
            </a:extLst>
          </p:cNvPr>
          <p:cNvSpPr>
            <a:spLocks/>
          </p:cNvSpPr>
          <p:nvPr/>
        </p:nvSpPr>
        <p:spPr bwMode="auto">
          <a:xfrm>
            <a:off x="5057775" y="1628775"/>
            <a:ext cx="2667000" cy="1104900"/>
          </a:xfrm>
          <a:prstGeom prst="diamond">
            <a:avLst/>
          </a:prstGeom>
          <a:noFill/>
          <a:ln w="50800" cap="flat">
            <a:solidFill>
              <a:srgbClr val="409ED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775">
                <a:solidFill>
                  <a:schemeClr val="tx1"/>
                </a:solidFill>
                <a:ea typeface="MS PGothic" panose="020B0600070205080204" pitchFamily="34" charset="-128"/>
              </a:rPr>
              <a:t>x &lt; 2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1215CCAB-5D66-4C6E-B4CF-16D23E79AD9D}"/>
              </a:ext>
            </a:extLst>
          </p:cNvPr>
          <p:cNvSpPr>
            <a:spLocks/>
          </p:cNvSpPr>
          <p:nvPr/>
        </p:nvSpPr>
        <p:spPr bwMode="auto">
          <a:xfrm>
            <a:off x="8248650" y="1704975"/>
            <a:ext cx="2600325" cy="95250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'Small'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081211FD-F0C8-4774-8695-7F83B489DD5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767638" y="2183606"/>
            <a:ext cx="448866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0E33EFA1-0627-481B-9728-E8FFA459FDB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443663" y="5542360"/>
            <a:ext cx="4866085" cy="7739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BA33286-26B0-478E-9F1B-6CAD1F06F6F8}"/>
              </a:ext>
            </a:extLst>
          </p:cNvPr>
          <p:cNvSpPr>
            <a:spLocks/>
          </p:cNvSpPr>
          <p:nvPr/>
        </p:nvSpPr>
        <p:spPr bwMode="auto">
          <a:xfrm>
            <a:off x="7260431" y="1582222"/>
            <a:ext cx="4097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yes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42590319-E6F4-4F11-89EE-CF5B6D043741}"/>
              </a:ext>
            </a:extLst>
          </p:cNvPr>
          <p:cNvSpPr>
            <a:spLocks/>
          </p:cNvSpPr>
          <p:nvPr/>
        </p:nvSpPr>
        <p:spPr bwMode="auto">
          <a:xfrm>
            <a:off x="5790010" y="2515672"/>
            <a:ext cx="3238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no</a:t>
            </a: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4EA5C09C-AD37-4E2D-9E93-AD9F485F671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1295460" y="2196704"/>
            <a:ext cx="28575" cy="335994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2EDD6150-7171-434A-A3D8-697BE885F2F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401991" y="1144192"/>
            <a:ext cx="3572" cy="51554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3FE62598-A6B7-4B18-A4BD-B9B2E7F821D4}"/>
              </a:ext>
            </a:extLst>
          </p:cNvPr>
          <p:cNvSpPr>
            <a:spLocks/>
          </p:cNvSpPr>
          <p:nvPr/>
        </p:nvSpPr>
        <p:spPr bwMode="auto">
          <a:xfrm>
            <a:off x="5124450" y="409575"/>
            <a:ext cx="2600325" cy="723900"/>
          </a:xfrm>
          <a:prstGeom prst="rect">
            <a:avLst/>
          </a:prstGeom>
          <a:noFill/>
          <a:ln w="50800" cap="flat">
            <a:solidFill>
              <a:srgbClr val="409ED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1950">
                <a:solidFill>
                  <a:srgbClr val="FF0000"/>
                </a:solidFill>
                <a:ea typeface="MS PGothic" panose="020B0600070205080204" pitchFamily="34" charset="-128"/>
              </a:rPr>
              <a:t>X = 0</a:t>
            </a:r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28133146-EEF2-4953-A210-912B268AE75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405562" y="5414963"/>
            <a:ext cx="14288" cy="559594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6142C491-C2A2-435C-A5AF-D110F902778D}"/>
              </a:ext>
            </a:extLst>
          </p:cNvPr>
          <p:cNvSpPr>
            <a:spLocks/>
          </p:cNvSpPr>
          <p:nvPr/>
        </p:nvSpPr>
        <p:spPr bwMode="auto">
          <a:xfrm>
            <a:off x="5067300" y="5953125"/>
            <a:ext cx="2600325" cy="72390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75">
                <a:solidFill>
                  <a:schemeClr val="tx1"/>
                </a:solidFill>
                <a:ea typeface="MS PGothic" panose="020B0600070205080204" pitchFamily="34" charset="-128"/>
              </a:rPr>
              <a:t>print 'All Done'</a:t>
            </a:r>
          </a:p>
        </p:txBody>
      </p:sp>
      <p:sp>
        <p:nvSpPr>
          <p:cNvPr id="34830" name="AutoShape 14">
            <a:extLst>
              <a:ext uri="{FF2B5EF4-FFF2-40B4-BE49-F238E27FC236}">
                <a16:creationId xmlns:a16="http://schemas.microsoft.com/office/drawing/2014/main" id="{5135CE4D-0BA0-40EE-88C4-A5F272C6F08C}"/>
              </a:ext>
            </a:extLst>
          </p:cNvPr>
          <p:cNvSpPr>
            <a:spLocks/>
          </p:cNvSpPr>
          <p:nvPr/>
        </p:nvSpPr>
        <p:spPr bwMode="auto">
          <a:xfrm>
            <a:off x="5048250" y="3086100"/>
            <a:ext cx="2667000" cy="1104900"/>
          </a:xfrm>
          <a:prstGeom prst="diamond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775">
                <a:solidFill>
                  <a:schemeClr val="tx1"/>
                </a:solidFill>
                <a:ea typeface="MS PGothic" panose="020B0600070205080204" pitchFamily="34" charset="-128"/>
              </a:rPr>
              <a:t>x&lt;10</a:t>
            </a:r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C09EDABA-DEBA-4AF3-9228-BD7DB1040958}"/>
              </a:ext>
            </a:extLst>
          </p:cNvPr>
          <p:cNvSpPr>
            <a:spLocks/>
          </p:cNvSpPr>
          <p:nvPr/>
        </p:nvSpPr>
        <p:spPr bwMode="auto">
          <a:xfrm>
            <a:off x="8239125" y="3162300"/>
            <a:ext cx="2600325" cy="95250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'Medium'</a:t>
            </a:r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FF7544A6-F17E-4E2A-9B70-BEEC80C63B8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758113" y="3640931"/>
            <a:ext cx="448866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id="{C7739EF5-BEAC-4FCB-8C73-F2634CA9CDD7}"/>
              </a:ext>
            </a:extLst>
          </p:cNvPr>
          <p:cNvSpPr>
            <a:spLocks/>
          </p:cNvSpPr>
          <p:nvPr/>
        </p:nvSpPr>
        <p:spPr bwMode="auto">
          <a:xfrm>
            <a:off x="7374731" y="3087172"/>
            <a:ext cx="4097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yes</a:t>
            </a: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5DCA8257-6C0C-45B9-93B4-9C53A27D970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0882313" y="2183606"/>
            <a:ext cx="448866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F3030087-49AC-45C4-B395-563CEFDBF20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0853738" y="3631406"/>
            <a:ext cx="448866" cy="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9B3D8381-FE1A-4B75-9639-887B2836CD3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367463" y="2726532"/>
            <a:ext cx="1191" cy="422672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C0250A59-E8A5-427A-8B43-E48A1F730FFD}"/>
              </a:ext>
            </a:extLst>
          </p:cNvPr>
          <p:cNvSpPr>
            <a:spLocks/>
          </p:cNvSpPr>
          <p:nvPr/>
        </p:nvSpPr>
        <p:spPr bwMode="auto">
          <a:xfrm>
            <a:off x="5076825" y="4457700"/>
            <a:ext cx="2600325" cy="95250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'LARGE'</a:t>
            </a: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3C0109A5-E9FF-4613-9497-F4149E5B7E8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406753" y="4185048"/>
            <a:ext cx="3572" cy="307181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A9E0796A-DAF1-4747-B189-C61328DFC8DE}"/>
              </a:ext>
            </a:extLst>
          </p:cNvPr>
          <p:cNvSpPr>
            <a:spLocks/>
          </p:cNvSpPr>
          <p:nvPr/>
        </p:nvSpPr>
        <p:spPr bwMode="auto">
          <a:xfrm>
            <a:off x="5637610" y="3906322"/>
            <a:ext cx="3238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38100" dist="12699" dir="5400000" algn="ctr" rotWithShape="0">
              <a:srgbClr val="00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en-US" sz="2400">
                <a:latin typeface="Gill Sans" charset="0"/>
                <a:ea typeface="ＭＳ Ｐゴシック" charset="0"/>
                <a:cs typeface="Gill Sans" charset="0"/>
                <a:sym typeface="Gill Sans" charset="0"/>
              </a:rPr>
              <a:t>no</a:t>
            </a:r>
          </a:p>
        </p:txBody>
      </p:sp>
      <p:sp>
        <p:nvSpPr>
          <p:cNvPr id="27" name="Title 59">
            <a:extLst>
              <a:ext uri="{FF2B5EF4-FFF2-40B4-BE49-F238E27FC236}">
                <a16:creationId xmlns:a16="http://schemas.microsoft.com/office/drawing/2014/main" id="{D41E7677-7D82-4827-99A0-72D08357F31F}"/>
              </a:ext>
            </a:extLst>
          </p:cNvPr>
          <p:cNvSpPr>
            <a:spLocks noGrp="1"/>
          </p:cNvSpPr>
          <p:nvPr/>
        </p:nvSpPr>
        <p:spPr>
          <a:xfrm>
            <a:off x="142721" y="6036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Multi way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694083-4CA8-4021-907D-F4208958D1C4}"/>
              </a:ext>
            </a:extLst>
          </p:cNvPr>
          <p:cNvCxnSpPr/>
          <p:nvPr/>
        </p:nvCxnSpPr>
        <p:spPr>
          <a:xfrm>
            <a:off x="51372" y="342322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194969" y="2768558"/>
            <a:ext cx="7802136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Exception Handling </a:t>
            </a:r>
          </a:p>
        </p:txBody>
      </p:sp>
    </p:spTree>
    <p:extLst>
      <p:ext uri="{BB962C8B-B14F-4D97-AF65-F5344CB8AC3E}">
        <p14:creationId xmlns:p14="http://schemas.microsoft.com/office/powerpoint/2010/main" val="98249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21E67B-77CA-4DA0-AA84-CD39E3471B0C}"/>
              </a:ext>
            </a:extLst>
          </p:cNvPr>
          <p:cNvSpPr/>
          <p:nvPr/>
        </p:nvSpPr>
        <p:spPr>
          <a:xfrm>
            <a:off x="132889" y="1487889"/>
            <a:ext cx="4278948" cy="50210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822825AB-85CF-49BF-93EC-8B3140B20DB4}"/>
              </a:ext>
            </a:extLst>
          </p:cNvPr>
          <p:cNvSpPr>
            <a:spLocks/>
          </p:cNvSpPr>
          <p:nvPr/>
        </p:nvSpPr>
        <p:spPr bwMode="auto">
          <a:xfrm>
            <a:off x="1003778" y="2131412"/>
            <a:ext cx="253716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astr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= 'Hello Bob’</a:t>
            </a:r>
          </a:p>
          <a:p>
            <a:pPr algn="l" eaLnBrk="1" hangingPunct="1"/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istr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= int(</a:t>
            </a:r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astr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 'First', </a:t>
            </a:r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istr</a:t>
            </a:r>
            <a:endParaRPr lang="en-US" altLang="en-US" sz="27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astr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= '123’</a:t>
            </a:r>
          </a:p>
          <a:p>
            <a:pPr algn="l" eaLnBrk="1" hangingPunct="1"/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istr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= int(</a:t>
            </a:r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astr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 'Second', </a:t>
            </a:r>
            <a:r>
              <a:rPr lang="en-US" altLang="en-US" sz="2700" dirty="0" err="1">
                <a:solidFill>
                  <a:srgbClr val="FFFF00"/>
                </a:solidFill>
                <a:ea typeface="MS PGothic" panose="020B0600070205080204" pitchFamily="34" charset="-128"/>
              </a:rPr>
              <a:t>istr</a:t>
            </a:r>
            <a:endParaRPr lang="en-US" altLang="en-US" sz="2700" dirty="0">
              <a:solidFill>
                <a:srgbClr val="FFFF00"/>
              </a:solidFill>
              <a:ea typeface="MS PGothic" panose="020B0600070205080204" pitchFamily="34" charset="-128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50FD0BC-7E02-4EAE-8162-448CE54C7D0F}"/>
              </a:ext>
            </a:extLst>
          </p:cNvPr>
          <p:cNvSpPr>
            <a:spLocks/>
          </p:cNvSpPr>
          <p:nvPr/>
        </p:nvSpPr>
        <p:spPr bwMode="auto">
          <a:xfrm>
            <a:off x="5749446" y="1528872"/>
            <a:ext cx="5438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C:&gt; python notry.py 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Traceback (most recent call last):</a:t>
            </a:r>
            <a:r>
              <a:rPr lang="en-US" altLang="en-US" sz="2700" dirty="0">
                <a:solidFill>
                  <a:srgbClr val="FF0000"/>
                </a:solidFill>
                <a:ea typeface="MS PGothic" panose="020B0600070205080204" pitchFamily="34" charset="-128"/>
              </a:rPr>
              <a:t>  File "notry.py", line 2, in &lt;module&gt;    </a:t>
            </a:r>
            <a:r>
              <a:rPr lang="en-US" altLang="en-US" sz="2700" dirty="0" err="1">
                <a:solidFill>
                  <a:srgbClr val="FF0000"/>
                </a:solidFill>
                <a:ea typeface="MS PGothic" panose="020B0600070205080204" pitchFamily="34" charset="-128"/>
              </a:rPr>
              <a:t>istr</a:t>
            </a:r>
            <a:r>
              <a:rPr lang="en-US" altLang="en-US" sz="2700" dirty="0">
                <a:solidFill>
                  <a:srgbClr val="FF0000"/>
                </a:solidFill>
                <a:ea typeface="MS PGothic" panose="020B0600070205080204" pitchFamily="34" charset="-128"/>
              </a:rPr>
              <a:t> = int(</a:t>
            </a:r>
            <a:r>
              <a:rPr lang="en-US" altLang="en-US" sz="2700" dirty="0" err="1">
                <a:solidFill>
                  <a:srgbClr val="FF0000"/>
                </a:solidFill>
                <a:ea typeface="MS PGothic" panose="020B0600070205080204" pitchFamily="34" charset="-128"/>
              </a:rPr>
              <a:t>astr</a:t>
            </a:r>
            <a:r>
              <a:rPr lang="en-US" altLang="en-US" sz="2700" dirty="0">
                <a:solidFill>
                  <a:srgbClr val="FF0000"/>
                </a:solidFill>
                <a:ea typeface="MS PGothic" panose="020B0600070205080204" pitchFamily="34" charset="-128"/>
              </a:rPr>
              <a:t>)</a:t>
            </a:r>
            <a:r>
              <a:rPr lang="en-US" altLang="en-US" sz="2700" dirty="0" err="1">
                <a:solidFill>
                  <a:srgbClr val="FF0000"/>
                </a:solidFill>
                <a:ea typeface="MS PGothic" panose="020B0600070205080204" pitchFamily="34" charset="-128"/>
              </a:rPr>
              <a:t>ValueError</a:t>
            </a:r>
            <a:r>
              <a:rPr lang="en-US" altLang="en-US" sz="2700" dirty="0">
                <a:solidFill>
                  <a:srgbClr val="FF0000"/>
                </a:solidFill>
                <a:ea typeface="MS PGothic" panose="020B0600070205080204" pitchFamily="34" charset="-128"/>
              </a:rPr>
              <a:t>: invalid literal for int() with base 10: 'Hello Bob'</a:t>
            </a:r>
          </a:p>
        </p:txBody>
      </p:sp>
      <p:sp>
        <p:nvSpPr>
          <p:cNvPr id="41987" name="Line 6">
            <a:extLst>
              <a:ext uri="{FF2B5EF4-FFF2-40B4-BE49-F238E27FC236}">
                <a16:creationId xmlns:a16="http://schemas.microsoft.com/office/drawing/2014/main" id="{9525C3E0-5EC9-4D4A-A524-BE0FF6E8A45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827212" y="4144675"/>
            <a:ext cx="1452563" cy="1309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D85813AE-9EFF-49CA-80EE-8AF0DC234017}"/>
              </a:ext>
            </a:extLst>
          </p:cNvPr>
          <p:cNvSpPr>
            <a:spLocks/>
          </p:cNvSpPr>
          <p:nvPr/>
        </p:nvSpPr>
        <p:spPr bwMode="auto">
          <a:xfrm>
            <a:off x="9680890" y="4295885"/>
            <a:ext cx="1428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0000"/>
                </a:solidFill>
                <a:ea typeface="MS PGothic" panose="020B0600070205080204" pitchFamily="34" charset="-128"/>
              </a:rPr>
              <a:t>All</a:t>
            </a:r>
          </a:p>
          <a:p>
            <a:pPr eaLnBrk="1" hangingPunct="1"/>
            <a:r>
              <a:rPr lang="en-US" altLang="en-US" sz="2700">
                <a:solidFill>
                  <a:srgbClr val="FF0000"/>
                </a:solidFill>
                <a:ea typeface="MS PGothic" panose="020B0600070205080204" pitchFamily="34" charset="-128"/>
              </a:rPr>
              <a:t>Done</a:t>
            </a:r>
          </a:p>
        </p:txBody>
      </p:sp>
      <p:sp>
        <p:nvSpPr>
          <p:cNvPr id="7" name="Title 59">
            <a:extLst>
              <a:ext uri="{FF2B5EF4-FFF2-40B4-BE49-F238E27FC236}">
                <a16:creationId xmlns:a16="http://schemas.microsoft.com/office/drawing/2014/main" id="{0102AE1B-4A2A-48EE-9438-D1F4B2233CBC}"/>
              </a:ext>
            </a:extLst>
          </p:cNvPr>
          <p:cNvSpPr>
            <a:spLocks noGrp="1"/>
          </p:cNvSpPr>
          <p:nvPr/>
        </p:nvSpPr>
        <p:spPr>
          <a:xfrm>
            <a:off x="142721" y="6036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Try /except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5FC111-5D09-40E2-A868-32C09E5FDBA3}"/>
              </a:ext>
            </a:extLst>
          </p:cNvPr>
          <p:cNvCxnSpPr/>
          <p:nvPr/>
        </p:nvCxnSpPr>
        <p:spPr>
          <a:xfrm>
            <a:off x="51372" y="342322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92C15C-65B8-485F-ACF9-B25B7019640C}"/>
              </a:ext>
            </a:extLst>
          </p:cNvPr>
          <p:cNvSpPr>
            <a:spLocks/>
          </p:cNvSpPr>
          <p:nvPr/>
        </p:nvSpPr>
        <p:spPr bwMode="auto">
          <a:xfrm>
            <a:off x="1594172" y="246859"/>
            <a:ext cx="9594049" cy="11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3000" dirty="0">
                <a:solidFill>
                  <a:srgbClr val="FF0000"/>
                </a:solidFill>
                <a:ea typeface="MS PGothic" panose="020B0600070205080204" pitchFamily="34" charset="-128"/>
              </a:rPr>
              <a:t>conversion fails -  it just terminates the program from memory .</a:t>
            </a:r>
          </a:p>
        </p:txBody>
      </p:sp>
      <p:pic>
        <p:nvPicPr>
          <p:cNvPr id="2050" name="Picture 2" descr="Download Free png Danger Icon Png #320260 - Free Icons Library ...">
            <a:extLst>
              <a:ext uri="{FF2B5EF4-FFF2-40B4-BE49-F238E27FC236}">
                <a16:creationId xmlns:a16="http://schemas.microsoft.com/office/drawing/2014/main" id="{EAE199EC-4137-4C0F-9FBC-0628A5CA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87" y="445858"/>
            <a:ext cx="870772" cy="8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F32949-0DC7-43E3-AB17-5B9BF1625372}"/>
              </a:ext>
            </a:extLst>
          </p:cNvPr>
          <p:cNvSpPr/>
          <p:nvPr/>
        </p:nvSpPr>
        <p:spPr>
          <a:xfrm>
            <a:off x="191882" y="1074934"/>
            <a:ext cx="5127369" cy="50210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4B5AD83-23CE-4167-844C-4B123BB4C195}"/>
              </a:ext>
            </a:extLst>
          </p:cNvPr>
          <p:cNvSpPr>
            <a:spLocks/>
          </p:cNvSpPr>
          <p:nvPr/>
        </p:nvSpPr>
        <p:spPr bwMode="auto">
          <a:xfrm>
            <a:off x="2095500" y="1828905"/>
            <a:ext cx="2537169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$ cat notry.py 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astr = 'Hello Bob’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istr = int(astr)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 'First', istr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astr = '123’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istr = int(astr)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 'Second', istr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8261D7E-01EB-4B29-8B5F-6E5E4D47B1D4}"/>
              </a:ext>
            </a:extLst>
          </p:cNvPr>
          <p:cNvSpPr>
            <a:spLocks/>
          </p:cNvSpPr>
          <p:nvPr/>
        </p:nvSpPr>
        <p:spPr bwMode="auto">
          <a:xfrm>
            <a:off x="6219825" y="2209800"/>
            <a:ext cx="5438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$ python notry.py </a:t>
            </a:r>
          </a:p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Traceback (most recent call last):</a:t>
            </a:r>
            <a:r>
              <a:rPr lang="en-US" altLang="en-US" sz="2700">
                <a:solidFill>
                  <a:srgbClr val="FF0000"/>
                </a:solidFill>
                <a:ea typeface="MS PGothic" panose="020B0600070205080204" pitchFamily="34" charset="-128"/>
              </a:rPr>
              <a:t>  </a:t>
            </a:r>
          </a:p>
          <a:p>
            <a:pPr algn="l" eaLnBrk="1" hangingPunct="1"/>
            <a:r>
              <a:rPr lang="en-US" altLang="en-US" sz="2700">
                <a:solidFill>
                  <a:srgbClr val="FF0000"/>
                </a:solidFill>
                <a:ea typeface="MS PGothic" panose="020B0600070205080204" pitchFamily="34" charset="-128"/>
              </a:rPr>
              <a:t>File "notry.py", line 2, in &lt;module&gt;    istr = int(astr)ValueError: invalid literal for int() with base 10: 'Hello Bob'</a:t>
            </a:r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DF919BEA-E0BD-4343-944B-3CB0A03A1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8207" y="2892028"/>
            <a:ext cx="931069" cy="14288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2B080CB-56B1-4084-BAC8-8317677A2D4C}"/>
              </a:ext>
            </a:extLst>
          </p:cNvPr>
          <p:cNvSpPr>
            <a:spLocks/>
          </p:cNvSpPr>
          <p:nvPr/>
        </p:nvSpPr>
        <p:spPr bwMode="auto">
          <a:xfrm>
            <a:off x="1866900" y="3143250"/>
            <a:ext cx="2914650" cy="2143125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endParaRPr lang="en-US" altLang="en-US" sz="2700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0B470E12-E034-4DBB-A996-60F23C407854}"/>
              </a:ext>
            </a:extLst>
          </p:cNvPr>
          <p:cNvSpPr>
            <a:spLocks/>
          </p:cNvSpPr>
          <p:nvPr/>
        </p:nvSpPr>
        <p:spPr bwMode="auto">
          <a:xfrm>
            <a:off x="340519" y="3138488"/>
            <a:ext cx="14287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0000"/>
                </a:solidFill>
                <a:ea typeface="MS PGothic" panose="020B0600070205080204" pitchFamily="34" charset="-128"/>
              </a:rPr>
              <a:t>The program stops here</a:t>
            </a: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9768CC4A-7551-45AB-A876-34DA194B790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297591" y="4825603"/>
            <a:ext cx="1452563" cy="1309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E496C9C-761A-4FD3-B715-E42BB29BDA37}"/>
              </a:ext>
            </a:extLst>
          </p:cNvPr>
          <p:cNvSpPr>
            <a:spLocks/>
          </p:cNvSpPr>
          <p:nvPr/>
        </p:nvSpPr>
        <p:spPr bwMode="auto">
          <a:xfrm>
            <a:off x="10151269" y="4976813"/>
            <a:ext cx="1428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0000"/>
                </a:solidFill>
                <a:ea typeface="MS PGothic" panose="020B0600070205080204" pitchFamily="34" charset="-128"/>
              </a:rPr>
              <a:t>All</a:t>
            </a:r>
          </a:p>
          <a:p>
            <a:pPr eaLnBrk="1" hangingPunct="1"/>
            <a:r>
              <a:rPr lang="en-US" altLang="en-US" sz="2700">
                <a:solidFill>
                  <a:srgbClr val="FF0000"/>
                </a:solidFill>
                <a:ea typeface="MS PGothic" panose="020B0600070205080204" pitchFamily="34" charset="-128"/>
              </a:rPr>
              <a:t>Done</a:t>
            </a:r>
          </a:p>
        </p:txBody>
      </p:sp>
      <p:sp>
        <p:nvSpPr>
          <p:cNvPr id="10" name="Title 59">
            <a:extLst>
              <a:ext uri="{FF2B5EF4-FFF2-40B4-BE49-F238E27FC236}">
                <a16:creationId xmlns:a16="http://schemas.microsoft.com/office/drawing/2014/main" id="{3C666794-204F-4BAE-BEA1-69C74CF5D22D}"/>
              </a:ext>
            </a:extLst>
          </p:cNvPr>
          <p:cNvSpPr>
            <a:spLocks noGrp="1"/>
          </p:cNvSpPr>
          <p:nvPr/>
        </p:nvSpPr>
        <p:spPr>
          <a:xfrm>
            <a:off x="142721" y="6036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Try /except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7DDA9-B928-436A-9CDB-925468AE789C}"/>
              </a:ext>
            </a:extLst>
          </p:cNvPr>
          <p:cNvCxnSpPr/>
          <p:nvPr/>
        </p:nvCxnSpPr>
        <p:spPr>
          <a:xfrm>
            <a:off x="51372" y="342322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E44BE140-D3E8-40AE-91D2-666C2B78B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2704"/>
            <a:ext cx="10515600" cy="1325563"/>
          </a:xfr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try</a:t>
            </a:r>
            <a:r>
              <a:rPr lang="en-US" dirty="0">
                <a:sym typeface="Gill Sans" charset="0"/>
              </a:rPr>
              <a:t> / </a:t>
            </a:r>
            <a:r>
              <a:rPr lang="en-US" dirty="0">
                <a:solidFill>
                  <a:srgbClr val="FF00FF"/>
                </a:solidFill>
                <a:sym typeface="Gill Sans" charset="0"/>
              </a:rPr>
              <a:t>except</a:t>
            </a:r>
            <a:r>
              <a:rPr lang="en-US" dirty="0">
                <a:sym typeface="Gill Sans" charset="0"/>
              </a:rPr>
              <a:t> Structure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EC92FF5-8399-49C7-A972-D66C80CAA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123204"/>
            <a:ext cx="10515600" cy="43513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5619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surround a dangerous section of code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try</a:t>
            </a:r>
            <a:r>
              <a:rPr lang="en-US" dirty="0">
                <a:sym typeface="Gill Sans" charset="0"/>
              </a:rPr>
              <a:t> and </a:t>
            </a:r>
            <a:r>
              <a:rPr lang="en-US" dirty="0">
                <a:solidFill>
                  <a:srgbClr val="FF00FF"/>
                </a:solidFill>
                <a:sym typeface="Gill Sans" charset="0"/>
              </a:rPr>
              <a:t>except</a:t>
            </a:r>
            <a:r>
              <a:rPr lang="en-US" dirty="0">
                <a:sym typeface="Gill Sans" charset="0"/>
              </a:rPr>
              <a:t>.</a:t>
            </a:r>
          </a:p>
          <a:p>
            <a:pPr marL="5619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If the code in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try</a:t>
            </a:r>
            <a:r>
              <a:rPr lang="en-US" dirty="0">
                <a:sym typeface="Gill Sans" charset="0"/>
              </a:rPr>
              <a:t> works - the </a:t>
            </a:r>
            <a:r>
              <a:rPr lang="en-US" dirty="0">
                <a:solidFill>
                  <a:srgbClr val="FF00FF"/>
                </a:solidFill>
                <a:sym typeface="Gill Sans" charset="0"/>
              </a:rPr>
              <a:t>except</a:t>
            </a:r>
            <a:r>
              <a:rPr lang="en-US" dirty="0">
                <a:sym typeface="Gill Sans" charset="0"/>
              </a:rPr>
              <a:t> is skipped</a:t>
            </a:r>
          </a:p>
          <a:p>
            <a:pPr marL="5619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If the code in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Gill Sans" charset="0"/>
              </a:rPr>
              <a:t>try</a:t>
            </a:r>
            <a:r>
              <a:rPr lang="en-US" dirty="0">
                <a:sym typeface="Gill Sans" charset="0"/>
              </a:rPr>
              <a:t> fails - it jumps to the </a:t>
            </a:r>
            <a:r>
              <a:rPr lang="en-US" dirty="0">
                <a:solidFill>
                  <a:srgbClr val="FF00FF"/>
                </a:solidFill>
                <a:sym typeface="Gill Sans" charset="0"/>
              </a:rPr>
              <a:t>except</a:t>
            </a:r>
            <a:r>
              <a:rPr lang="en-US" dirty="0">
                <a:sym typeface="Gill Sans" charset="0"/>
              </a:rPr>
              <a:t> section</a:t>
            </a:r>
          </a:p>
        </p:txBody>
      </p:sp>
      <p:sp>
        <p:nvSpPr>
          <p:cNvPr id="4" name="Title 59">
            <a:extLst>
              <a:ext uri="{FF2B5EF4-FFF2-40B4-BE49-F238E27FC236}">
                <a16:creationId xmlns:a16="http://schemas.microsoft.com/office/drawing/2014/main" id="{BF9C49C2-4262-4657-9BC4-432066E7A59F}"/>
              </a:ext>
            </a:extLst>
          </p:cNvPr>
          <p:cNvSpPr>
            <a:spLocks noGrp="1"/>
          </p:cNvSpPr>
          <p:nvPr/>
        </p:nvSpPr>
        <p:spPr>
          <a:xfrm>
            <a:off x="142721" y="6036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Try /except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A3B033-3628-4DFF-8C34-407D5B40772C}"/>
              </a:ext>
            </a:extLst>
          </p:cNvPr>
          <p:cNvCxnSpPr/>
          <p:nvPr/>
        </p:nvCxnSpPr>
        <p:spPr>
          <a:xfrm>
            <a:off x="51372" y="342322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BECECC-6E19-46FC-A135-145AB1CB4653}"/>
              </a:ext>
            </a:extLst>
          </p:cNvPr>
          <p:cNvSpPr txBox="1"/>
          <p:nvPr/>
        </p:nvSpPr>
        <p:spPr>
          <a:xfrm>
            <a:off x="471948" y="943897"/>
            <a:ext cx="10097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Overview of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Conditional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966E4F-E6FA-460C-B399-D143D6D83321}"/>
              </a:ext>
            </a:extLst>
          </p:cNvPr>
          <p:cNvSpPr/>
          <p:nvPr/>
        </p:nvSpPr>
        <p:spPr>
          <a:xfrm>
            <a:off x="143155" y="1525191"/>
            <a:ext cx="5127369" cy="50210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E9F3E9F-8DC0-4464-B038-7080E38F470B}"/>
              </a:ext>
            </a:extLst>
          </p:cNvPr>
          <p:cNvSpPr>
            <a:spLocks/>
          </p:cNvSpPr>
          <p:nvPr/>
        </p:nvSpPr>
        <p:spPr bwMode="auto">
          <a:xfrm>
            <a:off x="6174581" y="631033"/>
            <a:ext cx="2600325" cy="62865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astr = 'Bob'</a:t>
            </a:r>
          </a:p>
        </p:txBody>
      </p:sp>
      <p:sp>
        <p:nvSpPr>
          <p:cNvPr id="47107" name="Line 3">
            <a:extLst>
              <a:ext uri="{FF2B5EF4-FFF2-40B4-BE49-F238E27FC236}">
                <a16:creationId xmlns:a16="http://schemas.microsoft.com/office/drawing/2014/main" id="{1E8607E0-EF51-4736-8533-C07D3F294EA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714916" y="2112167"/>
            <a:ext cx="1866169" cy="1192"/>
          </a:xfrm>
          <a:prstGeom prst="line">
            <a:avLst/>
          </a:prstGeom>
          <a:noFill/>
          <a:ln w="63500">
            <a:solidFill>
              <a:srgbClr val="409ED2"/>
            </a:solidFill>
            <a:prstDash val="dash"/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29094220-783D-4CFC-913B-6F1D6C36C733}"/>
              </a:ext>
            </a:extLst>
          </p:cNvPr>
          <p:cNvSpPr>
            <a:spLocks/>
          </p:cNvSpPr>
          <p:nvPr/>
        </p:nvSpPr>
        <p:spPr bwMode="auto">
          <a:xfrm>
            <a:off x="1476375" y="2089246"/>
            <a:ext cx="2460930" cy="405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925">
                <a:solidFill>
                  <a:srgbClr val="FFFF00"/>
                </a:solidFill>
                <a:ea typeface="MS PGothic" panose="020B0600070205080204" pitchFamily="34" charset="-128"/>
              </a:rPr>
              <a:t>astr = 'Bob'</a:t>
            </a:r>
          </a:p>
          <a:p>
            <a:pPr algn="l" eaLnBrk="1" hangingPunct="1"/>
            <a:r>
              <a:rPr lang="en-US" altLang="en-US" sz="2925">
                <a:solidFill>
                  <a:srgbClr val="FFFF00"/>
                </a:solidFill>
                <a:ea typeface="MS PGothic" panose="020B0600070205080204" pitchFamily="34" charset="-128"/>
              </a:rPr>
              <a:t>try:</a:t>
            </a:r>
          </a:p>
          <a:p>
            <a:pPr algn="l" eaLnBrk="1" hangingPunct="1"/>
            <a:r>
              <a:rPr lang="en-US" altLang="en-US" sz="2925">
                <a:solidFill>
                  <a:srgbClr val="FF7F00"/>
                </a:solidFill>
                <a:ea typeface="MS PGothic" panose="020B0600070205080204" pitchFamily="34" charset="-128"/>
              </a:rPr>
              <a:t>    print 'Hello'</a:t>
            </a:r>
          </a:p>
          <a:p>
            <a:pPr algn="l" eaLnBrk="1" hangingPunct="1"/>
            <a:r>
              <a:rPr lang="en-US" altLang="en-US" sz="2925">
                <a:solidFill>
                  <a:srgbClr val="FF7F00"/>
                </a:solidFill>
                <a:ea typeface="MS PGothic" panose="020B0600070205080204" pitchFamily="34" charset="-128"/>
              </a:rPr>
              <a:t>    istr = int(astr)</a:t>
            </a:r>
          </a:p>
          <a:p>
            <a:pPr algn="l" eaLnBrk="1" hangingPunct="1"/>
            <a:r>
              <a:rPr lang="en-US" altLang="en-US" sz="2925">
                <a:solidFill>
                  <a:srgbClr val="FF7F00"/>
                </a:solidFill>
                <a:ea typeface="MS PGothic" panose="020B0600070205080204" pitchFamily="34" charset="-128"/>
              </a:rPr>
              <a:t>    print 'There'</a:t>
            </a:r>
            <a:endParaRPr lang="en-US" altLang="en-US" sz="2925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925">
                <a:solidFill>
                  <a:srgbClr val="FFFF00"/>
                </a:solidFill>
                <a:ea typeface="MS PGothic" panose="020B0600070205080204" pitchFamily="34" charset="-128"/>
              </a:rPr>
              <a:t>except:</a:t>
            </a:r>
          </a:p>
          <a:p>
            <a:pPr algn="l" eaLnBrk="1" hangingPunct="1"/>
            <a:r>
              <a:rPr lang="en-US" altLang="en-US" sz="2925">
                <a:solidFill>
                  <a:srgbClr val="FFFF00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925">
                <a:solidFill>
                  <a:srgbClr val="FF0000"/>
                </a:solidFill>
                <a:ea typeface="MS PGothic" panose="020B0600070205080204" pitchFamily="34" charset="-128"/>
              </a:rPr>
              <a:t>istr = -1</a:t>
            </a:r>
            <a:endParaRPr lang="en-US" altLang="en-US" sz="2925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sz="2925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925">
                <a:solidFill>
                  <a:srgbClr val="FFFF00"/>
                </a:solidFill>
                <a:ea typeface="MS PGothic" panose="020B0600070205080204" pitchFamily="34" charset="-128"/>
              </a:rPr>
              <a:t>print 'Done', istr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23A6057-D026-42A2-A7A7-257E876557D6}"/>
              </a:ext>
            </a:extLst>
          </p:cNvPr>
          <p:cNvSpPr>
            <a:spLocks/>
          </p:cNvSpPr>
          <p:nvPr/>
        </p:nvSpPr>
        <p:spPr bwMode="auto">
          <a:xfrm>
            <a:off x="6172200" y="1790700"/>
            <a:ext cx="2600325" cy="62865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'Hello'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CF0D9FEE-1FC7-4A67-BFD0-04307A02A56C}"/>
              </a:ext>
            </a:extLst>
          </p:cNvPr>
          <p:cNvSpPr>
            <a:spLocks/>
          </p:cNvSpPr>
          <p:nvPr/>
        </p:nvSpPr>
        <p:spPr bwMode="auto">
          <a:xfrm>
            <a:off x="6172200" y="3810000"/>
            <a:ext cx="2600325" cy="62865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'There'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DCD8635-BEDB-4219-8328-830FC37D629B}"/>
              </a:ext>
            </a:extLst>
          </p:cNvPr>
          <p:cNvSpPr>
            <a:spLocks/>
          </p:cNvSpPr>
          <p:nvPr/>
        </p:nvSpPr>
        <p:spPr bwMode="auto">
          <a:xfrm>
            <a:off x="6172200" y="2828925"/>
            <a:ext cx="2600325" cy="62865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istr = int(astr)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00D1FD6B-B4EB-4008-BF18-B1552DFE882D}"/>
              </a:ext>
            </a:extLst>
          </p:cNvPr>
          <p:cNvSpPr>
            <a:spLocks/>
          </p:cNvSpPr>
          <p:nvPr/>
        </p:nvSpPr>
        <p:spPr bwMode="auto">
          <a:xfrm>
            <a:off x="6160293" y="5682855"/>
            <a:ext cx="2600325" cy="628650"/>
          </a:xfrm>
          <a:prstGeom prst="parallelogram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print 'Done', istr</a:t>
            </a:r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CEFACBD9-EAFA-4510-AFFA-55A042F5115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460456" y="2420541"/>
            <a:ext cx="14288" cy="406003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36E6FDD-B4A8-4436-BEFA-CAF059619D6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460457" y="3463529"/>
            <a:ext cx="16669" cy="329803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2F70CF96-7B35-4CB4-B766-6D1E31F6663D}"/>
              </a:ext>
            </a:extLst>
          </p:cNvPr>
          <p:cNvSpPr>
            <a:spLocks/>
          </p:cNvSpPr>
          <p:nvPr/>
        </p:nvSpPr>
        <p:spPr bwMode="auto">
          <a:xfrm>
            <a:off x="9277350" y="4743450"/>
            <a:ext cx="2600325" cy="628650"/>
          </a:xfrm>
          <a:prstGeom prst="rect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MS PGothic" panose="020B0600070205080204" pitchFamily="34" charset="-128"/>
              </a:rPr>
              <a:t>istr = -1</a:t>
            </a:r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1EF685F5-50CB-4AAA-A465-2B719BF2079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474743" y="4400552"/>
            <a:ext cx="0" cy="1184670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A5F8538E-6742-4103-9138-058FAB0AF11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474743" y="1272778"/>
            <a:ext cx="0" cy="504826"/>
          </a:xfrm>
          <a:prstGeom prst="line">
            <a:avLst/>
          </a:prstGeom>
          <a:noFill/>
          <a:ln w="635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B5E6806B-963A-470E-8D18-60A85160F35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767763" y="3136107"/>
            <a:ext cx="1800225" cy="13097"/>
          </a:xfrm>
          <a:prstGeom prst="line">
            <a:avLst/>
          </a:prstGeom>
          <a:noFill/>
          <a:ln w="63500">
            <a:solidFill>
              <a:srgbClr val="409ED2"/>
            </a:solidFill>
            <a:prstDash val="dash"/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14CC33CF-E541-4B21-931A-0D2E73EEFFE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767763" y="4117181"/>
            <a:ext cx="1800225" cy="25004"/>
          </a:xfrm>
          <a:prstGeom prst="line">
            <a:avLst/>
          </a:prstGeom>
          <a:noFill/>
          <a:ln w="63500">
            <a:solidFill>
              <a:srgbClr val="409ED2"/>
            </a:solidFill>
            <a:prstDash val="dash"/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1A2B2F74-6C23-443F-AEE5-0F73434DB64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0595372" y="2070498"/>
            <a:ext cx="42863" cy="2645569"/>
          </a:xfrm>
          <a:prstGeom prst="line">
            <a:avLst/>
          </a:prstGeom>
          <a:noFill/>
          <a:ln w="63500">
            <a:solidFill>
              <a:srgbClr val="409ED2"/>
            </a:solidFill>
            <a:prstDash val="dash"/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4062B754-52B9-470F-ABC0-86ED4C7D4A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460455" y="5051823"/>
            <a:ext cx="1749029" cy="1189"/>
          </a:xfrm>
          <a:prstGeom prst="line">
            <a:avLst/>
          </a:prstGeom>
          <a:noFill/>
          <a:ln w="63500">
            <a:solidFill>
              <a:srgbClr val="409ED2"/>
            </a:solidFill>
            <a:prstDash val="dash"/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122" name="Rectangle 18">
            <a:extLst>
              <a:ext uri="{FF2B5EF4-FFF2-40B4-BE49-F238E27FC236}">
                <a16:creationId xmlns:a16="http://schemas.microsoft.com/office/drawing/2014/main" id="{2C8B0BE4-4539-45B8-8BB9-15368C785855}"/>
              </a:ext>
            </a:extLst>
          </p:cNvPr>
          <p:cNvSpPr>
            <a:spLocks/>
          </p:cNvSpPr>
          <p:nvPr/>
        </p:nvSpPr>
        <p:spPr bwMode="auto">
          <a:xfrm>
            <a:off x="9919097" y="5702514"/>
            <a:ext cx="1405898" cy="4154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Safety net</a:t>
            </a:r>
          </a:p>
        </p:txBody>
      </p:sp>
      <p:sp>
        <p:nvSpPr>
          <p:cNvPr id="24" name="Title 59">
            <a:extLst>
              <a:ext uri="{FF2B5EF4-FFF2-40B4-BE49-F238E27FC236}">
                <a16:creationId xmlns:a16="http://schemas.microsoft.com/office/drawing/2014/main" id="{A4577A44-6C23-4849-9F2C-EF2FF91F8098}"/>
              </a:ext>
            </a:extLst>
          </p:cNvPr>
          <p:cNvSpPr>
            <a:spLocks noGrp="1"/>
          </p:cNvSpPr>
          <p:nvPr/>
        </p:nvSpPr>
        <p:spPr>
          <a:xfrm>
            <a:off x="142721" y="6036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Try /except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713A9B-7427-48DB-B889-7B6BDEC6D479}"/>
              </a:ext>
            </a:extLst>
          </p:cNvPr>
          <p:cNvCxnSpPr/>
          <p:nvPr/>
        </p:nvCxnSpPr>
        <p:spPr>
          <a:xfrm>
            <a:off x="51372" y="342322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253194" y="2768558"/>
            <a:ext cx="3685625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Overview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563FA77-3DFC-4686-94C0-D6FF93849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98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E7BBBEA-6550-4074-819B-82CA35CA8F47}"/>
              </a:ext>
            </a:extLst>
          </p:cNvPr>
          <p:cNvSpPr/>
          <p:nvPr/>
        </p:nvSpPr>
        <p:spPr>
          <a:xfrm>
            <a:off x="1356852" y="1759976"/>
            <a:ext cx="9035845" cy="4454011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0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791008" y="2768558"/>
            <a:ext cx="8610050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12403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Condition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B033C5-05A2-4F5C-9BAE-CE7728C293BB}"/>
              </a:ext>
            </a:extLst>
          </p:cNvPr>
          <p:cNvSpPr/>
          <p:nvPr/>
        </p:nvSpPr>
        <p:spPr>
          <a:xfrm>
            <a:off x="5129342" y="1878728"/>
            <a:ext cx="6527408" cy="37157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A1F90CD3-7310-4EC0-9B51-DBC673B0A132}"/>
              </a:ext>
            </a:extLst>
          </p:cNvPr>
          <p:cNvSpPr>
            <a:spLocks/>
          </p:cNvSpPr>
          <p:nvPr/>
        </p:nvSpPr>
        <p:spPr bwMode="auto">
          <a:xfrm>
            <a:off x="9985772" y="2548193"/>
            <a:ext cx="1096454" cy="149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Output:</a:t>
            </a:r>
          </a:p>
          <a:p>
            <a:pPr algn="l" eaLnBrk="1" hangingPunct="1"/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Smaller</a:t>
            </a:r>
          </a:p>
          <a:p>
            <a:pPr algn="l" eaLnBrk="1" hangingPunct="1"/>
            <a:endParaRPr lang="en-US" altLang="en-US" sz="2700" dirty="0">
              <a:solidFill>
                <a:srgbClr val="FF00FF"/>
              </a:solidFill>
              <a:ea typeface="MS PGothic" panose="020B0600070205080204" pitchFamily="34" charset="-128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B329B46D-7696-4755-8976-0BEB29716FB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467600" y="3491765"/>
            <a:ext cx="2369344" cy="7514"/>
          </a:xfrm>
          <a:prstGeom prst="line">
            <a:avLst/>
          </a:prstGeom>
          <a:noFill/>
          <a:ln w="508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E13D7D28-C473-4CC0-901B-D7CEA45E2FE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947863" y="1860915"/>
            <a:ext cx="10716" cy="327733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6567" name="AutoShape 7">
            <a:extLst>
              <a:ext uri="{FF2B5EF4-FFF2-40B4-BE49-F238E27FC236}">
                <a16:creationId xmlns:a16="http://schemas.microsoft.com/office/drawing/2014/main" id="{3B227666-DA0B-49AF-A274-84926EF57EE5}"/>
              </a:ext>
            </a:extLst>
          </p:cNvPr>
          <p:cNvSpPr>
            <a:spLocks/>
          </p:cNvSpPr>
          <p:nvPr/>
        </p:nvSpPr>
        <p:spPr bwMode="auto">
          <a:xfrm>
            <a:off x="885825" y="2184976"/>
            <a:ext cx="2152650" cy="734415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95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X &lt; 10 ?</a:t>
            </a: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5B38B4F6-F5B5-450D-9FA9-A64FB13796B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947862" y="2889097"/>
            <a:ext cx="14288" cy="930872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48EC3FDF-6CF0-4474-BF92-3D9CD88B990D}"/>
              </a:ext>
            </a:extLst>
          </p:cNvPr>
          <p:cNvSpPr>
            <a:spLocks/>
          </p:cNvSpPr>
          <p:nvPr/>
        </p:nvSpPr>
        <p:spPr bwMode="auto">
          <a:xfrm>
            <a:off x="2495550" y="2804639"/>
            <a:ext cx="2067055" cy="459077"/>
          </a:xfrm>
          <a:prstGeom prst="flowChartInputOutpu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print 'Smaller'</a:t>
            </a:r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F294EB9E-D74E-4887-8F76-926999586B2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028951" y="2548512"/>
            <a:ext cx="583406" cy="918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87BF8A6B-0164-45F5-AF49-E2EC32615D3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87354" y="2548512"/>
            <a:ext cx="11906" cy="372716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500" name="Line 12">
            <a:extLst>
              <a:ext uri="{FF2B5EF4-FFF2-40B4-BE49-F238E27FC236}">
                <a16:creationId xmlns:a16="http://schemas.microsoft.com/office/drawing/2014/main" id="{5D342CB6-96BB-4315-AFB8-51F4B97E2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7354" y="3322403"/>
            <a:ext cx="11906" cy="181768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FF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6E862941-5D19-4C35-99A9-F414033F0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154" y="3514268"/>
            <a:ext cx="1612106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6574" name="AutoShape 14">
            <a:extLst>
              <a:ext uri="{FF2B5EF4-FFF2-40B4-BE49-F238E27FC236}">
                <a16:creationId xmlns:a16="http://schemas.microsoft.com/office/drawing/2014/main" id="{99BBB8B7-BD71-442A-85FB-35F0C5097963}"/>
              </a:ext>
            </a:extLst>
          </p:cNvPr>
          <p:cNvSpPr>
            <a:spLocks/>
          </p:cNvSpPr>
          <p:nvPr/>
        </p:nvSpPr>
        <p:spPr bwMode="auto">
          <a:xfrm>
            <a:off x="885825" y="3771314"/>
            <a:ext cx="2152650" cy="734415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95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X &gt; 20 ?</a:t>
            </a:r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14F4A345-0DD0-4CA3-BFB0-F8471C4F227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947862" y="4475436"/>
            <a:ext cx="14288" cy="930872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436803A3-AFAA-4E15-8D44-6545849CB9A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87354" y="4134850"/>
            <a:ext cx="11906" cy="372716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EF0F87F4-BDD3-43C5-AA04-C786755448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7522" y="4908741"/>
            <a:ext cx="11906" cy="181768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F8A942C0-3AF0-4B81-B8C3-6F7DD0F7A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7322" y="5091742"/>
            <a:ext cx="1612106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C3ECD5B3-EAFF-4013-B6A3-0D9632955026}"/>
              </a:ext>
            </a:extLst>
          </p:cNvPr>
          <p:cNvSpPr>
            <a:spLocks/>
          </p:cNvSpPr>
          <p:nvPr/>
        </p:nvSpPr>
        <p:spPr bwMode="auto">
          <a:xfrm>
            <a:off x="3311128" y="2197381"/>
            <a:ext cx="449610" cy="320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Yes</a:t>
            </a:r>
          </a:p>
        </p:txBody>
      </p:sp>
      <p:sp>
        <p:nvSpPr>
          <p:cNvPr id="63512" name="Rectangle 24">
            <a:extLst>
              <a:ext uri="{FF2B5EF4-FFF2-40B4-BE49-F238E27FC236}">
                <a16:creationId xmlns:a16="http://schemas.microsoft.com/office/drawing/2014/main" id="{BD0AD67A-5FD4-4A2E-98B0-B8191267D2FE}"/>
              </a:ext>
            </a:extLst>
          </p:cNvPr>
          <p:cNvSpPr>
            <a:spLocks/>
          </p:cNvSpPr>
          <p:nvPr/>
        </p:nvSpPr>
        <p:spPr bwMode="auto">
          <a:xfrm>
            <a:off x="3311128" y="3791064"/>
            <a:ext cx="449610" cy="320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Yes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DFD123E5-4FC1-40CB-BB65-31D065FF5041}"/>
              </a:ext>
            </a:extLst>
          </p:cNvPr>
          <p:cNvSpPr>
            <a:spLocks/>
          </p:cNvSpPr>
          <p:nvPr/>
        </p:nvSpPr>
        <p:spPr bwMode="auto">
          <a:xfrm>
            <a:off x="5290820" y="2197381"/>
            <a:ext cx="5534508" cy="299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Program1.py:</a:t>
            </a:r>
            <a:endParaRPr lang="en-US" altLang="en-US" sz="2700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sz="2700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x = 5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x &lt; 10:</a:t>
            </a:r>
          </a:p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'Smaller’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x &gt; 20:</a:t>
            </a:r>
          </a:p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'Bigger'</a:t>
            </a:r>
          </a:p>
          <a:p>
            <a:pPr algn="l" eaLnBrk="1" hangingPunct="1"/>
            <a:endParaRPr lang="en-US" altLang="en-US" sz="2700" dirty="0">
              <a:solidFill>
                <a:srgbClr val="FF7F00"/>
              </a:solidFill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C9D90-6962-4B32-887A-F7857CC1E10A}"/>
              </a:ext>
            </a:extLst>
          </p:cNvPr>
          <p:cNvSpPr txBox="1"/>
          <p:nvPr/>
        </p:nvSpPr>
        <p:spPr>
          <a:xfrm>
            <a:off x="7964129" y="3771314"/>
            <a:ext cx="1872815" cy="33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959F33F9-851C-4FB0-B9A4-A3849C4D2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327452"/>
            <a:ext cx="11906" cy="181768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6" name="Line 17">
            <a:extLst>
              <a:ext uri="{FF2B5EF4-FFF2-40B4-BE49-F238E27FC236}">
                <a16:creationId xmlns:a16="http://schemas.microsoft.com/office/drawing/2014/main" id="{CEE294DF-AA25-4D71-BD86-1724C62DDA7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038475" y="4125670"/>
            <a:ext cx="583406" cy="918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rgbClr val="00206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Decision taken based on the </a:t>
            </a:r>
            <a:r>
              <a:rPr lang="en-US" sz="2400" b="1" dirty="0">
                <a:solidFill>
                  <a:srgbClr val="0070C0"/>
                </a:solidFill>
              </a:rPr>
              <a:t>Boolean/Logical expression </a:t>
            </a:r>
            <a:r>
              <a:rPr lang="en-US" sz="2400" dirty="0"/>
              <a:t>and choose the path and perform operation</a:t>
            </a:r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DAE86394-99BC-4460-8AE1-E89879751CDA}"/>
              </a:ext>
            </a:extLst>
          </p:cNvPr>
          <p:cNvSpPr/>
          <p:nvPr/>
        </p:nvSpPr>
        <p:spPr>
          <a:xfrm>
            <a:off x="768451" y="5406308"/>
            <a:ext cx="2485257" cy="346370"/>
          </a:xfrm>
          <a:prstGeom prst="parallelogram">
            <a:avLst>
              <a:gd name="adj" fmla="val 732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print 'Finis'</a:t>
            </a:r>
            <a:endParaRPr lang="en-US" altLang="en-US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02381A34-6276-4422-A9A7-8AED9D1FB728}"/>
              </a:ext>
            </a:extLst>
          </p:cNvPr>
          <p:cNvSpPr/>
          <p:nvPr/>
        </p:nvSpPr>
        <p:spPr>
          <a:xfrm>
            <a:off x="705233" y="1494281"/>
            <a:ext cx="2485257" cy="346370"/>
          </a:xfrm>
          <a:prstGeom prst="parallelogram">
            <a:avLst>
              <a:gd name="adj" fmla="val 7325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x = 5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739DC1D7-2C18-48E7-A408-3C0CF51F0C43}"/>
              </a:ext>
            </a:extLst>
          </p:cNvPr>
          <p:cNvSpPr/>
          <p:nvPr/>
        </p:nvSpPr>
        <p:spPr>
          <a:xfrm>
            <a:off x="2259044" y="4539692"/>
            <a:ext cx="2485257" cy="346370"/>
          </a:xfrm>
          <a:prstGeom prst="parallelogram">
            <a:avLst>
              <a:gd name="adj" fmla="val 7325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altLang="en-US" sz="1600" dirty="0">
                <a:solidFill>
                  <a:schemeClr val="tx1"/>
                </a:solidFill>
                <a:ea typeface="MS PGothic" panose="020B0600070205080204" pitchFamily="34" charset="-128"/>
              </a:rPr>
              <a:t>print 'Bigger'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827AB52-DCCA-4262-AE01-93287842B8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28675"/>
            <a:ext cx="4638675" cy="4276725"/>
          </a:xfrm>
        </p:spPr>
        <p:txBody>
          <a:bodyPr>
            <a:normAutofit fontScale="92500"/>
          </a:bodyPr>
          <a:lstStyle/>
          <a:p>
            <a:pPr marL="561975">
              <a:defRPr/>
            </a:pPr>
            <a:r>
              <a:rPr lang="en-US">
                <a:solidFill>
                  <a:srgbClr val="FF00FF"/>
                </a:solidFill>
              </a:rPr>
              <a:t>Boolean expressions</a:t>
            </a:r>
            <a:r>
              <a:rPr lang="en-US"/>
              <a:t> ask a question and produce a Yes or No result which we use to control program flow</a:t>
            </a:r>
            <a:endParaRPr lang="en-US">
              <a:solidFill>
                <a:srgbClr val="FF00FF"/>
              </a:solidFill>
            </a:endParaRPr>
          </a:p>
          <a:p>
            <a:pPr marL="561975">
              <a:defRPr/>
            </a:pPr>
            <a:r>
              <a:rPr lang="en-US">
                <a:solidFill>
                  <a:srgbClr val="FF00FF"/>
                </a:solidFill>
              </a:rPr>
              <a:t>Boolean expressions</a:t>
            </a:r>
            <a:r>
              <a:rPr lang="en-US"/>
              <a:t> using </a:t>
            </a:r>
            <a:r>
              <a:rPr lang="en-US">
                <a:solidFill>
                  <a:srgbClr val="00FF00"/>
                </a:solidFill>
              </a:rPr>
              <a:t>comparison operators  </a:t>
            </a:r>
            <a:r>
              <a:rPr lang="en-US"/>
              <a:t>evaluate to - True / False - Yes / No</a:t>
            </a:r>
          </a:p>
          <a:p>
            <a:pPr marL="561975">
              <a:defRPr/>
            </a:pPr>
            <a:r>
              <a:rPr lang="en-US">
                <a:solidFill>
                  <a:srgbClr val="00FF00"/>
                </a:solidFill>
              </a:rPr>
              <a:t>Comparison operators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look at</a:t>
            </a:r>
            <a:r>
              <a:rPr lang="en-US"/>
              <a:t> variables but </a:t>
            </a:r>
            <a:r>
              <a:rPr lang="en-US">
                <a:solidFill>
                  <a:srgbClr val="FF0000"/>
                </a:solidFill>
              </a:rPr>
              <a:t>do not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change</a:t>
            </a:r>
            <a:r>
              <a:rPr lang="en-US"/>
              <a:t> the variables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E69CC88-6D37-4EBE-BC98-FC83B84CB6F0}"/>
              </a:ext>
            </a:extLst>
          </p:cNvPr>
          <p:cNvSpPr>
            <a:spLocks/>
          </p:cNvSpPr>
          <p:nvPr/>
        </p:nvSpPr>
        <p:spPr bwMode="auto">
          <a:xfrm>
            <a:off x="7310011" y="4622713"/>
            <a:ext cx="468782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250">
                <a:solidFill>
                  <a:schemeClr val="tx1"/>
                </a:solidFill>
                <a:ea typeface="MS PGothic" panose="020B0600070205080204" pitchFamily="34" charset="-128"/>
              </a:rPr>
              <a:t>Remember:  </a:t>
            </a:r>
            <a:r>
              <a:rPr lang="ja-JP" altLang="en-US" sz="225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2250">
                <a:solidFill>
                  <a:schemeClr val="tx1"/>
                </a:solidFill>
                <a:ea typeface="MS PGothic" panose="020B0600070205080204" pitchFamily="34" charset="-128"/>
              </a:rPr>
              <a:t>=</a:t>
            </a:r>
            <a:r>
              <a:rPr lang="ja-JP" altLang="en-US" sz="225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2250">
                <a:solidFill>
                  <a:schemeClr val="tx1"/>
                </a:solidFill>
                <a:ea typeface="MS PGothic" panose="020B0600070205080204" pitchFamily="34" charset="-128"/>
              </a:rPr>
              <a:t> is used for assignment.</a:t>
            </a:r>
            <a:endParaRPr lang="en-US" altLang="en-US" sz="225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9461" name="Group 5">
            <a:extLst>
              <a:ext uri="{FF2B5EF4-FFF2-40B4-BE49-F238E27FC236}">
                <a16:creationId xmlns:a16="http://schemas.microsoft.com/office/drawing/2014/main" id="{03EA76BC-A297-459F-994E-B4C0E9B34ECF}"/>
              </a:ext>
            </a:extLst>
          </p:cNvPr>
          <p:cNvGraphicFramePr>
            <a:graphicFrameLocks noGrp="1"/>
          </p:cNvGraphicFramePr>
          <p:nvPr/>
        </p:nvGraphicFramePr>
        <p:xfrm>
          <a:off x="5866974" y="1104900"/>
          <a:ext cx="5562600" cy="2906968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Python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Meaning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&lt;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Less than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&lt;=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Less than or Equal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== 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Equal to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&gt;=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Greater than or Equal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&gt;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Greater than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!=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Not equal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59">
            <a:extLst>
              <a:ext uri="{FF2B5EF4-FFF2-40B4-BE49-F238E27FC236}">
                <a16:creationId xmlns:a16="http://schemas.microsoft.com/office/drawing/2014/main" id="{8512EFA9-8368-40BD-AED2-399DFF97612C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Logical Expressions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AB3A47-1339-4123-83E4-69F027C7790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38C9085-2B11-4695-869D-1B061CA412E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5296" y="1235689"/>
            <a:ext cx="11412537" cy="2992438"/>
          </a:xfrm>
        </p:spPr>
        <p:txBody>
          <a:bodyPr>
            <a:normAutofit/>
          </a:bodyPr>
          <a:lstStyle/>
          <a:p>
            <a:pPr marL="561975">
              <a:defRPr/>
            </a:pPr>
            <a:r>
              <a:rPr lang="en-US" sz="4300" dirty="0"/>
              <a:t>Simple/ One Way decision </a:t>
            </a:r>
          </a:p>
          <a:p>
            <a:pPr marL="561975">
              <a:defRPr/>
            </a:pPr>
            <a:r>
              <a:rPr lang="en-US" sz="4300" dirty="0"/>
              <a:t>Nested Decision</a:t>
            </a:r>
          </a:p>
          <a:p>
            <a:pPr marL="561975">
              <a:defRPr/>
            </a:pPr>
            <a:r>
              <a:rPr lang="en-US" sz="4300" dirty="0"/>
              <a:t>Two way decision – else</a:t>
            </a:r>
          </a:p>
          <a:p>
            <a:pPr marL="561975">
              <a:defRPr/>
            </a:pPr>
            <a:r>
              <a:rPr lang="en-US" sz="4300" dirty="0"/>
              <a:t>Multi way – if ,</a:t>
            </a:r>
            <a:r>
              <a:rPr lang="en-US" sz="4300" dirty="0" err="1"/>
              <a:t>elif</a:t>
            </a:r>
            <a:endParaRPr lang="en-US" sz="4300" dirty="0"/>
          </a:p>
          <a:p>
            <a:pPr marL="561975">
              <a:defRPr/>
            </a:pPr>
            <a:endParaRPr lang="en-US" sz="4300" dirty="0"/>
          </a:p>
          <a:p>
            <a:pPr marL="561975">
              <a:defRPr/>
            </a:pPr>
            <a:endParaRPr lang="en-US" sz="4300" dirty="0"/>
          </a:p>
          <a:p>
            <a:pPr marL="561975">
              <a:defRPr/>
            </a:pPr>
            <a:endParaRPr lang="en-US" sz="4300" dirty="0"/>
          </a:p>
          <a:p>
            <a:pPr marL="561975">
              <a:defRPr/>
            </a:pPr>
            <a:endParaRPr lang="en-US" sz="4300" dirty="0"/>
          </a:p>
          <a:p>
            <a:pPr marL="561975">
              <a:defRPr/>
            </a:pPr>
            <a:endParaRPr lang="en-US" sz="4300" dirty="0"/>
          </a:p>
          <a:p>
            <a:pPr marL="561975">
              <a:defRPr/>
            </a:pPr>
            <a:endParaRPr lang="en-US" sz="2800" dirty="0"/>
          </a:p>
        </p:txBody>
      </p:sp>
      <p:sp>
        <p:nvSpPr>
          <p:cNvPr id="7" name="Title 59">
            <a:extLst>
              <a:ext uri="{FF2B5EF4-FFF2-40B4-BE49-F238E27FC236}">
                <a16:creationId xmlns:a16="http://schemas.microsoft.com/office/drawing/2014/main" id="{E7314798-EA0A-4002-BB33-ABC2D9382A03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 err="1">
                <a:solidFill>
                  <a:srgbClr val="002060"/>
                </a:solidFill>
                <a:ea typeface="MS PGothic" panose="020B0600070205080204" pitchFamily="34" charset="-128"/>
              </a:rPr>
              <a:t>Varities</a:t>
            </a:r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 of 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01E97-2061-4816-A351-9221979E76A4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29B42D6-EA0A-4BCC-AD0C-5CE94F619DEF}"/>
              </a:ext>
            </a:extLst>
          </p:cNvPr>
          <p:cNvSpPr/>
          <p:nvPr/>
        </p:nvSpPr>
        <p:spPr>
          <a:xfrm>
            <a:off x="409797" y="680575"/>
            <a:ext cx="7753128" cy="58283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4AC144D-76DA-4614-B408-7CB646D927BF}"/>
              </a:ext>
            </a:extLst>
          </p:cNvPr>
          <p:cNvSpPr>
            <a:spLocks/>
          </p:cNvSpPr>
          <p:nvPr/>
        </p:nvSpPr>
        <p:spPr bwMode="auto">
          <a:xfrm>
            <a:off x="952500" y="743144"/>
            <a:ext cx="2721001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x = 5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print 'Before 5’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if  x == 5 :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   print 'Is 5’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   print 'Is Still 5’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   print 'Third 5’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print 'Afterwards 5’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print 'Before 6’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if x == 6 :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    print 'Is 6’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    print 'Is Still 6’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    print 'Third 6’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print 'Afterwards 6'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78B9003-57F2-4911-922D-DC088A6A36A9}"/>
              </a:ext>
            </a:extLst>
          </p:cNvPr>
          <p:cNvSpPr>
            <a:spLocks/>
          </p:cNvSpPr>
          <p:nvPr/>
        </p:nvSpPr>
        <p:spPr bwMode="auto">
          <a:xfrm>
            <a:off x="5391150" y="1761039"/>
            <a:ext cx="1804084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Before 5</a:t>
            </a:r>
          </a:p>
          <a:p>
            <a:pPr algn="l" eaLnBrk="1" hangingPunct="1"/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Is 5</a:t>
            </a:r>
          </a:p>
          <a:p>
            <a:pPr algn="l" eaLnBrk="1" hangingPunct="1"/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Is Still 5</a:t>
            </a:r>
          </a:p>
          <a:p>
            <a:pPr algn="l" eaLnBrk="1" hangingPunct="1"/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Third 5</a:t>
            </a:r>
          </a:p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Afterwards 5</a:t>
            </a:r>
          </a:p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Before 6</a:t>
            </a:r>
          </a:p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Afterwards 6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51D5A92C-3C4E-4BAF-859F-A21A2B2A080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552825" y="2533650"/>
            <a:ext cx="1657350" cy="285750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141836AE-1AB0-48E9-ABF3-BE631E44C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6131" y="4245769"/>
            <a:ext cx="2001441" cy="629841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0C73DC92-FEAF-46E9-B9D8-C2B1C385C8C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5938" y="864499"/>
            <a:ext cx="10716" cy="425053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1511" name="AutoShape 7">
            <a:extLst>
              <a:ext uri="{FF2B5EF4-FFF2-40B4-BE49-F238E27FC236}">
                <a16:creationId xmlns:a16="http://schemas.microsoft.com/office/drawing/2014/main" id="{1D0AAEFB-00F9-4ACF-BD5B-0141D4B18F61}"/>
              </a:ext>
            </a:extLst>
          </p:cNvPr>
          <p:cNvSpPr>
            <a:spLocks/>
          </p:cNvSpPr>
          <p:nvPr/>
        </p:nvSpPr>
        <p:spPr bwMode="auto">
          <a:xfrm>
            <a:off x="8343900" y="1284789"/>
            <a:ext cx="2152650" cy="952500"/>
          </a:xfrm>
          <a:prstGeom prst="diamond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1950" dirty="0">
                <a:solidFill>
                  <a:schemeClr val="tx1"/>
                </a:solidFill>
                <a:ea typeface="MS PGothic" panose="020B0600070205080204" pitchFamily="34" charset="-128"/>
              </a:rPr>
              <a:t>X == 5 ?</a:t>
            </a:r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5F1692E1-C035-4AE5-B2FF-DF8C83B26AC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05938" y="2197999"/>
            <a:ext cx="36910" cy="3045619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B7C01F83-AF5A-4FD1-AD0E-DFDF00D70D29}"/>
              </a:ext>
            </a:extLst>
          </p:cNvPr>
          <p:cNvSpPr>
            <a:spLocks/>
          </p:cNvSpPr>
          <p:nvPr/>
        </p:nvSpPr>
        <p:spPr bwMode="auto">
          <a:xfrm>
            <a:off x="9953625" y="2208714"/>
            <a:ext cx="2190750" cy="561975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print 'Is 5'</a:t>
            </a:r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D4816449-8FE9-4770-AF8E-4D7EB4EB3E7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0487026" y="1756277"/>
            <a:ext cx="583406" cy="11906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3677C2EE-CD2B-4A18-97F9-ED455B850B2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045429" y="1756277"/>
            <a:ext cx="11906" cy="483394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0B8FAABA-7D5C-4E30-809E-7446BA30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6144" y="2770689"/>
            <a:ext cx="36910" cy="2104893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0CF8E36C-2A5B-4681-9E4F-5B93950DC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948" y="4875610"/>
            <a:ext cx="1612106" cy="0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A67C5874-8E12-48FB-B545-CBEFE765FFDA}"/>
              </a:ext>
            </a:extLst>
          </p:cNvPr>
          <p:cNvSpPr>
            <a:spLocks/>
          </p:cNvSpPr>
          <p:nvPr/>
        </p:nvSpPr>
        <p:spPr bwMode="auto">
          <a:xfrm>
            <a:off x="10769203" y="1300878"/>
            <a:ext cx="44961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Yes</a:t>
            </a: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6D6D75B8-9030-4D70-8643-7329287536AB}"/>
              </a:ext>
            </a:extLst>
          </p:cNvPr>
          <p:cNvSpPr>
            <a:spLocks/>
          </p:cNvSpPr>
          <p:nvPr/>
        </p:nvSpPr>
        <p:spPr bwMode="auto">
          <a:xfrm>
            <a:off x="9953625" y="3037389"/>
            <a:ext cx="2190750" cy="561975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print 'Still 5'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B6437383-2C46-479A-9C30-D816C8F80575}"/>
              </a:ext>
            </a:extLst>
          </p:cNvPr>
          <p:cNvSpPr>
            <a:spLocks/>
          </p:cNvSpPr>
          <p:nvPr/>
        </p:nvSpPr>
        <p:spPr bwMode="auto">
          <a:xfrm>
            <a:off x="9953625" y="3866064"/>
            <a:ext cx="2190750" cy="682340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en-US" sz="2625" dirty="0">
                <a:solidFill>
                  <a:schemeClr val="tx1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2400" dirty="0">
                <a:solidFill>
                  <a:schemeClr val="tx1"/>
                </a:solidFill>
                <a:ea typeface="MS PGothic" panose="020B0600070205080204" pitchFamily="34" charset="-128"/>
              </a:rPr>
              <a:t>'Third</a:t>
            </a:r>
            <a:r>
              <a:rPr lang="en-US" altLang="en-US" sz="2625" dirty="0">
                <a:solidFill>
                  <a:schemeClr val="tx1"/>
                </a:solidFill>
                <a:ea typeface="MS PGothic" panose="020B0600070205080204" pitchFamily="34" charset="-128"/>
              </a:rPr>
              <a:t> 5'</a:t>
            </a:r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F4651237-A4AE-4BB2-804F-0A487552EB61}"/>
              </a:ext>
            </a:extLst>
          </p:cNvPr>
          <p:cNvSpPr>
            <a:spLocks/>
          </p:cNvSpPr>
          <p:nvPr/>
        </p:nvSpPr>
        <p:spPr bwMode="auto">
          <a:xfrm>
            <a:off x="8582025" y="2281953"/>
            <a:ext cx="40556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No</a:t>
            </a:r>
          </a:p>
        </p:txBody>
      </p:sp>
      <p:sp>
        <p:nvSpPr>
          <p:cNvPr id="20" name="Title 59">
            <a:extLst>
              <a:ext uri="{FF2B5EF4-FFF2-40B4-BE49-F238E27FC236}">
                <a16:creationId xmlns:a16="http://schemas.microsoft.com/office/drawing/2014/main" id="{372DA979-68FE-42B8-BFFF-C5F36D5EEC69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One-way Decisions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264EF6-92FE-4C24-BC3B-851EB952EDD8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5BED01B-72EE-4019-B9AE-D00920EDB779}"/>
              </a:ext>
            </a:extLst>
          </p:cNvPr>
          <p:cNvSpPr/>
          <p:nvPr/>
        </p:nvSpPr>
        <p:spPr>
          <a:xfrm>
            <a:off x="3911721" y="4171431"/>
            <a:ext cx="782971" cy="7785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</TotalTime>
  <Words>923</Words>
  <Application>Microsoft Office PowerPoint</Application>
  <PresentationFormat>Widescreen</PresentationFormat>
  <Paragraphs>251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try / except Structure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</cp:lastModifiedBy>
  <cp:revision>271</cp:revision>
  <dcterms:created xsi:type="dcterms:W3CDTF">2018-06-21T07:05:12Z</dcterms:created>
  <dcterms:modified xsi:type="dcterms:W3CDTF">2020-06-06T06:53:57Z</dcterms:modified>
</cp:coreProperties>
</file>